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6" r:id="rId2"/>
    <p:sldMasterId id="2147483654" r:id="rId3"/>
  </p:sldMasterIdLst>
  <p:notesMasterIdLst>
    <p:notesMasterId r:id="rId63"/>
  </p:notesMasterIdLst>
  <p:sldIdLst>
    <p:sldId id="331" r:id="rId4"/>
    <p:sldId id="337" r:id="rId5"/>
    <p:sldId id="306" r:id="rId6"/>
    <p:sldId id="307" r:id="rId7"/>
    <p:sldId id="308" r:id="rId8"/>
    <p:sldId id="297" r:id="rId9"/>
    <p:sldId id="311" r:id="rId10"/>
    <p:sldId id="273" r:id="rId11"/>
    <p:sldId id="292" r:id="rId12"/>
    <p:sldId id="287" r:id="rId13"/>
    <p:sldId id="282" r:id="rId14"/>
    <p:sldId id="288" r:id="rId15"/>
    <p:sldId id="310" r:id="rId16"/>
    <p:sldId id="316" r:id="rId17"/>
    <p:sldId id="309" r:id="rId18"/>
    <p:sldId id="312" r:id="rId19"/>
    <p:sldId id="300" r:id="rId20"/>
    <p:sldId id="313" r:id="rId21"/>
    <p:sldId id="319" r:id="rId22"/>
    <p:sldId id="299" r:id="rId23"/>
    <p:sldId id="302" r:id="rId24"/>
    <p:sldId id="285" r:id="rId25"/>
    <p:sldId id="290" r:id="rId26"/>
    <p:sldId id="293" r:id="rId27"/>
    <p:sldId id="294" r:id="rId28"/>
    <p:sldId id="314" r:id="rId29"/>
    <p:sldId id="289" r:id="rId30"/>
    <p:sldId id="318" r:id="rId31"/>
    <p:sldId id="329" r:id="rId32"/>
    <p:sldId id="303" r:id="rId33"/>
    <p:sldId id="305" r:id="rId34"/>
    <p:sldId id="263" r:id="rId35"/>
    <p:sldId id="304" r:id="rId36"/>
    <p:sldId id="298" r:id="rId37"/>
    <p:sldId id="327" r:id="rId38"/>
    <p:sldId id="317" r:id="rId39"/>
    <p:sldId id="325" r:id="rId40"/>
    <p:sldId id="328" r:id="rId41"/>
    <p:sldId id="323" r:id="rId42"/>
    <p:sldId id="315" r:id="rId43"/>
    <p:sldId id="321" r:id="rId44"/>
    <p:sldId id="320" r:id="rId45"/>
    <p:sldId id="301" r:id="rId46"/>
    <p:sldId id="277" r:id="rId47"/>
    <p:sldId id="296" r:id="rId48"/>
    <p:sldId id="368" r:id="rId49"/>
    <p:sldId id="370" r:id="rId50"/>
    <p:sldId id="369" r:id="rId51"/>
    <p:sldId id="371" r:id="rId52"/>
    <p:sldId id="373" r:id="rId53"/>
    <p:sldId id="374" r:id="rId54"/>
    <p:sldId id="375" r:id="rId55"/>
    <p:sldId id="295" r:id="rId56"/>
    <p:sldId id="376" r:id="rId57"/>
    <p:sldId id="377" r:id="rId58"/>
    <p:sldId id="1744" r:id="rId59"/>
    <p:sldId id="1752" r:id="rId60"/>
    <p:sldId id="1754" r:id="rId61"/>
    <p:sldId id="1755" r:id="rId6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53" autoAdjust="0"/>
    <p:restoredTop sz="82950" autoAdjust="0"/>
  </p:normalViewPr>
  <p:slideViewPr>
    <p:cSldViewPr snapToGrid="0" showGuides="1">
      <p:cViewPr varScale="1">
        <p:scale>
          <a:sx n="66" d="100"/>
          <a:sy n="66" d="100"/>
        </p:scale>
        <p:origin x="720" y="66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C2D6-4E29-81D4-5D0EA555C84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C2D6-4E29-81D4-5D0EA555C848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5-C2D6-4E29-81D4-5D0EA555C848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7-C2D6-4E29-81D4-5D0EA555C848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C2D6-4E29-81D4-5D0EA555C8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solidFill>
          <a:schemeClr val="bg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210748792270534E-2"/>
          <c:y val="5.1451086956521737E-2"/>
          <c:w val="0.8833381642512077"/>
          <c:h val="0.883338164251207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7238-4D80-B5FB-6702FD66E320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1000"/>
                </a:sysClr>
              </a:solidFill>
            </c:spPr>
            <c:extLst>
              <c:ext xmlns:c16="http://schemas.microsoft.com/office/drawing/2014/chart" uri="{C3380CC4-5D6E-409C-BE32-E72D297353CC}">
                <c16:uniqueId val="{00000003-7238-4D80-B5FB-6702FD66E320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238-4D80-B5FB-6702FD66E3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210748792270534E-2"/>
          <c:y val="5.1451086956521737E-2"/>
          <c:w val="0.8833381642512077"/>
          <c:h val="0.883338164251207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DF0-4244-A256-C4EBAC677DBB}"/>
              </c:ext>
            </c:extLst>
          </c:dPt>
          <c:dPt>
            <c:idx val="1"/>
            <c:bubble3D val="0"/>
            <c:spPr>
              <a:solidFill>
                <a:sysClr val="window" lastClr="FFFFFF">
                  <a:alpha val="31000"/>
                </a:sysClr>
              </a:solidFill>
            </c:spPr>
            <c:extLst>
              <c:ext xmlns:c16="http://schemas.microsoft.com/office/drawing/2014/chart" uri="{C3380CC4-5D6E-409C-BE32-E72D297353CC}">
                <c16:uniqueId val="{00000003-ADF0-4244-A256-C4EBAC677DBB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DF0-4244-A256-C4EBAC677D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B2F4-4166-88D4-1B173F49C083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B2F4-4166-88D4-1B173F49C083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2F4-4166-88D4-1B173F49C0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21A2-41D6-AB64-44E7FE6AA528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21A2-41D6-AB64-44E7FE6AA528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21A2-41D6-AB64-44E7FE6AA5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D4B3-4EA6-8402-7A8F9B26B7AA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D4B3-4EA6-8402-7A8F9B26B7A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4B3-4EA6-8402-7A8F9B26B7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4920950180799"/>
          <c:y val="6.9859291285741004E-2"/>
          <c:w val="0.70551784182982402"/>
          <c:h val="0.8602814174285180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74B4-41D9-8659-637EFDA2BD1C}"/>
              </c:ext>
            </c:extLst>
          </c:dPt>
          <c:dPt>
            <c:idx val="1"/>
            <c:bubble3D val="0"/>
            <c:spPr>
              <a:pattFill prst="ltDnDiag">
                <a:fgClr>
                  <a:schemeClr val="bg1">
                    <a:lumMod val="6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74B4-41D9-8659-637EFDA2BD1C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%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colored</c:v>
                      </c:pt>
                      <c:pt idx="1">
                        <c:v>blank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4B4-41D9-8659-637EFDA2BD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E039B-25E4-4A34-A592-8263535629BC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A6995-277D-4C47-B075-AD85F466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31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820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01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5A6995-277D-4C47-B075-AD85F466DE5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26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AAB0D72-EF64-4427-BF41-BE766B3F0590}"/>
              </a:ext>
            </a:extLst>
          </p:cNvPr>
          <p:cNvSpPr>
            <a:spLocks/>
          </p:cNvSpPr>
          <p:nvPr userDrawn="1"/>
        </p:nvSpPr>
        <p:spPr bwMode="auto">
          <a:xfrm>
            <a:off x="-8316" y="1423107"/>
            <a:ext cx="12208633" cy="5434893"/>
          </a:xfrm>
          <a:custGeom>
            <a:avLst/>
            <a:gdLst>
              <a:gd name="connsiteX0" fmla="*/ 7143321 w 12208633"/>
              <a:gd name="connsiteY0" fmla="*/ 892474 h 5434893"/>
              <a:gd name="connsiteX1" fmla="*/ 7143335 w 12208633"/>
              <a:gd name="connsiteY1" fmla="*/ 895416 h 5434893"/>
              <a:gd name="connsiteX2" fmla="*/ 7147277 w 12208633"/>
              <a:gd name="connsiteY2" fmla="*/ 895507 h 5434893"/>
              <a:gd name="connsiteX3" fmla="*/ 7147099 w 12208633"/>
              <a:gd name="connsiteY3" fmla="*/ 892474 h 5434893"/>
              <a:gd name="connsiteX4" fmla="*/ 6355163 w 12208633"/>
              <a:gd name="connsiteY4" fmla="*/ 727493 h 5434893"/>
              <a:gd name="connsiteX5" fmla="*/ 6355358 w 12208633"/>
              <a:gd name="connsiteY5" fmla="*/ 727687 h 5434893"/>
              <a:gd name="connsiteX6" fmla="*/ 6354969 w 12208633"/>
              <a:gd name="connsiteY6" fmla="*/ 727687 h 5434893"/>
              <a:gd name="connsiteX7" fmla="*/ 6354969 w 12208633"/>
              <a:gd name="connsiteY7" fmla="*/ 728075 h 5434893"/>
              <a:gd name="connsiteX8" fmla="*/ 6355358 w 12208633"/>
              <a:gd name="connsiteY8" fmla="*/ 727687 h 5434893"/>
              <a:gd name="connsiteX9" fmla="*/ 6355552 w 12208633"/>
              <a:gd name="connsiteY9" fmla="*/ 727493 h 5434893"/>
              <a:gd name="connsiteX10" fmla="*/ 6355163 w 12208633"/>
              <a:gd name="connsiteY10" fmla="*/ 727493 h 5434893"/>
              <a:gd name="connsiteX11" fmla="*/ 8604691 w 12208633"/>
              <a:gd name="connsiteY11" fmla="*/ 725788 h 5434893"/>
              <a:gd name="connsiteX12" fmla="*/ 8591193 w 12208633"/>
              <a:gd name="connsiteY12" fmla="*/ 738248 h 5434893"/>
              <a:gd name="connsiteX13" fmla="*/ 8590674 w 12208633"/>
              <a:gd name="connsiteY13" fmla="*/ 889843 h 5434893"/>
              <a:gd name="connsiteX14" fmla="*/ 8603653 w 12208633"/>
              <a:gd name="connsiteY14" fmla="*/ 903341 h 5434893"/>
              <a:gd name="connsiteX15" fmla="*/ 8616632 w 12208633"/>
              <a:gd name="connsiteY15" fmla="*/ 889843 h 5434893"/>
              <a:gd name="connsiteX16" fmla="*/ 8616632 w 12208633"/>
              <a:gd name="connsiteY16" fmla="*/ 815603 h 5434893"/>
              <a:gd name="connsiteX17" fmla="*/ 8616632 w 12208633"/>
              <a:gd name="connsiteY17" fmla="*/ 738767 h 5434893"/>
              <a:gd name="connsiteX18" fmla="*/ 8604691 w 12208633"/>
              <a:gd name="connsiteY18" fmla="*/ 725788 h 5434893"/>
              <a:gd name="connsiteX19" fmla="*/ 8744865 w 12208633"/>
              <a:gd name="connsiteY19" fmla="*/ 683217 h 5434893"/>
              <a:gd name="connsiteX20" fmla="*/ 8735001 w 12208633"/>
              <a:gd name="connsiteY20" fmla="*/ 694119 h 5434893"/>
              <a:gd name="connsiteX21" fmla="*/ 8735520 w 12208633"/>
              <a:gd name="connsiteY21" fmla="*/ 892439 h 5434893"/>
              <a:gd name="connsiteX22" fmla="*/ 8746422 w 12208633"/>
              <a:gd name="connsiteY22" fmla="*/ 903341 h 5434893"/>
              <a:gd name="connsiteX23" fmla="*/ 8787436 w 12208633"/>
              <a:gd name="connsiteY23" fmla="*/ 903341 h 5434893"/>
              <a:gd name="connsiteX24" fmla="*/ 8801454 w 12208633"/>
              <a:gd name="connsiteY24" fmla="*/ 889324 h 5434893"/>
              <a:gd name="connsiteX25" fmla="*/ 8801454 w 12208633"/>
              <a:gd name="connsiteY25" fmla="*/ 818718 h 5434893"/>
              <a:gd name="connsiteX26" fmla="*/ 8807164 w 12208633"/>
              <a:gd name="connsiteY26" fmla="*/ 805739 h 5434893"/>
              <a:gd name="connsiteX27" fmla="*/ 8822739 w 12208633"/>
              <a:gd name="connsiteY27" fmla="*/ 781857 h 5434893"/>
              <a:gd name="connsiteX28" fmla="*/ 8811317 w 12208633"/>
              <a:gd name="connsiteY28" fmla="*/ 771474 h 5434893"/>
              <a:gd name="connsiteX29" fmla="*/ 8773938 w 12208633"/>
              <a:gd name="connsiteY29" fmla="*/ 771474 h 5434893"/>
              <a:gd name="connsiteX30" fmla="*/ 8756286 w 12208633"/>
              <a:gd name="connsiteY30" fmla="*/ 754342 h 5434893"/>
              <a:gd name="connsiteX31" fmla="*/ 8756286 w 12208633"/>
              <a:gd name="connsiteY31" fmla="*/ 725269 h 5434893"/>
              <a:gd name="connsiteX32" fmla="*/ 8755767 w 12208633"/>
              <a:gd name="connsiteY32" fmla="*/ 725269 h 5434893"/>
              <a:gd name="connsiteX33" fmla="*/ 8755767 w 12208633"/>
              <a:gd name="connsiteY33" fmla="*/ 694638 h 5434893"/>
              <a:gd name="connsiteX34" fmla="*/ 8744865 w 12208633"/>
              <a:gd name="connsiteY34" fmla="*/ 683217 h 5434893"/>
              <a:gd name="connsiteX35" fmla="*/ 5999516 w 12208633"/>
              <a:gd name="connsiteY35" fmla="*/ 672943 h 5434893"/>
              <a:gd name="connsiteX36" fmla="*/ 5999516 w 12208633"/>
              <a:gd name="connsiteY36" fmla="*/ 672950 h 5434893"/>
              <a:gd name="connsiteX37" fmla="*/ 6106191 w 12208633"/>
              <a:gd name="connsiteY37" fmla="*/ 672950 h 5434893"/>
              <a:gd name="connsiteX38" fmla="*/ 6106226 w 12208633"/>
              <a:gd name="connsiteY38" fmla="*/ 672943 h 5434893"/>
              <a:gd name="connsiteX39" fmla="*/ 6103287 w 12208633"/>
              <a:gd name="connsiteY39" fmla="*/ 672943 h 5434893"/>
              <a:gd name="connsiteX40" fmla="*/ 6095614 w 12208633"/>
              <a:gd name="connsiteY40" fmla="*/ 672943 h 5434893"/>
              <a:gd name="connsiteX41" fmla="*/ 5844017 w 12208633"/>
              <a:gd name="connsiteY41" fmla="*/ 672943 h 5434893"/>
              <a:gd name="connsiteX42" fmla="*/ 5844017 w 12208633"/>
              <a:gd name="connsiteY42" fmla="*/ 672950 h 5434893"/>
              <a:gd name="connsiteX43" fmla="*/ 5950885 w 12208633"/>
              <a:gd name="connsiteY43" fmla="*/ 672950 h 5434893"/>
              <a:gd name="connsiteX44" fmla="*/ 5950920 w 12208633"/>
              <a:gd name="connsiteY44" fmla="*/ 672943 h 5434893"/>
              <a:gd name="connsiteX45" fmla="*/ 5947738 w 12208633"/>
              <a:gd name="connsiteY45" fmla="*/ 672943 h 5434893"/>
              <a:gd name="connsiteX46" fmla="*/ 5940066 w 12208633"/>
              <a:gd name="connsiteY46" fmla="*/ 672943 h 5434893"/>
              <a:gd name="connsiteX47" fmla="*/ 2661207 w 12208633"/>
              <a:gd name="connsiteY47" fmla="*/ 578320 h 5434893"/>
              <a:gd name="connsiteX48" fmla="*/ 2649387 w 12208633"/>
              <a:gd name="connsiteY48" fmla="*/ 591167 h 5434893"/>
              <a:gd name="connsiteX49" fmla="*/ 2649387 w 12208633"/>
              <a:gd name="connsiteY49" fmla="*/ 660718 h 5434893"/>
              <a:gd name="connsiteX50" fmla="*/ 2661207 w 12208633"/>
              <a:gd name="connsiteY50" fmla="*/ 660966 h 5434893"/>
              <a:gd name="connsiteX51" fmla="*/ 2661207 w 12208633"/>
              <a:gd name="connsiteY51" fmla="*/ 612643 h 5434893"/>
              <a:gd name="connsiteX52" fmla="*/ 2521154 w 12208633"/>
              <a:gd name="connsiteY52" fmla="*/ 535617 h 5434893"/>
              <a:gd name="connsiteX53" fmla="*/ 2510252 w 12208633"/>
              <a:gd name="connsiteY53" fmla="*/ 547038 h 5434893"/>
              <a:gd name="connsiteX54" fmla="*/ 2510252 w 12208633"/>
              <a:gd name="connsiteY54" fmla="*/ 577669 h 5434893"/>
              <a:gd name="connsiteX55" fmla="*/ 2509733 w 12208633"/>
              <a:gd name="connsiteY55" fmla="*/ 577669 h 5434893"/>
              <a:gd name="connsiteX56" fmla="*/ 2509733 w 12208633"/>
              <a:gd name="connsiteY56" fmla="*/ 606742 h 5434893"/>
              <a:gd name="connsiteX57" fmla="*/ 2492081 w 12208633"/>
              <a:gd name="connsiteY57" fmla="*/ 623874 h 5434893"/>
              <a:gd name="connsiteX58" fmla="*/ 2454702 w 12208633"/>
              <a:gd name="connsiteY58" fmla="*/ 623874 h 5434893"/>
              <a:gd name="connsiteX59" fmla="*/ 2443280 w 12208633"/>
              <a:gd name="connsiteY59" fmla="*/ 634257 h 5434893"/>
              <a:gd name="connsiteX60" fmla="*/ 2458855 w 12208633"/>
              <a:gd name="connsiteY60" fmla="*/ 658139 h 5434893"/>
              <a:gd name="connsiteX61" fmla="*/ 2464565 w 12208633"/>
              <a:gd name="connsiteY61" fmla="*/ 671118 h 5434893"/>
              <a:gd name="connsiteX62" fmla="*/ 2464565 w 12208633"/>
              <a:gd name="connsiteY62" fmla="*/ 735104 h 5434893"/>
              <a:gd name="connsiteX63" fmla="*/ 2530525 w 12208633"/>
              <a:gd name="connsiteY63" fmla="*/ 735104 h 5434893"/>
              <a:gd name="connsiteX64" fmla="*/ 2531018 w 12208633"/>
              <a:gd name="connsiteY64" fmla="*/ 546519 h 5434893"/>
              <a:gd name="connsiteX65" fmla="*/ 2521154 w 12208633"/>
              <a:gd name="connsiteY65" fmla="*/ 535617 h 5434893"/>
              <a:gd name="connsiteX66" fmla="*/ 8701774 w 12208633"/>
              <a:gd name="connsiteY66" fmla="*/ 534218 h 5434893"/>
              <a:gd name="connsiteX67" fmla="*/ 8688276 w 12208633"/>
              <a:gd name="connsiteY67" fmla="*/ 540967 h 5434893"/>
              <a:gd name="connsiteX68" fmla="*/ 8695025 w 12208633"/>
              <a:gd name="connsiteY68" fmla="*/ 567963 h 5434893"/>
              <a:gd name="connsiteX69" fmla="*/ 8735520 w 12208633"/>
              <a:gd name="connsiteY69" fmla="*/ 637012 h 5434893"/>
              <a:gd name="connsiteX70" fmla="*/ 8760440 w 12208633"/>
              <a:gd name="connsiteY70" fmla="*/ 664008 h 5434893"/>
              <a:gd name="connsiteX71" fmla="*/ 8767189 w 12208633"/>
              <a:gd name="connsiteY71" fmla="*/ 664527 h 5434893"/>
              <a:gd name="connsiteX72" fmla="*/ 8776534 w 12208633"/>
              <a:gd name="connsiteY72" fmla="*/ 675429 h 5434893"/>
              <a:gd name="connsiteX73" fmla="*/ 8776014 w 12208633"/>
              <a:gd name="connsiteY73" fmla="*/ 724750 h 5434893"/>
              <a:gd name="connsiteX74" fmla="*/ 8799896 w 12208633"/>
              <a:gd name="connsiteY74" fmla="*/ 750708 h 5434893"/>
              <a:gd name="connsiteX75" fmla="*/ 8804049 w 12208633"/>
              <a:gd name="connsiteY75" fmla="*/ 751227 h 5434893"/>
              <a:gd name="connsiteX76" fmla="*/ 8822739 w 12208633"/>
              <a:gd name="connsiteY76" fmla="*/ 740324 h 5434893"/>
              <a:gd name="connsiteX77" fmla="*/ 8806645 w 12208633"/>
              <a:gd name="connsiteY77" fmla="*/ 712809 h 5434893"/>
              <a:gd name="connsiteX78" fmla="*/ 8785359 w 12208633"/>
              <a:gd name="connsiteY78" fmla="*/ 691004 h 5434893"/>
              <a:gd name="connsiteX79" fmla="*/ 8785359 w 12208633"/>
              <a:gd name="connsiteY79" fmla="*/ 620399 h 5434893"/>
              <a:gd name="connsiteX80" fmla="*/ 8784840 w 12208633"/>
              <a:gd name="connsiteY80" fmla="*/ 620399 h 5434893"/>
              <a:gd name="connsiteX81" fmla="*/ 8784840 w 12208633"/>
              <a:gd name="connsiteY81" fmla="*/ 548755 h 5434893"/>
              <a:gd name="connsiteX82" fmla="*/ 8770823 w 12208633"/>
              <a:gd name="connsiteY82" fmla="*/ 534218 h 5434893"/>
              <a:gd name="connsiteX83" fmla="*/ 8701774 w 12208633"/>
              <a:gd name="connsiteY83" fmla="*/ 534218 h 5434893"/>
              <a:gd name="connsiteX84" fmla="*/ 7932693 w 12208633"/>
              <a:gd name="connsiteY84" fmla="*/ 518578 h 5434893"/>
              <a:gd name="connsiteX85" fmla="*/ 7932378 w 12208633"/>
              <a:gd name="connsiteY85" fmla="*/ 519208 h 5434893"/>
              <a:gd name="connsiteX86" fmla="*/ 7932693 w 12208633"/>
              <a:gd name="connsiteY86" fmla="*/ 519208 h 5434893"/>
              <a:gd name="connsiteX87" fmla="*/ 7932693 w 12208633"/>
              <a:gd name="connsiteY87" fmla="*/ 518578 h 5434893"/>
              <a:gd name="connsiteX88" fmla="*/ 7991282 w 12208633"/>
              <a:gd name="connsiteY88" fmla="*/ 518263 h 5434893"/>
              <a:gd name="connsiteX89" fmla="*/ 7991282 w 12208633"/>
              <a:gd name="connsiteY89" fmla="*/ 518892 h 5434893"/>
              <a:gd name="connsiteX90" fmla="*/ 7991597 w 12208633"/>
              <a:gd name="connsiteY90" fmla="*/ 518892 h 5434893"/>
              <a:gd name="connsiteX91" fmla="*/ 7991282 w 12208633"/>
              <a:gd name="connsiteY91" fmla="*/ 518263 h 5434893"/>
              <a:gd name="connsiteX92" fmla="*/ 7933323 w 12208633"/>
              <a:gd name="connsiteY92" fmla="*/ 517633 h 5434893"/>
              <a:gd name="connsiteX93" fmla="*/ 7933008 w 12208633"/>
              <a:gd name="connsiteY93" fmla="*/ 518263 h 5434893"/>
              <a:gd name="connsiteX94" fmla="*/ 7933323 w 12208633"/>
              <a:gd name="connsiteY94" fmla="*/ 518263 h 5434893"/>
              <a:gd name="connsiteX95" fmla="*/ 7933323 w 12208633"/>
              <a:gd name="connsiteY95" fmla="*/ 517633 h 5434893"/>
              <a:gd name="connsiteX96" fmla="*/ 9995853 w 12208633"/>
              <a:gd name="connsiteY96" fmla="*/ 483450 h 5434893"/>
              <a:gd name="connsiteX97" fmla="*/ 9995853 w 12208633"/>
              <a:gd name="connsiteY97" fmla="*/ 547260 h 5434893"/>
              <a:gd name="connsiteX98" fmla="*/ 10005688 w 12208633"/>
              <a:gd name="connsiteY98" fmla="*/ 548252 h 5434893"/>
              <a:gd name="connsiteX99" fmla="*/ 10070193 w 12208633"/>
              <a:gd name="connsiteY99" fmla="*/ 627396 h 5434893"/>
              <a:gd name="connsiteX100" fmla="*/ 10070193 w 12208633"/>
              <a:gd name="connsiteY100" fmla="*/ 839288 h 5434893"/>
              <a:gd name="connsiteX101" fmla="*/ 10098404 w 12208633"/>
              <a:gd name="connsiteY101" fmla="*/ 839288 h 5434893"/>
              <a:gd name="connsiteX102" fmla="*/ 10098404 w 12208633"/>
              <a:gd name="connsiteY102" fmla="*/ 483450 h 5434893"/>
              <a:gd name="connsiteX103" fmla="*/ 9781381 w 12208633"/>
              <a:gd name="connsiteY103" fmla="*/ 483450 h 5434893"/>
              <a:gd name="connsiteX104" fmla="*/ 9781381 w 12208633"/>
              <a:gd name="connsiteY104" fmla="*/ 547123 h 5434893"/>
              <a:gd name="connsiteX105" fmla="*/ 9792075 w 12208633"/>
              <a:gd name="connsiteY105" fmla="*/ 548201 h 5434893"/>
              <a:gd name="connsiteX106" fmla="*/ 9856579 w 12208633"/>
              <a:gd name="connsiteY106" fmla="*/ 627345 h 5434893"/>
              <a:gd name="connsiteX107" fmla="*/ 9856579 w 12208633"/>
              <a:gd name="connsiteY107" fmla="*/ 839288 h 5434893"/>
              <a:gd name="connsiteX108" fmla="*/ 9908622 w 12208633"/>
              <a:gd name="connsiteY108" fmla="*/ 839288 h 5434893"/>
              <a:gd name="connsiteX109" fmla="*/ 9908621 w 12208633"/>
              <a:gd name="connsiteY109" fmla="*/ 627396 h 5434893"/>
              <a:gd name="connsiteX110" fmla="*/ 9908622 w 12208633"/>
              <a:gd name="connsiteY110" fmla="*/ 627394 h 5434893"/>
              <a:gd name="connsiteX111" fmla="*/ 9908622 w 12208633"/>
              <a:gd name="connsiteY111" fmla="*/ 620889 h 5434893"/>
              <a:gd name="connsiteX112" fmla="*/ 9909277 w 12208633"/>
              <a:gd name="connsiteY112" fmla="*/ 620889 h 5434893"/>
              <a:gd name="connsiteX113" fmla="*/ 9910263 w 12208633"/>
              <a:gd name="connsiteY113" fmla="*/ 611115 h 5434893"/>
              <a:gd name="connsiteX114" fmla="*/ 9975107 w 12208633"/>
              <a:gd name="connsiteY114" fmla="*/ 547872 h 5434893"/>
              <a:gd name="connsiteX115" fmla="*/ 9975644 w 12208633"/>
              <a:gd name="connsiteY115" fmla="*/ 547825 h 5434893"/>
              <a:gd name="connsiteX116" fmla="*/ 9975644 w 12208633"/>
              <a:gd name="connsiteY116" fmla="*/ 483450 h 5434893"/>
              <a:gd name="connsiteX117" fmla="*/ 4460613 w 12208633"/>
              <a:gd name="connsiteY117" fmla="*/ 410313 h 5434893"/>
              <a:gd name="connsiteX118" fmla="*/ 4460613 w 12208633"/>
              <a:gd name="connsiteY118" fmla="*/ 474688 h 5434893"/>
              <a:gd name="connsiteX119" fmla="*/ 4461150 w 12208633"/>
              <a:gd name="connsiteY119" fmla="*/ 474735 h 5434893"/>
              <a:gd name="connsiteX120" fmla="*/ 4525994 w 12208633"/>
              <a:gd name="connsiteY120" fmla="*/ 537978 h 5434893"/>
              <a:gd name="connsiteX121" fmla="*/ 4526979 w 12208633"/>
              <a:gd name="connsiteY121" fmla="*/ 547752 h 5434893"/>
              <a:gd name="connsiteX122" fmla="*/ 4527635 w 12208633"/>
              <a:gd name="connsiteY122" fmla="*/ 547752 h 5434893"/>
              <a:gd name="connsiteX123" fmla="*/ 4527635 w 12208633"/>
              <a:gd name="connsiteY123" fmla="*/ 554257 h 5434893"/>
              <a:gd name="connsiteX124" fmla="*/ 4527635 w 12208633"/>
              <a:gd name="connsiteY124" fmla="*/ 554259 h 5434893"/>
              <a:gd name="connsiteX125" fmla="*/ 4527635 w 12208633"/>
              <a:gd name="connsiteY125" fmla="*/ 766151 h 5434893"/>
              <a:gd name="connsiteX126" fmla="*/ 4579677 w 12208633"/>
              <a:gd name="connsiteY126" fmla="*/ 766151 h 5434893"/>
              <a:gd name="connsiteX127" fmla="*/ 4579677 w 12208633"/>
              <a:gd name="connsiteY127" fmla="*/ 554208 h 5434893"/>
              <a:gd name="connsiteX128" fmla="*/ 4644181 w 12208633"/>
              <a:gd name="connsiteY128" fmla="*/ 475064 h 5434893"/>
              <a:gd name="connsiteX129" fmla="*/ 4654875 w 12208633"/>
              <a:gd name="connsiteY129" fmla="*/ 473986 h 5434893"/>
              <a:gd name="connsiteX130" fmla="*/ 4654875 w 12208633"/>
              <a:gd name="connsiteY130" fmla="*/ 410313 h 5434893"/>
              <a:gd name="connsiteX131" fmla="*/ 4337854 w 12208633"/>
              <a:gd name="connsiteY131" fmla="*/ 410313 h 5434893"/>
              <a:gd name="connsiteX132" fmla="*/ 4337854 w 12208633"/>
              <a:gd name="connsiteY132" fmla="*/ 645080 h 5434893"/>
              <a:gd name="connsiteX133" fmla="*/ 4354002 w 12208633"/>
              <a:gd name="connsiteY133" fmla="*/ 645080 h 5434893"/>
              <a:gd name="connsiteX134" fmla="*/ 4366063 w 12208633"/>
              <a:gd name="connsiteY134" fmla="*/ 645080 h 5434893"/>
              <a:gd name="connsiteX135" fmla="*/ 4366063 w 12208633"/>
              <a:gd name="connsiteY135" fmla="*/ 554259 h 5434893"/>
              <a:gd name="connsiteX136" fmla="*/ 4430568 w 12208633"/>
              <a:gd name="connsiteY136" fmla="*/ 475115 h 5434893"/>
              <a:gd name="connsiteX137" fmla="*/ 4440404 w 12208633"/>
              <a:gd name="connsiteY137" fmla="*/ 474123 h 5434893"/>
              <a:gd name="connsiteX138" fmla="*/ 4440404 w 12208633"/>
              <a:gd name="connsiteY138" fmla="*/ 410313 h 5434893"/>
              <a:gd name="connsiteX139" fmla="*/ 2495196 w 12208633"/>
              <a:gd name="connsiteY139" fmla="*/ 386617 h 5434893"/>
              <a:gd name="connsiteX140" fmla="*/ 2481179 w 12208633"/>
              <a:gd name="connsiteY140" fmla="*/ 401154 h 5434893"/>
              <a:gd name="connsiteX141" fmla="*/ 2481179 w 12208633"/>
              <a:gd name="connsiteY141" fmla="*/ 472798 h 5434893"/>
              <a:gd name="connsiteX142" fmla="*/ 2480660 w 12208633"/>
              <a:gd name="connsiteY142" fmla="*/ 472798 h 5434893"/>
              <a:gd name="connsiteX143" fmla="*/ 2480660 w 12208633"/>
              <a:gd name="connsiteY143" fmla="*/ 543404 h 5434893"/>
              <a:gd name="connsiteX144" fmla="*/ 2459374 w 12208633"/>
              <a:gd name="connsiteY144" fmla="*/ 565209 h 5434893"/>
              <a:gd name="connsiteX145" fmla="*/ 2443280 w 12208633"/>
              <a:gd name="connsiteY145" fmla="*/ 592724 h 5434893"/>
              <a:gd name="connsiteX146" fmla="*/ 2461970 w 12208633"/>
              <a:gd name="connsiteY146" fmla="*/ 603627 h 5434893"/>
              <a:gd name="connsiteX147" fmla="*/ 2466123 w 12208633"/>
              <a:gd name="connsiteY147" fmla="*/ 603108 h 5434893"/>
              <a:gd name="connsiteX148" fmla="*/ 2490005 w 12208633"/>
              <a:gd name="connsiteY148" fmla="*/ 577150 h 5434893"/>
              <a:gd name="connsiteX149" fmla="*/ 2489485 w 12208633"/>
              <a:gd name="connsiteY149" fmla="*/ 527829 h 5434893"/>
              <a:gd name="connsiteX150" fmla="*/ 2498830 w 12208633"/>
              <a:gd name="connsiteY150" fmla="*/ 516927 h 5434893"/>
              <a:gd name="connsiteX151" fmla="*/ 2505579 w 12208633"/>
              <a:gd name="connsiteY151" fmla="*/ 516408 h 5434893"/>
              <a:gd name="connsiteX152" fmla="*/ 2530499 w 12208633"/>
              <a:gd name="connsiteY152" fmla="*/ 489411 h 5434893"/>
              <a:gd name="connsiteX153" fmla="*/ 2570994 w 12208633"/>
              <a:gd name="connsiteY153" fmla="*/ 420363 h 5434893"/>
              <a:gd name="connsiteX154" fmla="*/ 2577743 w 12208633"/>
              <a:gd name="connsiteY154" fmla="*/ 393366 h 5434893"/>
              <a:gd name="connsiteX155" fmla="*/ 2564244 w 12208633"/>
              <a:gd name="connsiteY155" fmla="*/ 386617 h 5434893"/>
              <a:gd name="connsiteX156" fmla="*/ 2495196 w 12208633"/>
              <a:gd name="connsiteY156" fmla="*/ 386617 h 5434893"/>
              <a:gd name="connsiteX157" fmla="*/ 9258835 w 12208633"/>
              <a:gd name="connsiteY157" fmla="*/ 0 h 5434893"/>
              <a:gd name="connsiteX158" fmla="*/ 9334633 w 12208633"/>
              <a:gd name="connsiteY158" fmla="*/ 0 h 5434893"/>
              <a:gd name="connsiteX159" fmla="*/ 9369417 w 12208633"/>
              <a:gd name="connsiteY159" fmla="*/ 714886 h 5434893"/>
              <a:gd name="connsiteX160" fmla="*/ 9451963 w 12208633"/>
              <a:gd name="connsiteY160" fmla="*/ 716443 h 5434893"/>
              <a:gd name="connsiteX161" fmla="*/ 9451511 w 12208633"/>
              <a:gd name="connsiteY161" fmla="*/ 839288 h 5434893"/>
              <a:gd name="connsiteX162" fmla="*/ 9695008 w 12208633"/>
              <a:gd name="connsiteY162" fmla="*/ 839288 h 5434893"/>
              <a:gd name="connsiteX163" fmla="*/ 9695008 w 12208633"/>
              <a:gd name="connsiteY163" fmla="*/ 627345 h 5434893"/>
              <a:gd name="connsiteX164" fmla="*/ 9695008 w 12208633"/>
              <a:gd name="connsiteY164" fmla="*/ 627342 h 5434893"/>
              <a:gd name="connsiteX165" fmla="*/ 9695008 w 12208633"/>
              <a:gd name="connsiteY165" fmla="*/ 620838 h 5434893"/>
              <a:gd name="connsiteX166" fmla="*/ 9695582 w 12208633"/>
              <a:gd name="connsiteY166" fmla="*/ 620838 h 5434893"/>
              <a:gd name="connsiteX167" fmla="*/ 9696270 w 12208633"/>
              <a:gd name="connsiteY167" fmla="*/ 613044 h 5434893"/>
              <a:gd name="connsiteX168" fmla="*/ 9759513 w 12208633"/>
              <a:gd name="connsiteY168" fmla="*/ 548201 h 5434893"/>
              <a:gd name="connsiteX169" fmla="*/ 9761172 w 12208633"/>
              <a:gd name="connsiteY169" fmla="*/ 548033 h 5434893"/>
              <a:gd name="connsiteX170" fmla="*/ 9761172 w 12208633"/>
              <a:gd name="connsiteY170" fmla="*/ 452927 h 5434893"/>
              <a:gd name="connsiteX171" fmla="*/ 9781381 w 12208633"/>
              <a:gd name="connsiteY171" fmla="*/ 452927 h 5434893"/>
              <a:gd name="connsiteX172" fmla="*/ 9781381 w 12208633"/>
              <a:gd name="connsiteY172" fmla="*/ 453137 h 5434893"/>
              <a:gd name="connsiteX173" fmla="*/ 10098404 w 12208633"/>
              <a:gd name="connsiteY173" fmla="*/ 453137 h 5434893"/>
              <a:gd name="connsiteX174" fmla="*/ 10098404 w 12208633"/>
              <a:gd name="connsiteY174" fmla="*/ 395857 h 5434893"/>
              <a:gd name="connsiteX175" fmla="*/ 10098404 w 12208633"/>
              <a:gd name="connsiteY175" fmla="*/ 395855 h 5434893"/>
              <a:gd name="connsiteX176" fmla="*/ 10098404 w 12208633"/>
              <a:gd name="connsiteY176" fmla="*/ 322646 h 5434893"/>
              <a:gd name="connsiteX177" fmla="*/ 10147724 w 12208633"/>
              <a:gd name="connsiteY177" fmla="*/ 322646 h 5434893"/>
              <a:gd name="connsiteX178" fmla="*/ 10192315 w 12208633"/>
              <a:gd name="connsiteY178" fmla="*/ 322646 h 5434893"/>
              <a:gd name="connsiteX179" fmla="*/ 10192315 w 12208633"/>
              <a:gd name="connsiteY179" fmla="*/ 412796 h 5434893"/>
              <a:gd name="connsiteX180" fmla="*/ 10192315 w 12208633"/>
              <a:gd name="connsiteY180" fmla="*/ 839288 h 5434893"/>
              <a:gd name="connsiteX181" fmla="*/ 10237382 w 12208633"/>
              <a:gd name="connsiteY181" fmla="*/ 839288 h 5434893"/>
              <a:gd name="connsiteX182" fmla="*/ 10237382 w 12208633"/>
              <a:gd name="connsiteY182" fmla="*/ 787976 h 5434893"/>
              <a:gd name="connsiteX183" fmla="*/ 10237382 w 12208633"/>
              <a:gd name="connsiteY183" fmla="*/ 787525 h 5434893"/>
              <a:gd name="connsiteX184" fmla="*/ 10237382 w 12208633"/>
              <a:gd name="connsiteY184" fmla="*/ 786823 h 5434893"/>
              <a:gd name="connsiteX185" fmla="*/ 10293811 w 12208633"/>
              <a:gd name="connsiteY185" fmla="*/ 786823 h 5434893"/>
              <a:gd name="connsiteX186" fmla="*/ 10293811 w 12208633"/>
              <a:gd name="connsiteY186" fmla="*/ 486617 h 5434893"/>
              <a:gd name="connsiteX187" fmla="*/ 10293811 w 12208633"/>
              <a:gd name="connsiteY187" fmla="*/ 486615 h 5434893"/>
              <a:gd name="connsiteX188" fmla="*/ 10293811 w 12208633"/>
              <a:gd name="connsiteY188" fmla="*/ 412796 h 5434893"/>
              <a:gd name="connsiteX189" fmla="*/ 10293812 w 12208633"/>
              <a:gd name="connsiteY189" fmla="*/ 412796 h 5434893"/>
              <a:gd name="connsiteX190" fmla="*/ 10364543 w 12208633"/>
              <a:gd name="connsiteY190" fmla="*/ 412796 h 5434893"/>
              <a:gd name="connsiteX191" fmla="*/ 10435273 w 12208633"/>
              <a:gd name="connsiteY191" fmla="*/ 412796 h 5434893"/>
              <a:gd name="connsiteX192" fmla="*/ 10435273 w 12208633"/>
              <a:gd name="connsiteY192" fmla="*/ 493478 h 5434893"/>
              <a:gd name="connsiteX193" fmla="*/ 10435272 w 12208633"/>
              <a:gd name="connsiteY193" fmla="*/ 493478 h 5434893"/>
              <a:gd name="connsiteX194" fmla="*/ 10435272 w 12208633"/>
              <a:gd name="connsiteY194" fmla="*/ 787653 h 5434893"/>
              <a:gd name="connsiteX195" fmla="*/ 10479889 w 12208633"/>
              <a:gd name="connsiteY195" fmla="*/ 787653 h 5434893"/>
              <a:gd name="connsiteX196" fmla="*/ 10479889 w 12208633"/>
              <a:gd name="connsiteY196" fmla="*/ 834346 h 5434893"/>
              <a:gd name="connsiteX197" fmla="*/ 10479889 w 12208633"/>
              <a:gd name="connsiteY197" fmla="*/ 883894 h 5434893"/>
              <a:gd name="connsiteX198" fmla="*/ 10634153 w 12208633"/>
              <a:gd name="connsiteY198" fmla="*/ 798062 h 5434893"/>
              <a:gd name="connsiteX199" fmla="*/ 10634153 w 12208633"/>
              <a:gd name="connsiteY199" fmla="*/ 890261 h 5434893"/>
              <a:gd name="connsiteX200" fmla="*/ 10799859 w 12208633"/>
              <a:gd name="connsiteY200" fmla="*/ 798062 h 5434893"/>
              <a:gd name="connsiteX201" fmla="*/ 10799859 w 12208633"/>
              <a:gd name="connsiteY201" fmla="*/ 890261 h 5434893"/>
              <a:gd name="connsiteX202" fmla="*/ 10965565 w 12208633"/>
              <a:gd name="connsiteY202" fmla="*/ 798062 h 5434893"/>
              <a:gd name="connsiteX203" fmla="*/ 10965565 w 12208633"/>
              <a:gd name="connsiteY203" fmla="*/ 890261 h 5434893"/>
              <a:gd name="connsiteX204" fmla="*/ 11131272 w 12208633"/>
              <a:gd name="connsiteY204" fmla="*/ 798062 h 5434893"/>
              <a:gd name="connsiteX205" fmla="*/ 11131272 w 12208633"/>
              <a:gd name="connsiteY205" fmla="*/ 894809 h 5434893"/>
              <a:gd name="connsiteX206" fmla="*/ 10965565 w 12208633"/>
              <a:gd name="connsiteY206" fmla="*/ 894809 h 5434893"/>
              <a:gd name="connsiteX207" fmla="*/ 10957391 w 12208633"/>
              <a:gd name="connsiteY207" fmla="*/ 894809 h 5434893"/>
              <a:gd name="connsiteX208" fmla="*/ 10799859 w 12208633"/>
              <a:gd name="connsiteY208" fmla="*/ 894809 h 5434893"/>
              <a:gd name="connsiteX209" fmla="*/ 10791685 w 12208633"/>
              <a:gd name="connsiteY209" fmla="*/ 894809 h 5434893"/>
              <a:gd name="connsiteX210" fmla="*/ 10634153 w 12208633"/>
              <a:gd name="connsiteY210" fmla="*/ 894809 h 5434893"/>
              <a:gd name="connsiteX211" fmla="*/ 10625978 w 12208633"/>
              <a:gd name="connsiteY211" fmla="*/ 894809 h 5434893"/>
              <a:gd name="connsiteX212" fmla="*/ 10479889 w 12208633"/>
              <a:gd name="connsiteY212" fmla="*/ 894809 h 5434893"/>
              <a:gd name="connsiteX213" fmla="*/ 10479889 w 12208633"/>
              <a:gd name="connsiteY213" fmla="*/ 894815 h 5434893"/>
              <a:gd name="connsiteX214" fmla="*/ 11131272 w 12208633"/>
              <a:gd name="connsiteY214" fmla="*/ 894815 h 5434893"/>
              <a:gd name="connsiteX215" fmla="*/ 11131272 w 12208633"/>
              <a:gd name="connsiteY215" fmla="*/ 930426 h 5434893"/>
              <a:gd name="connsiteX216" fmla="*/ 11131272 w 12208633"/>
              <a:gd name="connsiteY216" fmla="*/ 1058032 h 5434893"/>
              <a:gd name="connsiteX217" fmla="*/ 11135416 w 12208633"/>
              <a:gd name="connsiteY217" fmla="*/ 1058032 h 5434893"/>
              <a:gd name="connsiteX218" fmla="*/ 11135416 w 12208633"/>
              <a:gd name="connsiteY218" fmla="*/ 475513 h 5434893"/>
              <a:gd name="connsiteX219" fmla="*/ 11317073 w 12208633"/>
              <a:gd name="connsiteY219" fmla="*/ 475513 h 5434893"/>
              <a:gd name="connsiteX220" fmla="*/ 11317073 w 12208633"/>
              <a:gd name="connsiteY220" fmla="*/ 957415 h 5434893"/>
              <a:gd name="connsiteX221" fmla="*/ 11385524 w 12208633"/>
              <a:gd name="connsiteY221" fmla="*/ 864742 h 5434893"/>
              <a:gd name="connsiteX222" fmla="*/ 11467139 w 12208633"/>
              <a:gd name="connsiteY222" fmla="*/ 970654 h 5434893"/>
              <a:gd name="connsiteX223" fmla="*/ 11540855 w 12208633"/>
              <a:gd name="connsiteY223" fmla="*/ 864742 h 5434893"/>
              <a:gd name="connsiteX224" fmla="*/ 11622470 w 12208633"/>
              <a:gd name="connsiteY224" fmla="*/ 970654 h 5434893"/>
              <a:gd name="connsiteX225" fmla="*/ 11696186 w 12208633"/>
              <a:gd name="connsiteY225" fmla="*/ 864742 h 5434893"/>
              <a:gd name="connsiteX226" fmla="*/ 11777800 w 12208633"/>
              <a:gd name="connsiteY226" fmla="*/ 970654 h 5434893"/>
              <a:gd name="connsiteX227" fmla="*/ 11777800 w 12208633"/>
              <a:gd name="connsiteY227" fmla="*/ 994485 h 5434893"/>
              <a:gd name="connsiteX228" fmla="*/ 11851517 w 12208633"/>
              <a:gd name="connsiteY228" fmla="*/ 994485 h 5434893"/>
              <a:gd name="connsiteX229" fmla="*/ 11851517 w 12208633"/>
              <a:gd name="connsiteY229" fmla="*/ 920346 h 5434893"/>
              <a:gd name="connsiteX230" fmla="*/ 11759371 w 12208633"/>
              <a:gd name="connsiteY230" fmla="*/ 806490 h 5434893"/>
              <a:gd name="connsiteX231" fmla="*/ 11851517 w 12208633"/>
              <a:gd name="connsiteY231" fmla="*/ 692634 h 5434893"/>
              <a:gd name="connsiteX232" fmla="*/ 11851517 w 12208633"/>
              <a:gd name="connsiteY232" fmla="*/ 562891 h 5434893"/>
              <a:gd name="connsiteX233" fmla="*/ 11898906 w 12208633"/>
              <a:gd name="connsiteY233" fmla="*/ 562891 h 5434893"/>
              <a:gd name="connsiteX234" fmla="*/ 11898906 w 12208633"/>
              <a:gd name="connsiteY234" fmla="*/ 692634 h 5434893"/>
              <a:gd name="connsiteX235" fmla="*/ 11991051 w 12208633"/>
              <a:gd name="connsiteY235" fmla="*/ 806490 h 5434893"/>
              <a:gd name="connsiteX236" fmla="*/ 11898906 w 12208633"/>
              <a:gd name="connsiteY236" fmla="*/ 920346 h 5434893"/>
              <a:gd name="connsiteX237" fmla="*/ 11898906 w 12208633"/>
              <a:gd name="connsiteY237" fmla="*/ 994485 h 5434893"/>
              <a:gd name="connsiteX238" fmla="*/ 11962091 w 12208633"/>
              <a:gd name="connsiteY238" fmla="*/ 994485 h 5434893"/>
              <a:gd name="connsiteX239" fmla="*/ 11962091 w 12208633"/>
              <a:gd name="connsiteY239" fmla="*/ 917698 h 5434893"/>
              <a:gd name="connsiteX240" fmla="*/ 12041073 w 12208633"/>
              <a:gd name="connsiteY240" fmla="*/ 917698 h 5434893"/>
              <a:gd name="connsiteX241" fmla="*/ 12041073 w 12208633"/>
              <a:gd name="connsiteY241" fmla="*/ 817081 h 5434893"/>
              <a:gd name="connsiteX242" fmla="*/ 12155715 w 12208633"/>
              <a:gd name="connsiteY242" fmla="*/ 817081 h 5434893"/>
              <a:gd name="connsiteX243" fmla="*/ 12200316 w 12208633"/>
              <a:gd name="connsiteY243" fmla="*/ 817081 h 5434893"/>
              <a:gd name="connsiteX244" fmla="*/ 12200316 w 12208633"/>
              <a:gd name="connsiteY244" fmla="*/ 1105184 h 5434893"/>
              <a:gd name="connsiteX245" fmla="*/ 12208559 w 12208633"/>
              <a:gd name="connsiteY245" fmla="*/ 1105184 h 5434893"/>
              <a:gd name="connsiteX246" fmla="*/ 12208559 w 12208633"/>
              <a:gd name="connsiteY246" fmla="*/ 1153840 h 5434893"/>
              <a:gd name="connsiteX247" fmla="*/ 12208559 w 12208633"/>
              <a:gd name="connsiteY247" fmla="*/ 1225322 h 5434893"/>
              <a:gd name="connsiteX248" fmla="*/ 12208633 w 12208633"/>
              <a:gd name="connsiteY248" fmla="*/ 1225322 h 5434893"/>
              <a:gd name="connsiteX249" fmla="*/ 12208633 w 12208633"/>
              <a:gd name="connsiteY249" fmla="*/ 1247932 h 5434893"/>
              <a:gd name="connsiteX250" fmla="*/ 12200316 w 12208633"/>
              <a:gd name="connsiteY250" fmla="*/ 1247932 h 5434893"/>
              <a:gd name="connsiteX251" fmla="*/ 12200316 w 12208633"/>
              <a:gd name="connsiteY251" fmla="*/ 5434893 h 5434893"/>
              <a:gd name="connsiteX252" fmla="*/ 8318 w 12208633"/>
              <a:gd name="connsiteY252" fmla="*/ 5434893 h 5434893"/>
              <a:gd name="connsiteX253" fmla="*/ 8318 w 12208633"/>
              <a:gd name="connsiteY253" fmla="*/ 1247932 h 5434893"/>
              <a:gd name="connsiteX254" fmla="*/ 0 w 12208633"/>
              <a:gd name="connsiteY254" fmla="*/ 1247932 h 5434893"/>
              <a:gd name="connsiteX255" fmla="*/ 0 w 12208633"/>
              <a:gd name="connsiteY255" fmla="*/ 1225322 h 5434893"/>
              <a:gd name="connsiteX256" fmla="*/ 0 w 12208633"/>
              <a:gd name="connsiteY256" fmla="*/ 1063433 h 5434893"/>
              <a:gd name="connsiteX257" fmla="*/ 56578 w 12208633"/>
              <a:gd name="connsiteY257" fmla="*/ 1063433 h 5434893"/>
              <a:gd name="connsiteX258" fmla="*/ 146955 w 12208633"/>
              <a:gd name="connsiteY258" fmla="*/ 1063433 h 5434893"/>
              <a:gd name="connsiteX259" fmla="*/ 146955 w 12208633"/>
              <a:gd name="connsiteY259" fmla="*/ 480915 h 5434893"/>
              <a:gd name="connsiteX260" fmla="*/ 328613 w 12208633"/>
              <a:gd name="connsiteY260" fmla="*/ 480915 h 5434893"/>
              <a:gd name="connsiteX261" fmla="*/ 328613 w 12208633"/>
              <a:gd name="connsiteY261" fmla="*/ 962816 h 5434893"/>
              <a:gd name="connsiteX262" fmla="*/ 397064 w 12208633"/>
              <a:gd name="connsiteY262" fmla="*/ 870143 h 5434893"/>
              <a:gd name="connsiteX263" fmla="*/ 478678 w 12208633"/>
              <a:gd name="connsiteY263" fmla="*/ 976055 h 5434893"/>
              <a:gd name="connsiteX264" fmla="*/ 552394 w 12208633"/>
              <a:gd name="connsiteY264" fmla="*/ 870143 h 5434893"/>
              <a:gd name="connsiteX265" fmla="*/ 634009 w 12208633"/>
              <a:gd name="connsiteY265" fmla="*/ 976055 h 5434893"/>
              <a:gd name="connsiteX266" fmla="*/ 707725 w 12208633"/>
              <a:gd name="connsiteY266" fmla="*/ 870143 h 5434893"/>
              <a:gd name="connsiteX267" fmla="*/ 789340 w 12208633"/>
              <a:gd name="connsiteY267" fmla="*/ 976055 h 5434893"/>
              <a:gd name="connsiteX268" fmla="*/ 789340 w 12208633"/>
              <a:gd name="connsiteY268" fmla="*/ 999886 h 5434893"/>
              <a:gd name="connsiteX269" fmla="*/ 863056 w 12208633"/>
              <a:gd name="connsiteY269" fmla="*/ 999886 h 5434893"/>
              <a:gd name="connsiteX270" fmla="*/ 863056 w 12208633"/>
              <a:gd name="connsiteY270" fmla="*/ 925747 h 5434893"/>
              <a:gd name="connsiteX271" fmla="*/ 770911 w 12208633"/>
              <a:gd name="connsiteY271" fmla="*/ 811891 h 5434893"/>
              <a:gd name="connsiteX272" fmla="*/ 863056 w 12208633"/>
              <a:gd name="connsiteY272" fmla="*/ 698035 h 5434893"/>
              <a:gd name="connsiteX273" fmla="*/ 863056 w 12208633"/>
              <a:gd name="connsiteY273" fmla="*/ 568293 h 5434893"/>
              <a:gd name="connsiteX274" fmla="*/ 910445 w 12208633"/>
              <a:gd name="connsiteY274" fmla="*/ 568293 h 5434893"/>
              <a:gd name="connsiteX275" fmla="*/ 910445 w 12208633"/>
              <a:gd name="connsiteY275" fmla="*/ 698035 h 5434893"/>
              <a:gd name="connsiteX276" fmla="*/ 1002590 w 12208633"/>
              <a:gd name="connsiteY276" fmla="*/ 811891 h 5434893"/>
              <a:gd name="connsiteX277" fmla="*/ 910445 w 12208633"/>
              <a:gd name="connsiteY277" fmla="*/ 925747 h 5434893"/>
              <a:gd name="connsiteX278" fmla="*/ 910445 w 12208633"/>
              <a:gd name="connsiteY278" fmla="*/ 999886 h 5434893"/>
              <a:gd name="connsiteX279" fmla="*/ 973630 w 12208633"/>
              <a:gd name="connsiteY279" fmla="*/ 999886 h 5434893"/>
              <a:gd name="connsiteX280" fmla="*/ 973630 w 12208633"/>
              <a:gd name="connsiteY280" fmla="*/ 923099 h 5434893"/>
              <a:gd name="connsiteX281" fmla="*/ 1052612 w 12208633"/>
              <a:gd name="connsiteY281" fmla="*/ 923099 h 5434893"/>
              <a:gd name="connsiteX282" fmla="*/ 1052612 w 12208633"/>
              <a:gd name="connsiteY282" fmla="*/ 822482 h 5434893"/>
              <a:gd name="connsiteX283" fmla="*/ 1223739 w 12208633"/>
              <a:gd name="connsiteY283" fmla="*/ 822482 h 5434893"/>
              <a:gd name="connsiteX284" fmla="*/ 1223739 w 12208633"/>
              <a:gd name="connsiteY284" fmla="*/ 533871 h 5434893"/>
              <a:gd name="connsiteX285" fmla="*/ 1452786 w 12208633"/>
              <a:gd name="connsiteY285" fmla="*/ 533871 h 5434893"/>
              <a:gd name="connsiteX286" fmla="*/ 1452786 w 12208633"/>
              <a:gd name="connsiteY286" fmla="*/ 827778 h 5434893"/>
              <a:gd name="connsiteX287" fmla="*/ 1687099 w 12208633"/>
              <a:gd name="connsiteY287" fmla="*/ 827778 h 5434893"/>
              <a:gd name="connsiteX288" fmla="*/ 1687099 w 12208633"/>
              <a:gd name="connsiteY288" fmla="*/ 645080 h 5434893"/>
              <a:gd name="connsiteX289" fmla="*/ 1795945 w 12208633"/>
              <a:gd name="connsiteY289" fmla="*/ 645080 h 5434893"/>
              <a:gd name="connsiteX290" fmla="*/ 1814336 w 12208633"/>
              <a:gd name="connsiteY290" fmla="*/ 645080 h 5434893"/>
              <a:gd name="connsiteX291" fmla="*/ 1814055 w 12208633"/>
              <a:gd name="connsiteY291" fmla="*/ 568843 h 5434893"/>
              <a:gd name="connsiteX292" fmla="*/ 1896602 w 12208633"/>
              <a:gd name="connsiteY292" fmla="*/ 567286 h 5434893"/>
              <a:gd name="connsiteX293" fmla="*/ 1917630 w 12208633"/>
              <a:gd name="connsiteY293" fmla="*/ 135119 h 5434893"/>
              <a:gd name="connsiteX294" fmla="*/ 2020520 w 12208633"/>
              <a:gd name="connsiteY294" fmla="*/ 135119 h 5434893"/>
              <a:gd name="connsiteX295" fmla="*/ 2040929 w 12208633"/>
              <a:gd name="connsiteY295" fmla="*/ 567805 h 5434893"/>
              <a:gd name="connsiteX296" fmla="*/ 2085058 w 12208633"/>
              <a:gd name="connsiteY296" fmla="*/ 569362 h 5434893"/>
              <a:gd name="connsiteX297" fmla="*/ 2104692 w 12208633"/>
              <a:gd name="connsiteY297" fmla="*/ 247596 h 5434893"/>
              <a:gd name="connsiteX298" fmla="*/ 2211603 w 12208633"/>
              <a:gd name="connsiteY298" fmla="*/ 247596 h 5434893"/>
              <a:gd name="connsiteX299" fmla="*/ 2230423 w 12208633"/>
              <a:gd name="connsiteY299" fmla="*/ 571958 h 5434893"/>
              <a:gd name="connsiteX300" fmla="*/ 2293761 w 12208633"/>
              <a:gd name="connsiteY300" fmla="*/ 575073 h 5434893"/>
              <a:gd name="connsiteX301" fmla="*/ 2293761 w 12208633"/>
              <a:gd name="connsiteY301" fmla="*/ 481105 h 5434893"/>
              <a:gd name="connsiteX302" fmla="*/ 2325430 w 12208633"/>
              <a:gd name="connsiteY302" fmla="*/ 425035 h 5434893"/>
              <a:gd name="connsiteX303" fmla="*/ 2333736 w 12208633"/>
              <a:gd name="connsiteY303" fmla="*/ 417248 h 5434893"/>
              <a:gd name="connsiteX304" fmla="*/ 2370078 w 12208633"/>
              <a:gd name="connsiteY304" fmla="*/ 413614 h 5434893"/>
              <a:gd name="connsiteX305" fmla="*/ 2388249 w 12208633"/>
              <a:gd name="connsiteY305" fmla="*/ 430227 h 5434893"/>
              <a:gd name="connsiteX306" fmla="*/ 2411611 w 12208633"/>
              <a:gd name="connsiteY306" fmla="*/ 474355 h 5434893"/>
              <a:gd name="connsiteX307" fmla="*/ 2428224 w 12208633"/>
              <a:gd name="connsiteY307" fmla="*/ 489411 h 5434893"/>
              <a:gd name="connsiteX308" fmla="*/ 2443799 w 12208633"/>
              <a:gd name="connsiteY308" fmla="*/ 504986 h 5434893"/>
              <a:gd name="connsiteX309" fmla="*/ 2443799 w 12208633"/>
              <a:gd name="connsiteY309" fmla="*/ 530425 h 5434893"/>
              <a:gd name="connsiteX310" fmla="*/ 2448472 w 12208633"/>
              <a:gd name="connsiteY310" fmla="*/ 538732 h 5434893"/>
              <a:gd name="connsiteX311" fmla="*/ 2454182 w 12208633"/>
              <a:gd name="connsiteY311" fmla="*/ 529906 h 5434893"/>
              <a:gd name="connsiteX312" fmla="*/ 2455740 w 12208633"/>
              <a:gd name="connsiteY312" fmla="*/ 488892 h 5434893"/>
              <a:gd name="connsiteX313" fmla="*/ 2455740 w 12208633"/>
              <a:gd name="connsiteY313" fmla="*/ 379868 h 5434893"/>
              <a:gd name="connsiteX314" fmla="*/ 2471834 w 12208633"/>
              <a:gd name="connsiteY314" fmla="*/ 361697 h 5434893"/>
              <a:gd name="connsiteX315" fmla="*/ 2590203 w 12208633"/>
              <a:gd name="connsiteY315" fmla="*/ 361697 h 5434893"/>
              <a:gd name="connsiteX316" fmla="*/ 2604220 w 12208633"/>
              <a:gd name="connsiteY316" fmla="*/ 376753 h 5434893"/>
              <a:gd name="connsiteX317" fmla="*/ 2603701 w 12208633"/>
              <a:gd name="connsiteY317" fmla="*/ 404788 h 5434893"/>
              <a:gd name="connsiteX318" fmla="*/ 2616161 w 12208633"/>
              <a:gd name="connsiteY318" fmla="*/ 425035 h 5434893"/>
              <a:gd name="connsiteX319" fmla="*/ 2648868 w 12208633"/>
              <a:gd name="connsiteY319" fmla="*/ 476951 h 5434893"/>
              <a:gd name="connsiteX320" fmla="*/ 2648868 w 12208633"/>
              <a:gd name="connsiteY320" fmla="*/ 527310 h 5434893"/>
              <a:gd name="connsiteX321" fmla="*/ 2651010 w 12208633"/>
              <a:gd name="connsiteY321" fmla="*/ 551386 h 5434893"/>
              <a:gd name="connsiteX322" fmla="*/ 2661207 w 12208633"/>
              <a:gd name="connsiteY322" fmla="*/ 552175 h 5434893"/>
              <a:gd name="connsiteX323" fmla="*/ 2661207 w 12208633"/>
              <a:gd name="connsiteY323" fmla="*/ 497877 h 5434893"/>
              <a:gd name="connsiteX324" fmla="*/ 2661207 w 12208633"/>
              <a:gd name="connsiteY324" fmla="*/ 274385 h 5434893"/>
              <a:gd name="connsiteX325" fmla="*/ 2916581 w 12208633"/>
              <a:gd name="connsiteY325" fmla="*/ 274385 h 5434893"/>
              <a:gd name="connsiteX326" fmla="*/ 2916581 w 12208633"/>
              <a:gd name="connsiteY326" fmla="*/ 623897 h 5434893"/>
              <a:gd name="connsiteX327" fmla="*/ 3103505 w 12208633"/>
              <a:gd name="connsiteY327" fmla="*/ 623897 h 5434893"/>
              <a:gd name="connsiteX328" fmla="*/ 3103505 w 12208633"/>
              <a:gd name="connsiteY328" fmla="*/ 938986 h 5434893"/>
              <a:gd name="connsiteX329" fmla="*/ 3253570 w 12208633"/>
              <a:gd name="connsiteY329" fmla="*/ 938986 h 5434893"/>
              <a:gd name="connsiteX330" fmla="*/ 3253570 w 12208633"/>
              <a:gd name="connsiteY330" fmla="*/ 833074 h 5434893"/>
              <a:gd name="connsiteX331" fmla="*/ 3458923 w 12208633"/>
              <a:gd name="connsiteY331" fmla="*/ 833074 h 5434893"/>
              <a:gd name="connsiteX332" fmla="*/ 3458923 w 12208633"/>
              <a:gd name="connsiteY332" fmla="*/ 449141 h 5434893"/>
              <a:gd name="connsiteX333" fmla="*/ 3619519 w 12208633"/>
              <a:gd name="connsiteY333" fmla="*/ 449141 h 5434893"/>
              <a:gd name="connsiteX334" fmla="*/ 3619519 w 12208633"/>
              <a:gd name="connsiteY334" fmla="*/ 822482 h 5434893"/>
              <a:gd name="connsiteX335" fmla="*/ 3716929 w 12208633"/>
              <a:gd name="connsiteY335" fmla="*/ 822482 h 5434893"/>
              <a:gd name="connsiteX336" fmla="*/ 3716929 w 12208633"/>
              <a:gd name="connsiteY336" fmla="*/ 533871 h 5434893"/>
              <a:gd name="connsiteX337" fmla="*/ 3948609 w 12208633"/>
              <a:gd name="connsiteY337" fmla="*/ 533871 h 5434893"/>
              <a:gd name="connsiteX338" fmla="*/ 3948609 w 12208633"/>
              <a:gd name="connsiteY338" fmla="*/ 827778 h 5434893"/>
              <a:gd name="connsiteX339" fmla="*/ 3952270 w 12208633"/>
              <a:gd name="connsiteY339" fmla="*/ 827778 h 5434893"/>
              <a:gd name="connsiteX340" fmla="*/ 3956368 w 12208633"/>
              <a:gd name="connsiteY340" fmla="*/ 827778 h 5434893"/>
              <a:gd name="connsiteX341" fmla="*/ 3956368 w 12208633"/>
              <a:gd name="connsiteY341" fmla="*/ 761209 h 5434893"/>
              <a:gd name="connsiteX342" fmla="*/ 3956368 w 12208633"/>
              <a:gd name="connsiteY342" fmla="*/ 714516 h 5434893"/>
              <a:gd name="connsiteX343" fmla="*/ 4000985 w 12208633"/>
              <a:gd name="connsiteY343" fmla="*/ 714516 h 5434893"/>
              <a:gd name="connsiteX344" fmla="*/ 4000985 w 12208633"/>
              <a:gd name="connsiteY344" fmla="*/ 420341 h 5434893"/>
              <a:gd name="connsiteX345" fmla="*/ 4000984 w 12208633"/>
              <a:gd name="connsiteY345" fmla="*/ 420341 h 5434893"/>
              <a:gd name="connsiteX346" fmla="*/ 4000984 w 12208633"/>
              <a:gd name="connsiteY346" fmla="*/ 339659 h 5434893"/>
              <a:gd name="connsiteX347" fmla="*/ 4071715 w 12208633"/>
              <a:gd name="connsiteY347" fmla="*/ 339659 h 5434893"/>
              <a:gd name="connsiteX348" fmla="*/ 4142446 w 12208633"/>
              <a:gd name="connsiteY348" fmla="*/ 339659 h 5434893"/>
              <a:gd name="connsiteX349" fmla="*/ 4142446 w 12208633"/>
              <a:gd name="connsiteY349" fmla="*/ 413478 h 5434893"/>
              <a:gd name="connsiteX350" fmla="*/ 4142446 w 12208633"/>
              <a:gd name="connsiteY350" fmla="*/ 413480 h 5434893"/>
              <a:gd name="connsiteX351" fmla="*/ 4142446 w 12208633"/>
              <a:gd name="connsiteY351" fmla="*/ 713686 h 5434893"/>
              <a:gd name="connsiteX352" fmla="*/ 4182921 w 12208633"/>
              <a:gd name="connsiteY352" fmla="*/ 713686 h 5434893"/>
              <a:gd name="connsiteX353" fmla="*/ 4182921 w 12208633"/>
              <a:gd name="connsiteY353" fmla="*/ 705384 h 5434893"/>
              <a:gd name="connsiteX354" fmla="*/ 4182921 w 12208633"/>
              <a:gd name="connsiteY354" fmla="*/ 645080 h 5434893"/>
              <a:gd name="connsiteX355" fmla="*/ 4214842 w 12208633"/>
              <a:gd name="connsiteY355" fmla="*/ 645080 h 5434893"/>
              <a:gd name="connsiteX356" fmla="*/ 4243942 w 12208633"/>
              <a:gd name="connsiteY356" fmla="*/ 645080 h 5434893"/>
              <a:gd name="connsiteX357" fmla="*/ 4243942 w 12208633"/>
              <a:gd name="connsiteY357" fmla="*/ 339659 h 5434893"/>
              <a:gd name="connsiteX358" fmla="*/ 4243942 w 12208633"/>
              <a:gd name="connsiteY358" fmla="*/ 249509 h 5434893"/>
              <a:gd name="connsiteX359" fmla="*/ 4288534 w 12208633"/>
              <a:gd name="connsiteY359" fmla="*/ 249509 h 5434893"/>
              <a:gd name="connsiteX360" fmla="*/ 4337854 w 12208633"/>
              <a:gd name="connsiteY360" fmla="*/ 249509 h 5434893"/>
              <a:gd name="connsiteX361" fmla="*/ 4337854 w 12208633"/>
              <a:gd name="connsiteY361" fmla="*/ 322718 h 5434893"/>
              <a:gd name="connsiteX362" fmla="*/ 4337854 w 12208633"/>
              <a:gd name="connsiteY362" fmla="*/ 322720 h 5434893"/>
              <a:gd name="connsiteX363" fmla="*/ 4337854 w 12208633"/>
              <a:gd name="connsiteY363" fmla="*/ 380000 h 5434893"/>
              <a:gd name="connsiteX364" fmla="*/ 4654875 w 12208633"/>
              <a:gd name="connsiteY364" fmla="*/ 380000 h 5434893"/>
              <a:gd name="connsiteX365" fmla="*/ 4654875 w 12208633"/>
              <a:gd name="connsiteY365" fmla="*/ 379790 h 5434893"/>
              <a:gd name="connsiteX366" fmla="*/ 4675084 w 12208633"/>
              <a:gd name="connsiteY366" fmla="*/ 379790 h 5434893"/>
              <a:gd name="connsiteX367" fmla="*/ 4675084 w 12208633"/>
              <a:gd name="connsiteY367" fmla="*/ 474896 h 5434893"/>
              <a:gd name="connsiteX368" fmla="*/ 4676745 w 12208633"/>
              <a:gd name="connsiteY368" fmla="*/ 475064 h 5434893"/>
              <a:gd name="connsiteX369" fmla="*/ 4739988 w 12208633"/>
              <a:gd name="connsiteY369" fmla="*/ 539907 h 5434893"/>
              <a:gd name="connsiteX370" fmla="*/ 4740674 w 12208633"/>
              <a:gd name="connsiteY370" fmla="*/ 547701 h 5434893"/>
              <a:gd name="connsiteX371" fmla="*/ 4741248 w 12208633"/>
              <a:gd name="connsiteY371" fmla="*/ 547701 h 5434893"/>
              <a:gd name="connsiteX372" fmla="*/ 4741248 w 12208633"/>
              <a:gd name="connsiteY372" fmla="*/ 554205 h 5434893"/>
              <a:gd name="connsiteX373" fmla="*/ 4741248 w 12208633"/>
              <a:gd name="connsiteY373" fmla="*/ 554208 h 5434893"/>
              <a:gd name="connsiteX374" fmla="*/ 4741248 w 12208633"/>
              <a:gd name="connsiteY374" fmla="*/ 739927 h 5434893"/>
              <a:gd name="connsiteX375" fmla="*/ 4764753 w 12208633"/>
              <a:gd name="connsiteY375" fmla="*/ 740400 h 5434893"/>
              <a:gd name="connsiteX376" fmla="*/ 4764753 w 12208633"/>
              <a:gd name="connsiteY376" fmla="*/ 666262 h 5434893"/>
              <a:gd name="connsiteX377" fmla="*/ 4899024 w 12208633"/>
              <a:gd name="connsiteY377" fmla="*/ 666262 h 5434893"/>
              <a:gd name="connsiteX378" fmla="*/ 4899024 w 12208633"/>
              <a:gd name="connsiteY378" fmla="*/ 735104 h 5434893"/>
              <a:gd name="connsiteX379" fmla="*/ 5028026 w 12208633"/>
              <a:gd name="connsiteY379" fmla="*/ 735104 h 5434893"/>
              <a:gd name="connsiteX380" fmla="*/ 5028026 w 12208633"/>
              <a:gd name="connsiteY380" fmla="*/ 658319 h 5434893"/>
              <a:gd name="connsiteX381" fmla="*/ 5154397 w 12208633"/>
              <a:gd name="connsiteY381" fmla="*/ 660966 h 5434893"/>
              <a:gd name="connsiteX382" fmla="*/ 5154397 w 12208633"/>
              <a:gd name="connsiteY382" fmla="*/ 369707 h 5434893"/>
              <a:gd name="connsiteX383" fmla="*/ 5409771 w 12208633"/>
              <a:gd name="connsiteY383" fmla="*/ 369707 h 5434893"/>
              <a:gd name="connsiteX384" fmla="*/ 5409771 w 12208633"/>
              <a:gd name="connsiteY384" fmla="*/ 623897 h 5434893"/>
              <a:gd name="connsiteX385" fmla="*/ 5599327 w 12208633"/>
              <a:gd name="connsiteY385" fmla="*/ 623897 h 5434893"/>
              <a:gd name="connsiteX386" fmla="*/ 5599327 w 12208633"/>
              <a:gd name="connsiteY386" fmla="*/ 681817 h 5434893"/>
              <a:gd name="connsiteX387" fmla="*/ 5599327 w 12208633"/>
              <a:gd name="connsiteY387" fmla="*/ 692743 h 5434893"/>
              <a:gd name="connsiteX388" fmla="*/ 5628967 w 12208633"/>
              <a:gd name="connsiteY388" fmla="*/ 692743 h 5434893"/>
              <a:gd name="connsiteX389" fmla="*/ 5628967 w 12208633"/>
              <a:gd name="connsiteY389" fmla="*/ 672950 h 5434893"/>
              <a:gd name="connsiteX390" fmla="*/ 5794767 w 12208633"/>
              <a:gd name="connsiteY390" fmla="*/ 672950 h 5434893"/>
              <a:gd name="connsiteX391" fmla="*/ 5794803 w 12208633"/>
              <a:gd name="connsiteY391" fmla="*/ 672943 h 5434893"/>
              <a:gd name="connsiteX392" fmla="*/ 5792189 w 12208633"/>
              <a:gd name="connsiteY392" fmla="*/ 672943 h 5434893"/>
              <a:gd name="connsiteX393" fmla="*/ 5784518 w 12208633"/>
              <a:gd name="connsiteY393" fmla="*/ 672943 h 5434893"/>
              <a:gd name="connsiteX394" fmla="*/ 5628967 w 12208633"/>
              <a:gd name="connsiteY394" fmla="*/ 672943 h 5434893"/>
              <a:gd name="connsiteX395" fmla="*/ 5792189 w 12208633"/>
              <a:gd name="connsiteY395" fmla="*/ 576196 h 5434893"/>
              <a:gd name="connsiteX396" fmla="*/ 5792189 w 12208633"/>
              <a:gd name="connsiteY396" fmla="*/ 668395 h 5434893"/>
              <a:gd name="connsiteX397" fmla="*/ 5947738 w 12208633"/>
              <a:gd name="connsiteY397" fmla="*/ 576196 h 5434893"/>
              <a:gd name="connsiteX398" fmla="*/ 5947738 w 12208633"/>
              <a:gd name="connsiteY398" fmla="*/ 668395 h 5434893"/>
              <a:gd name="connsiteX399" fmla="*/ 6103287 w 12208633"/>
              <a:gd name="connsiteY399" fmla="*/ 576196 h 5434893"/>
              <a:gd name="connsiteX400" fmla="*/ 6103287 w 12208633"/>
              <a:gd name="connsiteY400" fmla="*/ 668395 h 5434893"/>
              <a:gd name="connsiteX401" fmla="*/ 6258836 w 12208633"/>
              <a:gd name="connsiteY401" fmla="*/ 576196 h 5434893"/>
              <a:gd name="connsiteX402" fmla="*/ 6258836 w 12208633"/>
              <a:gd name="connsiteY402" fmla="*/ 672943 h 5434893"/>
              <a:gd name="connsiteX403" fmla="*/ 6154820 w 12208633"/>
              <a:gd name="connsiteY403" fmla="*/ 672943 h 5434893"/>
              <a:gd name="connsiteX404" fmla="*/ 6154820 w 12208633"/>
              <a:gd name="connsiteY404" fmla="*/ 672950 h 5434893"/>
              <a:gd name="connsiteX405" fmla="*/ 6258836 w 12208633"/>
              <a:gd name="connsiteY405" fmla="*/ 672950 h 5434893"/>
              <a:gd name="connsiteX406" fmla="*/ 6258836 w 12208633"/>
              <a:gd name="connsiteY406" fmla="*/ 708560 h 5434893"/>
              <a:gd name="connsiteX407" fmla="*/ 6258836 w 12208633"/>
              <a:gd name="connsiteY407" fmla="*/ 726328 h 5434893"/>
              <a:gd name="connsiteX408" fmla="*/ 6349534 w 12208633"/>
              <a:gd name="connsiteY408" fmla="*/ 726328 h 5434893"/>
              <a:gd name="connsiteX409" fmla="*/ 6354387 w 12208633"/>
              <a:gd name="connsiteY409" fmla="*/ 721669 h 5434893"/>
              <a:gd name="connsiteX410" fmla="*/ 6354387 w 12208633"/>
              <a:gd name="connsiteY410" fmla="*/ 653142 h 5434893"/>
              <a:gd name="connsiteX411" fmla="*/ 6351863 w 12208633"/>
              <a:gd name="connsiteY411" fmla="*/ 648482 h 5434893"/>
              <a:gd name="connsiteX412" fmla="*/ 6352251 w 12208633"/>
              <a:gd name="connsiteY412" fmla="*/ 641882 h 5434893"/>
              <a:gd name="connsiteX413" fmla="*/ 6354581 w 12208633"/>
              <a:gd name="connsiteY413" fmla="*/ 638194 h 5434893"/>
              <a:gd name="connsiteX414" fmla="*/ 6354581 w 12208633"/>
              <a:gd name="connsiteY414" fmla="*/ 589854 h 5434893"/>
              <a:gd name="connsiteX415" fmla="*/ 6351863 w 12208633"/>
              <a:gd name="connsiteY415" fmla="*/ 585584 h 5434893"/>
              <a:gd name="connsiteX416" fmla="*/ 6351863 w 12208633"/>
              <a:gd name="connsiteY416" fmla="*/ 579954 h 5434893"/>
              <a:gd name="connsiteX417" fmla="*/ 6354581 w 12208633"/>
              <a:gd name="connsiteY417" fmla="*/ 574712 h 5434893"/>
              <a:gd name="connsiteX418" fmla="*/ 6354581 w 12208633"/>
              <a:gd name="connsiteY418" fmla="*/ 528121 h 5434893"/>
              <a:gd name="connsiteX419" fmla="*/ 6351669 w 12208633"/>
              <a:gd name="connsiteY419" fmla="*/ 522879 h 5434893"/>
              <a:gd name="connsiteX420" fmla="*/ 6351863 w 12208633"/>
              <a:gd name="connsiteY420" fmla="*/ 516473 h 5434893"/>
              <a:gd name="connsiteX421" fmla="*/ 6354387 w 12208633"/>
              <a:gd name="connsiteY421" fmla="*/ 511814 h 5434893"/>
              <a:gd name="connsiteX422" fmla="*/ 6354387 w 12208633"/>
              <a:gd name="connsiteY422" fmla="*/ 465999 h 5434893"/>
              <a:gd name="connsiteX423" fmla="*/ 6351475 w 12208633"/>
              <a:gd name="connsiteY423" fmla="*/ 460952 h 5434893"/>
              <a:gd name="connsiteX424" fmla="*/ 6351863 w 12208633"/>
              <a:gd name="connsiteY424" fmla="*/ 454545 h 5434893"/>
              <a:gd name="connsiteX425" fmla="*/ 6354387 w 12208633"/>
              <a:gd name="connsiteY425" fmla="*/ 450469 h 5434893"/>
              <a:gd name="connsiteX426" fmla="*/ 6354387 w 12208633"/>
              <a:gd name="connsiteY426" fmla="*/ 402130 h 5434893"/>
              <a:gd name="connsiteX427" fmla="*/ 6351863 w 12208633"/>
              <a:gd name="connsiteY427" fmla="*/ 398054 h 5434893"/>
              <a:gd name="connsiteX428" fmla="*/ 6352057 w 12208633"/>
              <a:gd name="connsiteY428" fmla="*/ 391453 h 5434893"/>
              <a:gd name="connsiteX429" fmla="*/ 6354387 w 12208633"/>
              <a:gd name="connsiteY429" fmla="*/ 387182 h 5434893"/>
              <a:gd name="connsiteX430" fmla="*/ 6354387 w 12208633"/>
              <a:gd name="connsiteY430" fmla="*/ 340591 h 5434893"/>
              <a:gd name="connsiteX431" fmla="*/ 6351863 w 12208633"/>
              <a:gd name="connsiteY431" fmla="*/ 335932 h 5434893"/>
              <a:gd name="connsiteX432" fmla="*/ 6352251 w 12208633"/>
              <a:gd name="connsiteY432" fmla="*/ 329331 h 5434893"/>
              <a:gd name="connsiteX433" fmla="*/ 6354581 w 12208633"/>
              <a:gd name="connsiteY433" fmla="*/ 325643 h 5434893"/>
              <a:gd name="connsiteX434" fmla="*/ 6354581 w 12208633"/>
              <a:gd name="connsiteY434" fmla="*/ 277304 h 5434893"/>
              <a:gd name="connsiteX435" fmla="*/ 6351863 w 12208633"/>
              <a:gd name="connsiteY435" fmla="*/ 273227 h 5434893"/>
              <a:gd name="connsiteX436" fmla="*/ 6349922 w 12208633"/>
              <a:gd name="connsiteY436" fmla="*/ 269539 h 5434893"/>
              <a:gd name="connsiteX437" fmla="*/ 6353610 w 12208633"/>
              <a:gd name="connsiteY437" fmla="*/ 267209 h 5434893"/>
              <a:gd name="connsiteX438" fmla="*/ 6357299 w 12208633"/>
              <a:gd name="connsiteY438" fmla="*/ 267209 h 5434893"/>
              <a:gd name="connsiteX439" fmla="*/ 6426409 w 12208633"/>
              <a:gd name="connsiteY439" fmla="*/ 267209 h 5434893"/>
              <a:gd name="connsiteX440" fmla="*/ 6430680 w 12208633"/>
              <a:gd name="connsiteY440" fmla="*/ 267209 h 5434893"/>
              <a:gd name="connsiteX441" fmla="*/ 6433980 w 12208633"/>
              <a:gd name="connsiteY441" fmla="*/ 270704 h 5434893"/>
              <a:gd name="connsiteX442" fmla="*/ 6430486 w 12208633"/>
              <a:gd name="connsiteY442" fmla="*/ 273033 h 5434893"/>
              <a:gd name="connsiteX443" fmla="*/ 6427962 w 12208633"/>
              <a:gd name="connsiteY443" fmla="*/ 273033 h 5434893"/>
              <a:gd name="connsiteX444" fmla="*/ 6427768 w 12208633"/>
              <a:gd name="connsiteY444" fmla="*/ 274198 h 5434893"/>
              <a:gd name="connsiteX445" fmla="*/ 6427768 w 12208633"/>
              <a:gd name="connsiteY445" fmla="*/ 329137 h 5434893"/>
              <a:gd name="connsiteX446" fmla="*/ 6430874 w 12208633"/>
              <a:gd name="connsiteY446" fmla="*/ 329331 h 5434893"/>
              <a:gd name="connsiteX447" fmla="*/ 6433786 w 12208633"/>
              <a:gd name="connsiteY447" fmla="*/ 332438 h 5434893"/>
              <a:gd name="connsiteX448" fmla="*/ 6430874 w 12208633"/>
              <a:gd name="connsiteY448" fmla="*/ 336126 h 5434893"/>
              <a:gd name="connsiteX449" fmla="*/ 6427768 w 12208633"/>
              <a:gd name="connsiteY449" fmla="*/ 336320 h 5434893"/>
              <a:gd name="connsiteX450" fmla="*/ 6427768 w 12208633"/>
              <a:gd name="connsiteY450" fmla="*/ 391259 h 5434893"/>
              <a:gd name="connsiteX451" fmla="*/ 6430874 w 12208633"/>
              <a:gd name="connsiteY451" fmla="*/ 391453 h 5434893"/>
              <a:gd name="connsiteX452" fmla="*/ 6433786 w 12208633"/>
              <a:gd name="connsiteY452" fmla="*/ 395142 h 5434893"/>
              <a:gd name="connsiteX453" fmla="*/ 6430874 w 12208633"/>
              <a:gd name="connsiteY453" fmla="*/ 398248 h 5434893"/>
              <a:gd name="connsiteX454" fmla="*/ 6427768 w 12208633"/>
              <a:gd name="connsiteY454" fmla="*/ 398248 h 5434893"/>
              <a:gd name="connsiteX455" fmla="*/ 6427768 w 12208633"/>
              <a:gd name="connsiteY455" fmla="*/ 454351 h 5434893"/>
              <a:gd name="connsiteX456" fmla="*/ 6430874 w 12208633"/>
              <a:gd name="connsiteY456" fmla="*/ 454545 h 5434893"/>
              <a:gd name="connsiteX457" fmla="*/ 6433786 w 12208633"/>
              <a:gd name="connsiteY457" fmla="*/ 457652 h 5434893"/>
              <a:gd name="connsiteX458" fmla="*/ 6430874 w 12208633"/>
              <a:gd name="connsiteY458" fmla="*/ 461340 h 5434893"/>
              <a:gd name="connsiteX459" fmla="*/ 6427768 w 12208633"/>
              <a:gd name="connsiteY459" fmla="*/ 461534 h 5434893"/>
              <a:gd name="connsiteX460" fmla="*/ 6427574 w 12208633"/>
              <a:gd name="connsiteY460" fmla="*/ 461534 h 5434893"/>
              <a:gd name="connsiteX461" fmla="*/ 6427574 w 12208633"/>
              <a:gd name="connsiteY461" fmla="*/ 461728 h 5434893"/>
              <a:gd name="connsiteX462" fmla="*/ 6427768 w 12208633"/>
              <a:gd name="connsiteY462" fmla="*/ 461728 h 5434893"/>
              <a:gd name="connsiteX463" fmla="*/ 6427768 w 12208633"/>
              <a:gd name="connsiteY463" fmla="*/ 516667 h 5434893"/>
              <a:gd name="connsiteX464" fmla="*/ 6430874 w 12208633"/>
              <a:gd name="connsiteY464" fmla="*/ 516861 h 5434893"/>
              <a:gd name="connsiteX465" fmla="*/ 6433786 w 12208633"/>
              <a:gd name="connsiteY465" fmla="*/ 520550 h 5434893"/>
              <a:gd name="connsiteX466" fmla="*/ 6430874 w 12208633"/>
              <a:gd name="connsiteY466" fmla="*/ 523656 h 5434893"/>
              <a:gd name="connsiteX467" fmla="*/ 6427768 w 12208633"/>
              <a:gd name="connsiteY467" fmla="*/ 523850 h 5434893"/>
              <a:gd name="connsiteX468" fmla="*/ 6427768 w 12208633"/>
              <a:gd name="connsiteY468" fmla="*/ 579954 h 5434893"/>
              <a:gd name="connsiteX469" fmla="*/ 6431457 w 12208633"/>
              <a:gd name="connsiteY469" fmla="*/ 580148 h 5434893"/>
              <a:gd name="connsiteX470" fmla="*/ 6433786 w 12208633"/>
              <a:gd name="connsiteY470" fmla="*/ 583254 h 5434893"/>
              <a:gd name="connsiteX471" fmla="*/ 6431263 w 12208633"/>
              <a:gd name="connsiteY471" fmla="*/ 585972 h 5434893"/>
              <a:gd name="connsiteX472" fmla="*/ 6427768 w 12208633"/>
              <a:gd name="connsiteY472" fmla="*/ 587137 h 5434893"/>
              <a:gd name="connsiteX473" fmla="*/ 6427768 w 12208633"/>
              <a:gd name="connsiteY473" fmla="*/ 642076 h 5434893"/>
              <a:gd name="connsiteX474" fmla="*/ 6430874 w 12208633"/>
              <a:gd name="connsiteY474" fmla="*/ 642270 h 5434893"/>
              <a:gd name="connsiteX475" fmla="*/ 6433786 w 12208633"/>
              <a:gd name="connsiteY475" fmla="*/ 645959 h 5434893"/>
              <a:gd name="connsiteX476" fmla="*/ 6430874 w 12208633"/>
              <a:gd name="connsiteY476" fmla="*/ 649065 h 5434893"/>
              <a:gd name="connsiteX477" fmla="*/ 6427768 w 12208633"/>
              <a:gd name="connsiteY477" fmla="*/ 649259 h 5434893"/>
              <a:gd name="connsiteX478" fmla="*/ 6427768 w 12208633"/>
              <a:gd name="connsiteY478" fmla="*/ 727687 h 5434893"/>
              <a:gd name="connsiteX479" fmla="*/ 6450870 w 12208633"/>
              <a:gd name="connsiteY479" fmla="*/ 727881 h 5434893"/>
              <a:gd name="connsiteX480" fmla="*/ 6519204 w 12208633"/>
              <a:gd name="connsiteY480" fmla="*/ 727687 h 5434893"/>
              <a:gd name="connsiteX481" fmla="*/ 6519398 w 12208633"/>
              <a:gd name="connsiteY481" fmla="*/ 688473 h 5434893"/>
              <a:gd name="connsiteX482" fmla="*/ 6519398 w 12208633"/>
              <a:gd name="connsiteY482" fmla="*/ 649259 h 5434893"/>
              <a:gd name="connsiteX483" fmla="*/ 6516874 w 12208633"/>
              <a:gd name="connsiteY483" fmla="*/ 649259 h 5434893"/>
              <a:gd name="connsiteX484" fmla="*/ 6513186 w 12208633"/>
              <a:gd name="connsiteY484" fmla="*/ 645570 h 5434893"/>
              <a:gd name="connsiteX485" fmla="*/ 6516680 w 12208633"/>
              <a:gd name="connsiteY485" fmla="*/ 642270 h 5434893"/>
              <a:gd name="connsiteX486" fmla="*/ 6519204 w 12208633"/>
              <a:gd name="connsiteY486" fmla="*/ 642270 h 5434893"/>
              <a:gd name="connsiteX487" fmla="*/ 6519204 w 12208633"/>
              <a:gd name="connsiteY487" fmla="*/ 586166 h 5434893"/>
              <a:gd name="connsiteX488" fmla="*/ 6518039 w 12208633"/>
              <a:gd name="connsiteY488" fmla="*/ 586166 h 5434893"/>
              <a:gd name="connsiteX489" fmla="*/ 6513574 w 12208633"/>
              <a:gd name="connsiteY489" fmla="*/ 583448 h 5434893"/>
              <a:gd name="connsiteX490" fmla="*/ 6518039 w 12208633"/>
              <a:gd name="connsiteY490" fmla="*/ 580148 h 5434893"/>
              <a:gd name="connsiteX491" fmla="*/ 6519204 w 12208633"/>
              <a:gd name="connsiteY491" fmla="*/ 580148 h 5434893"/>
              <a:gd name="connsiteX492" fmla="*/ 6519204 w 12208633"/>
              <a:gd name="connsiteY492" fmla="*/ 524044 h 5434893"/>
              <a:gd name="connsiteX493" fmla="*/ 6516098 w 12208633"/>
              <a:gd name="connsiteY493" fmla="*/ 523850 h 5434893"/>
              <a:gd name="connsiteX494" fmla="*/ 6513186 w 12208633"/>
              <a:gd name="connsiteY494" fmla="*/ 520550 h 5434893"/>
              <a:gd name="connsiteX495" fmla="*/ 6516292 w 12208633"/>
              <a:gd name="connsiteY495" fmla="*/ 516861 h 5434893"/>
              <a:gd name="connsiteX496" fmla="*/ 6519398 w 12208633"/>
              <a:gd name="connsiteY496" fmla="*/ 516667 h 5434893"/>
              <a:gd name="connsiteX497" fmla="*/ 6519398 w 12208633"/>
              <a:gd name="connsiteY497" fmla="*/ 461728 h 5434893"/>
              <a:gd name="connsiteX498" fmla="*/ 6518815 w 12208633"/>
              <a:gd name="connsiteY498" fmla="*/ 461728 h 5434893"/>
              <a:gd name="connsiteX499" fmla="*/ 6513574 w 12208633"/>
              <a:gd name="connsiteY499" fmla="*/ 457263 h 5434893"/>
              <a:gd name="connsiteX500" fmla="*/ 6519398 w 12208633"/>
              <a:gd name="connsiteY500" fmla="*/ 454545 h 5434893"/>
              <a:gd name="connsiteX501" fmla="*/ 6519398 w 12208633"/>
              <a:gd name="connsiteY501" fmla="*/ 398442 h 5434893"/>
              <a:gd name="connsiteX502" fmla="*/ 6513574 w 12208633"/>
              <a:gd name="connsiteY502" fmla="*/ 395724 h 5434893"/>
              <a:gd name="connsiteX503" fmla="*/ 6519592 w 12208633"/>
              <a:gd name="connsiteY503" fmla="*/ 391259 h 5434893"/>
              <a:gd name="connsiteX504" fmla="*/ 6519592 w 12208633"/>
              <a:gd name="connsiteY504" fmla="*/ 336320 h 5434893"/>
              <a:gd name="connsiteX505" fmla="*/ 6517845 w 12208633"/>
              <a:gd name="connsiteY505" fmla="*/ 336320 h 5434893"/>
              <a:gd name="connsiteX506" fmla="*/ 6513574 w 12208633"/>
              <a:gd name="connsiteY506" fmla="*/ 332826 h 5434893"/>
              <a:gd name="connsiteX507" fmla="*/ 6517845 w 12208633"/>
              <a:gd name="connsiteY507" fmla="*/ 329331 h 5434893"/>
              <a:gd name="connsiteX508" fmla="*/ 6519592 w 12208633"/>
              <a:gd name="connsiteY508" fmla="*/ 329331 h 5434893"/>
              <a:gd name="connsiteX509" fmla="*/ 6519592 w 12208633"/>
              <a:gd name="connsiteY509" fmla="*/ 274586 h 5434893"/>
              <a:gd name="connsiteX510" fmla="*/ 6515709 w 12208633"/>
              <a:gd name="connsiteY510" fmla="*/ 273033 h 5434893"/>
              <a:gd name="connsiteX511" fmla="*/ 6513574 w 12208633"/>
              <a:gd name="connsiteY511" fmla="*/ 269927 h 5434893"/>
              <a:gd name="connsiteX512" fmla="*/ 6516486 w 12208633"/>
              <a:gd name="connsiteY512" fmla="*/ 267404 h 5434893"/>
              <a:gd name="connsiteX513" fmla="*/ 6520174 w 12208633"/>
              <a:gd name="connsiteY513" fmla="*/ 267209 h 5434893"/>
              <a:gd name="connsiteX514" fmla="*/ 6591809 w 12208633"/>
              <a:gd name="connsiteY514" fmla="*/ 267209 h 5434893"/>
              <a:gd name="connsiteX515" fmla="*/ 6594332 w 12208633"/>
              <a:gd name="connsiteY515" fmla="*/ 267209 h 5434893"/>
              <a:gd name="connsiteX516" fmla="*/ 6598409 w 12208633"/>
              <a:gd name="connsiteY516" fmla="*/ 269733 h 5434893"/>
              <a:gd name="connsiteX517" fmla="*/ 6596274 w 12208633"/>
              <a:gd name="connsiteY517" fmla="*/ 273227 h 5434893"/>
              <a:gd name="connsiteX518" fmla="*/ 6593556 w 12208633"/>
              <a:gd name="connsiteY518" fmla="*/ 277110 h 5434893"/>
              <a:gd name="connsiteX519" fmla="*/ 6593556 w 12208633"/>
              <a:gd name="connsiteY519" fmla="*/ 325449 h 5434893"/>
              <a:gd name="connsiteX520" fmla="*/ 6596079 w 12208633"/>
              <a:gd name="connsiteY520" fmla="*/ 329525 h 5434893"/>
              <a:gd name="connsiteX521" fmla="*/ 6595885 w 12208633"/>
              <a:gd name="connsiteY521" fmla="*/ 336126 h 5434893"/>
              <a:gd name="connsiteX522" fmla="*/ 6593556 w 12208633"/>
              <a:gd name="connsiteY522" fmla="*/ 340397 h 5434893"/>
              <a:gd name="connsiteX523" fmla="*/ 6593556 w 12208633"/>
              <a:gd name="connsiteY523" fmla="*/ 386988 h 5434893"/>
              <a:gd name="connsiteX524" fmla="*/ 6596079 w 12208633"/>
              <a:gd name="connsiteY524" fmla="*/ 391647 h 5434893"/>
              <a:gd name="connsiteX525" fmla="*/ 6595691 w 12208633"/>
              <a:gd name="connsiteY525" fmla="*/ 398442 h 5434893"/>
              <a:gd name="connsiteX526" fmla="*/ 6593556 w 12208633"/>
              <a:gd name="connsiteY526" fmla="*/ 402324 h 5434893"/>
              <a:gd name="connsiteX527" fmla="*/ 6593556 w 12208633"/>
              <a:gd name="connsiteY527" fmla="*/ 419020 h 5434893"/>
              <a:gd name="connsiteX528" fmla="*/ 6593556 w 12208633"/>
              <a:gd name="connsiteY528" fmla="*/ 449498 h 5434893"/>
              <a:gd name="connsiteX529" fmla="*/ 6596662 w 12208633"/>
              <a:gd name="connsiteY529" fmla="*/ 454934 h 5434893"/>
              <a:gd name="connsiteX530" fmla="*/ 6596662 w 12208633"/>
              <a:gd name="connsiteY530" fmla="*/ 460952 h 5434893"/>
              <a:gd name="connsiteX531" fmla="*/ 6593362 w 12208633"/>
              <a:gd name="connsiteY531" fmla="*/ 467746 h 5434893"/>
              <a:gd name="connsiteX532" fmla="*/ 6593362 w 12208633"/>
              <a:gd name="connsiteY532" fmla="*/ 510649 h 5434893"/>
              <a:gd name="connsiteX533" fmla="*/ 6596662 w 12208633"/>
              <a:gd name="connsiteY533" fmla="*/ 517444 h 5434893"/>
              <a:gd name="connsiteX534" fmla="*/ 6596468 w 12208633"/>
              <a:gd name="connsiteY534" fmla="*/ 523462 h 5434893"/>
              <a:gd name="connsiteX535" fmla="*/ 6593362 w 12208633"/>
              <a:gd name="connsiteY535" fmla="*/ 528315 h 5434893"/>
              <a:gd name="connsiteX536" fmla="*/ 6593362 w 12208633"/>
              <a:gd name="connsiteY536" fmla="*/ 561706 h 5434893"/>
              <a:gd name="connsiteX537" fmla="*/ 6593362 w 12208633"/>
              <a:gd name="connsiteY537" fmla="*/ 575489 h 5434893"/>
              <a:gd name="connsiteX538" fmla="*/ 6596079 w 12208633"/>
              <a:gd name="connsiteY538" fmla="*/ 579954 h 5434893"/>
              <a:gd name="connsiteX539" fmla="*/ 6596274 w 12208633"/>
              <a:gd name="connsiteY539" fmla="*/ 585584 h 5434893"/>
              <a:gd name="connsiteX540" fmla="*/ 6593167 w 12208633"/>
              <a:gd name="connsiteY540" fmla="*/ 590437 h 5434893"/>
              <a:gd name="connsiteX541" fmla="*/ 6593167 w 12208633"/>
              <a:gd name="connsiteY541" fmla="*/ 621498 h 5434893"/>
              <a:gd name="connsiteX542" fmla="*/ 6593167 w 12208633"/>
              <a:gd name="connsiteY542" fmla="*/ 637611 h 5434893"/>
              <a:gd name="connsiteX543" fmla="*/ 6595885 w 12208633"/>
              <a:gd name="connsiteY543" fmla="*/ 642270 h 5434893"/>
              <a:gd name="connsiteX544" fmla="*/ 6595885 w 12208633"/>
              <a:gd name="connsiteY544" fmla="*/ 648676 h 5434893"/>
              <a:gd name="connsiteX545" fmla="*/ 6593167 w 12208633"/>
              <a:gd name="connsiteY545" fmla="*/ 653918 h 5434893"/>
              <a:gd name="connsiteX546" fmla="*/ 6593167 w 12208633"/>
              <a:gd name="connsiteY546" fmla="*/ 721863 h 5434893"/>
              <a:gd name="connsiteX547" fmla="*/ 6598021 w 12208633"/>
              <a:gd name="connsiteY547" fmla="*/ 726716 h 5434893"/>
              <a:gd name="connsiteX548" fmla="*/ 6698387 w 12208633"/>
              <a:gd name="connsiteY548" fmla="*/ 726716 h 5434893"/>
              <a:gd name="connsiteX549" fmla="*/ 6703434 w 12208633"/>
              <a:gd name="connsiteY549" fmla="*/ 720892 h 5434893"/>
              <a:gd name="connsiteX550" fmla="*/ 6703434 w 12208633"/>
              <a:gd name="connsiteY550" fmla="*/ 606356 h 5434893"/>
              <a:gd name="connsiteX551" fmla="*/ 6703434 w 12208633"/>
              <a:gd name="connsiteY551" fmla="*/ 538992 h 5434893"/>
              <a:gd name="connsiteX552" fmla="*/ 6704405 w 12208633"/>
              <a:gd name="connsiteY552" fmla="*/ 532004 h 5434893"/>
              <a:gd name="connsiteX553" fmla="*/ 6704599 w 12208633"/>
              <a:gd name="connsiteY553" fmla="*/ 540351 h 5434893"/>
              <a:gd name="connsiteX554" fmla="*/ 6704599 w 12208633"/>
              <a:gd name="connsiteY554" fmla="*/ 719145 h 5434893"/>
              <a:gd name="connsiteX555" fmla="*/ 6704405 w 12208633"/>
              <a:gd name="connsiteY555" fmla="*/ 727493 h 5434893"/>
              <a:gd name="connsiteX556" fmla="*/ 6705181 w 12208633"/>
              <a:gd name="connsiteY556" fmla="*/ 727493 h 5434893"/>
              <a:gd name="connsiteX557" fmla="*/ 6704987 w 12208633"/>
              <a:gd name="connsiteY557" fmla="*/ 727299 h 5434893"/>
              <a:gd name="connsiteX558" fmla="*/ 6704987 w 12208633"/>
              <a:gd name="connsiteY558" fmla="*/ 535498 h 5434893"/>
              <a:gd name="connsiteX559" fmla="*/ 6705375 w 12208633"/>
              <a:gd name="connsiteY559" fmla="*/ 532004 h 5434893"/>
              <a:gd name="connsiteX560" fmla="*/ 6753132 w 12208633"/>
              <a:gd name="connsiteY560" fmla="*/ 490460 h 5434893"/>
              <a:gd name="connsiteX561" fmla="*/ 6799917 w 12208633"/>
              <a:gd name="connsiteY561" fmla="*/ 535304 h 5434893"/>
              <a:gd name="connsiteX562" fmla="*/ 6799917 w 12208633"/>
              <a:gd name="connsiteY562" fmla="*/ 681290 h 5434893"/>
              <a:gd name="connsiteX563" fmla="*/ 6799917 w 12208633"/>
              <a:gd name="connsiteY563" fmla="*/ 817181 h 5434893"/>
              <a:gd name="connsiteX564" fmla="*/ 6801858 w 12208633"/>
              <a:gd name="connsiteY564" fmla="*/ 823976 h 5434893"/>
              <a:gd name="connsiteX565" fmla="*/ 6814283 w 12208633"/>
              <a:gd name="connsiteY565" fmla="*/ 798933 h 5434893"/>
              <a:gd name="connsiteX566" fmla="*/ 6817389 w 12208633"/>
              <a:gd name="connsiteY566" fmla="*/ 787673 h 5434893"/>
              <a:gd name="connsiteX567" fmla="*/ 6817389 w 12208633"/>
              <a:gd name="connsiteY567" fmla="*/ 586749 h 5434893"/>
              <a:gd name="connsiteX568" fmla="*/ 6817389 w 12208633"/>
              <a:gd name="connsiteY568" fmla="*/ 537245 h 5434893"/>
              <a:gd name="connsiteX569" fmla="*/ 6856991 w 12208633"/>
              <a:gd name="connsiteY569" fmla="*/ 490460 h 5434893"/>
              <a:gd name="connsiteX570" fmla="*/ 6865339 w 12208633"/>
              <a:gd name="connsiteY570" fmla="*/ 490265 h 5434893"/>
              <a:gd name="connsiteX571" fmla="*/ 6912125 w 12208633"/>
              <a:gd name="connsiteY571" fmla="*/ 535110 h 5434893"/>
              <a:gd name="connsiteX572" fmla="*/ 6912125 w 12208633"/>
              <a:gd name="connsiteY572" fmla="*/ 713904 h 5434893"/>
              <a:gd name="connsiteX573" fmla="*/ 6912125 w 12208633"/>
              <a:gd name="connsiteY573" fmla="*/ 719339 h 5434893"/>
              <a:gd name="connsiteX574" fmla="*/ 6915425 w 12208633"/>
              <a:gd name="connsiteY574" fmla="*/ 721669 h 5434893"/>
              <a:gd name="connsiteX575" fmla="*/ 6980847 w 12208633"/>
              <a:gd name="connsiteY575" fmla="*/ 716039 h 5434893"/>
              <a:gd name="connsiteX576" fmla="*/ 7121398 w 12208633"/>
              <a:gd name="connsiteY576" fmla="*/ 816793 h 5434893"/>
              <a:gd name="connsiteX577" fmla="*/ 7130134 w 12208633"/>
              <a:gd name="connsiteY577" fmla="*/ 840865 h 5434893"/>
              <a:gd name="connsiteX578" fmla="*/ 7133434 w 12208633"/>
              <a:gd name="connsiteY578" fmla="*/ 842224 h 5434893"/>
              <a:gd name="connsiteX579" fmla="*/ 7143140 w 12208633"/>
              <a:gd name="connsiteY579" fmla="*/ 854066 h 5434893"/>
              <a:gd name="connsiteX580" fmla="*/ 7143162 w 12208633"/>
              <a:gd name="connsiteY580" fmla="*/ 858635 h 5434893"/>
              <a:gd name="connsiteX581" fmla="*/ 7363499 w 12208633"/>
              <a:gd name="connsiteY581" fmla="*/ 801441 h 5434893"/>
              <a:gd name="connsiteX582" fmla="*/ 7367909 w 12208633"/>
              <a:gd name="connsiteY582" fmla="*/ 799551 h 5434893"/>
              <a:gd name="connsiteX583" fmla="*/ 7367909 w 12208633"/>
              <a:gd name="connsiteY583" fmla="*/ 792936 h 5434893"/>
              <a:gd name="connsiteX584" fmla="*/ 7362239 w 12208633"/>
              <a:gd name="connsiteY584" fmla="*/ 782541 h 5434893"/>
              <a:gd name="connsiteX585" fmla="*/ 7360349 w 12208633"/>
              <a:gd name="connsiteY585" fmla="*/ 769312 h 5434893"/>
              <a:gd name="connsiteX586" fmla="*/ 7365389 w 12208633"/>
              <a:gd name="connsiteY586" fmla="*/ 769627 h 5434893"/>
              <a:gd name="connsiteX587" fmla="*/ 7368854 w 12208633"/>
              <a:gd name="connsiteY587" fmla="*/ 770257 h 5434893"/>
              <a:gd name="connsiteX588" fmla="*/ 7374839 w 12208633"/>
              <a:gd name="connsiteY588" fmla="*/ 772777 h 5434893"/>
              <a:gd name="connsiteX589" fmla="*/ 7378304 w 12208633"/>
              <a:gd name="connsiteY589" fmla="*/ 768682 h 5434893"/>
              <a:gd name="connsiteX590" fmla="*/ 7381769 w 12208633"/>
              <a:gd name="connsiteY590" fmla="*/ 768367 h 5434893"/>
              <a:gd name="connsiteX591" fmla="*/ 7387439 w 12208633"/>
              <a:gd name="connsiteY591" fmla="*/ 768682 h 5434893"/>
              <a:gd name="connsiteX592" fmla="*/ 7392164 w 12208633"/>
              <a:gd name="connsiteY592" fmla="*/ 772462 h 5434893"/>
              <a:gd name="connsiteX593" fmla="*/ 7401299 w 12208633"/>
              <a:gd name="connsiteY593" fmla="*/ 770257 h 5434893"/>
              <a:gd name="connsiteX594" fmla="*/ 7403819 w 12208633"/>
              <a:gd name="connsiteY594" fmla="*/ 768997 h 5434893"/>
              <a:gd name="connsiteX595" fmla="*/ 7409488 w 12208633"/>
              <a:gd name="connsiteY595" fmla="*/ 772462 h 5434893"/>
              <a:gd name="connsiteX596" fmla="*/ 7416103 w 12208633"/>
              <a:gd name="connsiteY596" fmla="*/ 767737 h 5434893"/>
              <a:gd name="connsiteX597" fmla="*/ 7417993 w 12208633"/>
              <a:gd name="connsiteY597" fmla="*/ 769627 h 5434893"/>
              <a:gd name="connsiteX598" fmla="*/ 7413268 w 12208633"/>
              <a:gd name="connsiteY598" fmla="*/ 784116 h 5434893"/>
              <a:gd name="connsiteX599" fmla="*/ 7413268 w 12208633"/>
              <a:gd name="connsiteY599" fmla="*/ 788211 h 5434893"/>
              <a:gd name="connsiteX600" fmla="*/ 7501152 w 12208633"/>
              <a:gd name="connsiteY600" fmla="*/ 765847 h 5434893"/>
              <a:gd name="connsiteX601" fmla="*/ 7648884 w 12208633"/>
              <a:gd name="connsiteY601" fmla="*/ 727417 h 5434893"/>
              <a:gd name="connsiteX602" fmla="*/ 7662113 w 12208633"/>
              <a:gd name="connsiteY602" fmla="*/ 727417 h 5434893"/>
              <a:gd name="connsiteX603" fmla="*/ 7687313 w 12208633"/>
              <a:gd name="connsiteY603" fmla="*/ 733402 h 5434893"/>
              <a:gd name="connsiteX604" fmla="*/ 7687313 w 12208633"/>
              <a:gd name="connsiteY604" fmla="*/ 535272 h 5434893"/>
              <a:gd name="connsiteX605" fmla="*/ 7687313 w 12208633"/>
              <a:gd name="connsiteY605" fmla="*/ 411795 h 5434893"/>
              <a:gd name="connsiteX606" fmla="*/ 7696133 w 12208633"/>
              <a:gd name="connsiteY606" fmla="*/ 402660 h 5434893"/>
              <a:gd name="connsiteX607" fmla="*/ 7710622 w 12208633"/>
              <a:gd name="connsiteY607" fmla="*/ 402975 h 5434893"/>
              <a:gd name="connsiteX608" fmla="*/ 7727002 w 12208633"/>
              <a:gd name="connsiteY608" fmla="*/ 402660 h 5434893"/>
              <a:gd name="connsiteX609" fmla="*/ 7732042 w 12208633"/>
              <a:gd name="connsiteY609" fmla="*/ 408015 h 5434893"/>
              <a:gd name="connsiteX610" fmla="*/ 7732042 w 12208633"/>
              <a:gd name="connsiteY610" fmla="*/ 411795 h 5434893"/>
              <a:gd name="connsiteX611" fmla="*/ 7732042 w 12208633"/>
              <a:gd name="connsiteY611" fmla="*/ 745057 h 5434893"/>
              <a:gd name="connsiteX612" fmla="*/ 7769211 w 12208633"/>
              <a:gd name="connsiteY612" fmla="*/ 755137 h 5434893"/>
              <a:gd name="connsiteX613" fmla="*/ 7783701 w 12208633"/>
              <a:gd name="connsiteY613" fmla="*/ 758602 h 5434893"/>
              <a:gd name="connsiteX614" fmla="*/ 7783701 w 12208633"/>
              <a:gd name="connsiteY614" fmla="*/ 415575 h 5434893"/>
              <a:gd name="connsiteX615" fmla="*/ 7796616 w 12208633"/>
              <a:gd name="connsiteY615" fmla="*/ 402660 h 5434893"/>
              <a:gd name="connsiteX616" fmla="*/ 7807325 w 12208633"/>
              <a:gd name="connsiteY616" fmla="*/ 402975 h 5434893"/>
              <a:gd name="connsiteX617" fmla="*/ 7822760 w 12208633"/>
              <a:gd name="connsiteY617" fmla="*/ 402660 h 5434893"/>
              <a:gd name="connsiteX618" fmla="*/ 7828745 w 12208633"/>
              <a:gd name="connsiteY618" fmla="*/ 408960 h 5434893"/>
              <a:gd name="connsiteX619" fmla="*/ 7828745 w 12208633"/>
              <a:gd name="connsiteY619" fmla="*/ 416835 h 5434893"/>
              <a:gd name="connsiteX620" fmla="*/ 7828745 w 12208633"/>
              <a:gd name="connsiteY620" fmla="*/ 770572 h 5434893"/>
              <a:gd name="connsiteX621" fmla="*/ 7867174 w 12208633"/>
              <a:gd name="connsiteY621" fmla="*/ 780652 h 5434893"/>
              <a:gd name="connsiteX622" fmla="*/ 7870954 w 12208633"/>
              <a:gd name="connsiteY622" fmla="*/ 777186 h 5434893"/>
              <a:gd name="connsiteX623" fmla="*/ 7870954 w 12208633"/>
              <a:gd name="connsiteY623" fmla="*/ 768367 h 5434893"/>
              <a:gd name="connsiteX624" fmla="*/ 7870954 w 12208633"/>
              <a:gd name="connsiteY624" fmla="*/ 553542 h 5434893"/>
              <a:gd name="connsiteX625" fmla="*/ 7871269 w 12208633"/>
              <a:gd name="connsiteY625" fmla="*/ 541887 h 5434893"/>
              <a:gd name="connsiteX626" fmla="*/ 7870639 w 12208633"/>
              <a:gd name="connsiteY626" fmla="*/ 518892 h 5434893"/>
              <a:gd name="connsiteX627" fmla="*/ 7878514 w 12208633"/>
              <a:gd name="connsiteY627" fmla="*/ 511018 h 5434893"/>
              <a:gd name="connsiteX628" fmla="*/ 7929543 w 12208633"/>
              <a:gd name="connsiteY628" fmla="*/ 511018 h 5434893"/>
              <a:gd name="connsiteX629" fmla="*/ 7967972 w 12208633"/>
              <a:gd name="connsiteY629" fmla="*/ 511018 h 5434893"/>
              <a:gd name="connsiteX630" fmla="*/ 7977107 w 12208633"/>
              <a:gd name="connsiteY630" fmla="*/ 509758 h 5434893"/>
              <a:gd name="connsiteX631" fmla="*/ 7976792 w 12208633"/>
              <a:gd name="connsiteY631" fmla="*/ 481093 h 5434893"/>
              <a:gd name="connsiteX632" fmla="*/ 7979627 w 12208633"/>
              <a:gd name="connsiteY632" fmla="*/ 476368 h 5434893"/>
              <a:gd name="connsiteX633" fmla="*/ 7983407 w 12208633"/>
              <a:gd name="connsiteY633" fmla="*/ 481409 h 5434893"/>
              <a:gd name="connsiteX634" fmla="*/ 7983722 w 12208633"/>
              <a:gd name="connsiteY634" fmla="*/ 511018 h 5434893"/>
              <a:gd name="connsiteX635" fmla="*/ 7990967 w 12208633"/>
              <a:gd name="connsiteY635" fmla="*/ 511018 h 5434893"/>
              <a:gd name="connsiteX636" fmla="*/ 7991282 w 12208633"/>
              <a:gd name="connsiteY636" fmla="*/ 486133 h 5434893"/>
              <a:gd name="connsiteX637" fmla="*/ 7991282 w 12208633"/>
              <a:gd name="connsiteY637" fmla="*/ 480463 h 5434893"/>
              <a:gd name="connsiteX638" fmla="*/ 7995062 w 12208633"/>
              <a:gd name="connsiteY638" fmla="*/ 476054 h 5434893"/>
              <a:gd name="connsiteX639" fmla="*/ 7998842 w 12208633"/>
              <a:gd name="connsiteY639" fmla="*/ 480149 h 5434893"/>
              <a:gd name="connsiteX640" fmla="*/ 7998842 w 12208633"/>
              <a:gd name="connsiteY640" fmla="*/ 504088 h 5434893"/>
              <a:gd name="connsiteX641" fmla="*/ 7999157 w 12208633"/>
              <a:gd name="connsiteY641" fmla="*/ 510703 h 5434893"/>
              <a:gd name="connsiteX642" fmla="*/ 8006401 w 12208633"/>
              <a:gd name="connsiteY642" fmla="*/ 510703 h 5434893"/>
              <a:gd name="connsiteX643" fmla="*/ 8006716 w 12208633"/>
              <a:gd name="connsiteY643" fmla="*/ 485818 h 5434893"/>
              <a:gd name="connsiteX644" fmla="*/ 8006716 w 12208633"/>
              <a:gd name="connsiteY644" fmla="*/ 480149 h 5434893"/>
              <a:gd name="connsiteX645" fmla="*/ 8010497 w 12208633"/>
              <a:gd name="connsiteY645" fmla="*/ 475739 h 5434893"/>
              <a:gd name="connsiteX646" fmla="*/ 8014276 w 12208633"/>
              <a:gd name="connsiteY646" fmla="*/ 479833 h 5434893"/>
              <a:gd name="connsiteX647" fmla="*/ 8014276 w 12208633"/>
              <a:gd name="connsiteY647" fmla="*/ 503773 h 5434893"/>
              <a:gd name="connsiteX648" fmla="*/ 8014591 w 12208633"/>
              <a:gd name="connsiteY648" fmla="*/ 510388 h 5434893"/>
              <a:gd name="connsiteX649" fmla="*/ 8104995 w 12208633"/>
              <a:gd name="connsiteY649" fmla="*/ 510388 h 5434893"/>
              <a:gd name="connsiteX650" fmla="*/ 8113184 w 12208633"/>
              <a:gd name="connsiteY650" fmla="*/ 503143 h 5434893"/>
              <a:gd name="connsiteX651" fmla="*/ 8189098 w 12208633"/>
              <a:gd name="connsiteY651" fmla="*/ 503143 h 5434893"/>
              <a:gd name="connsiteX652" fmla="*/ 8199807 w 12208633"/>
              <a:gd name="connsiteY652" fmla="*/ 510703 h 5434893"/>
              <a:gd name="connsiteX653" fmla="*/ 8213037 w 12208633"/>
              <a:gd name="connsiteY653" fmla="*/ 525192 h 5434893"/>
              <a:gd name="connsiteX654" fmla="*/ 8212722 w 12208633"/>
              <a:gd name="connsiteY654" fmla="*/ 542202 h 5434893"/>
              <a:gd name="connsiteX655" fmla="*/ 8213037 w 12208633"/>
              <a:gd name="connsiteY655" fmla="*/ 552912 h 5434893"/>
              <a:gd name="connsiteX656" fmla="*/ 8213037 w 12208633"/>
              <a:gd name="connsiteY656" fmla="*/ 899839 h 5434893"/>
              <a:gd name="connsiteX657" fmla="*/ 8222585 w 12208633"/>
              <a:gd name="connsiteY657" fmla="*/ 899839 h 5434893"/>
              <a:gd name="connsiteX658" fmla="*/ 8222588 w 12208633"/>
              <a:gd name="connsiteY658" fmla="*/ 899188 h 5434893"/>
              <a:gd name="connsiteX659" fmla="*/ 8361723 w 12208633"/>
              <a:gd name="connsiteY659" fmla="*/ 819757 h 5434893"/>
              <a:gd name="connsiteX660" fmla="*/ 8400660 w 12208633"/>
              <a:gd name="connsiteY660" fmla="*/ 891401 h 5434893"/>
              <a:gd name="connsiteX661" fmla="*/ 8528374 w 12208633"/>
              <a:gd name="connsiteY661" fmla="*/ 819237 h 5434893"/>
              <a:gd name="connsiteX662" fmla="*/ 8564716 w 12208633"/>
              <a:gd name="connsiteY662" fmla="*/ 886728 h 5434893"/>
              <a:gd name="connsiteX663" fmla="*/ 8566273 w 12208633"/>
              <a:gd name="connsiteY663" fmla="*/ 724750 h 5434893"/>
              <a:gd name="connsiteX664" fmla="*/ 8590674 w 12208633"/>
              <a:gd name="connsiteY664" fmla="*/ 700868 h 5434893"/>
              <a:gd name="connsiteX665" fmla="*/ 8617151 w 12208633"/>
              <a:gd name="connsiteY665" fmla="*/ 674910 h 5434893"/>
              <a:gd name="connsiteX666" fmla="*/ 8617151 w 12208633"/>
              <a:gd name="connsiteY666" fmla="*/ 624552 h 5434893"/>
              <a:gd name="connsiteX667" fmla="*/ 8649858 w 12208633"/>
              <a:gd name="connsiteY667" fmla="*/ 572636 h 5434893"/>
              <a:gd name="connsiteX668" fmla="*/ 8662318 w 12208633"/>
              <a:gd name="connsiteY668" fmla="*/ 552388 h 5434893"/>
              <a:gd name="connsiteX669" fmla="*/ 8661799 w 12208633"/>
              <a:gd name="connsiteY669" fmla="*/ 524353 h 5434893"/>
              <a:gd name="connsiteX670" fmla="*/ 8675816 w 12208633"/>
              <a:gd name="connsiteY670" fmla="*/ 509298 h 5434893"/>
              <a:gd name="connsiteX671" fmla="*/ 8794185 w 12208633"/>
              <a:gd name="connsiteY671" fmla="*/ 509298 h 5434893"/>
              <a:gd name="connsiteX672" fmla="*/ 8810279 w 12208633"/>
              <a:gd name="connsiteY672" fmla="*/ 527469 h 5434893"/>
              <a:gd name="connsiteX673" fmla="*/ 8810279 w 12208633"/>
              <a:gd name="connsiteY673" fmla="*/ 636493 h 5434893"/>
              <a:gd name="connsiteX674" fmla="*/ 8811837 w 12208633"/>
              <a:gd name="connsiteY674" fmla="*/ 677506 h 5434893"/>
              <a:gd name="connsiteX675" fmla="*/ 8817547 w 12208633"/>
              <a:gd name="connsiteY675" fmla="*/ 686332 h 5434893"/>
              <a:gd name="connsiteX676" fmla="*/ 8822220 w 12208633"/>
              <a:gd name="connsiteY676" fmla="*/ 678025 h 5434893"/>
              <a:gd name="connsiteX677" fmla="*/ 8822220 w 12208633"/>
              <a:gd name="connsiteY677" fmla="*/ 652587 h 5434893"/>
              <a:gd name="connsiteX678" fmla="*/ 8837795 w 12208633"/>
              <a:gd name="connsiteY678" fmla="*/ 637012 h 5434893"/>
              <a:gd name="connsiteX679" fmla="*/ 8854408 w 12208633"/>
              <a:gd name="connsiteY679" fmla="*/ 621956 h 5434893"/>
              <a:gd name="connsiteX680" fmla="*/ 8877770 w 12208633"/>
              <a:gd name="connsiteY680" fmla="*/ 577828 h 5434893"/>
              <a:gd name="connsiteX681" fmla="*/ 8895941 w 12208633"/>
              <a:gd name="connsiteY681" fmla="*/ 561214 h 5434893"/>
              <a:gd name="connsiteX682" fmla="*/ 8932282 w 12208633"/>
              <a:gd name="connsiteY682" fmla="*/ 564848 h 5434893"/>
              <a:gd name="connsiteX683" fmla="*/ 8940589 w 12208633"/>
              <a:gd name="connsiteY683" fmla="*/ 572636 h 5434893"/>
              <a:gd name="connsiteX684" fmla="*/ 8972258 w 12208633"/>
              <a:gd name="connsiteY684" fmla="*/ 628706 h 5434893"/>
              <a:gd name="connsiteX685" fmla="*/ 8972258 w 12208633"/>
              <a:gd name="connsiteY685" fmla="*/ 722673 h 5434893"/>
              <a:gd name="connsiteX686" fmla="*/ 9035595 w 12208633"/>
              <a:gd name="connsiteY686" fmla="*/ 719558 h 5434893"/>
              <a:gd name="connsiteX687" fmla="*/ 9068822 w 12208633"/>
              <a:gd name="connsiteY687" fmla="*/ 146923 h 5434893"/>
              <a:gd name="connsiteX688" fmla="*/ 9146177 w 12208633"/>
              <a:gd name="connsiteY688" fmla="*/ 146923 h 5434893"/>
              <a:gd name="connsiteX689" fmla="*/ 9180961 w 12208633"/>
              <a:gd name="connsiteY689" fmla="*/ 716962 h 5434893"/>
              <a:gd name="connsiteX690" fmla="*/ 9225090 w 12208633"/>
              <a:gd name="connsiteY690" fmla="*/ 715405 h 543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</a:cxnLst>
            <a:rect l="l" t="t" r="r" b="b"/>
            <a:pathLst>
              <a:path w="12208633" h="5434893">
                <a:moveTo>
                  <a:pt x="7143321" y="892474"/>
                </a:moveTo>
                <a:lnTo>
                  <a:pt x="7143335" y="895416"/>
                </a:lnTo>
                <a:lnTo>
                  <a:pt x="7147277" y="895507"/>
                </a:lnTo>
                <a:lnTo>
                  <a:pt x="7147099" y="892474"/>
                </a:lnTo>
                <a:close/>
                <a:moveTo>
                  <a:pt x="6355163" y="727493"/>
                </a:moveTo>
                <a:lnTo>
                  <a:pt x="6355358" y="727687"/>
                </a:lnTo>
                <a:cubicBezTo>
                  <a:pt x="6355163" y="727687"/>
                  <a:pt x="6355163" y="727687"/>
                  <a:pt x="6354969" y="727687"/>
                </a:cubicBezTo>
                <a:cubicBezTo>
                  <a:pt x="6354969" y="727881"/>
                  <a:pt x="6354775" y="728075"/>
                  <a:pt x="6354969" y="728075"/>
                </a:cubicBezTo>
                <a:cubicBezTo>
                  <a:pt x="6354969" y="727881"/>
                  <a:pt x="6355163" y="727881"/>
                  <a:pt x="6355358" y="727687"/>
                </a:cubicBezTo>
                <a:cubicBezTo>
                  <a:pt x="6355358" y="727687"/>
                  <a:pt x="6355552" y="727493"/>
                  <a:pt x="6355552" y="727493"/>
                </a:cubicBezTo>
                <a:cubicBezTo>
                  <a:pt x="6355358" y="727493"/>
                  <a:pt x="6355358" y="727493"/>
                  <a:pt x="6355163" y="727493"/>
                </a:cubicBezTo>
                <a:close/>
                <a:moveTo>
                  <a:pt x="8604691" y="725788"/>
                </a:moveTo>
                <a:cubicBezTo>
                  <a:pt x="8595865" y="725788"/>
                  <a:pt x="8591193" y="727865"/>
                  <a:pt x="8591193" y="738248"/>
                </a:cubicBezTo>
                <a:cubicBezTo>
                  <a:pt x="8591712" y="788607"/>
                  <a:pt x="8591712" y="839485"/>
                  <a:pt x="8590674" y="889843"/>
                </a:cubicBezTo>
                <a:cubicBezTo>
                  <a:pt x="8590674" y="899188"/>
                  <a:pt x="8593789" y="903341"/>
                  <a:pt x="8603653" y="903341"/>
                </a:cubicBezTo>
                <a:cubicBezTo>
                  <a:pt x="8613517" y="903341"/>
                  <a:pt x="8616632" y="899708"/>
                  <a:pt x="8616632" y="889843"/>
                </a:cubicBezTo>
                <a:cubicBezTo>
                  <a:pt x="8616112" y="864923"/>
                  <a:pt x="8616632" y="840523"/>
                  <a:pt x="8616632" y="815603"/>
                </a:cubicBezTo>
                <a:cubicBezTo>
                  <a:pt x="8616632" y="790164"/>
                  <a:pt x="8616112" y="764206"/>
                  <a:pt x="8616632" y="738767"/>
                </a:cubicBezTo>
                <a:cubicBezTo>
                  <a:pt x="8616632" y="729941"/>
                  <a:pt x="8614555" y="725788"/>
                  <a:pt x="8604691" y="725788"/>
                </a:cubicBezTo>
                <a:close/>
                <a:moveTo>
                  <a:pt x="8744865" y="683217"/>
                </a:moveTo>
                <a:cubicBezTo>
                  <a:pt x="8737078" y="683217"/>
                  <a:pt x="8735001" y="687370"/>
                  <a:pt x="8735001" y="694119"/>
                </a:cubicBezTo>
                <a:cubicBezTo>
                  <a:pt x="8735001" y="760053"/>
                  <a:pt x="8735001" y="825986"/>
                  <a:pt x="8735520" y="892439"/>
                </a:cubicBezTo>
                <a:cubicBezTo>
                  <a:pt x="8735001" y="900226"/>
                  <a:pt x="8738635" y="903341"/>
                  <a:pt x="8746422" y="903341"/>
                </a:cubicBezTo>
                <a:cubicBezTo>
                  <a:pt x="8759921" y="902822"/>
                  <a:pt x="8773938" y="902822"/>
                  <a:pt x="8787436" y="903341"/>
                </a:cubicBezTo>
                <a:cubicBezTo>
                  <a:pt x="8797819" y="903861"/>
                  <a:pt x="8801454" y="899708"/>
                  <a:pt x="8801454" y="889324"/>
                </a:cubicBezTo>
                <a:cubicBezTo>
                  <a:pt x="8800934" y="865443"/>
                  <a:pt x="8801454" y="842080"/>
                  <a:pt x="8801454" y="818718"/>
                </a:cubicBezTo>
                <a:cubicBezTo>
                  <a:pt x="8801454" y="813527"/>
                  <a:pt x="8800415" y="805739"/>
                  <a:pt x="8807164" y="805739"/>
                </a:cubicBezTo>
                <a:cubicBezTo>
                  <a:pt x="8825854" y="805739"/>
                  <a:pt x="8822220" y="792760"/>
                  <a:pt x="8822739" y="781857"/>
                </a:cubicBezTo>
                <a:cubicBezTo>
                  <a:pt x="8822739" y="773551"/>
                  <a:pt x="8819105" y="771474"/>
                  <a:pt x="8811317" y="771474"/>
                </a:cubicBezTo>
                <a:cubicBezTo>
                  <a:pt x="8798858" y="771474"/>
                  <a:pt x="8786398" y="770955"/>
                  <a:pt x="8773938" y="771474"/>
                </a:cubicBezTo>
                <a:cubicBezTo>
                  <a:pt x="8761478" y="771994"/>
                  <a:pt x="8756286" y="766283"/>
                  <a:pt x="8756286" y="754342"/>
                </a:cubicBezTo>
                <a:cubicBezTo>
                  <a:pt x="8756286" y="744997"/>
                  <a:pt x="8756286" y="735133"/>
                  <a:pt x="8756286" y="725269"/>
                </a:cubicBezTo>
                <a:cubicBezTo>
                  <a:pt x="8755767" y="725269"/>
                  <a:pt x="8755767" y="725269"/>
                  <a:pt x="8755767" y="725269"/>
                </a:cubicBezTo>
                <a:cubicBezTo>
                  <a:pt x="8755767" y="714886"/>
                  <a:pt x="8755767" y="705021"/>
                  <a:pt x="8755767" y="694638"/>
                </a:cubicBezTo>
                <a:cubicBezTo>
                  <a:pt x="8755767" y="686851"/>
                  <a:pt x="8753171" y="683217"/>
                  <a:pt x="8744865" y="683217"/>
                </a:cubicBezTo>
                <a:close/>
                <a:moveTo>
                  <a:pt x="5999516" y="672943"/>
                </a:moveTo>
                <a:lnTo>
                  <a:pt x="5999516" y="672950"/>
                </a:lnTo>
                <a:lnTo>
                  <a:pt x="6106191" y="672950"/>
                </a:lnTo>
                <a:lnTo>
                  <a:pt x="6106226" y="672943"/>
                </a:lnTo>
                <a:lnTo>
                  <a:pt x="6103287" y="672943"/>
                </a:lnTo>
                <a:lnTo>
                  <a:pt x="6095614" y="672943"/>
                </a:lnTo>
                <a:close/>
                <a:moveTo>
                  <a:pt x="5844017" y="672943"/>
                </a:moveTo>
                <a:lnTo>
                  <a:pt x="5844017" y="672950"/>
                </a:lnTo>
                <a:lnTo>
                  <a:pt x="5950885" y="672950"/>
                </a:lnTo>
                <a:lnTo>
                  <a:pt x="5950920" y="672943"/>
                </a:lnTo>
                <a:lnTo>
                  <a:pt x="5947738" y="672943"/>
                </a:lnTo>
                <a:lnTo>
                  <a:pt x="5940066" y="672943"/>
                </a:lnTo>
                <a:close/>
                <a:moveTo>
                  <a:pt x="2661207" y="578320"/>
                </a:moveTo>
                <a:lnTo>
                  <a:pt x="2649387" y="591167"/>
                </a:lnTo>
                <a:lnTo>
                  <a:pt x="2649387" y="660718"/>
                </a:lnTo>
                <a:lnTo>
                  <a:pt x="2661207" y="660966"/>
                </a:lnTo>
                <a:cubicBezTo>
                  <a:pt x="2661207" y="660966"/>
                  <a:pt x="2661207" y="660966"/>
                  <a:pt x="2661207" y="612643"/>
                </a:cubicBezTo>
                <a:close/>
                <a:moveTo>
                  <a:pt x="2521154" y="535617"/>
                </a:moveTo>
                <a:cubicBezTo>
                  <a:pt x="2512848" y="535617"/>
                  <a:pt x="2510252" y="539251"/>
                  <a:pt x="2510252" y="547038"/>
                </a:cubicBezTo>
                <a:cubicBezTo>
                  <a:pt x="2510252" y="557421"/>
                  <a:pt x="2510252" y="567286"/>
                  <a:pt x="2510252" y="577669"/>
                </a:cubicBezTo>
                <a:cubicBezTo>
                  <a:pt x="2510252" y="577669"/>
                  <a:pt x="2510252" y="577669"/>
                  <a:pt x="2509733" y="577669"/>
                </a:cubicBezTo>
                <a:cubicBezTo>
                  <a:pt x="2509733" y="587533"/>
                  <a:pt x="2509733" y="597397"/>
                  <a:pt x="2509733" y="606742"/>
                </a:cubicBezTo>
                <a:cubicBezTo>
                  <a:pt x="2509733" y="618683"/>
                  <a:pt x="2504541" y="624394"/>
                  <a:pt x="2492081" y="623874"/>
                </a:cubicBezTo>
                <a:cubicBezTo>
                  <a:pt x="2479621" y="623355"/>
                  <a:pt x="2467161" y="623874"/>
                  <a:pt x="2454702" y="623874"/>
                </a:cubicBezTo>
                <a:cubicBezTo>
                  <a:pt x="2446914" y="623874"/>
                  <a:pt x="2443280" y="625951"/>
                  <a:pt x="2443280" y="634257"/>
                </a:cubicBezTo>
                <a:cubicBezTo>
                  <a:pt x="2443799" y="645160"/>
                  <a:pt x="2440165" y="658139"/>
                  <a:pt x="2458855" y="658139"/>
                </a:cubicBezTo>
                <a:cubicBezTo>
                  <a:pt x="2465604" y="658139"/>
                  <a:pt x="2464565" y="665927"/>
                  <a:pt x="2464565" y="671118"/>
                </a:cubicBezTo>
                <a:lnTo>
                  <a:pt x="2464565" y="735104"/>
                </a:lnTo>
                <a:lnTo>
                  <a:pt x="2530525" y="735104"/>
                </a:lnTo>
                <a:lnTo>
                  <a:pt x="2531018" y="546519"/>
                </a:lnTo>
                <a:cubicBezTo>
                  <a:pt x="2531018" y="539770"/>
                  <a:pt x="2528941" y="535617"/>
                  <a:pt x="2521154" y="535617"/>
                </a:cubicBezTo>
                <a:close/>
                <a:moveTo>
                  <a:pt x="8701774" y="534218"/>
                </a:moveTo>
                <a:cubicBezTo>
                  <a:pt x="8696063" y="534218"/>
                  <a:pt x="8688276" y="532660"/>
                  <a:pt x="8688276" y="540967"/>
                </a:cubicBezTo>
                <a:cubicBezTo>
                  <a:pt x="8688276" y="550312"/>
                  <a:pt x="8681527" y="562253"/>
                  <a:pt x="8695025" y="567963"/>
                </a:cubicBezTo>
                <a:cubicBezTo>
                  <a:pt x="8725656" y="580943"/>
                  <a:pt x="8736558" y="605343"/>
                  <a:pt x="8735520" y="637012"/>
                </a:cubicBezTo>
                <a:cubicBezTo>
                  <a:pt x="8735001" y="666604"/>
                  <a:pt x="8733443" y="664008"/>
                  <a:pt x="8760440" y="664008"/>
                </a:cubicBezTo>
                <a:cubicBezTo>
                  <a:pt x="8763036" y="664008"/>
                  <a:pt x="8765112" y="664008"/>
                  <a:pt x="8767189" y="664527"/>
                </a:cubicBezTo>
                <a:cubicBezTo>
                  <a:pt x="8772899" y="665566"/>
                  <a:pt x="8777053" y="667124"/>
                  <a:pt x="8776534" y="675429"/>
                </a:cubicBezTo>
                <a:cubicBezTo>
                  <a:pt x="8774976" y="692043"/>
                  <a:pt x="8776014" y="708136"/>
                  <a:pt x="8776014" y="724750"/>
                </a:cubicBezTo>
                <a:cubicBezTo>
                  <a:pt x="8776014" y="749669"/>
                  <a:pt x="8776014" y="749669"/>
                  <a:pt x="8799896" y="750708"/>
                </a:cubicBezTo>
                <a:cubicBezTo>
                  <a:pt x="8801454" y="750708"/>
                  <a:pt x="8802492" y="751227"/>
                  <a:pt x="8804049" y="751227"/>
                </a:cubicBezTo>
                <a:cubicBezTo>
                  <a:pt x="8812875" y="751746"/>
                  <a:pt x="8822220" y="754861"/>
                  <a:pt x="8822739" y="740324"/>
                </a:cubicBezTo>
                <a:cubicBezTo>
                  <a:pt x="8823777" y="714886"/>
                  <a:pt x="8823777" y="713328"/>
                  <a:pt x="8806645" y="712809"/>
                </a:cubicBezTo>
                <a:cubicBezTo>
                  <a:pt x="8789513" y="711771"/>
                  <a:pt x="8785359" y="708136"/>
                  <a:pt x="8785359" y="691004"/>
                </a:cubicBezTo>
                <a:cubicBezTo>
                  <a:pt x="8785359" y="667124"/>
                  <a:pt x="8785359" y="643761"/>
                  <a:pt x="8785359" y="620399"/>
                </a:cubicBezTo>
                <a:cubicBezTo>
                  <a:pt x="8784840" y="620399"/>
                  <a:pt x="8784840" y="620399"/>
                  <a:pt x="8784840" y="620399"/>
                </a:cubicBezTo>
                <a:cubicBezTo>
                  <a:pt x="8784840" y="596517"/>
                  <a:pt x="8784321" y="572636"/>
                  <a:pt x="8784840" y="548755"/>
                </a:cubicBezTo>
                <a:cubicBezTo>
                  <a:pt x="8785359" y="538371"/>
                  <a:pt x="8782244" y="533698"/>
                  <a:pt x="8770823" y="534218"/>
                </a:cubicBezTo>
                <a:cubicBezTo>
                  <a:pt x="8747980" y="534737"/>
                  <a:pt x="8724618" y="534218"/>
                  <a:pt x="8701774" y="534218"/>
                </a:cubicBezTo>
                <a:close/>
                <a:moveTo>
                  <a:pt x="7932693" y="518578"/>
                </a:moveTo>
                <a:cubicBezTo>
                  <a:pt x="7932693" y="518892"/>
                  <a:pt x="7932378" y="519208"/>
                  <a:pt x="7932378" y="519208"/>
                </a:cubicBezTo>
                <a:cubicBezTo>
                  <a:pt x="7932378" y="519208"/>
                  <a:pt x="7932693" y="519208"/>
                  <a:pt x="7932693" y="519208"/>
                </a:cubicBezTo>
                <a:cubicBezTo>
                  <a:pt x="7932693" y="519208"/>
                  <a:pt x="7932693" y="518892"/>
                  <a:pt x="7932693" y="518578"/>
                </a:cubicBezTo>
                <a:close/>
                <a:moveTo>
                  <a:pt x="7991282" y="518263"/>
                </a:moveTo>
                <a:cubicBezTo>
                  <a:pt x="7991282" y="518578"/>
                  <a:pt x="7991282" y="518578"/>
                  <a:pt x="7991282" y="518892"/>
                </a:cubicBezTo>
                <a:cubicBezTo>
                  <a:pt x="7991282" y="518892"/>
                  <a:pt x="7991597" y="518892"/>
                  <a:pt x="7991597" y="518892"/>
                </a:cubicBezTo>
                <a:cubicBezTo>
                  <a:pt x="7991597" y="518578"/>
                  <a:pt x="7991282" y="518578"/>
                  <a:pt x="7991282" y="518263"/>
                </a:cubicBezTo>
                <a:close/>
                <a:moveTo>
                  <a:pt x="7933323" y="517633"/>
                </a:moveTo>
                <a:cubicBezTo>
                  <a:pt x="7933008" y="517948"/>
                  <a:pt x="7933008" y="517948"/>
                  <a:pt x="7933008" y="518263"/>
                </a:cubicBezTo>
                <a:cubicBezTo>
                  <a:pt x="7933008" y="518263"/>
                  <a:pt x="7933323" y="518263"/>
                  <a:pt x="7933323" y="518263"/>
                </a:cubicBezTo>
                <a:cubicBezTo>
                  <a:pt x="7933323" y="517948"/>
                  <a:pt x="7933323" y="517948"/>
                  <a:pt x="7933323" y="517633"/>
                </a:cubicBezTo>
                <a:close/>
                <a:moveTo>
                  <a:pt x="9995853" y="483450"/>
                </a:moveTo>
                <a:lnTo>
                  <a:pt x="9995853" y="547260"/>
                </a:lnTo>
                <a:lnTo>
                  <a:pt x="10005688" y="548252"/>
                </a:lnTo>
                <a:cubicBezTo>
                  <a:pt x="10042501" y="555784"/>
                  <a:pt x="10070193" y="588356"/>
                  <a:pt x="10070193" y="627396"/>
                </a:cubicBezTo>
                <a:lnTo>
                  <a:pt x="10070193" y="839288"/>
                </a:lnTo>
                <a:lnTo>
                  <a:pt x="10098404" y="839288"/>
                </a:lnTo>
                <a:lnTo>
                  <a:pt x="10098404" y="483450"/>
                </a:lnTo>
                <a:close/>
                <a:moveTo>
                  <a:pt x="9781381" y="483450"/>
                </a:moveTo>
                <a:lnTo>
                  <a:pt x="9781381" y="547123"/>
                </a:lnTo>
                <a:lnTo>
                  <a:pt x="9792075" y="548201"/>
                </a:lnTo>
                <a:cubicBezTo>
                  <a:pt x="9828888" y="555733"/>
                  <a:pt x="9856579" y="588305"/>
                  <a:pt x="9856579" y="627345"/>
                </a:cubicBezTo>
                <a:lnTo>
                  <a:pt x="9856579" y="839288"/>
                </a:lnTo>
                <a:lnTo>
                  <a:pt x="9908622" y="839288"/>
                </a:lnTo>
                <a:lnTo>
                  <a:pt x="9908621" y="627396"/>
                </a:lnTo>
                <a:lnTo>
                  <a:pt x="9908622" y="627394"/>
                </a:lnTo>
                <a:lnTo>
                  <a:pt x="9908622" y="620889"/>
                </a:lnTo>
                <a:lnTo>
                  <a:pt x="9909277" y="620889"/>
                </a:lnTo>
                <a:lnTo>
                  <a:pt x="9910263" y="611115"/>
                </a:lnTo>
                <a:cubicBezTo>
                  <a:pt x="9916854" y="578904"/>
                  <a:pt x="9942616" y="553676"/>
                  <a:pt x="9975107" y="547872"/>
                </a:cubicBezTo>
                <a:lnTo>
                  <a:pt x="9975644" y="547825"/>
                </a:lnTo>
                <a:lnTo>
                  <a:pt x="9975644" y="483450"/>
                </a:lnTo>
                <a:close/>
                <a:moveTo>
                  <a:pt x="4460613" y="410313"/>
                </a:moveTo>
                <a:lnTo>
                  <a:pt x="4460613" y="474688"/>
                </a:lnTo>
                <a:lnTo>
                  <a:pt x="4461150" y="474735"/>
                </a:lnTo>
                <a:cubicBezTo>
                  <a:pt x="4493641" y="480539"/>
                  <a:pt x="4519403" y="505767"/>
                  <a:pt x="4525994" y="537978"/>
                </a:cubicBezTo>
                <a:lnTo>
                  <a:pt x="4526979" y="547752"/>
                </a:lnTo>
                <a:lnTo>
                  <a:pt x="4527635" y="547752"/>
                </a:lnTo>
                <a:lnTo>
                  <a:pt x="4527635" y="554257"/>
                </a:lnTo>
                <a:lnTo>
                  <a:pt x="4527635" y="554259"/>
                </a:lnTo>
                <a:lnTo>
                  <a:pt x="4527635" y="766151"/>
                </a:lnTo>
                <a:lnTo>
                  <a:pt x="4579677" y="766151"/>
                </a:lnTo>
                <a:lnTo>
                  <a:pt x="4579677" y="554208"/>
                </a:lnTo>
                <a:cubicBezTo>
                  <a:pt x="4579677" y="515168"/>
                  <a:pt x="4607369" y="482596"/>
                  <a:pt x="4644181" y="475064"/>
                </a:cubicBezTo>
                <a:lnTo>
                  <a:pt x="4654875" y="473986"/>
                </a:lnTo>
                <a:lnTo>
                  <a:pt x="4654875" y="410313"/>
                </a:lnTo>
                <a:close/>
                <a:moveTo>
                  <a:pt x="4337854" y="410313"/>
                </a:moveTo>
                <a:lnTo>
                  <a:pt x="4337854" y="645080"/>
                </a:lnTo>
                <a:lnTo>
                  <a:pt x="4354002" y="645080"/>
                </a:lnTo>
                <a:lnTo>
                  <a:pt x="4366063" y="645080"/>
                </a:lnTo>
                <a:lnTo>
                  <a:pt x="4366063" y="554259"/>
                </a:lnTo>
                <a:cubicBezTo>
                  <a:pt x="4366063" y="515219"/>
                  <a:pt x="4393756" y="482648"/>
                  <a:pt x="4430568" y="475115"/>
                </a:cubicBezTo>
                <a:lnTo>
                  <a:pt x="4440404" y="474123"/>
                </a:lnTo>
                <a:lnTo>
                  <a:pt x="4440404" y="410313"/>
                </a:lnTo>
                <a:close/>
                <a:moveTo>
                  <a:pt x="2495196" y="386617"/>
                </a:moveTo>
                <a:cubicBezTo>
                  <a:pt x="2483775" y="386098"/>
                  <a:pt x="2480660" y="390771"/>
                  <a:pt x="2481179" y="401154"/>
                </a:cubicBezTo>
                <a:cubicBezTo>
                  <a:pt x="2481698" y="425035"/>
                  <a:pt x="2481179" y="448917"/>
                  <a:pt x="2481179" y="472798"/>
                </a:cubicBezTo>
                <a:cubicBezTo>
                  <a:pt x="2481179" y="472798"/>
                  <a:pt x="2481179" y="472798"/>
                  <a:pt x="2480660" y="472798"/>
                </a:cubicBezTo>
                <a:cubicBezTo>
                  <a:pt x="2480660" y="496160"/>
                  <a:pt x="2480660" y="519523"/>
                  <a:pt x="2480660" y="543404"/>
                </a:cubicBezTo>
                <a:cubicBezTo>
                  <a:pt x="2480660" y="560536"/>
                  <a:pt x="2476506" y="564171"/>
                  <a:pt x="2459374" y="565209"/>
                </a:cubicBezTo>
                <a:cubicBezTo>
                  <a:pt x="2442242" y="565728"/>
                  <a:pt x="2442242" y="567286"/>
                  <a:pt x="2443280" y="592724"/>
                </a:cubicBezTo>
                <a:cubicBezTo>
                  <a:pt x="2443799" y="607261"/>
                  <a:pt x="2453144" y="604146"/>
                  <a:pt x="2461970" y="603627"/>
                </a:cubicBezTo>
                <a:cubicBezTo>
                  <a:pt x="2463527" y="603627"/>
                  <a:pt x="2464565" y="603108"/>
                  <a:pt x="2466123" y="603108"/>
                </a:cubicBezTo>
                <a:cubicBezTo>
                  <a:pt x="2490005" y="602069"/>
                  <a:pt x="2490005" y="602069"/>
                  <a:pt x="2490005" y="577150"/>
                </a:cubicBezTo>
                <a:cubicBezTo>
                  <a:pt x="2490005" y="560536"/>
                  <a:pt x="2491043" y="544443"/>
                  <a:pt x="2489485" y="527829"/>
                </a:cubicBezTo>
                <a:cubicBezTo>
                  <a:pt x="2488966" y="519523"/>
                  <a:pt x="2493120" y="517965"/>
                  <a:pt x="2498830" y="516927"/>
                </a:cubicBezTo>
                <a:cubicBezTo>
                  <a:pt x="2500907" y="516408"/>
                  <a:pt x="2502983" y="516408"/>
                  <a:pt x="2505579" y="516408"/>
                </a:cubicBezTo>
                <a:cubicBezTo>
                  <a:pt x="2532576" y="516408"/>
                  <a:pt x="2531018" y="519003"/>
                  <a:pt x="2530499" y="489411"/>
                </a:cubicBezTo>
                <a:cubicBezTo>
                  <a:pt x="2529461" y="457742"/>
                  <a:pt x="2540363" y="433342"/>
                  <a:pt x="2570994" y="420363"/>
                </a:cubicBezTo>
                <a:cubicBezTo>
                  <a:pt x="2584492" y="414652"/>
                  <a:pt x="2577743" y="402711"/>
                  <a:pt x="2577743" y="393366"/>
                </a:cubicBezTo>
                <a:cubicBezTo>
                  <a:pt x="2577743" y="385060"/>
                  <a:pt x="2569956" y="386617"/>
                  <a:pt x="2564244" y="386617"/>
                </a:cubicBezTo>
                <a:cubicBezTo>
                  <a:pt x="2541401" y="386617"/>
                  <a:pt x="2518039" y="387136"/>
                  <a:pt x="2495196" y="386617"/>
                </a:cubicBezTo>
                <a:close/>
                <a:moveTo>
                  <a:pt x="9258835" y="0"/>
                </a:moveTo>
                <a:lnTo>
                  <a:pt x="9334633" y="0"/>
                </a:lnTo>
                <a:lnTo>
                  <a:pt x="9369417" y="714886"/>
                </a:lnTo>
                <a:lnTo>
                  <a:pt x="9451963" y="716443"/>
                </a:lnTo>
                <a:lnTo>
                  <a:pt x="9451511" y="839288"/>
                </a:lnTo>
                <a:lnTo>
                  <a:pt x="9695008" y="839288"/>
                </a:lnTo>
                <a:lnTo>
                  <a:pt x="9695008" y="627345"/>
                </a:lnTo>
                <a:lnTo>
                  <a:pt x="9695008" y="627342"/>
                </a:lnTo>
                <a:lnTo>
                  <a:pt x="9695008" y="620838"/>
                </a:lnTo>
                <a:lnTo>
                  <a:pt x="9695582" y="620838"/>
                </a:lnTo>
                <a:lnTo>
                  <a:pt x="9696270" y="613044"/>
                </a:lnTo>
                <a:cubicBezTo>
                  <a:pt x="9702073" y="580553"/>
                  <a:pt x="9727301" y="554792"/>
                  <a:pt x="9759513" y="548201"/>
                </a:cubicBezTo>
                <a:lnTo>
                  <a:pt x="9761172" y="548033"/>
                </a:lnTo>
                <a:lnTo>
                  <a:pt x="9761172" y="452927"/>
                </a:lnTo>
                <a:lnTo>
                  <a:pt x="9781381" y="452927"/>
                </a:lnTo>
                <a:lnTo>
                  <a:pt x="9781381" y="453137"/>
                </a:lnTo>
                <a:lnTo>
                  <a:pt x="10098404" y="453137"/>
                </a:lnTo>
                <a:lnTo>
                  <a:pt x="10098404" y="395857"/>
                </a:lnTo>
                <a:lnTo>
                  <a:pt x="10098404" y="395855"/>
                </a:lnTo>
                <a:lnTo>
                  <a:pt x="10098404" y="322646"/>
                </a:lnTo>
                <a:lnTo>
                  <a:pt x="10147724" y="322646"/>
                </a:lnTo>
                <a:lnTo>
                  <a:pt x="10192315" y="322646"/>
                </a:lnTo>
                <a:lnTo>
                  <a:pt x="10192315" y="412796"/>
                </a:lnTo>
                <a:lnTo>
                  <a:pt x="10192315" y="839288"/>
                </a:lnTo>
                <a:lnTo>
                  <a:pt x="10237382" y="839288"/>
                </a:lnTo>
                <a:lnTo>
                  <a:pt x="10237382" y="787976"/>
                </a:lnTo>
                <a:lnTo>
                  <a:pt x="10237382" y="787525"/>
                </a:lnTo>
                <a:lnTo>
                  <a:pt x="10237382" y="786823"/>
                </a:lnTo>
                <a:lnTo>
                  <a:pt x="10293811" y="786823"/>
                </a:lnTo>
                <a:lnTo>
                  <a:pt x="10293811" y="486617"/>
                </a:lnTo>
                <a:lnTo>
                  <a:pt x="10293811" y="486615"/>
                </a:lnTo>
                <a:lnTo>
                  <a:pt x="10293811" y="412796"/>
                </a:lnTo>
                <a:lnTo>
                  <a:pt x="10293812" y="412796"/>
                </a:lnTo>
                <a:lnTo>
                  <a:pt x="10364543" y="412796"/>
                </a:lnTo>
                <a:lnTo>
                  <a:pt x="10435273" y="412796"/>
                </a:lnTo>
                <a:lnTo>
                  <a:pt x="10435273" y="493478"/>
                </a:lnTo>
                <a:lnTo>
                  <a:pt x="10435272" y="493478"/>
                </a:lnTo>
                <a:lnTo>
                  <a:pt x="10435272" y="787653"/>
                </a:lnTo>
                <a:lnTo>
                  <a:pt x="10479889" y="787653"/>
                </a:lnTo>
                <a:lnTo>
                  <a:pt x="10479889" y="834346"/>
                </a:lnTo>
                <a:lnTo>
                  <a:pt x="10479889" y="883894"/>
                </a:lnTo>
                <a:lnTo>
                  <a:pt x="10634153" y="798062"/>
                </a:lnTo>
                <a:lnTo>
                  <a:pt x="10634153" y="890261"/>
                </a:lnTo>
                <a:lnTo>
                  <a:pt x="10799859" y="798062"/>
                </a:lnTo>
                <a:lnTo>
                  <a:pt x="10799859" y="890261"/>
                </a:lnTo>
                <a:lnTo>
                  <a:pt x="10965565" y="798062"/>
                </a:lnTo>
                <a:lnTo>
                  <a:pt x="10965565" y="890261"/>
                </a:lnTo>
                <a:lnTo>
                  <a:pt x="11131272" y="798062"/>
                </a:lnTo>
                <a:lnTo>
                  <a:pt x="11131272" y="894809"/>
                </a:lnTo>
                <a:lnTo>
                  <a:pt x="10965565" y="894809"/>
                </a:lnTo>
                <a:lnTo>
                  <a:pt x="10957391" y="894809"/>
                </a:lnTo>
                <a:lnTo>
                  <a:pt x="10799859" y="894809"/>
                </a:lnTo>
                <a:lnTo>
                  <a:pt x="10791685" y="894809"/>
                </a:lnTo>
                <a:lnTo>
                  <a:pt x="10634153" y="894809"/>
                </a:lnTo>
                <a:lnTo>
                  <a:pt x="10625978" y="894809"/>
                </a:lnTo>
                <a:lnTo>
                  <a:pt x="10479889" y="894809"/>
                </a:lnTo>
                <a:lnTo>
                  <a:pt x="10479889" y="894815"/>
                </a:lnTo>
                <a:lnTo>
                  <a:pt x="11131272" y="894815"/>
                </a:lnTo>
                <a:lnTo>
                  <a:pt x="11131272" y="930426"/>
                </a:lnTo>
                <a:lnTo>
                  <a:pt x="11131272" y="1058032"/>
                </a:lnTo>
                <a:lnTo>
                  <a:pt x="11135416" y="1058032"/>
                </a:lnTo>
                <a:cubicBezTo>
                  <a:pt x="11135416" y="1058032"/>
                  <a:pt x="11135416" y="1058032"/>
                  <a:pt x="11135416" y="475513"/>
                </a:cubicBezTo>
                <a:cubicBezTo>
                  <a:pt x="11135416" y="475513"/>
                  <a:pt x="11135416" y="475513"/>
                  <a:pt x="11317073" y="475513"/>
                </a:cubicBezTo>
                <a:cubicBezTo>
                  <a:pt x="11317073" y="475513"/>
                  <a:pt x="11317073" y="475513"/>
                  <a:pt x="11317073" y="957415"/>
                </a:cubicBezTo>
                <a:cubicBezTo>
                  <a:pt x="11327605" y="928290"/>
                  <a:pt x="11356564" y="864742"/>
                  <a:pt x="11385524" y="864742"/>
                </a:cubicBezTo>
                <a:cubicBezTo>
                  <a:pt x="11427648" y="864742"/>
                  <a:pt x="11467139" y="970654"/>
                  <a:pt x="11467139" y="970654"/>
                </a:cubicBezTo>
                <a:cubicBezTo>
                  <a:pt x="11467139" y="970654"/>
                  <a:pt x="11501364" y="864742"/>
                  <a:pt x="11540855" y="864742"/>
                </a:cubicBezTo>
                <a:cubicBezTo>
                  <a:pt x="11580346" y="864742"/>
                  <a:pt x="11622470" y="970654"/>
                  <a:pt x="11622470" y="970654"/>
                </a:cubicBezTo>
                <a:cubicBezTo>
                  <a:pt x="11622470" y="970654"/>
                  <a:pt x="11656695" y="864742"/>
                  <a:pt x="11696186" y="864742"/>
                </a:cubicBezTo>
                <a:cubicBezTo>
                  <a:pt x="11735677" y="864742"/>
                  <a:pt x="11777800" y="970654"/>
                  <a:pt x="11777800" y="970654"/>
                </a:cubicBezTo>
                <a:cubicBezTo>
                  <a:pt x="11777800" y="970654"/>
                  <a:pt x="11777800" y="970654"/>
                  <a:pt x="11777800" y="994485"/>
                </a:cubicBezTo>
                <a:cubicBezTo>
                  <a:pt x="11777800" y="994485"/>
                  <a:pt x="11777800" y="994485"/>
                  <a:pt x="11851517" y="994485"/>
                </a:cubicBezTo>
                <a:cubicBezTo>
                  <a:pt x="11851517" y="994485"/>
                  <a:pt x="11851517" y="994485"/>
                  <a:pt x="11851517" y="920346"/>
                </a:cubicBezTo>
                <a:cubicBezTo>
                  <a:pt x="11798862" y="909755"/>
                  <a:pt x="11759371" y="862094"/>
                  <a:pt x="11759371" y="806490"/>
                </a:cubicBezTo>
                <a:cubicBezTo>
                  <a:pt x="11759371" y="750886"/>
                  <a:pt x="11798862" y="703225"/>
                  <a:pt x="11851517" y="692634"/>
                </a:cubicBezTo>
                <a:cubicBezTo>
                  <a:pt x="11851517" y="692634"/>
                  <a:pt x="11851517" y="692634"/>
                  <a:pt x="11851517" y="562891"/>
                </a:cubicBezTo>
                <a:cubicBezTo>
                  <a:pt x="11851517" y="562891"/>
                  <a:pt x="11851517" y="562891"/>
                  <a:pt x="11898906" y="562891"/>
                </a:cubicBezTo>
                <a:cubicBezTo>
                  <a:pt x="11898906" y="562891"/>
                  <a:pt x="11898906" y="562891"/>
                  <a:pt x="11898906" y="692634"/>
                </a:cubicBezTo>
                <a:cubicBezTo>
                  <a:pt x="11951560" y="703225"/>
                  <a:pt x="11991051" y="750886"/>
                  <a:pt x="11991051" y="806490"/>
                </a:cubicBezTo>
                <a:cubicBezTo>
                  <a:pt x="11991051" y="864742"/>
                  <a:pt x="11951560" y="909755"/>
                  <a:pt x="11898906" y="920346"/>
                </a:cubicBezTo>
                <a:cubicBezTo>
                  <a:pt x="11898906" y="920346"/>
                  <a:pt x="11898906" y="920346"/>
                  <a:pt x="11898906" y="994485"/>
                </a:cubicBezTo>
                <a:cubicBezTo>
                  <a:pt x="11898906" y="994485"/>
                  <a:pt x="11898906" y="994485"/>
                  <a:pt x="11962091" y="994485"/>
                </a:cubicBezTo>
                <a:cubicBezTo>
                  <a:pt x="11962091" y="994485"/>
                  <a:pt x="11962091" y="994485"/>
                  <a:pt x="11962091" y="917698"/>
                </a:cubicBezTo>
                <a:cubicBezTo>
                  <a:pt x="11962091" y="917698"/>
                  <a:pt x="11962091" y="917698"/>
                  <a:pt x="12041073" y="917698"/>
                </a:cubicBezTo>
                <a:cubicBezTo>
                  <a:pt x="12041073" y="917698"/>
                  <a:pt x="12041073" y="917698"/>
                  <a:pt x="12041073" y="817081"/>
                </a:cubicBezTo>
                <a:cubicBezTo>
                  <a:pt x="12041073" y="817081"/>
                  <a:pt x="12041073" y="817081"/>
                  <a:pt x="12155715" y="817081"/>
                </a:cubicBezTo>
                <a:lnTo>
                  <a:pt x="12200316" y="817081"/>
                </a:lnTo>
                <a:lnTo>
                  <a:pt x="12200316" y="1105184"/>
                </a:lnTo>
                <a:lnTo>
                  <a:pt x="12208559" y="1105184"/>
                </a:lnTo>
                <a:lnTo>
                  <a:pt x="12208559" y="1153840"/>
                </a:lnTo>
                <a:lnTo>
                  <a:pt x="12208559" y="1225322"/>
                </a:lnTo>
                <a:lnTo>
                  <a:pt x="12208633" y="1225322"/>
                </a:lnTo>
                <a:lnTo>
                  <a:pt x="12208633" y="1247932"/>
                </a:lnTo>
                <a:lnTo>
                  <a:pt x="12200316" y="1247932"/>
                </a:lnTo>
                <a:lnTo>
                  <a:pt x="12200316" y="5434893"/>
                </a:lnTo>
                <a:lnTo>
                  <a:pt x="8318" y="5434893"/>
                </a:lnTo>
                <a:lnTo>
                  <a:pt x="8318" y="1247932"/>
                </a:lnTo>
                <a:lnTo>
                  <a:pt x="0" y="1247932"/>
                </a:lnTo>
                <a:lnTo>
                  <a:pt x="0" y="1225322"/>
                </a:lnTo>
                <a:lnTo>
                  <a:pt x="0" y="1063433"/>
                </a:lnTo>
                <a:lnTo>
                  <a:pt x="56578" y="1063433"/>
                </a:lnTo>
                <a:cubicBezTo>
                  <a:pt x="82782" y="1063433"/>
                  <a:pt x="112730" y="1063433"/>
                  <a:pt x="146955" y="1063433"/>
                </a:cubicBezTo>
                <a:cubicBezTo>
                  <a:pt x="146955" y="1063433"/>
                  <a:pt x="146955" y="1063433"/>
                  <a:pt x="146955" y="480915"/>
                </a:cubicBezTo>
                <a:cubicBezTo>
                  <a:pt x="146955" y="480915"/>
                  <a:pt x="146955" y="480915"/>
                  <a:pt x="328613" y="480915"/>
                </a:cubicBezTo>
                <a:cubicBezTo>
                  <a:pt x="328613" y="480915"/>
                  <a:pt x="328613" y="480915"/>
                  <a:pt x="328613" y="962816"/>
                </a:cubicBezTo>
                <a:cubicBezTo>
                  <a:pt x="339144" y="933691"/>
                  <a:pt x="368104" y="870143"/>
                  <a:pt x="397064" y="870143"/>
                </a:cubicBezTo>
                <a:cubicBezTo>
                  <a:pt x="439187" y="870143"/>
                  <a:pt x="478678" y="976055"/>
                  <a:pt x="478678" y="976055"/>
                </a:cubicBezTo>
                <a:cubicBezTo>
                  <a:pt x="478678" y="976055"/>
                  <a:pt x="512903" y="870143"/>
                  <a:pt x="552394" y="870143"/>
                </a:cubicBezTo>
                <a:cubicBezTo>
                  <a:pt x="591885" y="870143"/>
                  <a:pt x="634009" y="976055"/>
                  <a:pt x="634009" y="976055"/>
                </a:cubicBezTo>
                <a:cubicBezTo>
                  <a:pt x="634009" y="976055"/>
                  <a:pt x="668234" y="870143"/>
                  <a:pt x="707725" y="870143"/>
                </a:cubicBezTo>
                <a:cubicBezTo>
                  <a:pt x="747216" y="870143"/>
                  <a:pt x="789340" y="976055"/>
                  <a:pt x="789340" y="976055"/>
                </a:cubicBezTo>
                <a:cubicBezTo>
                  <a:pt x="789340" y="976055"/>
                  <a:pt x="789340" y="976055"/>
                  <a:pt x="789340" y="999886"/>
                </a:cubicBezTo>
                <a:cubicBezTo>
                  <a:pt x="789340" y="999886"/>
                  <a:pt x="789340" y="999886"/>
                  <a:pt x="863056" y="999886"/>
                </a:cubicBezTo>
                <a:cubicBezTo>
                  <a:pt x="863056" y="999886"/>
                  <a:pt x="863056" y="999886"/>
                  <a:pt x="863056" y="925747"/>
                </a:cubicBezTo>
                <a:cubicBezTo>
                  <a:pt x="810402" y="915156"/>
                  <a:pt x="770911" y="867495"/>
                  <a:pt x="770911" y="811891"/>
                </a:cubicBezTo>
                <a:cubicBezTo>
                  <a:pt x="770911" y="756287"/>
                  <a:pt x="810402" y="708626"/>
                  <a:pt x="863056" y="698035"/>
                </a:cubicBezTo>
                <a:cubicBezTo>
                  <a:pt x="863056" y="698035"/>
                  <a:pt x="863056" y="698035"/>
                  <a:pt x="863056" y="568293"/>
                </a:cubicBezTo>
                <a:cubicBezTo>
                  <a:pt x="863056" y="568293"/>
                  <a:pt x="863056" y="568293"/>
                  <a:pt x="910445" y="568293"/>
                </a:cubicBezTo>
                <a:cubicBezTo>
                  <a:pt x="910445" y="568293"/>
                  <a:pt x="910445" y="568293"/>
                  <a:pt x="910445" y="698035"/>
                </a:cubicBezTo>
                <a:cubicBezTo>
                  <a:pt x="963099" y="708626"/>
                  <a:pt x="1002590" y="756287"/>
                  <a:pt x="1002590" y="811891"/>
                </a:cubicBezTo>
                <a:cubicBezTo>
                  <a:pt x="1002590" y="870143"/>
                  <a:pt x="963099" y="915156"/>
                  <a:pt x="910445" y="925747"/>
                </a:cubicBezTo>
                <a:cubicBezTo>
                  <a:pt x="910445" y="925747"/>
                  <a:pt x="910445" y="925747"/>
                  <a:pt x="910445" y="999886"/>
                </a:cubicBezTo>
                <a:cubicBezTo>
                  <a:pt x="910445" y="999886"/>
                  <a:pt x="910445" y="999886"/>
                  <a:pt x="973630" y="999886"/>
                </a:cubicBezTo>
                <a:cubicBezTo>
                  <a:pt x="973630" y="999886"/>
                  <a:pt x="973630" y="999886"/>
                  <a:pt x="973630" y="923099"/>
                </a:cubicBezTo>
                <a:cubicBezTo>
                  <a:pt x="973630" y="923099"/>
                  <a:pt x="973630" y="923099"/>
                  <a:pt x="1052612" y="923099"/>
                </a:cubicBezTo>
                <a:cubicBezTo>
                  <a:pt x="1052612" y="923099"/>
                  <a:pt x="1052612" y="923099"/>
                  <a:pt x="1052612" y="822482"/>
                </a:cubicBezTo>
                <a:cubicBezTo>
                  <a:pt x="1052612" y="822482"/>
                  <a:pt x="1052612" y="822482"/>
                  <a:pt x="1223739" y="822482"/>
                </a:cubicBezTo>
                <a:cubicBezTo>
                  <a:pt x="1223739" y="822482"/>
                  <a:pt x="1223739" y="822482"/>
                  <a:pt x="1223739" y="533871"/>
                </a:cubicBezTo>
                <a:cubicBezTo>
                  <a:pt x="1223739" y="533871"/>
                  <a:pt x="1223739" y="533871"/>
                  <a:pt x="1452786" y="533871"/>
                </a:cubicBezTo>
                <a:cubicBezTo>
                  <a:pt x="1452786" y="533871"/>
                  <a:pt x="1452786" y="533871"/>
                  <a:pt x="1452786" y="827778"/>
                </a:cubicBezTo>
                <a:cubicBezTo>
                  <a:pt x="1452786" y="827778"/>
                  <a:pt x="1452786" y="827778"/>
                  <a:pt x="1687099" y="827778"/>
                </a:cubicBezTo>
                <a:cubicBezTo>
                  <a:pt x="1687099" y="827778"/>
                  <a:pt x="1687099" y="827778"/>
                  <a:pt x="1687099" y="645080"/>
                </a:cubicBezTo>
                <a:cubicBezTo>
                  <a:pt x="1687099" y="645080"/>
                  <a:pt x="1687099" y="645080"/>
                  <a:pt x="1795945" y="645080"/>
                </a:cubicBezTo>
                <a:lnTo>
                  <a:pt x="1814336" y="645080"/>
                </a:lnTo>
                <a:lnTo>
                  <a:pt x="1814055" y="568843"/>
                </a:lnTo>
                <a:lnTo>
                  <a:pt x="1896602" y="567286"/>
                </a:lnTo>
                <a:lnTo>
                  <a:pt x="1917630" y="135119"/>
                </a:lnTo>
                <a:lnTo>
                  <a:pt x="2020520" y="135119"/>
                </a:lnTo>
                <a:lnTo>
                  <a:pt x="2040929" y="567805"/>
                </a:lnTo>
                <a:lnTo>
                  <a:pt x="2085058" y="569362"/>
                </a:lnTo>
                <a:lnTo>
                  <a:pt x="2104692" y="247596"/>
                </a:lnTo>
                <a:lnTo>
                  <a:pt x="2211603" y="247596"/>
                </a:lnTo>
                <a:lnTo>
                  <a:pt x="2230423" y="571958"/>
                </a:lnTo>
                <a:lnTo>
                  <a:pt x="2293761" y="575073"/>
                </a:lnTo>
                <a:cubicBezTo>
                  <a:pt x="2293761" y="543923"/>
                  <a:pt x="2293761" y="512255"/>
                  <a:pt x="2293761" y="481105"/>
                </a:cubicBezTo>
                <a:cubicBezTo>
                  <a:pt x="2293761" y="456704"/>
                  <a:pt x="2303625" y="437495"/>
                  <a:pt x="2325430" y="425035"/>
                </a:cubicBezTo>
                <a:cubicBezTo>
                  <a:pt x="2329064" y="422959"/>
                  <a:pt x="2331660" y="420882"/>
                  <a:pt x="2333736" y="417248"/>
                </a:cubicBezTo>
                <a:cubicBezTo>
                  <a:pt x="2338409" y="408422"/>
                  <a:pt x="2365406" y="405307"/>
                  <a:pt x="2370078" y="413614"/>
                </a:cubicBezTo>
                <a:cubicBezTo>
                  <a:pt x="2374751" y="421920"/>
                  <a:pt x="2382019" y="425035"/>
                  <a:pt x="2388249" y="430227"/>
                </a:cubicBezTo>
                <a:cubicBezTo>
                  <a:pt x="2402785" y="441648"/>
                  <a:pt x="2411611" y="456185"/>
                  <a:pt x="2411611" y="474355"/>
                </a:cubicBezTo>
                <a:cubicBezTo>
                  <a:pt x="2411611" y="487335"/>
                  <a:pt x="2416802" y="490969"/>
                  <a:pt x="2428224" y="489411"/>
                </a:cubicBezTo>
                <a:cubicBezTo>
                  <a:pt x="2439646" y="487854"/>
                  <a:pt x="2444318" y="494084"/>
                  <a:pt x="2443799" y="504986"/>
                </a:cubicBezTo>
                <a:cubicBezTo>
                  <a:pt x="2443280" y="513293"/>
                  <a:pt x="2443799" y="521599"/>
                  <a:pt x="2443799" y="530425"/>
                </a:cubicBezTo>
                <a:cubicBezTo>
                  <a:pt x="2443799" y="534059"/>
                  <a:pt x="2443280" y="538213"/>
                  <a:pt x="2448472" y="538732"/>
                </a:cubicBezTo>
                <a:cubicBezTo>
                  <a:pt x="2454182" y="539251"/>
                  <a:pt x="2454182" y="534059"/>
                  <a:pt x="2454182" y="529906"/>
                </a:cubicBezTo>
                <a:cubicBezTo>
                  <a:pt x="2454702" y="516408"/>
                  <a:pt x="2455740" y="502390"/>
                  <a:pt x="2455740" y="488892"/>
                </a:cubicBezTo>
                <a:cubicBezTo>
                  <a:pt x="2456259" y="452551"/>
                  <a:pt x="2456259" y="416209"/>
                  <a:pt x="2455740" y="379868"/>
                </a:cubicBezTo>
                <a:cubicBezTo>
                  <a:pt x="2455740" y="368966"/>
                  <a:pt x="2459374" y="361697"/>
                  <a:pt x="2471834" y="361697"/>
                </a:cubicBezTo>
                <a:cubicBezTo>
                  <a:pt x="2511290" y="361697"/>
                  <a:pt x="2550746" y="361697"/>
                  <a:pt x="2590203" y="361697"/>
                </a:cubicBezTo>
                <a:cubicBezTo>
                  <a:pt x="2600067" y="361697"/>
                  <a:pt x="2604739" y="366889"/>
                  <a:pt x="2604220" y="376753"/>
                </a:cubicBezTo>
                <a:cubicBezTo>
                  <a:pt x="2604220" y="386098"/>
                  <a:pt x="2604739" y="395443"/>
                  <a:pt x="2603701" y="404788"/>
                </a:cubicBezTo>
                <a:cubicBezTo>
                  <a:pt x="2602662" y="415171"/>
                  <a:pt x="2606297" y="420882"/>
                  <a:pt x="2616161" y="425035"/>
                </a:cubicBezTo>
                <a:cubicBezTo>
                  <a:pt x="2637965" y="434899"/>
                  <a:pt x="2648349" y="453070"/>
                  <a:pt x="2648868" y="476951"/>
                </a:cubicBezTo>
                <a:cubicBezTo>
                  <a:pt x="2648868" y="493565"/>
                  <a:pt x="2648868" y="510697"/>
                  <a:pt x="2648868" y="527310"/>
                </a:cubicBezTo>
                <a:cubicBezTo>
                  <a:pt x="2648868" y="542106"/>
                  <a:pt x="2648090" y="548596"/>
                  <a:pt x="2651010" y="551386"/>
                </a:cubicBezTo>
                <a:lnTo>
                  <a:pt x="2661207" y="552175"/>
                </a:lnTo>
                <a:lnTo>
                  <a:pt x="2661207" y="497877"/>
                </a:lnTo>
                <a:cubicBezTo>
                  <a:pt x="2661207" y="443514"/>
                  <a:pt x="2661207" y="371030"/>
                  <a:pt x="2661207" y="274385"/>
                </a:cubicBezTo>
                <a:cubicBezTo>
                  <a:pt x="2661207" y="274385"/>
                  <a:pt x="2661207" y="274385"/>
                  <a:pt x="2916581" y="274385"/>
                </a:cubicBezTo>
                <a:cubicBezTo>
                  <a:pt x="2916581" y="274385"/>
                  <a:pt x="2916581" y="274385"/>
                  <a:pt x="2916581" y="623897"/>
                </a:cubicBezTo>
                <a:cubicBezTo>
                  <a:pt x="2916581" y="623897"/>
                  <a:pt x="2916581" y="623897"/>
                  <a:pt x="3103505" y="623897"/>
                </a:cubicBezTo>
                <a:cubicBezTo>
                  <a:pt x="3103505" y="623897"/>
                  <a:pt x="3103505" y="623897"/>
                  <a:pt x="3103505" y="938986"/>
                </a:cubicBezTo>
                <a:cubicBezTo>
                  <a:pt x="3103505" y="938986"/>
                  <a:pt x="3103505" y="938986"/>
                  <a:pt x="3253570" y="938986"/>
                </a:cubicBezTo>
                <a:cubicBezTo>
                  <a:pt x="3253570" y="938986"/>
                  <a:pt x="3253570" y="938986"/>
                  <a:pt x="3253570" y="833074"/>
                </a:cubicBezTo>
                <a:cubicBezTo>
                  <a:pt x="3253570" y="833074"/>
                  <a:pt x="3253570" y="833074"/>
                  <a:pt x="3458923" y="833074"/>
                </a:cubicBezTo>
                <a:cubicBezTo>
                  <a:pt x="3458923" y="833074"/>
                  <a:pt x="3458923" y="833074"/>
                  <a:pt x="3458923" y="449141"/>
                </a:cubicBezTo>
                <a:cubicBezTo>
                  <a:pt x="3458923" y="449141"/>
                  <a:pt x="3458923" y="449141"/>
                  <a:pt x="3619519" y="449141"/>
                </a:cubicBezTo>
                <a:cubicBezTo>
                  <a:pt x="3619519" y="449141"/>
                  <a:pt x="3619519" y="449141"/>
                  <a:pt x="3619519" y="822482"/>
                </a:cubicBezTo>
                <a:cubicBezTo>
                  <a:pt x="3619519" y="822482"/>
                  <a:pt x="3619519" y="822482"/>
                  <a:pt x="3716929" y="822482"/>
                </a:cubicBezTo>
                <a:cubicBezTo>
                  <a:pt x="3716929" y="822482"/>
                  <a:pt x="3716929" y="822482"/>
                  <a:pt x="3716929" y="533871"/>
                </a:cubicBezTo>
                <a:cubicBezTo>
                  <a:pt x="3716929" y="533871"/>
                  <a:pt x="3716929" y="533871"/>
                  <a:pt x="3948609" y="533871"/>
                </a:cubicBezTo>
                <a:cubicBezTo>
                  <a:pt x="3948609" y="533871"/>
                  <a:pt x="3948609" y="533871"/>
                  <a:pt x="3948609" y="827778"/>
                </a:cubicBezTo>
                <a:cubicBezTo>
                  <a:pt x="3948609" y="827778"/>
                  <a:pt x="3948609" y="827778"/>
                  <a:pt x="3952270" y="827778"/>
                </a:cubicBezTo>
                <a:lnTo>
                  <a:pt x="3956368" y="827778"/>
                </a:lnTo>
                <a:lnTo>
                  <a:pt x="3956368" y="761209"/>
                </a:lnTo>
                <a:lnTo>
                  <a:pt x="3956368" y="714516"/>
                </a:lnTo>
                <a:lnTo>
                  <a:pt x="4000985" y="714516"/>
                </a:lnTo>
                <a:lnTo>
                  <a:pt x="4000985" y="420341"/>
                </a:lnTo>
                <a:lnTo>
                  <a:pt x="4000984" y="420341"/>
                </a:lnTo>
                <a:lnTo>
                  <a:pt x="4000984" y="339659"/>
                </a:lnTo>
                <a:lnTo>
                  <a:pt x="4071715" y="339659"/>
                </a:lnTo>
                <a:lnTo>
                  <a:pt x="4142446" y="339659"/>
                </a:lnTo>
                <a:lnTo>
                  <a:pt x="4142446" y="413478"/>
                </a:lnTo>
                <a:lnTo>
                  <a:pt x="4142446" y="413480"/>
                </a:lnTo>
                <a:lnTo>
                  <a:pt x="4142446" y="713686"/>
                </a:lnTo>
                <a:lnTo>
                  <a:pt x="4182921" y="713686"/>
                </a:lnTo>
                <a:lnTo>
                  <a:pt x="4182921" y="705384"/>
                </a:lnTo>
                <a:cubicBezTo>
                  <a:pt x="4182921" y="687899"/>
                  <a:pt x="4182921" y="667917"/>
                  <a:pt x="4182921" y="645080"/>
                </a:cubicBezTo>
                <a:cubicBezTo>
                  <a:pt x="4182921" y="645080"/>
                  <a:pt x="4182921" y="645080"/>
                  <a:pt x="4214842" y="645080"/>
                </a:cubicBezTo>
                <a:lnTo>
                  <a:pt x="4243942" y="645080"/>
                </a:lnTo>
                <a:lnTo>
                  <a:pt x="4243942" y="339659"/>
                </a:lnTo>
                <a:lnTo>
                  <a:pt x="4243942" y="249509"/>
                </a:lnTo>
                <a:lnTo>
                  <a:pt x="4288534" y="249509"/>
                </a:lnTo>
                <a:lnTo>
                  <a:pt x="4337854" y="249509"/>
                </a:lnTo>
                <a:lnTo>
                  <a:pt x="4337854" y="322718"/>
                </a:lnTo>
                <a:lnTo>
                  <a:pt x="4337854" y="322720"/>
                </a:lnTo>
                <a:lnTo>
                  <a:pt x="4337854" y="380000"/>
                </a:lnTo>
                <a:lnTo>
                  <a:pt x="4654875" y="380000"/>
                </a:lnTo>
                <a:lnTo>
                  <a:pt x="4654875" y="379790"/>
                </a:lnTo>
                <a:lnTo>
                  <a:pt x="4675084" y="379790"/>
                </a:lnTo>
                <a:lnTo>
                  <a:pt x="4675084" y="474896"/>
                </a:lnTo>
                <a:lnTo>
                  <a:pt x="4676745" y="475064"/>
                </a:lnTo>
                <a:cubicBezTo>
                  <a:pt x="4708955" y="481655"/>
                  <a:pt x="4734183" y="507417"/>
                  <a:pt x="4739988" y="539907"/>
                </a:cubicBezTo>
                <a:lnTo>
                  <a:pt x="4740674" y="547701"/>
                </a:lnTo>
                <a:lnTo>
                  <a:pt x="4741248" y="547701"/>
                </a:lnTo>
                <a:lnTo>
                  <a:pt x="4741248" y="554205"/>
                </a:lnTo>
                <a:lnTo>
                  <a:pt x="4741248" y="554208"/>
                </a:lnTo>
                <a:lnTo>
                  <a:pt x="4741248" y="739927"/>
                </a:lnTo>
                <a:lnTo>
                  <a:pt x="4764753" y="740400"/>
                </a:lnTo>
                <a:cubicBezTo>
                  <a:pt x="4764753" y="740400"/>
                  <a:pt x="4764753" y="740400"/>
                  <a:pt x="4764753" y="666262"/>
                </a:cubicBezTo>
                <a:cubicBezTo>
                  <a:pt x="4764753" y="666262"/>
                  <a:pt x="4764753" y="666262"/>
                  <a:pt x="4899024" y="666262"/>
                </a:cubicBezTo>
                <a:cubicBezTo>
                  <a:pt x="4899024" y="666262"/>
                  <a:pt x="4899024" y="666262"/>
                  <a:pt x="4899024" y="735104"/>
                </a:cubicBezTo>
                <a:cubicBezTo>
                  <a:pt x="4899024" y="735104"/>
                  <a:pt x="4899024" y="735104"/>
                  <a:pt x="5028026" y="735104"/>
                </a:cubicBezTo>
                <a:cubicBezTo>
                  <a:pt x="5028026" y="735104"/>
                  <a:pt x="5028026" y="735104"/>
                  <a:pt x="5028026" y="658319"/>
                </a:cubicBezTo>
                <a:cubicBezTo>
                  <a:pt x="5028026" y="658319"/>
                  <a:pt x="5028026" y="658319"/>
                  <a:pt x="5154397" y="660966"/>
                </a:cubicBezTo>
                <a:cubicBezTo>
                  <a:pt x="5154397" y="660966"/>
                  <a:pt x="5154397" y="660966"/>
                  <a:pt x="5154397" y="369707"/>
                </a:cubicBezTo>
                <a:cubicBezTo>
                  <a:pt x="5154397" y="369707"/>
                  <a:pt x="5154397" y="369707"/>
                  <a:pt x="5409771" y="369707"/>
                </a:cubicBezTo>
                <a:cubicBezTo>
                  <a:pt x="5409771" y="369707"/>
                  <a:pt x="5409771" y="369707"/>
                  <a:pt x="5409771" y="623897"/>
                </a:cubicBezTo>
                <a:cubicBezTo>
                  <a:pt x="5409771" y="623897"/>
                  <a:pt x="5409771" y="623897"/>
                  <a:pt x="5599327" y="623897"/>
                </a:cubicBezTo>
                <a:cubicBezTo>
                  <a:pt x="5599327" y="623897"/>
                  <a:pt x="5599327" y="623897"/>
                  <a:pt x="5599327" y="681817"/>
                </a:cubicBezTo>
                <a:lnTo>
                  <a:pt x="5599327" y="692743"/>
                </a:lnTo>
                <a:lnTo>
                  <a:pt x="5628967" y="692743"/>
                </a:lnTo>
                <a:lnTo>
                  <a:pt x="5628967" y="672950"/>
                </a:lnTo>
                <a:lnTo>
                  <a:pt x="5794767" y="672950"/>
                </a:lnTo>
                <a:lnTo>
                  <a:pt x="5794803" y="672943"/>
                </a:lnTo>
                <a:lnTo>
                  <a:pt x="5792189" y="672943"/>
                </a:lnTo>
                <a:lnTo>
                  <a:pt x="5784518" y="672943"/>
                </a:lnTo>
                <a:lnTo>
                  <a:pt x="5628967" y="672943"/>
                </a:lnTo>
                <a:lnTo>
                  <a:pt x="5792189" y="576196"/>
                </a:lnTo>
                <a:lnTo>
                  <a:pt x="5792189" y="668395"/>
                </a:lnTo>
                <a:lnTo>
                  <a:pt x="5947738" y="576196"/>
                </a:lnTo>
                <a:lnTo>
                  <a:pt x="5947738" y="668395"/>
                </a:lnTo>
                <a:lnTo>
                  <a:pt x="6103287" y="576196"/>
                </a:lnTo>
                <a:lnTo>
                  <a:pt x="6103287" y="668395"/>
                </a:lnTo>
                <a:lnTo>
                  <a:pt x="6258836" y="576196"/>
                </a:lnTo>
                <a:lnTo>
                  <a:pt x="6258836" y="672943"/>
                </a:lnTo>
                <a:lnTo>
                  <a:pt x="6154820" y="672943"/>
                </a:lnTo>
                <a:lnTo>
                  <a:pt x="6154820" y="672950"/>
                </a:lnTo>
                <a:lnTo>
                  <a:pt x="6258836" y="672950"/>
                </a:lnTo>
                <a:lnTo>
                  <a:pt x="6258836" y="708560"/>
                </a:lnTo>
                <a:lnTo>
                  <a:pt x="6258836" y="726328"/>
                </a:lnTo>
                <a:lnTo>
                  <a:pt x="6349534" y="726328"/>
                </a:lnTo>
                <a:cubicBezTo>
                  <a:pt x="6354193" y="726328"/>
                  <a:pt x="6354387" y="726134"/>
                  <a:pt x="6354387" y="721669"/>
                </a:cubicBezTo>
                <a:cubicBezTo>
                  <a:pt x="6354387" y="698761"/>
                  <a:pt x="6354387" y="676048"/>
                  <a:pt x="6354387" y="653142"/>
                </a:cubicBezTo>
                <a:cubicBezTo>
                  <a:pt x="6354387" y="651200"/>
                  <a:pt x="6354193" y="649647"/>
                  <a:pt x="6351863" y="648482"/>
                </a:cubicBezTo>
                <a:cubicBezTo>
                  <a:pt x="6348369" y="646735"/>
                  <a:pt x="6348563" y="644018"/>
                  <a:pt x="6352251" y="641882"/>
                </a:cubicBezTo>
                <a:cubicBezTo>
                  <a:pt x="6353999" y="640911"/>
                  <a:pt x="6354581" y="639941"/>
                  <a:pt x="6354581" y="638194"/>
                </a:cubicBezTo>
                <a:cubicBezTo>
                  <a:pt x="6354581" y="622081"/>
                  <a:pt x="6354581" y="605967"/>
                  <a:pt x="6354581" y="589854"/>
                </a:cubicBezTo>
                <a:cubicBezTo>
                  <a:pt x="6354581" y="587719"/>
                  <a:pt x="6353610" y="586554"/>
                  <a:pt x="6351863" y="585584"/>
                </a:cubicBezTo>
                <a:cubicBezTo>
                  <a:pt x="6348757" y="583836"/>
                  <a:pt x="6348757" y="581507"/>
                  <a:pt x="6351863" y="579954"/>
                </a:cubicBezTo>
                <a:cubicBezTo>
                  <a:pt x="6354581" y="578595"/>
                  <a:pt x="6354581" y="576848"/>
                  <a:pt x="6354581" y="574712"/>
                </a:cubicBezTo>
                <a:cubicBezTo>
                  <a:pt x="6354581" y="559182"/>
                  <a:pt x="6354581" y="543651"/>
                  <a:pt x="6354581" y="528121"/>
                </a:cubicBezTo>
                <a:cubicBezTo>
                  <a:pt x="6354581" y="525792"/>
                  <a:pt x="6354387" y="524238"/>
                  <a:pt x="6351669" y="522879"/>
                </a:cubicBezTo>
                <a:cubicBezTo>
                  <a:pt x="6348369" y="521326"/>
                  <a:pt x="6348563" y="518026"/>
                  <a:pt x="6351863" y="516473"/>
                </a:cubicBezTo>
                <a:cubicBezTo>
                  <a:pt x="6354193" y="515308"/>
                  <a:pt x="6354387" y="513755"/>
                  <a:pt x="6354387" y="511814"/>
                </a:cubicBezTo>
                <a:cubicBezTo>
                  <a:pt x="6354387" y="496672"/>
                  <a:pt x="6354387" y="481335"/>
                  <a:pt x="6354387" y="465999"/>
                </a:cubicBezTo>
                <a:cubicBezTo>
                  <a:pt x="6354387" y="463864"/>
                  <a:pt x="6353999" y="462311"/>
                  <a:pt x="6351475" y="460952"/>
                </a:cubicBezTo>
                <a:cubicBezTo>
                  <a:pt x="6348369" y="459399"/>
                  <a:pt x="6348563" y="456293"/>
                  <a:pt x="6351863" y="454545"/>
                </a:cubicBezTo>
                <a:cubicBezTo>
                  <a:pt x="6353999" y="453575"/>
                  <a:pt x="6354387" y="452410"/>
                  <a:pt x="6354387" y="450469"/>
                </a:cubicBezTo>
                <a:cubicBezTo>
                  <a:pt x="6354387" y="434356"/>
                  <a:pt x="6354387" y="418243"/>
                  <a:pt x="6354387" y="402130"/>
                </a:cubicBezTo>
                <a:cubicBezTo>
                  <a:pt x="6354387" y="400189"/>
                  <a:pt x="6353805" y="399218"/>
                  <a:pt x="6351863" y="398054"/>
                </a:cubicBezTo>
                <a:cubicBezTo>
                  <a:pt x="6348369" y="396112"/>
                  <a:pt x="6348369" y="393394"/>
                  <a:pt x="6352057" y="391453"/>
                </a:cubicBezTo>
                <a:cubicBezTo>
                  <a:pt x="6354193" y="390288"/>
                  <a:pt x="6354387" y="388929"/>
                  <a:pt x="6354387" y="387182"/>
                </a:cubicBezTo>
                <a:cubicBezTo>
                  <a:pt x="6354387" y="371652"/>
                  <a:pt x="6354387" y="356121"/>
                  <a:pt x="6354387" y="340591"/>
                </a:cubicBezTo>
                <a:cubicBezTo>
                  <a:pt x="6354387" y="338650"/>
                  <a:pt x="6354193" y="337096"/>
                  <a:pt x="6351863" y="335932"/>
                </a:cubicBezTo>
                <a:cubicBezTo>
                  <a:pt x="6348369" y="334185"/>
                  <a:pt x="6348563" y="331467"/>
                  <a:pt x="6352251" y="329331"/>
                </a:cubicBezTo>
                <a:cubicBezTo>
                  <a:pt x="6353999" y="328361"/>
                  <a:pt x="6354581" y="327390"/>
                  <a:pt x="6354581" y="325643"/>
                </a:cubicBezTo>
                <a:cubicBezTo>
                  <a:pt x="6354581" y="309530"/>
                  <a:pt x="6354581" y="293417"/>
                  <a:pt x="6354581" y="277304"/>
                </a:cubicBezTo>
                <a:cubicBezTo>
                  <a:pt x="6354581" y="275363"/>
                  <a:pt x="6353999" y="273810"/>
                  <a:pt x="6351863" y="273227"/>
                </a:cubicBezTo>
                <a:cubicBezTo>
                  <a:pt x="6349922" y="272645"/>
                  <a:pt x="6349534" y="271286"/>
                  <a:pt x="6349922" y="269539"/>
                </a:cubicBezTo>
                <a:cubicBezTo>
                  <a:pt x="6350310" y="267792"/>
                  <a:pt x="6351863" y="267209"/>
                  <a:pt x="6353610" y="267209"/>
                </a:cubicBezTo>
                <a:cubicBezTo>
                  <a:pt x="6354775" y="267209"/>
                  <a:pt x="6356134" y="267209"/>
                  <a:pt x="6357299" y="267209"/>
                </a:cubicBezTo>
                <a:cubicBezTo>
                  <a:pt x="6380206" y="267209"/>
                  <a:pt x="6403308" y="267209"/>
                  <a:pt x="6426409" y="267209"/>
                </a:cubicBezTo>
                <a:cubicBezTo>
                  <a:pt x="6427768" y="267209"/>
                  <a:pt x="6429321" y="267015"/>
                  <a:pt x="6430680" y="267209"/>
                </a:cubicBezTo>
                <a:cubicBezTo>
                  <a:pt x="6433010" y="267404"/>
                  <a:pt x="6433980" y="268568"/>
                  <a:pt x="6433980" y="270704"/>
                </a:cubicBezTo>
                <a:cubicBezTo>
                  <a:pt x="6433786" y="272839"/>
                  <a:pt x="6432233" y="273033"/>
                  <a:pt x="6430486" y="273033"/>
                </a:cubicBezTo>
                <a:cubicBezTo>
                  <a:pt x="6429515" y="273033"/>
                  <a:pt x="6428739" y="273033"/>
                  <a:pt x="6427962" y="273033"/>
                </a:cubicBezTo>
                <a:cubicBezTo>
                  <a:pt x="6427962" y="273422"/>
                  <a:pt x="6427768" y="273810"/>
                  <a:pt x="6427768" y="274198"/>
                </a:cubicBezTo>
                <a:cubicBezTo>
                  <a:pt x="6427768" y="292641"/>
                  <a:pt x="6427768" y="310889"/>
                  <a:pt x="6427768" y="329137"/>
                </a:cubicBezTo>
                <a:cubicBezTo>
                  <a:pt x="6428933" y="329331"/>
                  <a:pt x="6429904" y="329137"/>
                  <a:pt x="6430874" y="329331"/>
                </a:cubicBezTo>
                <a:cubicBezTo>
                  <a:pt x="6432622" y="329525"/>
                  <a:pt x="6433786" y="330690"/>
                  <a:pt x="6433786" y="332438"/>
                </a:cubicBezTo>
                <a:cubicBezTo>
                  <a:pt x="6433980" y="334379"/>
                  <a:pt x="6433010" y="335737"/>
                  <a:pt x="6430874" y="336126"/>
                </a:cubicBezTo>
                <a:cubicBezTo>
                  <a:pt x="6429710" y="336320"/>
                  <a:pt x="6428739" y="336320"/>
                  <a:pt x="6427768" y="336320"/>
                </a:cubicBezTo>
                <a:cubicBezTo>
                  <a:pt x="6427768" y="354763"/>
                  <a:pt x="6427768" y="373011"/>
                  <a:pt x="6427768" y="391259"/>
                </a:cubicBezTo>
                <a:cubicBezTo>
                  <a:pt x="6428933" y="391259"/>
                  <a:pt x="6429904" y="391259"/>
                  <a:pt x="6430874" y="391453"/>
                </a:cubicBezTo>
                <a:cubicBezTo>
                  <a:pt x="6433010" y="391647"/>
                  <a:pt x="6433786" y="393006"/>
                  <a:pt x="6433786" y="395142"/>
                </a:cubicBezTo>
                <a:cubicBezTo>
                  <a:pt x="6433786" y="396889"/>
                  <a:pt x="6432816" y="398054"/>
                  <a:pt x="6430874" y="398248"/>
                </a:cubicBezTo>
                <a:cubicBezTo>
                  <a:pt x="6429710" y="398248"/>
                  <a:pt x="6428739" y="398248"/>
                  <a:pt x="6427768" y="398248"/>
                </a:cubicBezTo>
                <a:cubicBezTo>
                  <a:pt x="6427768" y="417078"/>
                  <a:pt x="6427768" y="435715"/>
                  <a:pt x="6427768" y="454351"/>
                </a:cubicBezTo>
                <a:cubicBezTo>
                  <a:pt x="6428933" y="454545"/>
                  <a:pt x="6429904" y="454351"/>
                  <a:pt x="6430874" y="454545"/>
                </a:cubicBezTo>
                <a:cubicBezTo>
                  <a:pt x="6432622" y="454740"/>
                  <a:pt x="6433786" y="455904"/>
                  <a:pt x="6433786" y="457652"/>
                </a:cubicBezTo>
                <a:cubicBezTo>
                  <a:pt x="6433980" y="459593"/>
                  <a:pt x="6433010" y="460952"/>
                  <a:pt x="6430874" y="461340"/>
                </a:cubicBezTo>
                <a:cubicBezTo>
                  <a:pt x="6429710" y="461534"/>
                  <a:pt x="6428739" y="461534"/>
                  <a:pt x="6427768" y="461534"/>
                </a:cubicBezTo>
                <a:cubicBezTo>
                  <a:pt x="6427574" y="461534"/>
                  <a:pt x="6427574" y="461534"/>
                  <a:pt x="6427574" y="461534"/>
                </a:cubicBezTo>
                <a:cubicBezTo>
                  <a:pt x="6427574" y="461728"/>
                  <a:pt x="6427574" y="461728"/>
                  <a:pt x="6427574" y="461728"/>
                </a:cubicBezTo>
                <a:lnTo>
                  <a:pt x="6427768" y="461728"/>
                </a:lnTo>
                <a:cubicBezTo>
                  <a:pt x="6427768" y="480171"/>
                  <a:pt x="6427768" y="498419"/>
                  <a:pt x="6427768" y="516667"/>
                </a:cubicBezTo>
                <a:cubicBezTo>
                  <a:pt x="6428933" y="516861"/>
                  <a:pt x="6429904" y="516667"/>
                  <a:pt x="6430874" y="516861"/>
                </a:cubicBezTo>
                <a:cubicBezTo>
                  <a:pt x="6433010" y="517055"/>
                  <a:pt x="6433980" y="518608"/>
                  <a:pt x="6433786" y="520550"/>
                </a:cubicBezTo>
                <a:cubicBezTo>
                  <a:pt x="6433786" y="522297"/>
                  <a:pt x="6432816" y="523462"/>
                  <a:pt x="6430874" y="523656"/>
                </a:cubicBezTo>
                <a:cubicBezTo>
                  <a:pt x="6429710" y="523850"/>
                  <a:pt x="6428739" y="523850"/>
                  <a:pt x="6427768" y="523850"/>
                </a:cubicBezTo>
                <a:cubicBezTo>
                  <a:pt x="6427768" y="542681"/>
                  <a:pt x="6427768" y="561317"/>
                  <a:pt x="6427768" y="579954"/>
                </a:cubicBezTo>
                <a:cubicBezTo>
                  <a:pt x="6429127" y="579954"/>
                  <a:pt x="6430292" y="579954"/>
                  <a:pt x="6431457" y="580148"/>
                </a:cubicBezTo>
                <a:cubicBezTo>
                  <a:pt x="6433010" y="580536"/>
                  <a:pt x="6433786" y="581701"/>
                  <a:pt x="6433786" y="583254"/>
                </a:cubicBezTo>
                <a:cubicBezTo>
                  <a:pt x="6433786" y="585001"/>
                  <a:pt x="6433010" y="585778"/>
                  <a:pt x="6431263" y="585972"/>
                </a:cubicBezTo>
                <a:cubicBezTo>
                  <a:pt x="6430098" y="586166"/>
                  <a:pt x="6428933" y="586749"/>
                  <a:pt x="6427768" y="587137"/>
                </a:cubicBezTo>
                <a:cubicBezTo>
                  <a:pt x="6427768" y="605580"/>
                  <a:pt x="6427768" y="623828"/>
                  <a:pt x="6427768" y="642076"/>
                </a:cubicBezTo>
                <a:cubicBezTo>
                  <a:pt x="6428933" y="642270"/>
                  <a:pt x="6429904" y="642076"/>
                  <a:pt x="6430874" y="642270"/>
                </a:cubicBezTo>
                <a:cubicBezTo>
                  <a:pt x="6433010" y="642465"/>
                  <a:pt x="6433980" y="643823"/>
                  <a:pt x="6433786" y="645959"/>
                </a:cubicBezTo>
                <a:cubicBezTo>
                  <a:pt x="6433786" y="647706"/>
                  <a:pt x="6432816" y="648871"/>
                  <a:pt x="6430874" y="649065"/>
                </a:cubicBezTo>
                <a:cubicBezTo>
                  <a:pt x="6429710" y="649259"/>
                  <a:pt x="6428739" y="649259"/>
                  <a:pt x="6427768" y="649259"/>
                </a:cubicBezTo>
                <a:cubicBezTo>
                  <a:pt x="6427768" y="675272"/>
                  <a:pt x="6427768" y="701479"/>
                  <a:pt x="6427768" y="727687"/>
                </a:cubicBezTo>
                <a:cubicBezTo>
                  <a:pt x="6435339" y="727687"/>
                  <a:pt x="6443105" y="727881"/>
                  <a:pt x="6450870" y="727881"/>
                </a:cubicBezTo>
                <a:cubicBezTo>
                  <a:pt x="6473583" y="727881"/>
                  <a:pt x="6496490" y="727687"/>
                  <a:pt x="6519204" y="727687"/>
                </a:cubicBezTo>
                <a:cubicBezTo>
                  <a:pt x="6519204" y="714680"/>
                  <a:pt x="6519398" y="701479"/>
                  <a:pt x="6519398" y="688473"/>
                </a:cubicBezTo>
                <a:cubicBezTo>
                  <a:pt x="6519398" y="675466"/>
                  <a:pt x="6519398" y="662266"/>
                  <a:pt x="6519398" y="649259"/>
                </a:cubicBezTo>
                <a:cubicBezTo>
                  <a:pt x="6518427" y="649259"/>
                  <a:pt x="6517651" y="649259"/>
                  <a:pt x="6516874" y="649259"/>
                </a:cubicBezTo>
                <a:cubicBezTo>
                  <a:pt x="6514545" y="649259"/>
                  <a:pt x="6513186" y="647900"/>
                  <a:pt x="6513186" y="645570"/>
                </a:cubicBezTo>
                <a:cubicBezTo>
                  <a:pt x="6513186" y="643435"/>
                  <a:pt x="6514545" y="642465"/>
                  <a:pt x="6516680" y="642270"/>
                </a:cubicBezTo>
                <a:cubicBezTo>
                  <a:pt x="6517651" y="642270"/>
                  <a:pt x="6518427" y="642270"/>
                  <a:pt x="6519204" y="642270"/>
                </a:cubicBezTo>
                <a:cubicBezTo>
                  <a:pt x="6519204" y="623440"/>
                  <a:pt x="6519204" y="604803"/>
                  <a:pt x="6519204" y="586166"/>
                </a:cubicBezTo>
                <a:cubicBezTo>
                  <a:pt x="6518815" y="586166"/>
                  <a:pt x="6518427" y="586166"/>
                  <a:pt x="6518039" y="586166"/>
                </a:cubicBezTo>
                <a:cubicBezTo>
                  <a:pt x="6515904" y="586166"/>
                  <a:pt x="6513768" y="585972"/>
                  <a:pt x="6513574" y="583448"/>
                </a:cubicBezTo>
                <a:cubicBezTo>
                  <a:pt x="6513186" y="580342"/>
                  <a:pt x="6515709" y="580148"/>
                  <a:pt x="6518039" y="580148"/>
                </a:cubicBezTo>
                <a:cubicBezTo>
                  <a:pt x="6518427" y="580148"/>
                  <a:pt x="6518815" y="580148"/>
                  <a:pt x="6519204" y="580148"/>
                </a:cubicBezTo>
                <a:cubicBezTo>
                  <a:pt x="6519204" y="561317"/>
                  <a:pt x="6519204" y="542681"/>
                  <a:pt x="6519204" y="524044"/>
                </a:cubicBezTo>
                <a:cubicBezTo>
                  <a:pt x="6518039" y="523850"/>
                  <a:pt x="6517068" y="524044"/>
                  <a:pt x="6516098" y="523850"/>
                </a:cubicBezTo>
                <a:cubicBezTo>
                  <a:pt x="6514156" y="523462"/>
                  <a:pt x="6513186" y="522297"/>
                  <a:pt x="6513186" y="520550"/>
                </a:cubicBezTo>
                <a:cubicBezTo>
                  <a:pt x="6513186" y="518415"/>
                  <a:pt x="6514156" y="517250"/>
                  <a:pt x="6516292" y="516861"/>
                </a:cubicBezTo>
                <a:cubicBezTo>
                  <a:pt x="6517457" y="516667"/>
                  <a:pt x="6518427" y="516667"/>
                  <a:pt x="6519398" y="516667"/>
                </a:cubicBezTo>
                <a:cubicBezTo>
                  <a:pt x="6519398" y="498225"/>
                  <a:pt x="6519398" y="479977"/>
                  <a:pt x="6519398" y="461728"/>
                </a:cubicBezTo>
                <a:cubicBezTo>
                  <a:pt x="6519204" y="461728"/>
                  <a:pt x="6519010" y="461728"/>
                  <a:pt x="6518815" y="461728"/>
                </a:cubicBezTo>
                <a:cubicBezTo>
                  <a:pt x="6515904" y="461534"/>
                  <a:pt x="6513380" y="460369"/>
                  <a:pt x="6513574" y="457263"/>
                </a:cubicBezTo>
                <a:cubicBezTo>
                  <a:pt x="6513768" y="453963"/>
                  <a:pt x="6517068" y="454740"/>
                  <a:pt x="6519398" y="454545"/>
                </a:cubicBezTo>
                <a:cubicBezTo>
                  <a:pt x="6519398" y="435715"/>
                  <a:pt x="6519398" y="417078"/>
                  <a:pt x="6519398" y="398442"/>
                </a:cubicBezTo>
                <a:cubicBezTo>
                  <a:pt x="6517068" y="398442"/>
                  <a:pt x="6514156" y="399024"/>
                  <a:pt x="6513574" y="395724"/>
                </a:cubicBezTo>
                <a:cubicBezTo>
                  <a:pt x="6513186" y="393589"/>
                  <a:pt x="6515321" y="392036"/>
                  <a:pt x="6519592" y="391259"/>
                </a:cubicBezTo>
                <a:cubicBezTo>
                  <a:pt x="6519592" y="372817"/>
                  <a:pt x="6519592" y="354568"/>
                  <a:pt x="6519592" y="336320"/>
                </a:cubicBezTo>
                <a:cubicBezTo>
                  <a:pt x="6519010" y="336320"/>
                  <a:pt x="6518427" y="336320"/>
                  <a:pt x="6517845" y="336320"/>
                </a:cubicBezTo>
                <a:cubicBezTo>
                  <a:pt x="6515515" y="336320"/>
                  <a:pt x="6513574" y="335543"/>
                  <a:pt x="6513574" y="332826"/>
                </a:cubicBezTo>
                <a:cubicBezTo>
                  <a:pt x="6513574" y="330108"/>
                  <a:pt x="6515321" y="329331"/>
                  <a:pt x="6517845" y="329331"/>
                </a:cubicBezTo>
                <a:cubicBezTo>
                  <a:pt x="6518427" y="329331"/>
                  <a:pt x="6519010" y="329331"/>
                  <a:pt x="6519592" y="329331"/>
                </a:cubicBezTo>
                <a:cubicBezTo>
                  <a:pt x="6519592" y="311083"/>
                  <a:pt x="6519592" y="292835"/>
                  <a:pt x="6519592" y="274586"/>
                </a:cubicBezTo>
                <a:cubicBezTo>
                  <a:pt x="6518621" y="273227"/>
                  <a:pt x="6517068" y="273422"/>
                  <a:pt x="6515709" y="273033"/>
                </a:cubicBezTo>
                <a:cubicBezTo>
                  <a:pt x="6514156" y="272645"/>
                  <a:pt x="6513380" y="271480"/>
                  <a:pt x="6513574" y="269927"/>
                </a:cubicBezTo>
                <a:cubicBezTo>
                  <a:pt x="6513768" y="268374"/>
                  <a:pt x="6514933" y="267598"/>
                  <a:pt x="6516486" y="267404"/>
                </a:cubicBezTo>
                <a:cubicBezTo>
                  <a:pt x="6517651" y="267209"/>
                  <a:pt x="6519010" y="267209"/>
                  <a:pt x="6520174" y="267209"/>
                </a:cubicBezTo>
                <a:cubicBezTo>
                  <a:pt x="6544052" y="267209"/>
                  <a:pt x="6567930" y="267209"/>
                  <a:pt x="6591809" y="267209"/>
                </a:cubicBezTo>
                <a:cubicBezTo>
                  <a:pt x="6592779" y="267209"/>
                  <a:pt x="6593556" y="267209"/>
                  <a:pt x="6594332" y="267209"/>
                </a:cubicBezTo>
                <a:cubicBezTo>
                  <a:pt x="6595885" y="267209"/>
                  <a:pt x="6597632" y="267404"/>
                  <a:pt x="6598409" y="269733"/>
                </a:cubicBezTo>
                <a:cubicBezTo>
                  <a:pt x="6598603" y="271286"/>
                  <a:pt x="6598409" y="273033"/>
                  <a:pt x="6596274" y="273227"/>
                </a:cubicBezTo>
                <a:cubicBezTo>
                  <a:pt x="6593750" y="273616"/>
                  <a:pt x="6593556" y="275169"/>
                  <a:pt x="6593556" y="277110"/>
                </a:cubicBezTo>
                <a:cubicBezTo>
                  <a:pt x="6593556" y="293223"/>
                  <a:pt x="6593556" y="309336"/>
                  <a:pt x="6593556" y="325449"/>
                </a:cubicBezTo>
                <a:cubicBezTo>
                  <a:pt x="6593556" y="327390"/>
                  <a:pt x="6594138" y="328361"/>
                  <a:pt x="6596079" y="329525"/>
                </a:cubicBezTo>
                <a:cubicBezTo>
                  <a:pt x="6599574" y="331467"/>
                  <a:pt x="6599574" y="334185"/>
                  <a:pt x="6595885" y="336126"/>
                </a:cubicBezTo>
                <a:cubicBezTo>
                  <a:pt x="6593750" y="337291"/>
                  <a:pt x="6593556" y="338650"/>
                  <a:pt x="6593556" y="340397"/>
                </a:cubicBezTo>
                <a:cubicBezTo>
                  <a:pt x="6593556" y="355927"/>
                  <a:pt x="6593556" y="371458"/>
                  <a:pt x="6593556" y="386988"/>
                </a:cubicBezTo>
                <a:cubicBezTo>
                  <a:pt x="6593556" y="388929"/>
                  <a:pt x="6593750" y="390482"/>
                  <a:pt x="6596079" y="391647"/>
                </a:cubicBezTo>
                <a:cubicBezTo>
                  <a:pt x="6599768" y="393589"/>
                  <a:pt x="6599574" y="396501"/>
                  <a:pt x="6595691" y="398442"/>
                </a:cubicBezTo>
                <a:cubicBezTo>
                  <a:pt x="6593750" y="399412"/>
                  <a:pt x="6593556" y="400771"/>
                  <a:pt x="6593556" y="402324"/>
                </a:cubicBezTo>
                <a:cubicBezTo>
                  <a:pt x="6593556" y="407954"/>
                  <a:pt x="6593556" y="413390"/>
                  <a:pt x="6593556" y="419020"/>
                </a:cubicBezTo>
                <a:cubicBezTo>
                  <a:pt x="6593556" y="429309"/>
                  <a:pt x="6593556" y="439403"/>
                  <a:pt x="6593556" y="449498"/>
                </a:cubicBezTo>
                <a:cubicBezTo>
                  <a:pt x="6593556" y="451828"/>
                  <a:pt x="6593167" y="453963"/>
                  <a:pt x="6596662" y="454934"/>
                </a:cubicBezTo>
                <a:cubicBezTo>
                  <a:pt x="6599186" y="455516"/>
                  <a:pt x="6599380" y="459981"/>
                  <a:pt x="6596662" y="460952"/>
                </a:cubicBezTo>
                <a:cubicBezTo>
                  <a:pt x="6592779" y="462505"/>
                  <a:pt x="6593362" y="465029"/>
                  <a:pt x="6593362" y="467746"/>
                </a:cubicBezTo>
                <a:cubicBezTo>
                  <a:pt x="6593362" y="482112"/>
                  <a:pt x="6593362" y="496283"/>
                  <a:pt x="6593362" y="510649"/>
                </a:cubicBezTo>
                <a:cubicBezTo>
                  <a:pt x="6593362" y="513367"/>
                  <a:pt x="6592973" y="515891"/>
                  <a:pt x="6596662" y="517444"/>
                </a:cubicBezTo>
                <a:cubicBezTo>
                  <a:pt x="6599380" y="518415"/>
                  <a:pt x="6599186" y="522685"/>
                  <a:pt x="6596468" y="523462"/>
                </a:cubicBezTo>
                <a:cubicBezTo>
                  <a:pt x="6593362" y="524238"/>
                  <a:pt x="6593362" y="525986"/>
                  <a:pt x="6593362" y="528315"/>
                </a:cubicBezTo>
                <a:cubicBezTo>
                  <a:pt x="6593362" y="539381"/>
                  <a:pt x="6593362" y="550640"/>
                  <a:pt x="6593362" y="561706"/>
                </a:cubicBezTo>
                <a:cubicBezTo>
                  <a:pt x="6593362" y="566365"/>
                  <a:pt x="6593362" y="570830"/>
                  <a:pt x="6593362" y="575489"/>
                </a:cubicBezTo>
                <a:cubicBezTo>
                  <a:pt x="6593362" y="577430"/>
                  <a:pt x="6593362" y="578983"/>
                  <a:pt x="6596079" y="579954"/>
                </a:cubicBezTo>
                <a:cubicBezTo>
                  <a:pt x="6598991" y="581119"/>
                  <a:pt x="6599186" y="584613"/>
                  <a:pt x="6596274" y="585584"/>
                </a:cubicBezTo>
                <a:cubicBezTo>
                  <a:pt x="6593167" y="586360"/>
                  <a:pt x="6593167" y="588107"/>
                  <a:pt x="6593167" y="590437"/>
                </a:cubicBezTo>
                <a:cubicBezTo>
                  <a:pt x="6593167" y="600920"/>
                  <a:pt x="6593167" y="611209"/>
                  <a:pt x="6593167" y="621498"/>
                </a:cubicBezTo>
                <a:cubicBezTo>
                  <a:pt x="6593167" y="626934"/>
                  <a:pt x="6593167" y="632175"/>
                  <a:pt x="6593167" y="637611"/>
                </a:cubicBezTo>
                <a:cubicBezTo>
                  <a:pt x="6593167" y="639747"/>
                  <a:pt x="6593556" y="641105"/>
                  <a:pt x="6595885" y="642270"/>
                </a:cubicBezTo>
                <a:cubicBezTo>
                  <a:pt x="6598991" y="644018"/>
                  <a:pt x="6599186" y="647124"/>
                  <a:pt x="6595885" y="648676"/>
                </a:cubicBezTo>
                <a:cubicBezTo>
                  <a:pt x="6593167" y="650036"/>
                  <a:pt x="6593167" y="651783"/>
                  <a:pt x="6593167" y="653918"/>
                </a:cubicBezTo>
                <a:cubicBezTo>
                  <a:pt x="6593167" y="676631"/>
                  <a:pt x="6593167" y="699150"/>
                  <a:pt x="6593167" y="721863"/>
                </a:cubicBezTo>
                <a:cubicBezTo>
                  <a:pt x="6593167" y="726522"/>
                  <a:pt x="6593362" y="726716"/>
                  <a:pt x="6598021" y="726716"/>
                </a:cubicBezTo>
                <a:cubicBezTo>
                  <a:pt x="6631412" y="726716"/>
                  <a:pt x="6664996" y="726716"/>
                  <a:pt x="6698387" y="726716"/>
                </a:cubicBezTo>
                <a:cubicBezTo>
                  <a:pt x="6703434" y="726716"/>
                  <a:pt x="6703434" y="726522"/>
                  <a:pt x="6703434" y="720892"/>
                </a:cubicBezTo>
                <a:cubicBezTo>
                  <a:pt x="6703434" y="682649"/>
                  <a:pt x="6703434" y="644600"/>
                  <a:pt x="6703434" y="606356"/>
                </a:cubicBezTo>
                <a:cubicBezTo>
                  <a:pt x="6703434" y="583836"/>
                  <a:pt x="6703434" y="561511"/>
                  <a:pt x="6703434" y="538992"/>
                </a:cubicBezTo>
                <a:cubicBezTo>
                  <a:pt x="6703434" y="536663"/>
                  <a:pt x="6702658" y="534139"/>
                  <a:pt x="6704405" y="532004"/>
                </a:cubicBezTo>
                <a:cubicBezTo>
                  <a:pt x="6704599" y="534721"/>
                  <a:pt x="6704599" y="537633"/>
                  <a:pt x="6704599" y="540351"/>
                </a:cubicBezTo>
                <a:cubicBezTo>
                  <a:pt x="6704599" y="599949"/>
                  <a:pt x="6704599" y="659548"/>
                  <a:pt x="6704599" y="719145"/>
                </a:cubicBezTo>
                <a:cubicBezTo>
                  <a:pt x="6704599" y="721863"/>
                  <a:pt x="6704405" y="724775"/>
                  <a:pt x="6704405" y="727493"/>
                </a:cubicBezTo>
                <a:cubicBezTo>
                  <a:pt x="6704599" y="727493"/>
                  <a:pt x="6704987" y="727493"/>
                  <a:pt x="6705181" y="727493"/>
                </a:cubicBezTo>
                <a:cubicBezTo>
                  <a:pt x="6705181" y="727493"/>
                  <a:pt x="6704987" y="727299"/>
                  <a:pt x="6704987" y="727299"/>
                </a:cubicBezTo>
                <a:cubicBezTo>
                  <a:pt x="6704987" y="663430"/>
                  <a:pt x="6704987" y="599367"/>
                  <a:pt x="6704987" y="535498"/>
                </a:cubicBezTo>
                <a:cubicBezTo>
                  <a:pt x="6704987" y="534333"/>
                  <a:pt x="6704793" y="533169"/>
                  <a:pt x="6705375" y="532004"/>
                </a:cubicBezTo>
                <a:cubicBezTo>
                  <a:pt x="6708482" y="504049"/>
                  <a:pt x="6734301" y="488518"/>
                  <a:pt x="6753132" y="490460"/>
                </a:cubicBezTo>
                <a:cubicBezTo>
                  <a:pt x="6777592" y="488907"/>
                  <a:pt x="6800111" y="511814"/>
                  <a:pt x="6799917" y="535304"/>
                </a:cubicBezTo>
                <a:cubicBezTo>
                  <a:pt x="6799723" y="583836"/>
                  <a:pt x="6799917" y="632564"/>
                  <a:pt x="6799917" y="681290"/>
                </a:cubicBezTo>
                <a:cubicBezTo>
                  <a:pt x="6799917" y="726522"/>
                  <a:pt x="6799917" y="771949"/>
                  <a:pt x="6799917" y="817181"/>
                </a:cubicBezTo>
                <a:cubicBezTo>
                  <a:pt x="6799917" y="819511"/>
                  <a:pt x="6798558" y="822423"/>
                  <a:pt x="6801858" y="823976"/>
                </a:cubicBezTo>
                <a:cubicBezTo>
                  <a:pt x="6804964" y="815046"/>
                  <a:pt x="6809429" y="806892"/>
                  <a:pt x="6814283" y="798933"/>
                </a:cubicBezTo>
                <a:cubicBezTo>
                  <a:pt x="6816612" y="795244"/>
                  <a:pt x="6817389" y="791750"/>
                  <a:pt x="6817389" y="787673"/>
                </a:cubicBezTo>
                <a:cubicBezTo>
                  <a:pt x="6817389" y="720698"/>
                  <a:pt x="6817389" y="653724"/>
                  <a:pt x="6817389" y="586749"/>
                </a:cubicBezTo>
                <a:cubicBezTo>
                  <a:pt x="6817389" y="570247"/>
                  <a:pt x="6817777" y="553746"/>
                  <a:pt x="6817389" y="537245"/>
                </a:cubicBezTo>
                <a:cubicBezTo>
                  <a:pt x="6816806" y="517055"/>
                  <a:pt x="6831366" y="495313"/>
                  <a:pt x="6856991" y="490460"/>
                </a:cubicBezTo>
                <a:cubicBezTo>
                  <a:pt x="6859709" y="489877"/>
                  <a:pt x="6862621" y="489877"/>
                  <a:pt x="6865339" y="490265"/>
                </a:cubicBezTo>
                <a:cubicBezTo>
                  <a:pt x="6890770" y="489101"/>
                  <a:pt x="6912125" y="512202"/>
                  <a:pt x="6912125" y="535110"/>
                </a:cubicBezTo>
                <a:cubicBezTo>
                  <a:pt x="6911930" y="594708"/>
                  <a:pt x="6912125" y="654306"/>
                  <a:pt x="6912125" y="713904"/>
                </a:cubicBezTo>
                <a:cubicBezTo>
                  <a:pt x="6912125" y="715845"/>
                  <a:pt x="6912125" y="717592"/>
                  <a:pt x="6912125" y="719339"/>
                </a:cubicBezTo>
                <a:cubicBezTo>
                  <a:pt x="6912125" y="721475"/>
                  <a:pt x="6913872" y="721669"/>
                  <a:pt x="6915425" y="721669"/>
                </a:cubicBezTo>
                <a:cubicBezTo>
                  <a:pt x="6936780" y="715068"/>
                  <a:pt x="6958910" y="713321"/>
                  <a:pt x="6980847" y="716039"/>
                </a:cubicBezTo>
                <a:cubicBezTo>
                  <a:pt x="7045687" y="724193"/>
                  <a:pt x="7092666" y="757971"/>
                  <a:pt x="7121398" y="816793"/>
                </a:cubicBezTo>
                <a:cubicBezTo>
                  <a:pt x="7125086" y="824558"/>
                  <a:pt x="7128386" y="832517"/>
                  <a:pt x="7130134" y="840865"/>
                </a:cubicBezTo>
                <a:cubicBezTo>
                  <a:pt x="7131298" y="841447"/>
                  <a:pt x="7132269" y="842030"/>
                  <a:pt x="7133434" y="842224"/>
                </a:cubicBezTo>
                <a:cubicBezTo>
                  <a:pt x="7140423" y="843777"/>
                  <a:pt x="7143140" y="846883"/>
                  <a:pt x="7143140" y="854066"/>
                </a:cubicBezTo>
                <a:lnTo>
                  <a:pt x="7143162" y="858635"/>
                </a:lnTo>
                <a:lnTo>
                  <a:pt x="7363499" y="801441"/>
                </a:lnTo>
                <a:cubicBezTo>
                  <a:pt x="7365074" y="800811"/>
                  <a:pt x="7366334" y="800181"/>
                  <a:pt x="7367909" y="799551"/>
                </a:cubicBezTo>
                <a:cubicBezTo>
                  <a:pt x="7367909" y="797346"/>
                  <a:pt x="7367909" y="795141"/>
                  <a:pt x="7367909" y="792936"/>
                </a:cubicBezTo>
                <a:cubicBezTo>
                  <a:pt x="7368224" y="788211"/>
                  <a:pt x="7367594" y="785061"/>
                  <a:pt x="7362239" y="782541"/>
                </a:cubicBezTo>
                <a:cubicBezTo>
                  <a:pt x="7355625" y="779392"/>
                  <a:pt x="7355625" y="775296"/>
                  <a:pt x="7360349" y="769312"/>
                </a:cubicBezTo>
                <a:cubicBezTo>
                  <a:pt x="7362239" y="767107"/>
                  <a:pt x="7364129" y="766792"/>
                  <a:pt x="7365389" y="769627"/>
                </a:cubicBezTo>
                <a:cubicBezTo>
                  <a:pt x="7366334" y="772462"/>
                  <a:pt x="7366649" y="772777"/>
                  <a:pt x="7368854" y="770257"/>
                </a:cubicBezTo>
                <a:cubicBezTo>
                  <a:pt x="7372319" y="766162"/>
                  <a:pt x="7372634" y="766477"/>
                  <a:pt x="7374839" y="772777"/>
                </a:cubicBezTo>
                <a:cubicBezTo>
                  <a:pt x="7377044" y="772462"/>
                  <a:pt x="7376729" y="769942"/>
                  <a:pt x="7378304" y="768682"/>
                </a:cubicBezTo>
                <a:cubicBezTo>
                  <a:pt x="7379564" y="768052"/>
                  <a:pt x="7381139" y="767107"/>
                  <a:pt x="7381769" y="768367"/>
                </a:cubicBezTo>
                <a:cubicBezTo>
                  <a:pt x="7383659" y="772462"/>
                  <a:pt x="7384289" y="771517"/>
                  <a:pt x="7387439" y="768682"/>
                </a:cubicBezTo>
                <a:cubicBezTo>
                  <a:pt x="7391534" y="764902"/>
                  <a:pt x="7391219" y="770257"/>
                  <a:pt x="7392164" y="772462"/>
                </a:cubicBezTo>
                <a:cubicBezTo>
                  <a:pt x="7395314" y="772147"/>
                  <a:pt x="7396259" y="763327"/>
                  <a:pt x="7401299" y="770257"/>
                </a:cubicBezTo>
                <a:cubicBezTo>
                  <a:pt x="7402244" y="771832"/>
                  <a:pt x="7402874" y="769627"/>
                  <a:pt x="7403819" y="768997"/>
                </a:cubicBezTo>
                <a:cubicBezTo>
                  <a:pt x="7408858" y="764587"/>
                  <a:pt x="7408544" y="769312"/>
                  <a:pt x="7409488" y="772462"/>
                </a:cubicBezTo>
                <a:cubicBezTo>
                  <a:pt x="7412008" y="771517"/>
                  <a:pt x="7412638" y="767737"/>
                  <a:pt x="7416103" y="767737"/>
                </a:cubicBezTo>
                <a:cubicBezTo>
                  <a:pt x="7416733" y="768367"/>
                  <a:pt x="7417678" y="768997"/>
                  <a:pt x="7417993" y="769627"/>
                </a:cubicBezTo>
                <a:cubicBezTo>
                  <a:pt x="7423978" y="780336"/>
                  <a:pt x="7422403" y="778762"/>
                  <a:pt x="7413268" y="784116"/>
                </a:cubicBezTo>
                <a:cubicBezTo>
                  <a:pt x="7410434" y="785691"/>
                  <a:pt x="7411694" y="786636"/>
                  <a:pt x="7413268" y="788211"/>
                </a:cubicBezTo>
                <a:cubicBezTo>
                  <a:pt x="7442563" y="780966"/>
                  <a:pt x="7471857" y="773406"/>
                  <a:pt x="7501152" y="765847"/>
                </a:cubicBezTo>
                <a:cubicBezTo>
                  <a:pt x="7550291" y="753247"/>
                  <a:pt x="7599745" y="740332"/>
                  <a:pt x="7648884" y="727417"/>
                </a:cubicBezTo>
                <a:cubicBezTo>
                  <a:pt x="7653609" y="726157"/>
                  <a:pt x="7657703" y="726157"/>
                  <a:pt x="7662113" y="727417"/>
                </a:cubicBezTo>
                <a:cubicBezTo>
                  <a:pt x="7670303" y="729307"/>
                  <a:pt x="7678493" y="732457"/>
                  <a:pt x="7687313" y="733402"/>
                </a:cubicBezTo>
                <a:cubicBezTo>
                  <a:pt x="7687313" y="667255"/>
                  <a:pt x="7687313" y="601421"/>
                  <a:pt x="7687313" y="535272"/>
                </a:cubicBezTo>
                <a:cubicBezTo>
                  <a:pt x="7687313" y="494323"/>
                  <a:pt x="7687313" y="453059"/>
                  <a:pt x="7687313" y="411795"/>
                </a:cubicBezTo>
                <a:cubicBezTo>
                  <a:pt x="7687313" y="402660"/>
                  <a:pt x="7687313" y="402660"/>
                  <a:pt x="7696133" y="402660"/>
                </a:cubicBezTo>
                <a:cubicBezTo>
                  <a:pt x="7700858" y="402660"/>
                  <a:pt x="7705898" y="402975"/>
                  <a:pt x="7710622" y="402975"/>
                </a:cubicBezTo>
                <a:cubicBezTo>
                  <a:pt x="7715977" y="402975"/>
                  <a:pt x="7721647" y="402660"/>
                  <a:pt x="7727002" y="402660"/>
                </a:cubicBezTo>
                <a:cubicBezTo>
                  <a:pt x="7730467" y="402660"/>
                  <a:pt x="7732042" y="404550"/>
                  <a:pt x="7732042" y="408015"/>
                </a:cubicBezTo>
                <a:cubicBezTo>
                  <a:pt x="7732042" y="409275"/>
                  <a:pt x="7732042" y="410535"/>
                  <a:pt x="7732042" y="411795"/>
                </a:cubicBezTo>
                <a:cubicBezTo>
                  <a:pt x="7732042" y="522673"/>
                  <a:pt x="7732042" y="633865"/>
                  <a:pt x="7732042" y="745057"/>
                </a:cubicBezTo>
                <a:cubicBezTo>
                  <a:pt x="7744012" y="749467"/>
                  <a:pt x="7756926" y="751987"/>
                  <a:pt x="7769211" y="755137"/>
                </a:cubicBezTo>
                <a:cubicBezTo>
                  <a:pt x="7773936" y="756397"/>
                  <a:pt x="7778346" y="760177"/>
                  <a:pt x="7783701" y="758602"/>
                </a:cubicBezTo>
                <a:cubicBezTo>
                  <a:pt x="7783701" y="644260"/>
                  <a:pt x="7783701" y="529917"/>
                  <a:pt x="7783701" y="415575"/>
                </a:cubicBezTo>
                <a:cubicBezTo>
                  <a:pt x="7783701" y="401085"/>
                  <a:pt x="7782126" y="402660"/>
                  <a:pt x="7796616" y="402660"/>
                </a:cubicBezTo>
                <a:cubicBezTo>
                  <a:pt x="7800396" y="402660"/>
                  <a:pt x="7803860" y="402975"/>
                  <a:pt x="7807325" y="402975"/>
                </a:cubicBezTo>
                <a:cubicBezTo>
                  <a:pt x="7812365" y="402975"/>
                  <a:pt x="7817720" y="402975"/>
                  <a:pt x="7822760" y="402660"/>
                </a:cubicBezTo>
                <a:cubicBezTo>
                  <a:pt x="7827485" y="402345"/>
                  <a:pt x="7829060" y="404550"/>
                  <a:pt x="7828745" y="408960"/>
                </a:cubicBezTo>
                <a:cubicBezTo>
                  <a:pt x="7828745" y="411795"/>
                  <a:pt x="7828745" y="414315"/>
                  <a:pt x="7828745" y="416835"/>
                </a:cubicBezTo>
                <a:cubicBezTo>
                  <a:pt x="7828745" y="534642"/>
                  <a:pt x="7828745" y="652765"/>
                  <a:pt x="7828745" y="770572"/>
                </a:cubicBezTo>
                <a:cubicBezTo>
                  <a:pt x="7841660" y="774036"/>
                  <a:pt x="7854260" y="777186"/>
                  <a:pt x="7867174" y="780652"/>
                </a:cubicBezTo>
                <a:cubicBezTo>
                  <a:pt x="7869064" y="780022"/>
                  <a:pt x="7870954" y="779706"/>
                  <a:pt x="7870954" y="777186"/>
                </a:cubicBezTo>
                <a:cubicBezTo>
                  <a:pt x="7870954" y="774036"/>
                  <a:pt x="7870954" y="771202"/>
                  <a:pt x="7870954" y="768367"/>
                </a:cubicBezTo>
                <a:cubicBezTo>
                  <a:pt x="7870954" y="696548"/>
                  <a:pt x="7870954" y="625046"/>
                  <a:pt x="7870954" y="553542"/>
                </a:cubicBezTo>
                <a:cubicBezTo>
                  <a:pt x="7870954" y="549762"/>
                  <a:pt x="7871269" y="545667"/>
                  <a:pt x="7871269" y="541887"/>
                </a:cubicBezTo>
                <a:cubicBezTo>
                  <a:pt x="7870954" y="534327"/>
                  <a:pt x="7870639" y="526452"/>
                  <a:pt x="7870639" y="518892"/>
                </a:cubicBezTo>
                <a:cubicBezTo>
                  <a:pt x="7870639" y="511018"/>
                  <a:pt x="7870954" y="511018"/>
                  <a:pt x="7878514" y="511018"/>
                </a:cubicBezTo>
                <a:cubicBezTo>
                  <a:pt x="7895524" y="511018"/>
                  <a:pt x="7912533" y="511018"/>
                  <a:pt x="7929543" y="511018"/>
                </a:cubicBezTo>
                <a:cubicBezTo>
                  <a:pt x="7942458" y="511018"/>
                  <a:pt x="7955058" y="511018"/>
                  <a:pt x="7967972" y="511018"/>
                </a:cubicBezTo>
                <a:cubicBezTo>
                  <a:pt x="7970807" y="511018"/>
                  <a:pt x="7974272" y="511963"/>
                  <a:pt x="7977107" y="509758"/>
                </a:cubicBezTo>
                <a:cubicBezTo>
                  <a:pt x="7976792" y="500308"/>
                  <a:pt x="7976792" y="490543"/>
                  <a:pt x="7976792" y="481093"/>
                </a:cubicBezTo>
                <a:cubicBezTo>
                  <a:pt x="7976792" y="479203"/>
                  <a:pt x="7976477" y="476683"/>
                  <a:pt x="7979627" y="476368"/>
                </a:cubicBezTo>
                <a:cubicBezTo>
                  <a:pt x="7983722" y="476054"/>
                  <a:pt x="7983407" y="478888"/>
                  <a:pt x="7983407" y="481409"/>
                </a:cubicBezTo>
                <a:cubicBezTo>
                  <a:pt x="7983722" y="491173"/>
                  <a:pt x="7983722" y="501253"/>
                  <a:pt x="7983722" y="511018"/>
                </a:cubicBezTo>
                <a:cubicBezTo>
                  <a:pt x="7986242" y="511018"/>
                  <a:pt x="7988447" y="511018"/>
                  <a:pt x="7990967" y="511018"/>
                </a:cubicBezTo>
                <a:cubicBezTo>
                  <a:pt x="7990967" y="502828"/>
                  <a:pt x="7991282" y="494323"/>
                  <a:pt x="7991282" y="486133"/>
                </a:cubicBezTo>
                <a:cubicBezTo>
                  <a:pt x="7991282" y="484243"/>
                  <a:pt x="7991282" y="482353"/>
                  <a:pt x="7991282" y="480463"/>
                </a:cubicBezTo>
                <a:cubicBezTo>
                  <a:pt x="7991282" y="477944"/>
                  <a:pt x="7992227" y="476054"/>
                  <a:pt x="7995062" y="476054"/>
                </a:cubicBezTo>
                <a:cubicBezTo>
                  <a:pt x="7998212" y="475739"/>
                  <a:pt x="7998842" y="477629"/>
                  <a:pt x="7998842" y="480149"/>
                </a:cubicBezTo>
                <a:cubicBezTo>
                  <a:pt x="7998842" y="488023"/>
                  <a:pt x="7998842" y="496213"/>
                  <a:pt x="7998842" y="504088"/>
                </a:cubicBezTo>
                <a:cubicBezTo>
                  <a:pt x="7998842" y="506293"/>
                  <a:pt x="7999157" y="508498"/>
                  <a:pt x="7999157" y="510703"/>
                </a:cubicBezTo>
                <a:cubicBezTo>
                  <a:pt x="8001676" y="510703"/>
                  <a:pt x="8003881" y="510703"/>
                  <a:pt x="8006401" y="510703"/>
                </a:cubicBezTo>
                <a:cubicBezTo>
                  <a:pt x="8006401" y="502513"/>
                  <a:pt x="8006716" y="494008"/>
                  <a:pt x="8006716" y="485818"/>
                </a:cubicBezTo>
                <a:cubicBezTo>
                  <a:pt x="8006716" y="483929"/>
                  <a:pt x="8006716" y="482039"/>
                  <a:pt x="8006716" y="480149"/>
                </a:cubicBezTo>
                <a:cubicBezTo>
                  <a:pt x="8006716" y="477313"/>
                  <a:pt x="8007661" y="475739"/>
                  <a:pt x="8010497" y="475739"/>
                </a:cubicBezTo>
                <a:cubicBezTo>
                  <a:pt x="8013646" y="475424"/>
                  <a:pt x="8014276" y="477313"/>
                  <a:pt x="8014276" y="479833"/>
                </a:cubicBezTo>
                <a:cubicBezTo>
                  <a:pt x="8014276" y="487709"/>
                  <a:pt x="8014276" y="495898"/>
                  <a:pt x="8014276" y="503773"/>
                </a:cubicBezTo>
                <a:cubicBezTo>
                  <a:pt x="8014276" y="505978"/>
                  <a:pt x="8014591" y="508183"/>
                  <a:pt x="8014591" y="510388"/>
                </a:cubicBezTo>
                <a:cubicBezTo>
                  <a:pt x="8044515" y="510388"/>
                  <a:pt x="8074755" y="510388"/>
                  <a:pt x="8104995" y="510388"/>
                </a:cubicBezTo>
                <a:cubicBezTo>
                  <a:pt x="8104679" y="504718"/>
                  <a:pt x="8107514" y="503143"/>
                  <a:pt x="8113184" y="503143"/>
                </a:cubicBezTo>
                <a:cubicBezTo>
                  <a:pt x="8138384" y="503458"/>
                  <a:pt x="8163898" y="503773"/>
                  <a:pt x="8189098" y="503143"/>
                </a:cubicBezTo>
                <a:cubicBezTo>
                  <a:pt x="8195398" y="502828"/>
                  <a:pt x="8198548" y="505033"/>
                  <a:pt x="8199807" y="510703"/>
                </a:cubicBezTo>
                <a:cubicBezTo>
                  <a:pt x="8213982" y="510703"/>
                  <a:pt x="8213982" y="510703"/>
                  <a:pt x="8213037" y="525192"/>
                </a:cubicBezTo>
                <a:cubicBezTo>
                  <a:pt x="8213037" y="530862"/>
                  <a:pt x="8213037" y="536532"/>
                  <a:pt x="8212722" y="542202"/>
                </a:cubicBezTo>
                <a:cubicBezTo>
                  <a:pt x="8212722" y="545982"/>
                  <a:pt x="8213037" y="549447"/>
                  <a:pt x="8213037" y="552912"/>
                </a:cubicBezTo>
                <a:lnTo>
                  <a:pt x="8213037" y="899839"/>
                </a:lnTo>
                <a:lnTo>
                  <a:pt x="8222585" y="899839"/>
                </a:lnTo>
                <a:lnTo>
                  <a:pt x="8222588" y="899188"/>
                </a:lnTo>
                <a:lnTo>
                  <a:pt x="8361723" y="819757"/>
                </a:lnTo>
                <a:lnTo>
                  <a:pt x="8400660" y="891401"/>
                </a:lnTo>
                <a:lnTo>
                  <a:pt x="8528374" y="819237"/>
                </a:lnTo>
                <a:lnTo>
                  <a:pt x="8564716" y="886728"/>
                </a:lnTo>
                <a:cubicBezTo>
                  <a:pt x="8564716" y="832735"/>
                  <a:pt x="8565754" y="778742"/>
                  <a:pt x="8566273" y="724750"/>
                </a:cubicBezTo>
                <a:cubicBezTo>
                  <a:pt x="8566273" y="702426"/>
                  <a:pt x="8567831" y="700868"/>
                  <a:pt x="8590674" y="700868"/>
                </a:cubicBezTo>
                <a:cubicBezTo>
                  <a:pt x="8620266" y="700868"/>
                  <a:pt x="8617151" y="704503"/>
                  <a:pt x="8617151" y="674910"/>
                </a:cubicBezTo>
                <a:cubicBezTo>
                  <a:pt x="8617151" y="658297"/>
                  <a:pt x="8617151" y="641165"/>
                  <a:pt x="8617151" y="624552"/>
                </a:cubicBezTo>
                <a:cubicBezTo>
                  <a:pt x="8617670" y="600671"/>
                  <a:pt x="8628053" y="582500"/>
                  <a:pt x="8649858" y="572636"/>
                </a:cubicBezTo>
                <a:cubicBezTo>
                  <a:pt x="8659722" y="568483"/>
                  <a:pt x="8663356" y="562771"/>
                  <a:pt x="8662318" y="552388"/>
                </a:cubicBezTo>
                <a:cubicBezTo>
                  <a:pt x="8661280" y="543043"/>
                  <a:pt x="8661799" y="533698"/>
                  <a:pt x="8661799" y="524353"/>
                </a:cubicBezTo>
                <a:cubicBezTo>
                  <a:pt x="8661280" y="514490"/>
                  <a:pt x="8665952" y="509298"/>
                  <a:pt x="8675816" y="509298"/>
                </a:cubicBezTo>
                <a:cubicBezTo>
                  <a:pt x="8715273" y="509298"/>
                  <a:pt x="8754729" y="509298"/>
                  <a:pt x="8794185" y="509298"/>
                </a:cubicBezTo>
                <a:cubicBezTo>
                  <a:pt x="8806645" y="509298"/>
                  <a:pt x="8810279" y="516566"/>
                  <a:pt x="8810279" y="527469"/>
                </a:cubicBezTo>
                <a:cubicBezTo>
                  <a:pt x="8809760" y="563810"/>
                  <a:pt x="8809760" y="600151"/>
                  <a:pt x="8810279" y="636493"/>
                </a:cubicBezTo>
                <a:cubicBezTo>
                  <a:pt x="8810279" y="649991"/>
                  <a:pt x="8811317" y="664008"/>
                  <a:pt x="8811837" y="677506"/>
                </a:cubicBezTo>
                <a:cubicBezTo>
                  <a:pt x="8811837" y="681659"/>
                  <a:pt x="8811837" y="686851"/>
                  <a:pt x="8817547" y="686332"/>
                </a:cubicBezTo>
                <a:cubicBezTo>
                  <a:pt x="8822739" y="685813"/>
                  <a:pt x="8822220" y="681659"/>
                  <a:pt x="8822220" y="678025"/>
                </a:cubicBezTo>
                <a:cubicBezTo>
                  <a:pt x="8822220" y="669200"/>
                  <a:pt x="8822739" y="660893"/>
                  <a:pt x="8822220" y="652587"/>
                </a:cubicBezTo>
                <a:cubicBezTo>
                  <a:pt x="8821701" y="641684"/>
                  <a:pt x="8826373" y="635454"/>
                  <a:pt x="8837795" y="637012"/>
                </a:cubicBezTo>
                <a:cubicBezTo>
                  <a:pt x="8849216" y="638569"/>
                  <a:pt x="8854408" y="634935"/>
                  <a:pt x="8854408" y="621956"/>
                </a:cubicBezTo>
                <a:cubicBezTo>
                  <a:pt x="8854408" y="603786"/>
                  <a:pt x="8863234" y="589249"/>
                  <a:pt x="8877770" y="577828"/>
                </a:cubicBezTo>
                <a:cubicBezTo>
                  <a:pt x="8884000" y="572636"/>
                  <a:pt x="8891268" y="569521"/>
                  <a:pt x="8895941" y="561214"/>
                </a:cubicBezTo>
                <a:cubicBezTo>
                  <a:pt x="8900613" y="552908"/>
                  <a:pt x="8927610" y="556023"/>
                  <a:pt x="8932282" y="564848"/>
                </a:cubicBezTo>
                <a:cubicBezTo>
                  <a:pt x="8934359" y="568483"/>
                  <a:pt x="8936955" y="570559"/>
                  <a:pt x="8940589" y="572636"/>
                </a:cubicBezTo>
                <a:cubicBezTo>
                  <a:pt x="8962394" y="585096"/>
                  <a:pt x="8972258" y="604305"/>
                  <a:pt x="8972258" y="628706"/>
                </a:cubicBezTo>
                <a:cubicBezTo>
                  <a:pt x="8972258" y="659855"/>
                  <a:pt x="8972258" y="691523"/>
                  <a:pt x="8972258" y="722673"/>
                </a:cubicBezTo>
                <a:lnTo>
                  <a:pt x="9035595" y="719558"/>
                </a:lnTo>
                <a:lnTo>
                  <a:pt x="9068822" y="146923"/>
                </a:lnTo>
                <a:lnTo>
                  <a:pt x="9146177" y="146923"/>
                </a:lnTo>
                <a:lnTo>
                  <a:pt x="9180961" y="716962"/>
                </a:lnTo>
                <a:lnTo>
                  <a:pt x="9225090" y="715405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3D5F95E-A64B-4CF3-896F-F3B321903429}"/>
              </a:ext>
            </a:extLst>
          </p:cNvPr>
          <p:cNvGrpSpPr/>
          <p:nvPr userDrawn="1"/>
        </p:nvGrpSpPr>
        <p:grpSpPr>
          <a:xfrm>
            <a:off x="218787" y="2622975"/>
            <a:ext cx="11517590" cy="3946317"/>
            <a:chOff x="218787" y="2622975"/>
            <a:chExt cx="11517590" cy="3946317"/>
          </a:xfrm>
          <a:solidFill>
            <a:schemeClr val="bg1">
              <a:alpha val="5000"/>
            </a:schemeClr>
          </a:solidFill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C598B69-F9FE-4154-B147-8335AB2E2E58}"/>
                </a:ext>
              </a:extLst>
            </p:cNvPr>
            <p:cNvGrpSpPr/>
            <p:nvPr/>
          </p:nvGrpSpPr>
          <p:grpSpPr>
            <a:xfrm rot="12366785">
              <a:off x="10129411" y="5122363"/>
              <a:ext cx="1606966" cy="1446929"/>
              <a:chOff x="6486650" y="2648852"/>
              <a:chExt cx="2745260" cy="2471860"/>
            </a:xfrm>
            <a:grpFill/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2891B34-6F88-4D11-AD5C-410F7771AEA2}"/>
                  </a:ext>
                </a:extLst>
              </p:cNvPr>
              <p:cNvSpPr/>
              <p:nvPr/>
            </p:nvSpPr>
            <p:spPr>
              <a:xfrm>
                <a:off x="6486650" y="3806165"/>
                <a:ext cx="1318090" cy="1314547"/>
              </a:xfrm>
              <a:custGeom>
                <a:avLst/>
                <a:gdLst>
                  <a:gd name="connsiteX0" fmla="*/ 0 w 1919435"/>
                  <a:gd name="connsiteY0" fmla="*/ 987194 h 1914275"/>
                  <a:gd name="connsiteX1" fmla="*/ 37667 w 1919435"/>
                  <a:gd name="connsiteY1" fmla="*/ 959846 h 1914275"/>
                  <a:gd name="connsiteX2" fmla="*/ 169757 w 1919435"/>
                  <a:gd name="connsiteY2" fmla="*/ 922696 h 1914275"/>
                  <a:gd name="connsiteX3" fmla="*/ 215163 w 1919435"/>
                  <a:gd name="connsiteY3" fmla="*/ 872130 h 1914275"/>
                  <a:gd name="connsiteX4" fmla="*/ 217743 w 1919435"/>
                  <a:gd name="connsiteY4" fmla="*/ 850459 h 1914275"/>
                  <a:gd name="connsiteX5" fmla="*/ 189364 w 1919435"/>
                  <a:gd name="connsiteY5" fmla="*/ 797830 h 1914275"/>
                  <a:gd name="connsiteX6" fmla="*/ 69657 w 1919435"/>
                  <a:gd name="connsiteY6" fmla="*/ 727657 h 1914275"/>
                  <a:gd name="connsiteX7" fmla="*/ 43858 w 1919435"/>
                  <a:gd name="connsiteY7" fmla="*/ 664708 h 1914275"/>
                  <a:gd name="connsiteX8" fmla="*/ 46438 w 1919435"/>
                  <a:gd name="connsiteY8" fmla="*/ 655936 h 1914275"/>
                  <a:gd name="connsiteX9" fmla="*/ 114547 w 1919435"/>
                  <a:gd name="connsiteY9" fmla="*/ 608982 h 1914275"/>
                  <a:gd name="connsiteX10" fmla="*/ 241478 w 1919435"/>
                  <a:gd name="connsiteY10" fmla="*/ 623429 h 1914275"/>
                  <a:gd name="connsiteX11" fmla="*/ 306491 w 1919435"/>
                  <a:gd name="connsiteY11" fmla="*/ 593503 h 1914275"/>
                  <a:gd name="connsiteX12" fmla="*/ 301331 w 1919435"/>
                  <a:gd name="connsiteY12" fmla="*/ 505271 h 1914275"/>
                  <a:gd name="connsiteX13" fmla="*/ 222386 w 1919435"/>
                  <a:gd name="connsiteY13" fmla="*/ 400527 h 1914275"/>
                  <a:gd name="connsiteX14" fmla="*/ 222386 w 1919435"/>
                  <a:gd name="connsiteY14" fmla="*/ 342222 h 1914275"/>
                  <a:gd name="connsiteX15" fmla="*/ 248185 w 1919435"/>
                  <a:gd name="connsiteY15" fmla="*/ 313327 h 1914275"/>
                  <a:gd name="connsiteX16" fmla="*/ 303395 w 1919435"/>
                  <a:gd name="connsiteY16" fmla="*/ 307135 h 1914275"/>
                  <a:gd name="connsiteX17" fmla="*/ 420522 w 1919435"/>
                  <a:gd name="connsiteY17" fmla="*/ 373180 h 1914275"/>
                  <a:gd name="connsiteX18" fmla="*/ 525265 w 1919435"/>
                  <a:gd name="connsiteY18" fmla="*/ 343770 h 1914275"/>
                  <a:gd name="connsiteX19" fmla="*/ 527845 w 1919435"/>
                  <a:gd name="connsiteY19" fmla="*/ 298364 h 1914275"/>
                  <a:gd name="connsiteX20" fmla="*/ 493791 w 1919435"/>
                  <a:gd name="connsiteY20" fmla="*/ 166789 h 1914275"/>
                  <a:gd name="connsiteX21" fmla="*/ 518557 w 1919435"/>
                  <a:gd name="connsiteY21" fmla="*/ 105904 h 1914275"/>
                  <a:gd name="connsiteX22" fmla="*/ 537649 w 1919435"/>
                  <a:gd name="connsiteY22" fmla="*/ 95585 h 1914275"/>
                  <a:gd name="connsiteX23" fmla="*/ 608853 w 1919435"/>
                  <a:gd name="connsiteY23" fmla="*/ 113128 h 1914275"/>
                  <a:gd name="connsiteX24" fmla="*/ 690894 w 1919435"/>
                  <a:gd name="connsiteY24" fmla="*/ 217355 h 1914275"/>
                  <a:gd name="connsiteX25" fmla="*/ 802861 w 1919435"/>
                  <a:gd name="connsiteY25" fmla="*/ 216839 h 1914275"/>
                  <a:gd name="connsiteX26" fmla="*/ 816277 w 1919435"/>
                  <a:gd name="connsiteY26" fmla="*/ 169369 h 1914275"/>
                  <a:gd name="connsiteX27" fmla="*/ 832788 w 1919435"/>
                  <a:gd name="connsiteY27" fmla="*/ 48631 h 1914275"/>
                  <a:gd name="connsiteX28" fmla="*/ 877677 w 1919435"/>
                  <a:gd name="connsiteY28" fmla="*/ 2193 h 1914275"/>
                  <a:gd name="connsiteX29" fmla="*/ 917924 w 1919435"/>
                  <a:gd name="connsiteY29" fmla="*/ 645 h 1914275"/>
                  <a:gd name="connsiteX30" fmla="*/ 956106 w 1919435"/>
                  <a:gd name="connsiteY30" fmla="*/ 31603 h 1914275"/>
                  <a:gd name="connsiteX31" fmla="*/ 993772 w 1919435"/>
                  <a:gd name="connsiteY31" fmla="*/ 163693 h 1914275"/>
                  <a:gd name="connsiteX32" fmla="*/ 1089745 w 1919435"/>
                  <a:gd name="connsiteY32" fmla="*/ 217871 h 1914275"/>
                  <a:gd name="connsiteX33" fmla="*/ 1120703 w 1919435"/>
                  <a:gd name="connsiteY33" fmla="*/ 191040 h 1914275"/>
                  <a:gd name="connsiteX34" fmla="*/ 1192940 w 1919435"/>
                  <a:gd name="connsiteY34" fmla="*/ 68754 h 1914275"/>
                  <a:gd name="connsiteX35" fmla="*/ 1251245 w 1919435"/>
                  <a:gd name="connsiteY35" fmla="*/ 44503 h 1914275"/>
                  <a:gd name="connsiteX36" fmla="*/ 1309035 w 1919435"/>
                  <a:gd name="connsiteY36" fmla="*/ 137895 h 1914275"/>
                  <a:gd name="connsiteX37" fmla="*/ 1294587 w 1919435"/>
                  <a:gd name="connsiteY37" fmla="*/ 255538 h 1914275"/>
                  <a:gd name="connsiteX38" fmla="*/ 1294587 w 1919435"/>
                  <a:gd name="connsiteY38" fmla="*/ 267921 h 1914275"/>
                  <a:gd name="connsiteX39" fmla="*/ 1399331 w 1919435"/>
                  <a:gd name="connsiteY39" fmla="*/ 314359 h 1914275"/>
                  <a:gd name="connsiteX40" fmla="*/ 1514394 w 1919435"/>
                  <a:gd name="connsiteY40" fmla="*/ 228191 h 1914275"/>
                  <a:gd name="connsiteX41" fmla="*/ 1584050 w 1919435"/>
                  <a:gd name="connsiteY41" fmla="*/ 229223 h 1914275"/>
                  <a:gd name="connsiteX42" fmla="*/ 1594886 w 1919435"/>
                  <a:gd name="connsiteY42" fmla="*/ 238510 h 1914275"/>
                  <a:gd name="connsiteX43" fmla="*/ 1606754 w 1919435"/>
                  <a:gd name="connsiteY43" fmla="*/ 317971 h 1914275"/>
                  <a:gd name="connsiteX44" fmla="*/ 1543288 w 1919435"/>
                  <a:gd name="connsiteY44" fmla="*/ 430970 h 1914275"/>
                  <a:gd name="connsiteX45" fmla="*/ 1552060 w 1919435"/>
                  <a:gd name="connsiteY45" fmla="*/ 504239 h 1914275"/>
                  <a:gd name="connsiteX46" fmla="*/ 1619137 w 1919435"/>
                  <a:gd name="connsiteY46" fmla="*/ 531069 h 1914275"/>
                  <a:gd name="connsiteX47" fmla="*/ 1754839 w 1919435"/>
                  <a:gd name="connsiteY47" fmla="*/ 495467 h 1914275"/>
                  <a:gd name="connsiteX48" fmla="*/ 1812629 w 1919435"/>
                  <a:gd name="connsiteY48" fmla="*/ 517654 h 1914275"/>
                  <a:gd name="connsiteX49" fmla="*/ 1830172 w 1919435"/>
                  <a:gd name="connsiteY49" fmla="*/ 552225 h 1914275"/>
                  <a:gd name="connsiteX50" fmla="*/ 1815724 w 1919435"/>
                  <a:gd name="connsiteY50" fmla="*/ 603306 h 1914275"/>
                  <a:gd name="connsiteX51" fmla="*/ 1699630 w 1919435"/>
                  <a:gd name="connsiteY51" fmla="*/ 695666 h 1914275"/>
                  <a:gd name="connsiteX52" fmla="*/ 1678990 w 1919435"/>
                  <a:gd name="connsiteY52" fmla="*/ 751908 h 1914275"/>
                  <a:gd name="connsiteX53" fmla="*/ 1685182 w 1919435"/>
                  <a:gd name="connsiteY53" fmla="*/ 774611 h 1914275"/>
                  <a:gd name="connsiteX54" fmla="*/ 1732652 w 1919435"/>
                  <a:gd name="connsiteY54" fmla="*/ 815373 h 1914275"/>
                  <a:gd name="connsiteX55" fmla="*/ 1872998 w 1919435"/>
                  <a:gd name="connsiteY55" fmla="*/ 834464 h 1914275"/>
                  <a:gd name="connsiteX56" fmla="*/ 1918404 w 1919435"/>
                  <a:gd name="connsiteY56" fmla="*/ 879354 h 1914275"/>
                  <a:gd name="connsiteX57" fmla="*/ 1919952 w 1919435"/>
                  <a:gd name="connsiteY57" fmla="*/ 919600 h 1914275"/>
                  <a:gd name="connsiteX58" fmla="*/ 1886930 w 1919435"/>
                  <a:gd name="connsiteY58" fmla="*/ 958299 h 1914275"/>
                  <a:gd name="connsiteX59" fmla="*/ 1754839 w 1919435"/>
                  <a:gd name="connsiteY59" fmla="*/ 995965 h 1914275"/>
                  <a:gd name="connsiteX60" fmla="*/ 1701178 w 1919435"/>
                  <a:gd name="connsiteY60" fmla="*/ 1085229 h 1914275"/>
                  <a:gd name="connsiteX61" fmla="*/ 1728524 w 1919435"/>
                  <a:gd name="connsiteY61" fmla="*/ 1121348 h 1914275"/>
                  <a:gd name="connsiteX62" fmla="*/ 1849779 w 1919435"/>
                  <a:gd name="connsiteY62" fmla="*/ 1192552 h 1914275"/>
                  <a:gd name="connsiteX63" fmla="*/ 1876094 w 1919435"/>
                  <a:gd name="connsiteY63" fmla="*/ 1253954 h 1914275"/>
                  <a:gd name="connsiteX64" fmla="*/ 1875062 w 1919435"/>
                  <a:gd name="connsiteY64" fmla="*/ 1260145 h 1914275"/>
                  <a:gd name="connsiteX65" fmla="*/ 1802309 w 1919435"/>
                  <a:gd name="connsiteY65" fmla="*/ 1312259 h 1914275"/>
                  <a:gd name="connsiteX66" fmla="*/ 1675379 w 1919435"/>
                  <a:gd name="connsiteY66" fmla="*/ 1296264 h 1914275"/>
                  <a:gd name="connsiteX67" fmla="*/ 1611398 w 1919435"/>
                  <a:gd name="connsiteY67" fmla="*/ 1329286 h 1914275"/>
                  <a:gd name="connsiteX68" fmla="*/ 1610365 w 1919435"/>
                  <a:gd name="connsiteY68" fmla="*/ 1405651 h 1914275"/>
                  <a:gd name="connsiteX69" fmla="*/ 1692406 w 1919435"/>
                  <a:gd name="connsiteY69" fmla="*/ 1514006 h 1914275"/>
                  <a:gd name="connsiteX70" fmla="*/ 1692406 w 1919435"/>
                  <a:gd name="connsiteY70" fmla="*/ 1584695 h 1914275"/>
                  <a:gd name="connsiteX71" fmla="*/ 1689310 w 1919435"/>
                  <a:gd name="connsiteY71" fmla="*/ 1588307 h 1914275"/>
                  <a:gd name="connsiteX72" fmla="*/ 1600562 w 1919435"/>
                  <a:gd name="connsiteY72" fmla="*/ 1605850 h 1914275"/>
                  <a:gd name="connsiteX73" fmla="*/ 1490659 w 1919435"/>
                  <a:gd name="connsiteY73" fmla="*/ 1543933 h 1914275"/>
                  <a:gd name="connsiteX74" fmla="*/ 1415326 w 1919435"/>
                  <a:gd name="connsiteY74" fmla="*/ 1554769 h 1914275"/>
                  <a:gd name="connsiteX75" fmla="*/ 1391075 w 1919435"/>
                  <a:gd name="connsiteY75" fmla="*/ 1622877 h 1914275"/>
                  <a:gd name="connsiteX76" fmla="*/ 1426677 w 1919435"/>
                  <a:gd name="connsiteY76" fmla="*/ 1760128 h 1914275"/>
                  <a:gd name="connsiteX77" fmla="*/ 1406554 w 1919435"/>
                  <a:gd name="connsiteY77" fmla="*/ 1811725 h 1914275"/>
                  <a:gd name="connsiteX78" fmla="*/ 1370436 w 1919435"/>
                  <a:gd name="connsiteY78" fmla="*/ 1830300 h 1914275"/>
                  <a:gd name="connsiteX79" fmla="*/ 1316258 w 1919435"/>
                  <a:gd name="connsiteY79" fmla="*/ 1815337 h 1914275"/>
                  <a:gd name="connsiteX80" fmla="*/ 1231122 w 1919435"/>
                  <a:gd name="connsiteY80" fmla="*/ 1707498 h 1914275"/>
                  <a:gd name="connsiteX81" fmla="*/ 1121219 w 1919435"/>
                  <a:gd name="connsiteY81" fmla="*/ 1698210 h 1914275"/>
                  <a:gd name="connsiteX82" fmla="*/ 1106771 w 1919435"/>
                  <a:gd name="connsiteY82" fmla="*/ 1727105 h 1914275"/>
                  <a:gd name="connsiteX83" fmla="*/ 1087165 w 1919435"/>
                  <a:gd name="connsiteY83" fmla="*/ 1868999 h 1914275"/>
                  <a:gd name="connsiteX84" fmla="*/ 1050014 w 1919435"/>
                  <a:gd name="connsiteY84" fmla="*/ 1919049 h 1914275"/>
                  <a:gd name="connsiteX85" fmla="*/ 987581 w 1919435"/>
                  <a:gd name="connsiteY85" fmla="*/ 1919049 h 1914275"/>
                  <a:gd name="connsiteX86" fmla="*/ 960234 w 1919435"/>
                  <a:gd name="connsiteY86" fmla="*/ 1880866 h 1914275"/>
                  <a:gd name="connsiteX87" fmla="*/ 921535 w 1919435"/>
                  <a:gd name="connsiteY87" fmla="*/ 1744132 h 1914275"/>
                  <a:gd name="connsiteX88" fmla="*/ 875614 w 1919435"/>
                  <a:gd name="connsiteY88" fmla="*/ 1703886 h 1914275"/>
                  <a:gd name="connsiteX89" fmla="*/ 847751 w 1919435"/>
                  <a:gd name="connsiteY89" fmla="*/ 1700790 h 1914275"/>
                  <a:gd name="connsiteX90" fmla="*/ 800281 w 1919435"/>
                  <a:gd name="connsiteY90" fmla="*/ 1727105 h 1914275"/>
                  <a:gd name="connsiteX91" fmla="*/ 788414 w 1919435"/>
                  <a:gd name="connsiteY91" fmla="*/ 1747228 h 1914275"/>
                  <a:gd name="connsiteX92" fmla="*/ 723401 w 1919435"/>
                  <a:gd name="connsiteY92" fmla="*/ 1857131 h 1914275"/>
                  <a:gd name="connsiteX93" fmla="*/ 674383 w 1919435"/>
                  <a:gd name="connsiteY93" fmla="*/ 1877254 h 1914275"/>
                  <a:gd name="connsiteX94" fmla="*/ 634652 w 1919435"/>
                  <a:gd name="connsiteY94" fmla="*/ 1863839 h 1914275"/>
                  <a:gd name="connsiteX95" fmla="*/ 607822 w 1919435"/>
                  <a:gd name="connsiteY95" fmla="*/ 1813789 h 1914275"/>
                  <a:gd name="connsiteX96" fmla="*/ 624848 w 1919435"/>
                  <a:gd name="connsiteY96" fmla="*/ 1672927 h 1914275"/>
                  <a:gd name="connsiteX97" fmla="*/ 586150 w 1919435"/>
                  <a:gd name="connsiteY97" fmla="*/ 1607398 h 1914275"/>
                  <a:gd name="connsiteX98" fmla="*/ 514430 w 1919435"/>
                  <a:gd name="connsiteY98" fmla="*/ 1611010 h 1914275"/>
                  <a:gd name="connsiteX99" fmla="*/ 413814 w 1919435"/>
                  <a:gd name="connsiteY99" fmla="*/ 1687375 h 1914275"/>
                  <a:gd name="connsiteX100" fmla="*/ 324550 w 1919435"/>
                  <a:gd name="connsiteY100" fmla="*/ 1682215 h 1914275"/>
                  <a:gd name="connsiteX101" fmla="*/ 316810 w 1919435"/>
                  <a:gd name="connsiteY101" fmla="*/ 1674475 h 1914275"/>
                  <a:gd name="connsiteX102" fmla="*/ 309071 w 1919435"/>
                  <a:gd name="connsiteY102" fmla="*/ 1612558 h 1914275"/>
                  <a:gd name="connsiteX103" fmla="*/ 376148 w 1919435"/>
                  <a:gd name="connsiteY103" fmla="*/ 1492851 h 1914275"/>
                  <a:gd name="connsiteX104" fmla="*/ 387499 w 1919435"/>
                  <a:gd name="connsiteY104" fmla="*/ 1456217 h 1914275"/>
                  <a:gd name="connsiteX105" fmla="*/ 297203 w 1919435"/>
                  <a:gd name="connsiteY105" fmla="*/ 1391720 h 1914275"/>
                  <a:gd name="connsiteX106" fmla="*/ 158405 w 1919435"/>
                  <a:gd name="connsiteY106" fmla="*/ 1427838 h 1914275"/>
                  <a:gd name="connsiteX107" fmla="*/ 114031 w 1919435"/>
                  <a:gd name="connsiteY107" fmla="*/ 1412875 h 1914275"/>
                  <a:gd name="connsiteX108" fmla="*/ 91844 w 1919435"/>
                  <a:gd name="connsiteY108" fmla="*/ 1373660 h 1914275"/>
                  <a:gd name="connsiteX109" fmla="*/ 106808 w 1919435"/>
                  <a:gd name="connsiteY109" fmla="*/ 1315871 h 1914275"/>
                  <a:gd name="connsiteX110" fmla="*/ 209487 w 1919435"/>
                  <a:gd name="connsiteY110" fmla="*/ 1234347 h 1914275"/>
                  <a:gd name="connsiteX111" fmla="*/ 236834 w 1919435"/>
                  <a:gd name="connsiteY111" fmla="*/ 1151274 h 1914275"/>
                  <a:gd name="connsiteX112" fmla="*/ 181624 w 1919435"/>
                  <a:gd name="connsiteY112" fmla="*/ 1104836 h 1914275"/>
                  <a:gd name="connsiteX113" fmla="*/ 52114 w 1919435"/>
                  <a:gd name="connsiteY113" fmla="*/ 1087293 h 1914275"/>
                  <a:gd name="connsiteX114" fmla="*/ 1032 w 1919435"/>
                  <a:gd name="connsiteY114" fmla="*/ 1051175 h 1914275"/>
                  <a:gd name="connsiteX115" fmla="*/ 0 w 1919435"/>
                  <a:gd name="connsiteY115" fmla="*/ 987194 h 1914275"/>
                  <a:gd name="connsiteX116" fmla="*/ 1198616 w 1919435"/>
                  <a:gd name="connsiteY116" fmla="*/ 960879 h 1914275"/>
                  <a:gd name="connsiteX117" fmla="*/ 958686 w 1919435"/>
                  <a:gd name="connsiteY117" fmla="*/ 720949 h 1914275"/>
                  <a:gd name="connsiteX118" fmla="*/ 720304 w 1919435"/>
                  <a:gd name="connsiteY118" fmla="*/ 959331 h 1914275"/>
                  <a:gd name="connsiteX119" fmla="*/ 957654 w 1919435"/>
                  <a:gd name="connsiteY119" fmla="*/ 1198744 h 1914275"/>
                  <a:gd name="connsiteX120" fmla="*/ 1198616 w 1919435"/>
                  <a:gd name="connsiteY120" fmla="*/ 960879 h 191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1919435" h="1914275">
                    <a:moveTo>
                      <a:pt x="0" y="987194"/>
                    </a:moveTo>
                    <a:cubicBezTo>
                      <a:pt x="8256" y="971714"/>
                      <a:pt x="21155" y="963975"/>
                      <a:pt x="37667" y="959846"/>
                    </a:cubicBezTo>
                    <a:cubicBezTo>
                      <a:pt x="82041" y="947979"/>
                      <a:pt x="125383" y="934564"/>
                      <a:pt x="169757" y="922696"/>
                    </a:cubicBezTo>
                    <a:cubicBezTo>
                      <a:pt x="196587" y="915473"/>
                      <a:pt x="212583" y="900509"/>
                      <a:pt x="215163" y="872130"/>
                    </a:cubicBezTo>
                    <a:cubicBezTo>
                      <a:pt x="215679" y="864907"/>
                      <a:pt x="216710" y="857683"/>
                      <a:pt x="217743" y="850459"/>
                    </a:cubicBezTo>
                    <a:cubicBezTo>
                      <a:pt x="220323" y="826209"/>
                      <a:pt x="209487" y="809697"/>
                      <a:pt x="189364" y="797830"/>
                    </a:cubicBezTo>
                    <a:cubicBezTo>
                      <a:pt x="149118" y="774611"/>
                      <a:pt x="109388" y="750876"/>
                      <a:pt x="69657" y="727657"/>
                    </a:cubicBezTo>
                    <a:cubicBezTo>
                      <a:pt x="40246" y="710629"/>
                      <a:pt x="35087" y="697730"/>
                      <a:pt x="43858" y="664708"/>
                    </a:cubicBezTo>
                    <a:cubicBezTo>
                      <a:pt x="44890" y="661612"/>
                      <a:pt x="45406" y="658516"/>
                      <a:pt x="46438" y="655936"/>
                    </a:cubicBezTo>
                    <a:cubicBezTo>
                      <a:pt x="59337" y="613110"/>
                      <a:pt x="70689" y="604854"/>
                      <a:pt x="114547" y="608982"/>
                    </a:cubicBezTo>
                    <a:cubicBezTo>
                      <a:pt x="156857" y="613110"/>
                      <a:pt x="199167" y="617754"/>
                      <a:pt x="241478" y="623429"/>
                    </a:cubicBezTo>
                    <a:cubicBezTo>
                      <a:pt x="275016" y="627557"/>
                      <a:pt x="289463" y="621881"/>
                      <a:pt x="306491" y="593503"/>
                    </a:cubicBezTo>
                    <a:cubicBezTo>
                      <a:pt x="330741" y="554288"/>
                      <a:pt x="329710" y="541905"/>
                      <a:pt x="301331" y="505271"/>
                    </a:cubicBezTo>
                    <a:cubicBezTo>
                      <a:pt x="274500" y="470700"/>
                      <a:pt x="248185" y="435614"/>
                      <a:pt x="222386" y="400527"/>
                    </a:cubicBezTo>
                    <a:cubicBezTo>
                      <a:pt x="206907" y="379888"/>
                      <a:pt x="206907" y="362861"/>
                      <a:pt x="222386" y="342222"/>
                    </a:cubicBezTo>
                    <a:cubicBezTo>
                      <a:pt x="230126" y="331902"/>
                      <a:pt x="238382" y="321583"/>
                      <a:pt x="248185" y="313327"/>
                    </a:cubicBezTo>
                    <a:cubicBezTo>
                      <a:pt x="267792" y="296816"/>
                      <a:pt x="281208" y="294752"/>
                      <a:pt x="303395" y="307135"/>
                    </a:cubicBezTo>
                    <a:cubicBezTo>
                      <a:pt x="342609" y="328806"/>
                      <a:pt x="382856" y="348929"/>
                      <a:pt x="420522" y="373180"/>
                    </a:cubicBezTo>
                    <a:cubicBezTo>
                      <a:pt x="463864" y="401043"/>
                      <a:pt x="493791" y="382468"/>
                      <a:pt x="525265" y="343770"/>
                    </a:cubicBezTo>
                    <a:cubicBezTo>
                      <a:pt x="535585" y="330870"/>
                      <a:pt x="531973" y="313843"/>
                      <a:pt x="527845" y="298364"/>
                    </a:cubicBezTo>
                    <a:cubicBezTo>
                      <a:pt x="516493" y="254506"/>
                      <a:pt x="505142" y="210647"/>
                      <a:pt x="493791" y="166789"/>
                    </a:cubicBezTo>
                    <a:cubicBezTo>
                      <a:pt x="485535" y="135315"/>
                      <a:pt x="490694" y="122415"/>
                      <a:pt x="518557" y="105904"/>
                    </a:cubicBezTo>
                    <a:cubicBezTo>
                      <a:pt x="524749" y="102292"/>
                      <a:pt x="530941" y="98680"/>
                      <a:pt x="537649" y="95585"/>
                    </a:cubicBezTo>
                    <a:cubicBezTo>
                      <a:pt x="571187" y="80105"/>
                      <a:pt x="586150" y="83717"/>
                      <a:pt x="608853" y="113128"/>
                    </a:cubicBezTo>
                    <a:cubicBezTo>
                      <a:pt x="636200" y="147698"/>
                      <a:pt x="663547" y="182785"/>
                      <a:pt x="690894" y="217355"/>
                    </a:cubicBezTo>
                    <a:cubicBezTo>
                      <a:pt x="716693" y="249346"/>
                      <a:pt x="777062" y="249346"/>
                      <a:pt x="802861" y="216839"/>
                    </a:cubicBezTo>
                    <a:cubicBezTo>
                      <a:pt x="813697" y="202908"/>
                      <a:pt x="813697" y="185365"/>
                      <a:pt x="816277" y="169369"/>
                    </a:cubicBezTo>
                    <a:cubicBezTo>
                      <a:pt x="822468" y="129123"/>
                      <a:pt x="827628" y="88877"/>
                      <a:pt x="832788" y="48631"/>
                    </a:cubicBezTo>
                    <a:cubicBezTo>
                      <a:pt x="836916" y="16640"/>
                      <a:pt x="845687" y="7868"/>
                      <a:pt x="877677" y="2193"/>
                    </a:cubicBezTo>
                    <a:cubicBezTo>
                      <a:pt x="891093" y="-387"/>
                      <a:pt x="904509" y="-387"/>
                      <a:pt x="917924" y="645"/>
                    </a:cubicBezTo>
                    <a:cubicBezTo>
                      <a:pt x="937531" y="1677"/>
                      <a:pt x="950947" y="11996"/>
                      <a:pt x="956106" y="31603"/>
                    </a:cubicBezTo>
                    <a:cubicBezTo>
                      <a:pt x="968490" y="75461"/>
                      <a:pt x="981389" y="119835"/>
                      <a:pt x="993772" y="163693"/>
                    </a:cubicBezTo>
                    <a:cubicBezTo>
                      <a:pt x="1006672" y="208584"/>
                      <a:pt x="1043822" y="229739"/>
                      <a:pt x="1089745" y="217871"/>
                    </a:cubicBezTo>
                    <a:cubicBezTo>
                      <a:pt x="1104707" y="214259"/>
                      <a:pt x="1113479" y="203424"/>
                      <a:pt x="1120703" y="191040"/>
                    </a:cubicBezTo>
                    <a:cubicBezTo>
                      <a:pt x="1144438" y="150278"/>
                      <a:pt x="1168689" y="109516"/>
                      <a:pt x="1192940" y="68754"/>
                    </a:cubicBezTo>
                    <a:cubicBezTo>
                      <a:pt x="1208419" y="42439"/>
                      <a:pt x="1221835" y="36763"/>
                      <a:pt x="1251245" y="44503"/>
                    </a:cubicBezTo>
                    <a:cubicBezTo>
                      <a:pt x="1310067" y="59466"/>
                      <a:pt x="1317806" y="72366"/>
                      <a:pt x="1309035" y="137895"/>
                    </a:cubicBezTo>
                    <a:cubicBezTo>
                      <a:pt x="1303875" y="177109"/>
                      <a:pt x="1299231" y="216323"/>
                      <a:pt x="1294587" y="255538"/>
                    </a:cubicBezTo>
                    <a:cubicBezTo>
                      <a:pt x="1294071" y="259665"/>
                      <a:pt x="1294071" y="263793"/>
                      <a:pt x="1294587" y="267921"/>
                    </a:cubicBezTo>
                    <a:cubicBezTo>
                      <a:pt x="1301295" y="309715"/>
                      <a:pt x="1364760" y="338610"/>
                      <a:pt x="1399331" y="314359"/>
                    </a:cubicBezTo>
                    <a:cubicBezTo>
                      <a:pt x="1438545" y="286496"/>
                      <a:pt x="1476211" y="257085"/>
                      <a:pt x="1514394" y="228191"/>
                    </a:cubicBezTo>
                    <a:cubicBezTo>
                      <a:pt x="1542256" y="207036"/>
                      <a:pt x="1556188" y="207552"/>
                      <a:pt x="1584050" y="229223"/>
                    </a:cubicBezTo>
                    <a:cubicBezTo>
                      <a:pt x="1587663" y="232319"/>
                      <a:pt x="1591274" y="234898"/>
                      <a:pt x="1594886" y="238510"/>
                    </a:cubicBezTo>
                    <a:cubicBezTo>
                      <a:pt x="1627393" y="269469"/>
                      <a:pt x="1628941" y="278757"/>
                      <a:pt x="1606754" y="317971"/>
                    </a:cubicBezTo>
                    <a:cubicBezTo>
                      <a:pt x="1585599" y="355637"/>
                      <a:pt x="1565475" y="393819"/>
                      <a:pt x="1543288" y="430970"/>
                    </a:cubicBezTo>
                    <a:cubicBezTo>
                      <a:pt x="1527293" y="458317"/>
                      <a:pt x="1534517" y="481020"/>
                      <a:pt x="1552060" y="504239"/>
                    </a:cubicBezTo>
                    <a:cubicBezTo>
                      <a:pt x="1569604" y="527458"/>
                      <a:pt x="1589726" y="538809"/>
                      <a:pt x="1619137" y="531069"/>
                    </a:cubicBezTo>
                    <a:cubicBezTo>
                      <a:pt x="1664543" y="519202"/>
                      <a:pt x="1709949" y="507850"/>
                      <a:pt x="1754839" y="495467"/>
                    </a:cubicBezTo>
                    <a:cubicBezTo>
                      <a:pt x="1783734" y="487727"/>
                      <a:pt x="1796634" y="492371"/>
                      <a:pt x="1812629" y="517654"/>
                    </a:cubicBezTo>
                    <a:cubicBezTo>
                      <a:pt x="1819853" y="528490"/>
                      <a:pt x="1826044" y="539841"/>
                      <a:pt x="1830172" y="552225"/>
                    </a:cubicBezTo>
                    <a:cubicBezTo>
                      <a:pt x="1837912" y="574412"/>
                      <a:pt x="1834299" y="588343"/>
                      <a:pt x="1815724" y="603306"/>
                    </a:cubicBezTo>
                    <a:cubicBezTo>
                      <a:pt x="1777026" y="634265"/>
                      <a:pt x="1738844" y="665224"/>
                      <a:pt x="1699630" y="695666"/>
                    </a:cubicBezTo>
                    <a:cubicBezTo>
                      <a:pt x="1680022" y="710629"/>
                      <a:pt x="1674862" y="729205"/>
                      <a:pt x="1678990" y="751908"/>
                    </a:cubicBezTo>
                    <a:cubicBezTo>
                      <a:pt x="1680539" y="759647"/>
                      <a:pt x="1683119" y="766871"/>
                      <a:pt x="1685182" y="774611"/>
                    </a:cubicBezTo>
                    <a:cubicBezTo>
                      <a:pt x="1691890" y="798862"/>
                      <a:pt x="1707885" y="812277"/>
                      <a:pt x="1732652" y="815373"/>
                    </a:cubicBezTo>
                    <a:cubicBezTo>
                      <a:pt x="1779606" y="821565"/>
                      <a:pt x="1826560" y="828272"/>
                      <a:pt x="1872998" y="834464"/>
                    </a:cubicBezTo>
                    <a:cubicBezTo>
                      <a:pt x="1900861" y="838076"/>
                      <a:pt x="1915308" y="851491"/>
                      <a:pt x="1918404" y="879354"/>
                    </a:cubicBezTo>
                    <a:cubicBezTo>
                      <a:pt x="1919952" y="892770"/>
                      <a:pt x="1921500" y="906185"/>
                      <a:pt x="1919952" y="919600"/>
                    </a:cubicBezTo>
                    <a:cubicBezTo>
                      <a:pt x="1917372" y="940755"/>
                      <a:pt x="1906536" y="952623"/>
                      <a:pt x="1886930" y="958299"/>
                    </a:cubicBezTo>
                    <a:cubicBezTo>
                      <a:pt x="1843071" y="970682"/>
                      <a:pt x="1798697" y="983065"/>
                      <a:pt x="1754839" y="995965"/>
                    </a:cubicBezTo>
                    <a:cubicBezTo>
                      <a:pt x="1712013" y="1008348"/>
                      <a:pt x="1692406" y="1040855"/>
                      <a:pt x="1701178" y="1085229"/>
                    </a:cubicBezTo>
                    <a:cubicBezTo>
                      <a:pt x="1704273" y="1102256"/>
                      <a:pt x="1714077" y="1113092"/>
                      <a:pt x="1728524" y="1121348"/>
                    </a:cubicBezTo>
                    <a:cubicBezTo>
                      <a:pt x="1768771" y="1145083"/>
                      <a:pt x="1809016" y="1168817"/>
                      <a:pt x="1849779" y="1192552"/>
                    </a:cubicBezTo>
                    <a:cubicBezTo>
                      <a:pt x="1879706" y="1210096"/>
                      <a:pt x="1884350" y="1220415"/>
                      <a:pt x="1876094" y="1253954"/>
                    </a:cubicBezTo>
                    <a:cubicBezTo>
                      <a:pt x="1875578" y="1256018"/>
                      <a:pt x="1875578" y="1258082"/>
                      <a:pt x="1875062" y="1260145"/>
                    </a:cubicBezTo>
                    <a:cubicBezTo>
                      <a:pt x="1862678" y="1300908"/>
                      <a:pt x="1848747" y="1321031"/>
                      <a:pt x="1802309" y="1312259"/>
                    </a:cubicBezTo>
                    <a:cubicBezTo>
                      <a:pt x="1760515" y="1304003"/>
                      <a:pt x="1717689" y="1302456"/>
                      <a:pt x="1675379" y="1296264"/>
                    </a:cubicBezTo>
                    <a:cubicBezTo>
                      <a:pt x="1645452" y="1292136"/>
                      <a:pt x="1625845" y="1304003"/>
                      <a:pt x="1611398" y="1329286"/>
                    </a:cubicBezTo>
                    <a:cubicBezTo>
                      <a:pt x="1596434" y="1355085"/>
                      <a:pt x="1589726" y="1379336"/>
                      <a:pt x="1610365" y="1405651"/>
                    </a:cubicBezTo>
                    <a:cubicBezTo>
                      <a:pt x="1638228" y="1441254"/>
                      <a:pt x="1665059" y="1477888"/>
                      <a:pt x="1692406" y="1514006"/>
                    </a:cubicBezTo>
                    <a:cubicBezTo>
                      <a:pt x="1715109" y="1543417"/>
                      <a:pt x="1715109" y="1555285"/>
                      <a:pt x="1692406" y="1584695"/>
                    </a:cubicBezTo>
                    <a:cubicBezTo>
                      <a:pt x="1691374" y="1585727"/>
                      <a:pt x="1690342" y="1587275"/>
                      <a:pt x="1689310" y="1588307"/>
                    </a:cubicBezTo>
                    <a:cubicBezTo>
                      <a:pt x="1659383" y="1620298"/>
                      <a:pt x="1647516" y="1634229"/>
                      <a:pt x="1600562" y="1605850"/>
                    </a:cubicBezTo>
                    <a:cubicBezTo>
                      <a:pt x="1564444" y="1584179"/>
                      <a:pt x="1526261" y="1565604"/>
                      <a:pt x="1490659" y="1543933"/>
                    </a:cubicBezTo>
                    <a:cubicBezTo>
                      <a:pt x="1461248" y="1526390"/>
                      <a:pt x="1438545" y="1536709"/>
                      <a:pt x="1415326" y="1554769"/>
                    </a:cubicBezTo>
                    <a:cubicBezTo>
                      <a:pt x="1392107" y="1572312"/>
                      <a:pt x="1382819" y="1593467"/>
                      <a:pt x="1391075" y="1622877"/>
                    </a:cubicBezTo>
                    <a:cubicBezTo>
                      <a:pt x="1403974" y="1668284"/>
                      <a:pt x="1415326" y="1714205"/>
                      <a:pt x="1426677" y="1760128"/>
                    </a:cubicBezTo>
                    <a:cubicBezTo>
                      <a:pt x="1432870" y="1784894"/>
                      <a:pt x="1427710" y="1798310"/>
                      <a:pt x="1406554" y="1811725"/>
                    </a:cubicBezTo>
                    <a:cubicBezTo>
                      <a:pt x="1395203" y="1818949"/>
                      <a:pt x="1383335" y="1825657"/>
                      <a:pt x="1370436" y="1830300"/>
                    </a:cubicBezTo>
                    <a:cubicBezTo>
                      <a:pt x="1347733" y="1838556"/>
                      <a:pt x="1331222" y="1834428"/>
                      <a:pt x="1316258" y="1815337"/>
                    </a:cubicBezTo>
                    <a:cubicBezTo>
                      <a:pt x="1287879" y="1779735"/>
                      <a:pt x="1259501" y="1743616"/>
                      <a:pt x="1231122" y="1707498"/>
                    </a:cubicBezTo>
                    <a:cubicBezTo>
                      <a:pt x="1203775" y="1673443"/>
                      <a:pt x="1154242" y="1668800"/>
                      <a:pt x="1121219" y="1698210"/>
                    </a:cubicBezTo>
                    <a:cubicBezTo>
                      <a:pt x="1112447" y="1705950"/>
                      <a:pt x="1108320" y="1715753"/>
                      <a:pt x="1106771" y="1727105"/>
                    </a:cubicBezTo>
                    <a:cubicBezTo>
                      <a:pt x="1100064" y="1774575"/>
                      <a:pt x="1092324" y="1821529"/>
                      <a:pt x="1087165" y="1868999"/>
                    </a:cubicBezTo>
                    <a:cubicBezTo>
                      <a:pt x="1084068" y="1893766"/>
                      <a:pt x="1074265" y="1911309"/>
                      <a:pt x="1050014" y="1919049"/>
                    </a:cubicBezTo>
                    <a:cubicBezTo>
                      <a:pt x="1029375" y="1919049"/>
                      <a:pt x="1008220" y="1919049"/>
                      <a:pt x="987581" y="1919049"/>
                    </a:cubicBezTo>
                    <a:cubicBezTo>
                      <a:pt x="973133" y="1910277"/>
                      <a:pt x="964878" y="1897377"/>
                      <a:pt x="960234" y="1880866"/>
                    </a:cubicBezTo>
                    <a:cubicBezTo>
                      <a:pt x="947851" y="1835460"/>
                      <a:pt x="933919" y="1790054"/>
                      <a:pt x="921535" y="1744132"/>
                    </a:cubicBezTo>
                    <a:cubicBezTo>
                      <a:pt x="914828" y="1719881"/>
                      <a:pt x="899865" y="1706982"/>
                      <a:pt x="875614" y="1703886"/>
                    </a:cubicBezTo>
                    <a:cubicBezTo>
                      <a:pt x="866326" y="1702854"/>
                      <a:pt x="857038" y="1701306"/>
                      <a:pt x="847751" y="1700790"/>
                    </a:cubicBezTo>
                    <a:cubicBezTo>
                      <a:pt x="826080" y="1699242"/>
                      <a:pt x="811117" y="1709046"/>
                      <a:pt x="800281" y="1727105"/>
                    </a:cubicBezTo>
                    <a:cubicBezTo>
                      <a:pt x="796153" y="1733813"/>
                      <a:pt x="792541" y="1740520"/>
                      <a:pt x="788414" y="1747228"/>
                    </a:cubicBezTo>
                    <a:cubicBezTo>
                      <a:pt x="766742" y="1783862"/>
                      <a:pt x="745587" y="1821013"/>
                      <a:pt x="723401" y="1857131"/>
                    </a:cubicBezTo>
                    <a:cubicBezTo>
                      <a:pt x="711533" y="1877254"/>
                      <a:pt x="697085" y="1882414"/>
                      <a:pt x="674383" y="1877254"/>
                    </a:cubicBezTo>
                    <a:cubicBezTo>
                      <a:pt x="660451" y="1874158"/>
                      <a:pt x="647552" y="1869515"/>
                      <a:pt x="634652" y="1863839"/>
                    </a:cubicBezTo>
                    <a:cubicBezTo>
                      <a:pt x="611949" y="1853003"/>
                      <a:pt x="604726" y="1839072"/>
                      <a:pt x="607822" y="1813789"/>
                    </a:cubicBezTo>
                    <a:cubicBezTo>
                      <a:pt x="613497" y="1766835"/>
                      <a:pt x="618141" y="1719881"/>
                      <a:pt x="624848" y="1672927"/>
                    </a:cubicBezTo>
                    <a:cubicBezTo>
                      <a:pt x="629492" y="1639905"/>
                      <a:pt x="611949" y="1621846"/>
                      <a:pt x="586150" y="1607398"/>
                    </a:cubicBezTo>
                    <a:cubicBezTo>
                      <a:pt x="560868" y="1593467"/>
                      <a:pt x="538165" y="1591403"/>
                      <a:pt x="514430" y="1611010"/>
                    </a:cubicBezTo>
                    <a:cubicBezTo>
                      <a:pt x="481407" y="1637325"/>
                      <a:pt x="446836" y="1661576"/>
                      <a:pt x="413814" y="1687375"/>
                    </a:cubicBezTo>
                    <a:cubicBezTo>
                      <a:pt x="380276" y="1713690"/>
                      <a:pt x="365828" y="1719365"/>
                      <a:pt x="324550" y="1682215"/>
                    </a:cubicBezTo>
                    <a:cubicBezTo>
                      <a:pt x="321970" y="1679635"/>
                      <a:pt x="319390" y="1677055"/>
                      <a:pt x="316810" y="1674475"/>
                    </a:cubicBezTo>
                    <a:cubicBezTo>
                      <a:pt x="296687" y="1653836"/>
                      <a:pt x="294623" y="1637841"/>
                      <a:pt x="309071" y="1612558"/>
                    </a:cubicBezTo>
                    <a:cubicBezTo>
                      <a:pt x="331258" y="1572828"/>
                      <a:pt x="353960" y="1532581"/>
                      <a:pt x="376148" y="1492851"/>
                    </a:cubicBezTo>
                    <a:cubicBezTo>
                      <a:pt x="382339" y="1481500"/>
                      <a:pt x="389047" y="1470148"/>
                      <a:pt x="387499" y="1456217"/>
                    </a:cubicBezTo>
                    <a:cubicBezTo>
                      <a:pt x="383887" y="1414423"/>
                      <a:pt x="337449" y="1381400"/>
                      <a:pt x="297203" y="1391720"/>
                    </a:cubicBezTo>
                    <a:cubicBezTo>
                      <a:pt x="250765" y="1403587"/>
                      <a:pt x="204327" y="1415455"/>
                      <a:pt x="158405" y="1427838"/>
                    </a:cubicBezTo>
                    <a:cubicBezTo>
                      <a:pt x="139830" y="1432998"/>
                      <a:pt x="125899" y="1427322"/>
                      <a:pt x="114031" y="1412875"/>
                    </a:cubicBezTo>
                    <a:cubicBezTo>
                      <a:pt x="104228" y="1401007"/>
                      <a:pt x="98036" y="1387592"/>
                      <a:pt x="91844" y="1373660"/>
                    </a:cubicBezTo>
                    <a:cubicBezTo>
                      <a:pt x="81525" y="1349409"/>
                      <a:pt x="86169" y="1331866"/>
                      <a:pt x="106808" y="1315871"/>
                    </a:cubicBezTo>
                    <a:cubicBezTo>
                      <a:pt x="140862" y="1288524"/>
                      <a:pt x="175432" y="1261693"/>
                      <a:pt x="209487" y="1234347"/>
                    </a:cubicBezTo>
                    <a:cubicBezTo>
                      <a:pt x="245605" y="1206484"/>
                      <a:pt x="248701" y="1194616"/>
                      <a:pt x="236834" y="1151274"/>
                    </a:cubicBezTo>
                    <a:cubicBezTo>
                      <a:pt x="228578" y="1122896"/>
                      <a:pt x="211551" y="1107932"/>
                      <a:pt x="181624" y="1104836"/>
                    </a:cubicBezTo>
                    <a:cubicBezTo>
                      <a:pt x="138282" y="1100192"/>
                      <a:pt x="95456" y="1091937"/>
                      <a:pt x="52114" y="1087293"/>
                    </a:cubicBezTo>
                    <a:cubicBezTo>
                      <a:pt x="27347" y="1084713"/>
                      <a:pt x="9804" y="1074910"/>
                      <a:pt x="1032" y="1051175"/>
                    </a:cubicBezTo>
                    <a:cubicBezTo>
                      <a:pt x="0" y="1028988"/>
                      <a:pt x="0" y="1008348"/>
                      <a:pt x="0" y="987194"/>
                    </a:cubicBezTo>
                    <a:close/>
                    <a:moveTo>
                      <a:pt x="1198616" y="960879"/>
                    </a:moveTo>
                    <a:cubicBezTo>
                      <a:pt x="1200163" y="838592"/>
                      <a:pt x="1104192" y="720433"/>
                      <a:pt x="958686" y="720949"/>
                    </a:cubicBezTo>
                    <a:cubicBezTo>
                      <a:pt x="824016" y="721465"/>
                      <a:pt x="720821" y="824145"/>
                      <a:pt x="720304" y="959331"/>
                    </a:cubicBezTo>
                    <a:cubicBezTo>
                      <a:pt x="719788" y="1096581"/>
                      <a:pt x="827628" y="1197712"/>
                      <a:pt x="957654" y="1198744"/>
                    </a:cubicBezTo>
                    <a:cubicBezTo>
                      <a:pt x="1090776" y="1199776"/>
                      <a:pt x="1198100" y="1092969"/>
                      <a:pt x="1198616" y="960879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31D81169-CACA-4F00-B325-E9872F60ED27}"/>
                  </a:ext>
                </a:extLst>
              </p:cNvPr>
              <p:cNvGrpSpPr/>
              <p:nvPr/>
            </p:nvGrpSpPr>
            <p:grpSpPr>
              <a:xfrm>
                <a:off x="7392963" y="2648852"/>
                <a:ext cx="1838947" cy="1835405"/>
                <a:chOff x="7167947" y="1624190"/>
                <a:chExt cx="2677922" cy="2672763"/>
              </a:xfrm>
              <a:grpFill/>
            </p:grpSpPr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F939FB8C-F4E6-45BF-BE92-A0D7E337E986}"/>
                    </a:ext>
                  </a:extLst>
                </p:cNvPr>
                <p:cNvSpPr/>
                <p:nvPr/>
              </p:nvSpPr>
              <p:spPr>
                <a:xfrm>
                  <a:off x="7167947" y="1624190"/>
                  <a:ext cx="2677922" cy="2672763"/>
                </a:xfrm>
                <a:custGeom>
                  <a:avLst/>
                  <a:gdLst>
                    <a:gd name="connsiteX0" fmla="*/ 2538684 w 2677922"/>
                    <a:gd name="connsiteY0" fmla="*/ 1897505 h 2672762"/>
                    <a:gd name="connsiteX1" fmla="*/ 2456643 w 2677922"/>
                    <a:gd name="connsiteY1" fmla="*/ 1879446 h 2672762"/>
                    <a:gd name="connsiteX2" fmla="*/ 2389566 w 2677922"/>
                    <a:gd name="connsiteY2" fmla="*/ 1863966 h 2672762"/>
                    <a:gd name="connsiteX3" fmla="*/ 2354479 w 2677922"/>
                    <a:gd name="connsiteY3" fmla="*/ 1874802 h 2672762"/>
                    <a:gd name="connsiteX4" fmla="*/ 2312170 w 2677922"/>
                    <a:gd name="connsiteY4" fmla="*/ 1950651 h 2672762"/>
                    <a:gd name="connsiteX5" fmla="*/ 2322489 w 2677922"/>
                    <a:gd name="connsiteY5" fmla="*/ 1983157 h 2672762"/>
                    <a:gd name="connsiteX6" fmla="*/ 2412785 w 2677922"/>
                    <a:gd name="connsiteY6" fmla="*/ 2080161 h 2672762"/>
                    <a:gd name="connsiteX7" fmla="*/ 2418461 w 2677922"/>
                    <a:gd name="connsiteY7" fmla="*/ 2146722 h 2672762"/>
                    <a:gd name="connsiteX8" fmla="*/ 2414849 w 2677922"/>
                    <a:gd name="connsiteY8" fmla="*/ 2151882 h 2672762"/>
                    <a:gd name="connsiteX9" fmla="*/ 2324037 w 2677922"/>
                    <a:gd name="connsiteY9" fmla="*/ 2174585 h 2672762"/>
                    <a:gd name="connsiteX10" fmla="*/ 2219294 w 2677922"/>
                    <a:gd name="connsiteY10" fmla="*/ 2118859 h 2672762"/>
                    <a:gd name="connsiteX11" fmla="*/ 2178531 w 2677922"/>
                    <a:gd name="connsiteY11" fmla="*/ 2120407 h 2672762"/>
                    <a:gd name="connsiteX12" fmla="*/ 2125386 w 2677922"/>
                    <a:gd name="connsiteY12" fmla="*/ 2172521 h 2672762"/>
                    <a:gd name="connsiteX13" fmla="*/ 2122806 w 2677922"/>
                    <a:gd name="connsiteY13" fmla="*/ 2217411 h 2672762"/>
                    <a:gd name="connsiteX14" fmla="*/ 2184723 w 2677922"/>
                    <a:gd name="connsiteY14" fmla="*/ 2334538 h 2672762"/>
                    <a:gd name="connsiteX15" fmla="*/ 2174404 w 2677922"/>
                    <a:gd name="connsiteY15" fmla="*/ 2395423 h 2672762"/>
                    <a:gd name="connsiteX16" fmla="*/ 2164084 w 2677922"/>
                    <a:gd name="connsiteY16" fmla="*/ 2404711 h 2672762"/>
                    <a:gd name="connsiteX17" fmla="*/ 2075336 w 2677922"/>
                    <a:gd name="connsiteY17" fmla="*/ 2401615 h 2672762"/>
                    <a:gd name="connsiteX18" fmla="*/ 1988652 w 2677922"/>
                    <a:gd name="connsiteY18" fmla="*/ 2320606 h 2672762"/>
                    <a:gd name="connsiteX19" fmla="*/ 1944277 w 2677922"/>
                    <a:gd name="connsiteY19" fmla="*/ 2311835 h 2672762"/>
                    <a:gd name="connsiteX20" fmla="*/ 1883392 w 2677922"/>
                    <a:gd name="connsiteY20" fmla="*/ 2346405 h 2672762"/>
                    <a:gd name="connsiteX21" fmla="*/ 1868429 w 2677922"/>
                    <a:gd name="connsiteY21" fmla="*/ 2391811 h 2672762"/>
                    <a:gd name="connsiteX22" fmla="*/ 1899388 w 2677922"/>
                    <a:gd name="connsiteY22" fmla="*/ 2526997 h 2672762"/>
                    <a:gd name="connsiteX23" fmla="*/ 1879264 w 2677922"/>
                    <a:gd name="connsiteY23" fmla="*/ 2571887 h 2672762"/>
                    <a:gd name="connsiteX24" fmla="*/ 1841082 w 2677922"/>
                    <a:gd name="connsiteY24" fmla="*/ 2588915 h 2672762"/>
                    <a:gd name="connsiteX25" fmla="*/ 1782777 w 2677922"/>
                    <a:gd name="connsiteY25" fmla="*/ 2568276 h 2672762"/>
                    <a:gd name="connsiteX26" fmla="*/ 1715184 w 2677922"/>
                    <a:gd name="connsiteY26" fmla="*/ 2459404 h 2672762"/>
                    <a:gd name="connsiteX27" fmla="*/ 1664618 w 2677922"/>
                    <a:gd name="connsiteY27" fmla="*/ 2435669 h 2672762"/>
                    <a:gd name="connsiteX28" fmla="*/ 1610440 w 2677922"/>
                    <a:gd name="connsiteY28" fmla="*/ 2450117 h 2672762"/>
                    <a:gd name="connsiteX29" fmla="*/ 1577418 w 2677922"/>
                    <a:gd name="connsiteY29" fmla="*/ 2495007 h 2672762"/>
                    <a:gd name="connsiteX30" fmla="*/ 1573806 w 2677922"/>
                    <a:gd name="connsiteY30" fmla="*/ 2616777 h 2672762"/>
                    <a:gd name="connsiteX31" fmla="*/ 1526852 w 2677922"/>
                    <a:gd name="connsiteY31" fmla="*/ 2672503 h 2672762"/>
                    <a:gd name="connsiteX32" fmla="*/ 1497441 w 2677922"/>
                    <a:gd name="connsiteY32" fmla="*/ 2676115 h 2672762"/>
                    <a:gd name="connsiteX33" fmla="*/ 1449972 w 2677922"/>
                    <a:gd name="connsiteY33" fmla="*/ 2644124 h 2672762"/>
                    <a:gd name="connsiteX34" fmla="*/ 1410241 w 2677922"/>
                    <a:gd name="connsiteY34" fmla="*/ 2514614 h 2672762"/>
                    <a:gd name="connsiteX35" fmla="*/ 1373091 w 2677922"/>
                    <a:gd name="connsiteY35" fmla="*/ 2482623 h 2672762"/>
                    <a:gd name="connsiteX36" fmla="*/ 1304982 w 2677922"/>
                    <a:gd name="connsiteY36" fmla="*/ 2483139 h 2672762"/>
                    <a:gd name="connsiteX37" fmla="*/ 1271959 w 2677922"/>
                    <a:gd name="connsiteY37" fmla="*/ 2511518 h 2672762"/>
                    <a:gd name="connsiteX38" fmla="*/ 1234293 w 2677922"/>
                    <a:gd name="connsiteY38" fmla="*/ 2633805 h 2672762"/>
                    <a:gd name="connsiteX39" fmla="*/ 1170828 w 2677922"/>
                    <a:gd name="connsiteY39" fmla="*/ 2674567 h 2672762"/>
                    <a:gd name="connsiteX40" fmla="*/ 1106847 w 2677922"/>
                    <a:gd name="connsiteY40" fmla="*/ 2602330 h 2672762"/>
                    <a:gd name="connsiteX41" fmla="*/ 1103751 w 2677922"/>
                    <a:gd name="connsiteY41" fmla="*/ 2491395 h 2672762"/>
                    <a:gd name="connsiteX42" fmla="*/ 1080532 w 2677922"/>
                    <a:gd name="connsiteY42" fmla="*/ 2454244 h 2672762"/>
                    <a:gd name="connsiteX43" fmla="*/ 1005199 w 2677922"/>
                    <a:gd name="connsiteY43" fmla="*/ 2435153 h 2672762"/>
                    <a:gd name="connsiteX44" fmla="*/ 969080 w 2677922"/>
                    <a:gd name="connsiteY44" fmla="*/ 2454244 h 2672762"/>
                    <a:gd name="connsiteX45" fmla="*/ 900456 w 2677922"/>
                    <a:gd name="connsiteY45" fmla="*/ 2564148 h 2672762"/>
                    <a:gd name="connsiteX46" fmla="*/ 836474 w 2677922"/>
                    <a:gd name="connsiteY46" fmla="*/ 2587367 h 2672762"/>
                    <a:gd name="connsiteX47" fmla="*/ 831830 w 2677922"/>
                    <a:gd name="connsiteY47" fmla="*/ 2585819 h 2672762"/>
                    <a:gd name="connsiteX48" fmla="*/ 785392 w 2677922"/>
                    <a:gd name="connsiteY48" fmla="*/ 2504810 h 2672762"/>
                    <a:gd name="connsiteX49" fmla="*/ 811707 w 2677922"/>
                    <a:gd name="connsiteY49" fmla="*/ 2390779 h 2672762"/>
                    <a:gd name="connsiteX50" fmla="*/ 794680 w 2677922"/>
                    <a:gd name="connsiteY50" fmla="*/ 2344341 h 2672762"/>
                    <a:gd name="connsiteX51" fmla="*/ 739470 w 2677922"/>
                    <a:gd name="connsiteY51" fmla="*/ 2312351 h 2672762"/>
                    <a:gd name="connsiteX52" fmla="*/ 689421 w 2677922"/>
                    <a:gd name="connsiteY52" fmla="*/ 2321638 h 2672762"/>
                    <a:gd name="connsiteX53" fmla="*/ 596029 w 2677922"/>
                    <a:gd name="connsiteY53" fmla="*/ 2408838 h 2672762"/>
                    <a:gd name="connsiteX54" fmla="*/ 530500 w 2677922"/>
                    <a:gd name="connsiteY54" fmla="*/ 2415030 h 2672762"/>
                    <a:gd name="connsiteX55" fmla="*/ 521212 w 2677922"/>
                    <a:gd name="connsiteY55" fmla="*/ 2408838 h 2672762"/>
                    <a:gd name="connsiteX56" fmla="*/ 500573 w 2677922"/>
                    <a:gd name="connsiteY56" fmla="*/ 2322670 h 2672762"/>
                    <a:gd name="connsiteX57" fmla="*/ 556298 w 2677922"/>
                    <a:gd name="connsiteY57" fmla="*/ 2217927 h 2672762"/>
                    <a:gd name="connsiteX58" fmla="*/ 552171 w 2677922"/>
                    <a:gd name="connsiteY58" fmla="*/ 2168909 h 2672762"/>
                    <a:gd name="connsiteX59" fmla="*/ 505733 w 2677922"/>
                    <a:gd name="connsiteY59" fmla="*/ 2122987 h 2672762"/>
                    <a:gd name="connsiteX60" fmla="*/ 457747 w 2677922"/>
                    <a:gd name="connsiteY60" fmla="*/ 2119375 h 2672762"/>
                    <a:gd name="connsiteX61" fmla="*/ 341652 w 2677922"/>
                    <a:gd name="connsiteY61" fmla="*/ 2180777 h 2672762"/>
                    <a:gd name="connsiteX62" fmla="*/ 278187 w 2677922"/>
                    <a:gd name="connsiteY62" fmla="*/ 2168909 h 2672762"/>
                    <a:gd name="connsiteX63" fmla="*/ 274059 w 2677922"/>
                    <a:gd name="connsiteY63" fmla="*/ 2164265 h 2672762"/>
                    <a:gd name="connsiteX64" fmla="*/ 276639 w 2677922"/>
                    <a:gd name="connsiteY64" fmla="*/ 2069325 h 2672762"/>
                    <a:gd name="connsiteX65" fmla="*/ 354551 w 2677922"/>
                    <a:gd name="connsiteY65" fmla="*/ 1986253 h 2672762"/>
                    <a:gd name="connsiteX66" fmla="*/ 363839 w 2677922"/>
                    <a:gd name="connsiteY66" fmla="*/ 1940847 h 2672762"/>
                    <a:gd name="connsiteX67" fmla="*/ 328237 w 2677922"/>
                    <a:gd name="connsiteY67" fmla="*/ 1878930 h 2672762"/>
                    <a:gd name="connsiteX68" fmla="*/ 283347 w 2677922"/>
                    <a:gd name="connsiteY68" fmla="*/ 1866030 h 2672762"/>
                    <a:gd name="connsiteX69" fmla="*/ 170864 w 2677922"/>
                    <a:gd name="connsiteY69" fmla="*/ 1891829 h 2672762"/>
                    <a:gd name="connsiteX70" fmla="*/ 155900 w 2677922"/>
                    <a:gd name="connsiteY70" fmla="*/ 1895441 h 2672762"/>
                    <a:gd name="connsiteX71" fmla="*/ 100175 w 2677922"/>
                    <a:gd name="connsiteY71" fmla="*/ 1868094 h 2672762"/>
                    <a:gd name="connsiteX72" fmla="*/ 87275 w 2677922"/>
                    <a:gd name="connsiteY72" fmla="*/ 1838168 h 2672762"/>
                    <a:gd name="connsiteX73" fmla="*/ 107915 w 2677922"/>
                    <a:gd name="connsiteY73" fmla="*/ 1779862 h 2672762"/>
                    <a:gd name="connsiteX74" fmla="*/ 213690 w 2677922"/>
                    <a:gd name="connsiteY74" fmla="*/ 1713817 h 2672762"/>
                    <a:gd name="connsiteX75" fmla="*/ 238972 w 2677922"/>
                    <a:gd name="connsiteY75" fmla="*/ 1654480 h 2672762"/>
                    <a:gd name="connsiteX76" fmla="*/ 222977 w 2677922"/>
                    <a:gd name="connsiteY76" fmla="*/ 1600818 h 2672762"/>
                    <a:gd name="connsiteX77" fmla="*/ 184279 w 2677922"/>
                    <a:gd name="connsiteY77" fmla="*/ 1575019 h 2672762"/>
                    <a:gd name="connsiteX78" fmla="*/ 59413 w 2677922"/>
                    <a:gd name="connsiteY78" fmla="*/ 1571407 h 2672762"/>
                    <a:gd name="connsiteX79" fmla="*/ 3687 w 2677922"/>
                    <a:gd name="connsiteY79" fmla="*/ 1524453 h 2672762"/>
                    <a:gd name="connsiteX80" fmla="*/ 1623 w 2677922"/>
                    <a:gd name="connsiteY80" fmla="*/ 1513618 h 2672762"/>
                    <a:gd name="connsiteX81" fmla="*/ 48577 w 2677922"/>
                    <a:gd name="connsiteY81" fmla="*/ 1442413 h 2672762"/>
                    <a:gd name="connsiteX82" fmla="*/ 160544 w 2677922"/>
                    <a:gd name="connsiteY82" fmla="*/ 1408358 h 2672762"/>
                    <a:gd name="connsiteX83" fmla="*/ 194083 w 2677922"/>
                    <a:gd name="connsiteY83" fmla="*/ 1370692 h 2672762"/>
                    <a:gd name="connsiteX84" fmla="*/ 192534 w 2677922"/>
                    <a:gd name="connsiteY84" fmla="*/ 1298971 h 2672762"/>
                    <a:gd name="connsiteX85" fmla="*/ 166220 w 2677922"/>
                    <a:gd name="connsiteY85" fmla="*/ 1269560 h 2672762"/>
                    <a:gd name="connsiteX86" fmla="*/ 47029 w 2677922"/>
                    <a:gd name="connsiteY86" fmla="*/ 1232926 h 2672762"/>
                    <a:gd name="connsiteX87" fmla="*/ 1623 w 2677922"/>
                    <a:gd name="connsiteY87" fmla="*/ 1166881 h 2672762"/>
                    <a:gd name="connsiteX88" fmla="*/ 6267 w 2677922"/>
                    <a:gd name="connsiteY88" fmla="*/ 1139534 h 2672762"/>
                    <a:gd name="connsiteX89" fmla="*/ 49093 w 2677922"/>
                    <a:gd name="connsiteY89" fmla="*/ 1105480 h 2672762"/>
                    <a:gd name="connsiteX90" fmla="*/ 164672 w 2677922"/>
                    <a:gd name="connsiteY90" fmla="*/ 1101868 h 2672762"/>
                    <a:gd name="connsiteX91" fmla="*/ 181699 w 2677922"/>
                    <a:gd name="connsiteY91" fmla="*/ 1101352 h 2672762"/>
                    <a:gd name="connsiteX92" fmla="*/ 227621 w 2677922"/>
                    <a:gd name="connsiteY92" fmla="*/ 1065233 h 2672762"/>
                    <a:gd name="connsiteX93" fmla="*/ 241036 w 2677922"/>
                    <a:gd name="connsiteY93" fmla="*/ 1014152 h 2672762"/>
                    <a:gd name="connsiteX94" fmla="*/ 219366 w 2677922"/>
                    <a:gd name="connsiteY94" fmla="*/ 965650 h 2672762"/>
                    <a:gd name="connsiteX95" fmla="*/ 113590 w 2677922"/>
                    <a:gd name="connsiteY95" fmla="*/ 899605 h 2672762"/>
                    <a:gd name="connsiteX96" fmla="*/ 89855 w 2677922"/>
                    <a:gd name="connsiteY96" fmla="*/ 832012 h 2672762"/>
                    <a:gd name="connsiteX97" fmla="*/ 104818 w 2677922"/>
                    <a:gd name="connsiteY97" fmla="*/ 799505 h 2672762"/>
                    <a:gd name="connsiteX98" fmla="*/ 151256 w 2677922"/>
                    <a:gd name="connsiteY98" fmla="*/ 779898 h 2672762"/>
                    <a:gd name="connsiteX99" fmla="*/ 283347 w 2677922"/>
                    <a:gd name="connsiteY99" fmla="*/ 810341 h 2672762"/>
                    <a:gd name="connsiteX100" fmla="*/ 331332 w 2677922"/>
                    <a:gd name="connsiteY100" fmla="*/ 794345 h 2672762"/>
                    <a:gd name="connsiteX101" fmla="*/ 363839 w 2677922"/>
                    <a:gd name="connsiteY101" fmla="*/ 737588 h 2672762"/>
                    <a:gd name="connsiteX102" fmla="*/ 354551 w 2677922"/>
                    <a:gd name="connsiteY102" fmla="*/ 689086 h 2672762"/>
                    <a:gd name="connsiteX103" fmla="*/ 266835 w 2677922"/>
                    <a:gd name="connsiteY103" fmla="*/ 595694 h 2672762"/>
                    <a:gd name="connsiteX104" fmla="*/ 261675 w 2677922"/>
                    <a:gd name="connsiteY104" fmla="*/ 529133 h 2672762"/>
                    <a:gd name="connsiteX105" fmla="*/ 270447 w 2677922"/>
                    <a:gd name="connsiteY105" fmla="*/ 516233 h 2672762"/>
                    <a:gd name="connsiteX106" fmla="*/ 349907 w 2677922"/>
                    <a:gd name="connsiteY106" fmla="*/ 498690 h 2672762"/>
                    <a:gd name="connsiteX107" fmla="*/ 457231 w 2677922"/>
                    <a:gd name="connsiteY107" fmla="*/ 555964 h 2672762"/>
                    <a:gd name="connsiteX108" fmla="*/ 507797 w 2677922"/>
                    <a:gd name="connsiteY108" fmla="*/ 551320 h 2672762"/>
                    <a:gd name="connsiteX109" fmla="*/ 551139 w 2677922"/>
                    <a:gd name="connsiteY109" fmla="*/ 508494 h 2672762"/>
                    <a:gd name="connsiteX110" fmla="*/ 556815 w 2677922"/>
                    <a:gd name="connsiteY110" fmla="*/ 456896 h 2672762"/>
                    <a:gd name="connsiteX111" fmla="*/ 494381 w 2677922"/>
                    <a:gd name="connsiteY111" fmla="*/ 339769 h 2672762"/>
                    <a:gd name="connsiteX112" fmla="*/ 505217 w 2677922"/>
                    <a:gd name="connsiteY112" fmla="*/ 280432 h 2672762"/>
                    <a:gd name="connsiteX113" fmla="*/ 537723 w 2677922"/>
                    <a:gd name="connsiteY113" fmla="*/ 256181 h 2672762"/>
                    <a:gd name="connsiteX114" fmla="*/ 590353 w 2677922"/>
                    <a:gd name="connsiteY114" fmla="*/ 261857 h 2672762"/>
                    <a:gd name="connsiteX115" fmla="*/ 679617 w 2677922"/>
                    <a:gd name="connsiteY115" fmla="*/ 344929 h 2672762"/>
                    <a:gd name="connsiteX116" fmla="*/ 754950 w 2677922"/>
                    <a:gd name="connsiteY116" fmla="*/ 355765 h 2672762"/>
                    <a:gd name="connsiteX117" fmla="*/ 797260 w 2677922"/>
                    <a:gd name="connsiteY117" fmla="*/ 329450 h 2672762"/>
                    <a:gd name="connsiteX118" fmla="*/ 811707 w 2677922"/>
                    <a:gd name="connsiteY118" fmla="*/ 285076 h 2672762"/>
                    <a:gd name="connsiteX119" fmla="*/ 781781 w 2677922"/>
                    <a:gd name="connsiteY119" fmla="*/ 156081 h 2672762"/>
                    <a:gd name="connsiteX120" fmla="*/ 807064 w 2677922"/>
                    <a:gd name="connsiteY120" fmla="*/ 100872 h 2672762"/>
                    <a:gd name="connsiteX121" fmla="*/ 841634 w 2677922"/>
                    <a:gd name="connsiteY121" fmla="*/ 86424 h 2672762"/>
                    <a:gd name="connsiteX122" fmla="*/ 896328 w 2677922"/>
                    <a:gd name="connsiteY122" fmla="*/ 106031 h 2672762"/>
                    <a:gd name="connsiteX123" fmla="*/ 965469 w 2677922"/>
                    <a:gd name="connsiteY123" fmla="*/ 217483 h 2672762"/>
                    <a:gd name="connsiteX124" fmla="*/ 1013455 w 2677922"/>
                    <a:gd name="connsiteY124" fmla="*/ 240702 h 2672762"/>
                    <a:gd name="connsiteX125" fmla="*/ 1077952 w 2677922"/>
                    <a:gd name="connsiteY125" fmla="*/ 222642 h 2672762"/>
                    <a:gd name="connsiteX126" fmla="*/ 1101687 w 2677922"/>
                    <a:gd name="connsiteY126" fmla="*/ 188072 h 2672762"/>
                    <a:gd name="connsiteX127" fmla="*/ 1106847 w 2677922"/>
                    <a:gd name="connsiteY127" fmla="*/ 53918 h 2672762"/>
                    <a:gd name="connsiteX128" fmla="*/ 1145029 w 2677922"/>
                    <a:gd name="connsiteY128" fmla="*/ 4900 h 2672762"/>
                    <a:gd name="connsiteX129" fmla="*/ 1158960 w 2677922"/>
                    <a:gd name="connsiteY129" fmla="*/ 1804 h 2672762"/>
                    <a:gd name="connsiteX130" fmla="*/ 1235841 w 2677922"/>
                    <a:gd name="connsiteY130" fmla="*/ 48758 h 2672762"/>
                    <a:gd name="connsiteX131" fmla="*/ 1269895 w 2677922"/>
                    <a:gd name="connsiteY131" fmla="*/ 162273 h 2672762"/>
                    <a:gd name="connsiteX132" fmla="*/ 1303434 w 2677922"/>
                    <a:gd name="connsiteY132" fmla="*/ 192716 h 2672762"/>
                    <a:gd name="connsiteX133" fmla="*/ 1376702 w 2677922"/>
                    <a:gd name="connsiteY133" fmla="*/ 192716 h 2672762"/>
                    <a:gd name="connsiteX134" fmla="*/ 1409209 w 2677922"/>
                    <a:gd name="connsiteY134" fmla="*/ 163305 h 2672762"/>
                    <a:gd name="connsiteX135" fmla="*/ 1447392 w 2677922"/>
                    <a:gd name="connsiteY135" fmla="*/ 37922 h 2672762"/>
                    <a:gd name="connsiteX136" fmla="*/ 1499505 w 2677922"/>
                    <a:gd name="connsiteY136" fmla="*/ 256 h 2672762"/>
                    <a:gd name="connsiteX137" fmla="*/ 1513436 w 2677922"/>
                    <a:gd name="connsiteY137" fmla="*/ 772 h 2672762"/>
                    <a:gd name="connsiteX138" fmla="*/ 1573290 w 2677922"/>
                    <a:gd name="connsiteY138" fmla="*/ 65269 h 2672762"/>
                    <a:gd name="connsiteX139" fmla="*/ 1576902 w 2677922"/>
                    <a:gd name="connsiteY139" fmla="*/ 185492 h 2672762"/>
                    <a:gd name="connsiteX140" fmla="*/ 1598057 w 2677922"/>
                    <a:gd name="connsiteY140" fmla="*/ 220578 h 2672762"/>
                    <a:gd name="connsiteX141" fmla="*/ 1674422 w 2677922"/>
                    <a:gd name="connsiteY141" fmla="*/ 240702 h 2672762"/>
                    <a:gd name="connsiteX142" fmla="*/ 1710540 w 2677922"/>
                    <a:gd name="connsiteY142" fmla="*/ 221610 h 2672762"/>
                    <a:gd name="connsiteX143" fmla="*/ 1779165 w 2677922"/>
                    <a:gd name="connsiteY143" fmla="*/ 111707 h 2672762"/>
                    <a:gd name="connsiteX144" fmla="*/ 1845726 w 2677922"/>
                    <a:gd name="connsiteY144" fmla="*/ 88488 h 2672762"/>
                    <a:gd name="connsiteX145" fmla="*/ 1857594 w 2677922"/>
                    <a:gd name="connsiteY145" fmla="*/ 92616 h 2672762"/>
                    <a:gd name="connsiteX146" fmla="*/ 1895260 w 2677922"/>
                    <a:gd name="connsiteY146" fmla="*/ 166401 h 2672762"/>
                    <a:gd name="connsiteX147" fmla="*/ 1868429 w 2677922"/>
                    <a:gd name="connsiteY147" fmla="*/ 281980 h 2672762"/>
                    <a:gd name="connsiteX148" fmla="*/ 1887004 w 2677922"/>
                    <a:gd name="connsiteY148" fmla="*/ 332030 h 2672762"/>
                    <a:gd name="connsiteX149" fmla="*/ 1946857 w 2677922"/>
                    <a:gd name="connsiteY149" fmla="*/ 365052 h 2672762"/>
                    <a:gd name="connsiteX150" fmla="*/ 1986588 w 2677922"/>
                    <a:gd name="connsiteY150" fmla="*/ 355765 h 2672762"/>
                    <a:gd name="connsiteX151" fmla="*/ 2081528 w 2677922"/>
                    <a:gd name="connsiteY151" fmla="*/ 267532 h 2672762"/>
                    <a:gd name="connsiteX152" fmla="*/ 2151701 w 2677922"/>
                    <a:gd name="connsiteY152" fmla="*/ 261857 h 2672762"/>
                    <a:gd name="connsiteX153" fmla="*/ 2155312 w 2677922"/>
                    <a:gd name="connsiteY153" fmla="*/ 264437 h 2672762"/>
                    <a:gd name="connsiteX154" fmla="*/ 2177500 w 2677922"/>
                    <a:gd name="connsiteY154" fmla="*/ 353701 h 2672762"/>
                    <a:gd name="connsiteX155" fmla="*/ 2122290 w 2677922"/>
                    <a:gd name="connsiteY155" fmla="*/ 456896 h 2672762"/>
                    <a:gd name="connsiteX156" fmla="*/ 2126934 w 2677922"/>
                    <a:gd name="connsiteY156" fmla="*/ 505914 h 2672762"/>
                    <a:gd name="connsiteX157" fmla="*/ 2173372 w 2677922"/>
                    <a:gd name="connsiteY157" fmla="*/ 551836 h 2672762"/>
                    <a:gd name="connsiteX158" fmla="*/ 2219810 w 2677922"/>
                    <a:gd name="connsiteY158" fmla="*/ 555964 h 2672762"/>
                    <a:gd name="connsiteX159" fmla="*/ 2336937 w 2677922"/>
                    <a:gd name="connsiteY159" fmla="*/ 494046 h 2672762"/>
                    <a:gd name="connsiteX160" fmla="*/ 2400917 w 2677922"/>
                    <a:gd name="connsiteY160" fmla="*/ 507462 h 2672762"/>
                    <a:gd name="connsiteX161" fmla="*/ 2420525 w 2677922"/>
                    <a:gd name="connsiteY161" fmla="*/ 533777 h 2672762"/>
                    <a:gd name="connsiteX162" fmla="*/ 2415365 w 2677922"/>
                    <a:gd name="connsiteY162" fmla="*/ 591566 h 2672762"/>
                    <a:gd name="connsiteX163" fmla="*/ 2321973 w 2677922"/>
                    <a:gd name="connsiteY163" fmla="*/ 692182 h 2672762"/>
                    <a:gd name="connsiteX164" fmla="*/ 2313718 w 2677922"/>
                    <a:gd name="connsiteY164" fmla="*/ 733460 h 2672762"/>
                    <a:gd name="connsiteX165" fmla="*/ 2349320 w 2677922"/>
                    <a:gd name="connsiteY165" fmla="*/ 795377 h 2672762"/>
                    <a:gd name="connsiteX166" fmla="*/ 2394726 w 2677922"/>
                    <a:gd name="connsiteY166" fmla="*/ 810341 h 2672762"/>
                    <a:gd name="connsiteX167" fmla="*/ 2526816 w 2677922"/>
                    <a:gd name="connsiteY167" fmla="*/ 780414 h 2672762"/>
                    <a:gd name="connsiteX168" fmla="*/ 2575834 w 2677922"/>
                    <a:gd name="connsiteY168" fmla="*/ 803117 h 2672762"/>
                    <a:gd name="connsiteX169" fmla="*/ 2591313 w 2677922"/>
                    <a:gd name="connsiteY169" fmla="*/ 838719 h 2672762"/>
                    <a:gd name="connsiteX170" fmla="*/ 2570158 w 2677922"/>
                    <a:gd name="connsiteY170" fmla="*/ 896509 h 2672762"/>
                    <a:gd name="connsiteX171" fmla="*/ 2461287 w 2677922"/>
                    <a:gd name="connsiteY171" fmla="*/ 964102 h 2672762"/>
                    <a:gd name="connsiteX172" fmla="*/ 2438068 w 2677922"/>
                    <a:gd name="connsiteY172" fmla="*/ 1014668 h 2672762"/>
                    <a:gd name="connsiteX173" fmla="*/ 2454063 w 2677922"/>
                    <a:gd name="connsiteY173" fmla="*/ 1073489 h 2672762"/>
                    <a:gd name="connsiteX174" fmla="*/ 2492762 w 2677922"/>
                    <a:gd name="connsiteY174" fmla="*/ 1100836 h 2672762"/>
                    <a:gd name="connsiteX175" fmla="*/ 2628464 w 2677922"/>
                    <a:gd name="connsiteY175" fmla="*/ 1105996 h 2672762"/>
                    <a:gd name="connsiteX176" fmla="*/ 2672322 w 2677922"/>
                    <a:gd name="connsiteY176" fmla="*/ 1140566 h 2672762"/>
                    <a:gd name="connsiteX177" fmla="*/ 2677998 w 2677922"/>
                    <a:gd name="connsiteY177" fmla="*/ 1182360 h 2672762"/>
                    <a:gd name="connsiteX178" fmla="*/ 2644459 w 2677922"/>
                    <a:gd name="connsiteY178" fmla="*/ 1229830 h 2672762"/>
                    <a:gd name="connsiteX179" fmla="*/ 2522172 w 2677922"/>
                    <a:gd name="connsiteY179" fmla="*/ 1267497 h 2672762"/>
                    <a:gd name="connsiteX180" fmla="*/ 2483990 w 2677922"/>
                    <a:gd name="connsiteY180" fmla="*/ 1315998 h 2672762"/>
                    <a:gd name="connsiteX181" fmla="*/ 2486570 w 2677922"/>
                    <a:gd name="connsiteY181" fmla="*/ 1379980 h 2672762"/>
                    <a:gd name="connsiteX182" fmla="*/ 2512885 w 2677922"/>
                    <a:gd name="connsiteY182" fmla="*/ 1407842 h 2672762"/>
                    <a:gd name="connsiteX183" fmla="*/ 2641363 w 2677922"/>
                    <a:gd name="connsiteY183" fmla="*/ 1447057 h 2672762"/>
                    <a:gd name="connsiteX184" fmla="*/ 2677998 w 2677922"/>
                    <a:gd name="connsiteY184" fmla="*/ 1498138 h 2672762"/>
                    <a:gd name="connsiteX185" fmla="*/ 2677998 w 2677922"/>
                    <a:gd name="connsiteY185" fmla="*/ 1507426 h 2672762"/>
                    <a:gd name="connsiteX186" fmla="*/ 2611952 w 2677922"/>
                    <a:gd name="connsiteY186" fmla="*/ 1572955 h 2672762"/>
                    <a:gd name="connsiteX187" fmla="*/ 2490182 w 2677922"/>
                    <a:gd name="connsiteY187" fmla="*/ 1576567 h 2672762"/>
                    <a:gd name="connsiteX188" fmla="*/ 2457675 w 2677922"/>
                    <a:gd name="connsiteY188" fmla="*/ 1596690 h 2672762"/>
                    <a:gd name="connsiteX189" fmla="*/ 2437036 w 2677922"/>
                    <a:gd name="connsiteY189" fmla="*/ 1673055 h 2672762"/>
                    <a:gd name="connsiteX190" fmla="*/ 2457159 w 2677922"/>
                    <a:gd name="connsiteY190" fmla="*/ 1710205 h 2672762"/>
                    <a:gd name="connsiteX191" fmla="*/ 2564483 w 2677922"/>
                    <a:gd name="connsiteY191" fmla="*/ 1777282 h 2672762"/>
                    <a:gd name="connsiteX192" fmla="*/ 2588733 w 2677922"/>
                    <a:gd name="connsiteY192" fmla="*/ 1845907 h 2672762"/>
                    <a:gd name="connsiteX193" fmla="*/ 2571706 w 2677922"/>
                    <a:gd name="connsiteY193" fmla="*/ 1880994 h 2672762"/>
                    <a:gd name="connsiteX194" fmla="*/ 2538684 w 2677922"/>
                    <a:gd name="connsiteY194" fmla="*/ 1897505 h 2672762"/>
                    <a:gd name="connsiteX195" fmla="*/ 1338521 w 2677922"/>
                    <a:gd name="connsiteY195" fmla="*/ 2312867 h 2672762"/>
                    <a:gd name="connsiteX196" fmla="*/ 2316814 w 2677922"/>
                    <a:gd name="connsiteY196" fmla="*/ 1335605 h 2672762"/>
                    <a:gd name="connsiteX197" fmla="*/ 1340068 w 2677922"/>
                    <a:gd name="connsiteY197" fmla="*/ 359376 h 2672762"/>
                    <a:gd name="connsiteX198" fmla="*/ 361775 w 2677922"/>
                    <a:gd name="connsiteY198" fmla="*/ 1331994 h 2672762"/>
                    <a:gd name="connsiteX199" fmla="*/ 1338521 w 2677922"/>
                    <a:gd name="connsiteY199" fmla="*/ 2312867 h 267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2677922" h="2672762">
                      <a:moveTo>
                        <a:pt x="2538684" y="1897505"/>
                      </a:moveTo>
                      <a:cubicBezTo>
                        <a:pt x="2511337" y="1891313"/>
                        <a:pt x="2483990" y="1885121"/>
                        <a:pt x="2456643" y="1879446"/>
                      </a:cubicBezTo>
                      <a:cubicBezTo>
                        <a:pt x="2434456" y="1874286"/>
                        <a:pt x="2411753" y="1869642"/>
                        <a:pt x="2389566" y="1863966"/>
                      </a:cubicBezTo>
                      <a:cubicBezTo>
                        <a:pt x="2375119" y="1860354"/>
                        <a:pt x="2363767" y="1864482"/>
                        <a:pt x="2354479" y="1874802"/>
                      </a:cubicBezTo>
                      <a:cubicBezTo>
                        <a:pt x="2335389" y="1896989"/>
                        <a:pt x="2320425" y="1922272"/>
                        <a:pt x="2312170" y="1950651"/>
                      </a:cubicBezTo>
                      <a:cubicBezTo>
                        <a:pt x="2308042" y="1964066"/>
                        <a:pt x="2314234" y="1973869"/>
                        <a:pt x="2322489" y="1983157"/>
                      </a:cubicBezTo>
                      <a:cubicBezTo>
                        <a:pt x="2352416" y="2015664"/>
                        <a:pt x="2382858" y="2048170"/>
                        <a:pt x="2412785" y="2080161"/>
                      </a:cubicBezTo>
                      <a:cubicBezTo>
                        <a:pt x="2435488" y="2104412"/>
                        <a:pt x="2436520" y="2118859"/>
                        <a:pt x="2418461" y="2146722"/>
                      </a:cubicBezTo>
                      <a:cubicBezTo>
                        <a:pt x="2417429" y="2148270"/>
                        <a:pt x="2416397" y="2150334"/>
                        <a:pt x="2414849" y="2151882"/>
                      </a:cubicBezTo>
                      <a:cubicBezTo>
                        <a:pt x="2380795" y="2197804"/>
                        <a:pt x="2365831" y="2198320"/>
                        <a:pt x="2324037" y="2174585"/>
                      </a:cubicBezTo>
                      <a:cubicBezTo>
                        <a:pt x="2289982" y="2154978"/>
                        <a:pt x="2253864" y="2137434"/>
                        <a:pt x="2219294" y="2118859"/>
                      </a:cubicBezTo>
                      <a:cubicBezTo>
                        <a:pt x="2204846" y="2111120"/>
                        <a:pt x="2191431" y="2111120"/>
                        <a:pt x="2178531" y="2120407"/>
                      </a:cubicBezTo>
                      <a:cubicBezTo>
                        <a:pt x="2157892" y="2134855"/>
                        <a:pt x="2140349" y="2152398"/>
                        <a:pt x="2125386" y="2172521"/>
                      </a:cubicBezTo>
                      <a:cubicBezTo>
                        <a:pt x="2114550" y="2186968"/>
                        <a:pt x="2114034" y="2201416"/>
                        <a:pt x="2122806" y="2217411"/>
                      </a:cubicBezTo>
                      <a:cubicBezTo>
                        <a:pt x="2143961" y="2256109"/>
                        <a:pt x="2164600" y="2295323"/>
                        <a:pt x="2184723" y="2334538"/>
                      </a:cubicBezTo>
                      <a:cubicBezTo>
                        <a:pt x="2198655" y="2361885"/>
                        <a:pt x="2196591" y="2374268"/>
                        <a:pt x="2174404" y="2395423"/>
                      </a:cubicBezTo>
                      <a:cubicBezTo>
                        <a:pt x="2170792" y="2398519"/>
                        <a:pt x="2167696" y="2402131"/>
                        <a:pt x="2164084" y="2404711"/>
                      </a:cubicBezTo>
                      <a:cubicBezTo>
                        <a:pt x="2131062" y="2428962"/>
                        <a:pt x="2114034" y="2440829"/>
                        <a:pt x="2075336" y="2401615"/>
                      </a:cubicBezTo>
                      <a:cubicBezTo>
                        <a:pt x="2047473" y="2373236"/>
                        <a:pt x="2017547" y="2347953"/>
                        <a:pt x="1988652" y="2320606"/>
                      </a:cubicBezTo>
                      <a:cubicBezTo>
                        <a:pt x="1975236" y="2307707"/>
                        <a:pt x="1960789" y="2305127"/>
                        <a:pt x="1944277" y="2311835"/>
                      </a:cubicBezTo>
                      <a:cubicBezTo>
                        <a:pt x="1922607" y="2320606"/>
                        <a:pt x="1901968" y="2331958"/>
                        <a:pt x="1883392" y="2346405"/>
                      </a:cubicBezTo>
                      <a:cubicBezTo>
                        <a:pt x="1867913" y="2358273"/>
                        <a:pt x="1863785" y="2373236"/>
                        <a:pt x="1868429" y="2391811"/>
                      </a:cubicBezTo>
                      <a:cubicBezTo>
                        <a:pt x="1879264" y="2436701"/>
                        <a:pt x="1889584" y="2482107"/>
                        <a:pt x="1899388" y="2526997"/>
                      </a:cubicBezTo>
                      <a:cubicBezTo>
                        <a:pt x="1903516" y="2546604"/>
                        <a:pt x="1896808" y="2561568"/>
                        <a:pt x="1879264" y="2571887"/>
                      </a:cubicBezTo>
                      <a:cubicBezTo>
                        <a:pt x="1867397" y="2579111"/>
                        <a:pt x="1854498" y="2584787"/>
                        <a:pt x="1841082" y="2588915"/>
                      </a:cubicBezTo>
                      <a:cubicBezTo>
                        <a:pt x="1813736" y="2597686"/>
                        <a:pt x="1798256" y="2592526"/>
                        <a:pt x="1782777" y="2568276"/>
                      </a:cubicBezTo>
                      <a:cubicBezTo>
                        <a:pt x="1760074" y="2532157"/>
                        <a:pt x="1736855" y="2496555"/>
                        <a:pt x="1715184" y="2459404"/>
                      </a:cubicBezTo>
                      <a:cubicBezTo>
                        <a:pt x="1703316" y="2439281"/>
                        <a:pt x="1687837" y="2431542"/>
                        <a:pt x="1664618" y="2435669"/>
                      </a:cubicBezTo>
                      <a:cubicBezTo>
                        <a:pt x="1646043" y="2439281"/>
                        <a:pt x="1627984" y="2443925"/>
                        <a:pt x="1610440" y="2450117"/>
                      </a:cubicBezTo>
                      <a:cubicBezTo>
                        <a:pt x="1586190" y="2458888"/>
                        <a:pt x="1578450" y="2469208"/>
                        <a:pt x="1577418" y="2495007"/>
                      </a:cubicBezTo>
                      <a:cubicBezTo>
                        <a:pt x="1575870" y="2535769"/>
                        <a:pt x="1574838" y="2576015"/>
                        <a:pt x="1573806" y="2616777"/>
                      </a:cubicBezTo>
                      <a:cubicBezTo>
                        <a:pt x="1572774" y="2653928"/>
                        <a:pt x="1563487" y="2665795"/>
                        <a:pt x="1526852" y="2672503"/>
                      </a:cubicBezTo>
                      <a:cubicBezTo>
                        <a:pt x="1517049" y="2674567"/>
                        <a:pt x="1507245" y="2675599"/>
                        <a:pt x="1497441" y="2676115"/>
                      </a:cubicBezTo>
                      <a:cubicBezTo>
                        <a:pt x="1473191" y="2677663"/>
                        <a:pt x="1457711" y="2667859"/>
                        <a:pt x="1449972" y="2644124"/>
                      </a:cubicBezTo>
                      <a:cubicBezTo>
                        <a:pt x="1436040" y="2600782"/>
                        <a:pt x="1422624" y="2557956"/>
                        <a:pt x="1410241" y="2514614"/>
                      </a:cubicBezTo>
                      <a:cubicBezTo>
                        <a:pt x="1404565" y="2495007"/>
                        <a:pt x="1392698" y="2485719"/>
                        <a:pt x="1373091" y="2482623"/>
                      </a:cubicBezTo>
                      <a:cubicBezTo>
                        <a:pt x="1350388" y="2479527"/>
                        <a:pt x="1327685" y="2479527"/>
                        <a:pt x="1304982" y="2483139"/>
                      </a:cubicBezTo>
                      <a:cubicBezTo>
                        <a:pt x="1287955" y="2485719"/>
                        <a:pt x="1277119" y="2494491"/>
                        <a:pt x="1271959" y="2511518"/>
                      </a:cubicBezTo>
                      <a:cubicBezTo>
                        <a:pt x="1260092" y="2552280"/>
                        <a:pt x="1247192" y="2593042"/>
                        <a:pt x="1234293" y="2633805"/>
                      </a:cubicBezTo>
                      <a:cubicBezTo>
                        <a:pt x="1222941" y="2670439"/>
                        <a:pt x="1208494" y="2679727"/>
                        <a:pt x="1170828" y="2674567"/>
                      </a:cubicBezTo>
                      <a:cubicBezTo>
                        <a:pt x="1114070" y="2666827"/>
                        <a:pt x="1107362" y="2659087"/>
                        <a:pt x="1106847" y="2602330"/>
                      </a:cubicBezTo>
                      <a:cubicBezTo>
                        <a:pt x="1106331" y="2565180"/>
                        <a:pt x="1104783" y="2528545"/>
                        <a:pt x="1103751" y="2491395"/>
                      </a:cubicBezTo>
                      <a:cubicBezTo>
                        <a:pt x="1103234" y="2474368"/>
                        <a:pt x="1096527" y="2460952"/>
                        <a:pt x="1080532" y="2454244"/>
                      </a:cubicBezTo>
                      <a:cubicBezTo>
                        <a:pt x="1056281" y="2443925"/>
                        <a:pt x="1031514" y="2436701"/>
                        <a:pt x="1005199" y="2435153"/>
                      </a:cubicBezTo>
                      <a:cubicBezTo>
                        <a:pt x="989203" y="2434121"/>
                        <a:pt x="977852" y="2440313"/>
                        <a:pt x="969080" y="2454244"/>
                      </a:cubicBezTo>
                      <a:cubicBezTo>
                        <a:pt x="946894" y="2491395"/>
                        <a:pt x="923159" y="2527513"/>
                        <a:pt x="900456" y="2564148"/>
                      </a:cubicBezTo>
                      <a:cubicBezTo>
                        <a:pt x="882396" y="2593042"/>
                        <a:pt x="868465" y="2598202"/>
                        <a:pt x="836474" y="2587367"/>
                      </a:cubicBezTo>
                      <a:cubicBezTo>
                        <a:pt x="834926" y="2586851"/>
                        <a:pt x="833379" y="2586335"/>
                        <a:pt x="831830" y="2585819"/>
                      </a:cubicBezTo>
                      <a:cubicBezTo>
                        <a:pt x="782297" y="2565696"/>
                        <a:pt x="772493" y="2554344"/>
                        <a:pt x="785392" y="2504810"/>
                      </a:cubicBezTo>
                      <a:cubicBezTo>
                        <a:pt x="795196" y="2467144"/>
                        <a:pt x="802420" y="2428962"/>
                        <a:pt x="811707" y="2390779"/>
                      </a:cubicBezTo>
                      <a:cubicBezTo>
                        <a:pt x="816351" y="2371172"/>
                        <a:pt x="811191" y="2356209"/>
                        <a:pt x="794680" y="2344341"/>
                      </a:cubicBezTo>
                      <a:cubicBezTo>
                        <a:pt x="777137" y="2331958"/>
                        <a:pt x="759078" y="2321122"/>
                        <a:pt x="739470" y="2312351"/>
                      </a:cubicBezTo>
                      <a:cubicBezTo>
                        <a:pt x="720895" y="2304095"/>
                        <a:pt x="704900" y="2307191"/>
                        <a:pt x="689421" y="2321638"/>
                      </a:cubicBezTo>
                      <a:cubicBezTo>
                        <a:pt x="658462" y="2351049"/>
                        <a:pt x="626988" y="2379944"/>
                        <a:pt x="596029" y="2408838"/>
                      </a:cubicBezTo>
                      <a:cubicBezTo>
                        <a:pt x="572810" y="2431026"/>
                        <a:pt x="557847" y="2432057"/>
                        <a:pt x="530500" y="2415030"/>
                      </a:cubicBezTo>
                      <a:cubicBezTo>
                        <a:pt x="527404" y="2412966"/>
                        <a:pt x="524308" y="2410902"/>
                        <a:pt x="521212" y="2408838"/>
                      </a:cubicBezTo>
                      <a:cubicBezTo>
                        <a:pt x="481482" y="2380460"/>
                        <a:pt x="477870" y="2365496"/>
                        <a:pt x="500573" y="2322670"/>
                      </a:cubicBezTo>
                      <a:cubicBezTo>
                        <a:pt x="519148" y="2287584"/>
                        <a:pt x="537207" y="2252497"/>
                        <a:pt x="556298" y="2217927"/>
                      </a:cubicBezTo>
                      <a:cubicBezTo>
                        <a:pt x="566102" y="2199868"/>
                        <a:pt x="564555" y="2184388"/>
                        <a:pt x="552171" y="2168909"/>
                      </a:cubicBezTo>
                      <a:cubicBezTo>
                        <a:pt x="538756" y="2151882"/>
                        <a:pt x="523276" y="2136402"/>
                        <a:pt x="505733" y="2122987"/>
                      </a:cubicBezTo>
                      <a:cubicBezTo>
                        <a:pt x="490254" y="2111120"/>
                        <a:pt x="474774" y="2110088"/>
                        <a:pt x="457747" y="2119375"/>
                      </a:cubicBezTo>
                      <a:cubicBezTo>
                        <a:pt x="419564" y="2140014"/>
                        <a:pt x="380866" y="2160653"/>
                        <a:pt x="341652" y="2180777"/>
                      </a:cubicBezTo>
                      <a:cubicBezTo>
                        <a:pt x="314305" y="2195224"/>
                        <a:pt x="298310" y="2191612"/>
                        <a:pt x="278187" y="2168909"/>
                      </a:cubicBezTo>
                      <a:cubicBezTo>
                        <a:pt x="276639" y="2167361"/>
                        <a:pt x="275607" y="2165813"/>
                        <a:pt x="274059" y="2164265"/>
                      </a:cubicBezTo>
                      <a:cubicBezTo>
                        <a:pt x="238456" y="2122987"/>
                        <a:pt x="238972" y="2108540"/>
                        <a:pt x="276639" y="2069325"/>
                      </a:cubicBezTo>
                      <a:cubicBezTo>
                        <a:pt x="302954" y="2041463"/>
                        <a:pt x="327721" y="2013084"/>
                        <a:pt x="354551" y="1986253"/>
                      </a:cubicBezTo>
                      <a:cubicBezTo>
                        <a:pt x="367967" y="1972322"/>
                        <a:pt x="370547" y="1957874"/>
                        <a:pt x="363839" y="1940847"/>
                      </a:cubicBezTo>
                      <a:cubicBezTo>
                        <a:pt x="355067" y="1918660"/>
                        <a:pt x="342684" y="1898021"/>
                        <a:pt x="328237" y="1878930"/>
                      </a:cubicBezTo>
                      <a:cubicBezTo>
                        <a:pt x="316369" y="1863450"/>
                        <a:pt x="300374" y="1861902"/>
                        <a:pt x="283347" y="1866030"/>
                      </a:cubicBezTo>
                      <a:cubicBezTo>
                        <a:pt x="245680" y="1874802"/>
                        <a:pt x="208530" y="1883573"/>
                        <a:pt x="170864" y="1891829"/>
                      </a:cubicBezTo>
                      <a:cubicBezTo>
                        <a:pt x="165704" y="1892861"/>
                        <a:pt x="160544" y="1894409"/>
                        <a:pt x="155900" y="1895441"/>
                      </a:cubicBezTo>
                      <a:cubicBezTo>
                        <a:pt x="127521" y="1900601"/>
                        <a:pt x="113074" y="1893893"/>
                        <a:pt x="100175" y="1868094"/>
                      </a:cubicBezTo>
                      <a:cubicBezTo>
                        <a:pt x="95531" y="1858291"/>
                        <a:pt x="90887" y="1848487"/>
                        <a:pt x="87275" y="1838168"/>
                      </a:cubicBezTo>
                      <a:cubicBezTo>
                        <a:pt x="77988" y="1810821"/>
                        <a:pt x="83147" y="1795341"/>
                        <a:pt x="107915" y="1779862"/>
                      </a:cubicBezTo>
                      <a:cubicBezTo>
                        <a:pt x="143001" y="1757675"/>
                        <a:pt x="178603" y="1735488"/>
                        <a:pt x="213690" y="1713817"/>
                      </a:cubicBezTo>
                      <a:cubicBezTo>
                        <a:pt x="241552" y="1696274"/>
                        <a:pt x="245680" y="1686470"/>
                        <a:pt x="238972" y="1654480"/>
                      </a:cubicBezTo>
                      <a:cubicBezTo>
                        <a:pt x="234845" y="1636420"/>
                        <a:pt x="230201" y="1617845"/>
                        <a:pt x="222977" y="1600818"/>
                      </a:cubicBezTo>
                      <a:cubicBezTo>
                        <a:pt x="215753" y="1583791"/>
                        <a:pt x="203370" y="1575535"/>
                        <a:pt x="184279" y="1575019"/>
                      </a:cubicBezTo>
                      <a:cubicBezTo>
                        <a:pt x="142485" y="1574503"/>
                        <a:pt x="101207" y="1572955"/>
                        <a:pt x="59413" y="1571407"/>
                      </a:cubicBezTo>
                      <a:cubicBezTo>
                        <a:pt x="21746" y="1570375"/>
                        <a:pt x="10395" y="1560572"/>
                        <a:pt x="3687" y="1524453"/>
                      </a:cubicBezTo>
                      <a:cubicBezTo>
                        <a:pt x="3171" y="1520841"/>
                        <a:pt x="2139" y="1517230"/>
                        <a:pt x="1623" y="1513618"/>
                      </a:cubicBezTo>
                      <a:cubicBezTo>
                        <a:pt x="-4053" y="1467696"/>
                        <a:pt x="3687" y="1455828"/>
                        <a:pt x="48577" y="1442413"/>
                      </a:cubicBezTo>
                      <a:cubicBezTo>
                        <a:pt x="85727" y="1431061"/>
                        <a:pt x="122877" y="1418678"/>
                        <a:pt x="160544" y="1408358"/>
                      </a:cubicBezTo>
                      <a:cubicBezTo>
                        <a:pt x="181183" y="1402683"/>
                        <a:pt x="192018" y="1390815"/>
                        <a:pt x="194083" y="1370692"/>
                      </a:cubicBezTo>
                      <a:cubicBezTo>
                        <a:pt x="196147" y="1346957"/>
                        <a:pt x="197178" y="1322706"/>
                        <a:pt x="192534" y="1298971"/>
                      </a:cubicBezTo>
                      <a:cubicBezTo>
                        <a:pt x="189954" y="1283492"/>
                        <a:pt x="181183" y="1274204"/>
                        <a:pt x="166220" y="1269560"/>
                      </a:cubicBezTo>
                      <a:cubicBezTo>
                        <a:pt x="126490" y="1257693"/>
                        <a:pt x="86759" y="1245310"/>
                        <a:pt x="47029" y="1232926"/>
                      </a:cubicBezTo>
                      <a:cubicBezTo>
                        <a:pt x="3687" y="1219511"/>
                        <a:pt x="-957" y="1212287"/>
                        <a:pt x="1623" y="1166881"/>
                      </a:cubicBezTo>
                      <a:cubicBezTo>
                        <a:pt x="2139" y="1157593"/>
                        <a:pt x="4203" y="1148306"/>
                        <a:pt x="6267" y="1139534"/>
                      </a:cubicBezTo>
                      <a:cubicBezTo>
                        <a:pt x="12459" y="1116831"/>
                        <a:pt x="25358" y="1106512"/>
                        <a:pt x="49093" y="1105480"/>
                      </a:cubicBezTo>
                      <a:cubicBezTo>
                        <a:pt x="87791" y="1103932"/>
                        <a:pt x="125974" y="1102900"/>
                        <a:pt x="164672" y="1101868"/>
                      </a:cubicBezTo>
                      <a:cubicBezTo>
                        <a:pt x="170348" y="1101868"/>
                        <a:pt x="176023" y="1101352"/>
                        <a:pt x="181699" y="1101352"/>
                      </a:cubicBezTo>
                      <a:cubicBezTo>
                        <a:pt x="207498" y="1102384"/>
                        <a:pt x="220913" y="1087936"/>
                        <a:pt x="227621" y="1065233"/>
                      </a:cubicBezTo>
                      <a:cubicBezTo>
                        <a:pt x="232781" y="1048206"/>
                        <a:pt x="237425" y="1031179"/>
                        <a:pt x="241036" y="1014152"/>
                      </a:cubicBezTo>
                      <a:cubicBezTo>
                        <a:pt x="245680" y="990417"/>
                        <a:pt x="240005" y="979065"/>
                        <a:pt x="219366" y="965650"/>
                      </a:cubicBezTo>
                      <a:cubicBezTo>
                        <a:pt x="184279" y="943463"/>
                        <a:pt x="148676" y="921276"/>
                        <a:pt x="113590" y="899605"/>
                      </a:cubicBezTo>
                      <a:cubicBezTo>
                        <a:pt x="82116" y="879997"/>
                        <a:pt x="77472" y="867614"/>
                        <a:pt x="89855" y="832012"/>
                      </a:cubicBezTo>
                      <a:cubicBezTo>
                        <a:pt x="93467" y="820660"/>
                        <a:pt x="98111" y="809309"/>
                        <a:pt x="104818" y="799505"/>
                      </a:cubicBezTo>
                      <a:cubicBezTo>
                        <a:pt x="115654" y="782994"/>
                        <a:pt x="130617" y="774738"/>
                        <a:pt x="151256" y="779898"/>
                      </a:cubicBezTo>
                      <a:cubicBezTo>
                        <a:pt x="195114" y="790217"/>
                        <a:pt x="239489" y="799505"/>
                        <a:pt x="283347" y="810341"/>
                      </a:cubicBezTo>
                      <a:cubicBezTo>
                        <a:pt x="303469" y="815500"/>
                        <a:pt x="318949" y="810857"/>
                        <a:pt x="331332" y="794345"/>
                      </a:cubicBezTo>
                      <a:cubicBezTo>
                        <a:pt x="344232" y="776802"/>
                        <a:pt x="355584" y="757711"/>
                        <a:pt x="363839" y="737588"/>
                      </a:cubicBezTo>
                      <a:cubicBezTo>
                        <a:pt x="371063" y="719529"/>
                        <a:pt x="368999" y="704049"/>
                        <a:pt x="354551" y="689086"/>
                      </a:cubicBezTo>
                      <a:cubicBezTo>
                        <a:pt x="324625" y="658643"/>
                        <a:pt x="296246" y="627169"/>
                        <a:pt x="266835" y="595694"/>
                      </a:cubicBezTo>
                      <a:cubicBezTo>
                        <a:pt x="244132" y="570927"/>
                        <a:pt x="243100" y="556996"/>
                        <a:pt x="261675" y="529133"/>
                      </a:cubicBezTo>
                      <a:cubicBezTo>
                        <a:pt x="264771" y="525005"/>
                        <a:pt x="267351" y="520361"/>
                        <a:pt x="270447" y="516233"/>
                      </a:cubicBezTo>
                      <a:cubicBezTo>
                        <a:pt x="296762" y="481663"/>
                        <a:pt x="311209" y="478567"/>
                        <a:pt x="349907" y="498690"/>
                      </a:cubicBezTo>
                      <a:cubicBezTo>
                        <a:pt x="386026" y="517781"/>
                        <a:pt x="422144" y="536357"/>
                        <a:pt x="457231" y="555964"/>
                      </a:cubicBezTo>
                      <a:cubicBezTo>
                        <a:pt x="475806" y="566283"/>
                        <a:pt x="492318" y="564219"/>
                        <a:pt x="507797" y="551320"/>
                      </a:cubicBezTo>
                      <a:cubicBezTo>
                        <a:pt x="523276" y="538421"/>
                        <a:pt x="537723" y="523973"/>
                        <a:pt x="551139" y="508494"/>
                      </a:cubicBezTo>
                      <a:cubicBezTo>
                        <a:pt x="564555" y="492499"/>
                        <a:pt x="567650" y="476503"/>
                        <a:pt x="556815" y="456896"/>
                      </a:cubicBezTo>
                      <a:cubicBezTo>
                        <a:pt x="535143" y="418198"/>
                        <a:pt x="515020" y="378983"/>
                        <a:pt x="494381" y="339769"/>
                      </a:cubicBezTo>
                      <a:cubicBezTo>
                        <a:pt x="480966" y="313970"/>
                        <a:pt x="484062" y="300039"/>
                        <a:pt x="505217" y="280432"/>
                      </a:cubicBezTo>
                      <a:cubicBezTo>
                        <a:pt x="515020" y="271144"/>
                        <a:pt x="525856" y="263405"/>
                        <a:pt x="537723" y="256181"/>
                      </a:cubicBezTo>
                      <a:cubicBezTo>
                        <a:pt x="558362" y="244313"/>
                        <a:pt x="572810" y="245861"/>
                        <a:pt x="590353" y="261857"/>
                      </a:cubicBezTo>
                      <a:cubicBezTo>
                        <a:pt x="620280" y="289203"/>
                        <a:pt x="650207" y="317066"/>
                        <a:pt x="679617" y="344929"/>
                      </a:cubicBezTo>
                      <a:cubicBezTo>
                        <a:pt x="710576" y="374340"/>
                        <a:pt x="717284" y="375372"/>
                        <a:pt x="754950" y="355765"/>
                      </a:cubicBezTo>
                      <a:cubicBezTo>
                        <a:pt x="769913" y="348025"/>
                        <a:pt x="783845" y="339769"/>
                        <a:pt x="797260" y="329450"/>
                      </a:cubicBezTo>
                      <a:cubicBezTo>
                        <a:pt x="811707" y="317582"/>
                        <a:pt x="816351" y="303651"/>
                        <a:pt x="811707" y="285076"/>
                      </a:cubicBezTo>
                      <a:cubicBezTo>
                        <a:pt x="800872" y="242249"/>
                        <a:pt x="791585" y="198907"/>
                        <a:pt x="781781" y="156081"/>
                      </a:cubicBezTo>
                      <a:cubicBezTo>
                        <a:pt x="775589" y="128218"/>
                        <a:pt x="782297" y="114287"/>
                        <a:pt x="807064" y="100872"/>
                      </a:cubicBezTo>
                      <a:cubicBezTo>
                        <a:pt x="818415" y="95196"/>
                        <a:pt x="829766" y="90552"/>
                        <a:pt x="841634" y="86424"/>
                      </a:cubicBezTo>
                      <a:cubicBezTo>
                        <a:pt x="866917" y="78685"/>
                        <a:pt x="881364" y="83328"/>
                        <a:pt x="896328" y="106031"/>
                      </a:cubicBezTo>
                      <a:cubicBezTo>
                        <a:pt x="920062" y="142666"/>
                        <a:pt x="943798" y="179300"/>
                        <a:pt x="965469" y="217483"/>
                      </a:cubicBezTo>
                      <a:cubicBezTo>
                        <a:pt x="976820" y="237090"/>
                        <a:pt x="992299" y="243797"/>
                        <a:pt x="1013455" y="240702"/>
                      </a:cubicBezTo>
                      <a:cubicBezTo>
                        <a:pt x="1035641" y="237090"/>
                        <a:pt x="1057313" y="231414"/>
                        <a:pt x="1077952" y="222642"/>
                      </a:cubicBezTo>
                      <a:cubicBezTo>
                        <a:pt x="1092915" y="215935"/>
                        <a:pt x="1101171" y="205615"/>
                        <a:pt x="1101687" y="188072"/>
                      </a:cubicBezTo>
                      <a:cubicBezTo>
                        <a:pt x="1102719" y="143182"/>
                        <a:pt x="1105298" y="98808"/>
                        <a:pt x="1106847" y="53918"/>
                      </a:cubicBezTo>
                      <a:cubicBezTo>
                        <a:pt x="1107878" y="25023"/>
                        <a:pt x="1117166" y="12640"/>
                        <a:pt x="1145029" y="4900"/>
                      </a:cubicBezTo>
                      <a:cubicBezTo>
                        <a:pt x="1149672" y="3868"/>
                        <a:pt x="1154316" y="2320"/>
                        <a:pt x="1158960" y="1804"/>
                      </a:cubicBezTo>
                      <a:cubicBezTo>
                        <a:pt x="1210042" y="-3872"/>
                        <a:pt x="1222426" y="1804"/>
                        <a:pt x="1235841" y="48758"/>
                      </a:cubicBezTo>
                      <a:cubicBezTo>
                        <a:pt x="1246676" y="86940"/>
                        <a:pt x="1259576" y="124091"/>
                        <a:pt x="1269895" y="162273"/>
                      </a:cubicBezTo>
                      <a:cubicBezTo>
                        <a:pt x="1275055" y="180332"/>
                        <a:pt x="1285890" y="190136"/>
                        <a:pt x="1303434" y="192716"/>
                      </a:cubicBezTo>
                      <a:cubicBezTo>
                        <a:pt x="1327685" y="195812"/>
                        <a:pt x="1352452" y="195812"/>
                        <a:pt x="1376702" y="192716"/>
                      </a:cubicBezTo>
                      <a:cubicBezTo>
                        <a:pt x="1393730" y="190652"/>
                        <a:pt x="1404049" y="180332"/>
                        <a:pt x="1409209" y="163305"/>
                      </a:cubicBezTo>
                      <a:cubicBezTo>
                        <a:pt x="1421593" y="121511"/>
                        <a:pt x="1434492" y="79717"/>
                        <a:pt x="1447392" y="37922"/>
                      </a:cubicBezTo>
                      <a:cubicBezTo>
                        <a:pt x="1457195" y="6964"/>
                        <a:pt x="1466998" y="-260"/>
                        <a:pt x="1499505" y="256"/>
                      </a:cubicBezTo>
                      <a:cubicBezTo>
                        <a:pt x="1504149" y="256"/>
                        <a:pt x="1508793" y="256"/>
                        <a:pt x="1513436" y="772"/>
                      </a:cubicBezTo>
                      <a:cubicBezTo>
                        <a:pt x="1559358" y="5416"/>
                        <a:pt x="1572258" y="19347"/>
                        <a:pt x="1573290" y="65269"/>
                      </a:cubicBezTo>
                      <a:cubicBezTo>
                        <a:pt x="1574322" y="105515"/>
                        <a:pt x="1575870" y="145246"/>
                        <a:pt x="1576902" y="185492"/>
                      </a:cubicBezTo>
                      <a:cubicBezTo>
                        <a:pt x="1577418" y="201487"/>
                        <a:pt x="1583093" y="213871"/>
                        <a:pt x="1598057" y="220578"/>
                      </a:cubicBezTo>
                      <a:cubicBezTo>
                        <a:pt x="1622308" y="231414"/>
                        <a:pt x="1647590" y="238638"/>
                        <a:pt x="1674422" y="240702"/>
                      </a:cubicBezTo>
                      <a:cubicBezTo>
                        <a:pt x="1690933" y="241733"/>
                        <a:pt x="1702285" y="235026"/>
                        <a:pt x="1710540" y="221610"/>
                      </a:cubicBezTo>
                      <a:cubicBezTo>
                        <a:pt x="1733243" y="184976"/>
                        <a:pt x="1756462" y="148342"/>
                        <a:pt x="1779165" y="111707"/>
                      </a:cubicBezTo>
                      <a:cubicBezTo>
                        <a:pt x="1798772" y="80749"/>
                        <a:pt x="1810640" y="76621"/>
                        <a:pt x="1845726" y="88488"/>
                      </a:cubicBezTo>
                      <a:cubicBezTo>
                        <a:pt x="1849854" y="90036"/>
                        <a:pt x="1853466" y="91068"/>
                        <a:pt x="1857594" y="92616"/>
                      </a:cubicBezTo>
                      <a:cubicBezTo>
                        <a:pt x="1898356" y="110159"/>
                        <a:pt x="1905063" y="123059"/>
                        <a:pt x="1895260" y="166401"/>
                      </a:cubicBezTo>
                      <a:cubicBezTo>
                        <a:pt x="1886488" y="205099"/>
                        <a:pt x="1877717" y="243281"/>
                        <a:pt x="1868429" y="281980"/>
                      </a:cubicBezTo>
                      <a:cubicBezTo>
                        <a:pt x="1863269" y="303135"/>
                        <a:pt x="1868429" y="319646"/>
                        <a:pt x="1887004" y="332030"/>
                      </a:cubicBezTo>
                      <a:cubicBezTo>
                        <a:pt x="1906096" y="344929"/>
                        <a:pt x="1925187" y="356796"/>
                        <a:pt x="1946857" y="365052"/>
                      </a:cubicBezTo>
                      <a:cubicBezTo>
                        <a:pt x="1962337" y="370728"/>
                        <a:pt x="1974720" y="367116"/>
                        <a:pt x="1986588" y="355765"/>
                      </a:cubicBezTo>
                      <a:cubicBezTo>
                        <a:pt x="2018062" y="325838"/>
                        <a:pt x="2049537" y="296943"/>
                        <a:pt x="2081528" y="267532"/>
                      </a:cubicBezTo>
                      <a:cubicBezTo>
                        <a:pt x="2107843" y="242765"/>
                        <a:pt x="2122290" y="241733"/>
                        <a:pt x="2151701" y="261857"/>
                      </a:cubicBezTo>
                      <a:cubicBezTo>
                        <a:pt x="2153248" y="262889"/>
                        <a:pt x="2154281" y="263405"/>
                        <a:pt x="2155312" y="264437"/>
                      </a:cubicBezTo>
                      <a:cubicBezTo>
                        <a:pt x="2205363" y="300555"/>
                        <a:pt x="2198139" y="316034"/>
                        <a:pt x="2177500" y="353701"/>
                      </a:cubicBezTo>
                      <a:cubicBezTo>
                        <a:pt x="2158925" y="387755"/>
                        <a:pt x="2141381" y="422842"/>
                        <a:pt x="2122290" y="456896"/>
                      </a:cubicBezTo>
                      <a:cubicBezTo>
                        <a:pt x="2112487" y="474955"/>
                        <a:pt x="2114550" y="490435"/>
                        <a:pt x="2126934" y="505914"/>
                      </a:cubicBezTo>
                      <a:cubicBezTo>
                        <a:pt x="2140865" y="522941"/>
                        <a:pt x="2156345" y="538421"/>
                        <a:pt x="2173372" y="551836"/>
                      </a:cubicBezTo>
                      <a:cubicBezTo>
                        <a:pt x="2187819" y="563187"/>
                        <a:pt x="2202783" y="564735"/>
                        <a:pt x="2219810" y="555964"/>
                      </a:cubicBezTo>
                      <a:cubicBezTo>
                        <a:pt x="2258508" y="534809"/>
                        <a:pt x="2297722" y="514170"/>
                        <a:pt x="2336937" y="494046"/>
                      </a:cubicBezTo>
                      <a:cubicBezTo>
                        <a:pt x="2364799" y="479599"/>
                        <a:pt x="2380795" y="482695"/>
                        <a:pt x="2400917" y="507462"/>
                      </a:cubicBezTo>
                      <a:cubicBezTo>
                        <a:pt x="2408141" y="515717"/>
                        <a:pt x="2414849" y="524489"/>
                        <a:pt x="2420525" y="533777"/>
                      </a:cubicBezTo>
                      <a:cubicBezTo>
                        <a:pt x="2434972" y="556480"/>
                        <a:pt x="2433424" y="571443"/>
                        <a:pt x="2415365" y="591566"/>
                      </a:cubicBezTo>
                      <a:cubicBezTo>
                        <a:pt x="2384406" y="625105"/>
                        <a:pt x="2353448" y="659159"/>
                        <a:pt x="2321973" y="692182"/>
                      </a:cubicBezTo>
                      <a:cubicBezTo>
                        <a:pt x="2310106" y="704565"/>
                        <a:pt x="2307526" y="717981"/>
                        <a:pt x="2313718" y="733460"/>
                      </a:cubicBezTo>
                      <a:cubicBezTo>
                        <a:pt x="2323005" y="755647"/>
                        <a:pt x="2334357" y="776286"/>
                        <a:pt x="2349320" y="795377"/>
                      </a:cubicBezTo>
                      <a:cubicBezTo>
                        <a:pt x="2361187" y="810857"/>
                        <a:pt x="2375635" y="814984"/>
                        <a:pt x="2394726" y="810341"/>
                      </a:cubicBezTo>
                      <a:cubicBezTo>
                        <a:pt x="2438584" y="799505"/>
                        <a:pt x="2482958" y="789701"/>
                        <a:pt x="2526816" y="780414"/>
                      </a:cubicBezTo>
                      <a:cubicBezTo>
                        <a:pt x="2550035" y="775254"/>
                        <a:pt x="2563967" y="781962"/>
                        <a:pt x="2575834" y="803117"/>
                      </a:cubicBezTo>
                      <a:cubicBezTo>
                        <a:pt x="2582026" y="814468"/>
                        <a:pt x="2587186" y="826336"/>
                        <a:pt x="2591313" y="838719"/>
                      </a:cubicBezTo>
                      <a:cubicBezTo>
                        <a:pt x="2600085" y="867098"/>
                        <a:pt x="2595441" y="880514"/>
                        <a:pt x="2570158" y="896509"/>
                      </a:cubicBezTo>
                      <a:cubicBezTo>
                        <a:pt x="2534040" y="919212"/>
                        <a:pt x="2498437" y="942947"/>
                        <a:pt x="2461287" y="964102"/>
                      </a:cubicBezTo>
                      <a:cubicBezTo>
                        <a:pt x="2440132" y="976485"/>
                        <a:pt x="2434456" y="992997"/>
                        <a:pt x="2438068" y="1014668"/>
                      </a:cubicBezTo>
                      <a:cubicBezTo>
                        <a:pt x="2441164" y="1034791"/>
                        <a:pt x="2446840" y="1054398"/>
                        <a:pt x="2454063" y="1073489"/>
                      </a:cubicBezTo>
                      <a:cubicBezTo>
                        <a:pt x="2460771" y="1091032"/>
                        <a:pt x="2472638" y="1100320"/>
                        <a:pt x="2492762" y="1100836"/>
                      </a:cubicBezTo>
                      <a:cubicBezTo>
                        <a:pt x="2538168" y="1101352"/>
                        <a:pt x="2583058" y="1104448"/>
                        <a:pt x="2628464" y="1105996"/>
                      </a:cubicBezTo>
                      <a:cubicBezTo>
                        <a:pt x="2653230" y="1107028"/>
                        <a:pt x="2665614" y="1116831"/>
                        <a:pt x="2672322" y="1140566"/>
                      </a:cubicBezTo>
                      <a:cubicBezTo>
                        <a:pt x="2676449" y="1153982"/>
                        <a:pt x="2677998" y="1167913"/>
                        <a:pt x="2677998" y="1182360"/>
                      </a:cubicBezTo>
                      <a:cubicBezTo>
                        <a:pt x="2677998" y="1210223"/>
                        <a:pt x="2670258" y="1221575"/>
                        <a:pt x="2644459" y="1229830"/>
                      </a:cubicBezTo>
                      <a:cubicBezTo>
                        <a:pt x="2603697" y="1242730"/>
                        <a:pt x="2562934" y="1255113"/>
                        <a:pt x="2522172" y="1267497"/>
                      </a:cubicBezTo>
                      <a:cubicBezTo>
                        <a:pt x="2492762" y="1276268"/>
                        <a:pt x="2485022" y="1285556"/>
                        <a:pt x="2483990" y="1315998"/>
                      </a:cubicBezTo>
                      <a:cubicBezTo>
                        <a:pt x="2483474" y="1337153"/>
                        <a:pt x="2481926" y="1358824"/>
                        <a:pt x="2486570" y="1379980"/>
                      </a:cubicBezTo>
                      <a:cubicBezTo>
                        <a:pt x="2489666" y="1394427"/>
                        <a:pt x="2498437" y="1403199"/>
                        <a:pt x="2512885" y="1407842"/>
                      </a:cubicBezTo>
                      <a:cubicBezTo>
                        <a:pt x="2555711" y="1420742"/>
                        <a:pt x="2598537" y="1433641"/>
                        <a:pt x="2641363" y="1447057"/>
                      </a:cubicBezTo>
                      <a:cubicBezTo>
                        <a:pt x="2671290" y="1456344"/>
                        <a:pt x="2678514" y="1466664"/>
                        <a:pt x="2677998" y="1498138"/>
                      </a:cubicBezTo>
                      <a:cubicBezTo>
                        <a:pt x="2677998" y="1501234"/>
                        <a:pt x="2677998" y="1504330"/>
                        <a:pt x="2677998" y="1507426"/>
                      </a:cubicBezTo>
                      <a:cubicBezTo>
                        <a:pt x="2675934" y="1555928"/>
                        <a:pt x="2660454" y="1571407"/>
                        <a:pt x="2611952" y="1572955"/>
                      </a:cubicBezTo>
                      <a:cubicBezTo>
                        <a:pt x="2571190" y="1573987"/>
                        <a:pt x="2530944" y="1576051"/>
                        <a:pt x="2490182" y="1576567"/>
                      </a:cubicBezTo>
                      <a:cubicBezTo>
                        <a:pt x="2474702" y="1577083"/>
                        <a:pt x="2463867" y="1583791"/>
                        <a:pt x="2457675" y="1596690"/>
                      </a:cubicBezTo>
                      <a:cubicBezTo>
                        <a:pt x="2446324" y="1620941"/>
                        <a:pt x="2439100" y="1646224"/>
                        <a:pt x="2437036" y="1673055"/>
                      </a:cubicBezTo>
                      <a:cubicBezTo>
                        <a:pt x="2435488" y="1690082"/>
                        <a:pt x="2442712" y="1701434"/>
                        <a:pt x="2457159" y="1710205"/>
                      </a:cubicBezTo>
                      <a:cubicBezTo>
                        <a:pt x="2493278" y="1732392"/>
                        <a:pt x="2528880" y="1754579"/>
                        <a:pt x="2564483" y="1777282"/>
                      </a:cubicBezTo>
                      <a:cubicBezTo>
                        <a:pt x="2596989" y="1797405"/>
                        <a:pt x="2601117" y="1809789"/>
                        <a:pt x="2588733" y="1845907"/>
                      </a:cubicBezTo>
                      <a:cubicBezTo>
                        <a:pt x="2584606" y="1858291"/>
                        <a:pt x="2578930" y="1870158"/>
                        <a:pt x="2571706" y="1880994"/>
                      </a:cubicBezTo>
                      <a:cubicBezTo>
                        <a:pt x="2564998" y="1890797"/>
                        <a:pt x="2554163" y="1897505"/>
                        <a:pt x="2538684" y="1897505"/>
                      </a:cubicBezTo>
                      <a:close/>
                      <a:moveTo>
                        <a:pt x="1338521" y="2312867"/>
                      </a:moveTo>
                      <a:cubicBezTo>
                        <a:pt x="1869461" y="2314931"/>
                        <a:pt x="2317329" y="1887701"/>
                        <a:pt x="2316814" y="1335605"/>
                      </a:cubicBezTo>
                      <a:cubicBezTo>
                        <a:pt x="2316298" y="792797"/>
                        <a:pt x="1880813" y="359892"/>
                        <a:pt x="1340068" y="359376"/>
                      </a:cubicBezTo>
                      <a:cubicBezTo>
                        <a:pt x="796228" y="358860"/>
                        <a:pt x="363839" y="794861"/>
                        <a:pt x="361775" y="1331994"/>
                      </a:cubicBezTo>
                      <a:cubicBezTo>
                        <a:pt x="359711" y="1882026"/>
                        <a:pt x="806032" y="2314415"/>
                        <a:pt x="1338521" y="2312867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E7D2F5C8-112A-47AC-8EBA-CA3BCCFFD653}"/>
                    </a:ext>
                  </a:extLst>
                </p:cNvPr>
                <p:cNvSpPr/>
                <p:nvPr/>
              </p:nvSpPr>
              <p:spPr>
                <a:xfrm>
                  <a:off x="7558586" y="2011427"/>
                  <a:ext cx="1898797" cy="1893637"/>
                </a:xfrm>
                <a:custGeom>
                  <a:avLst/>
                  <a:gdLst>
                    <a:gd name="connsiteX0" fmla="*/ 30 w 1898796"/>
                    <a:gd name="connsiteY0" fmla="*/ 947852 h 1893636"/>
                    <a:gd name="connsiteX1" fmla="*/ 950461 w 1898796"/>
                    <a:gd name="connsiteY1" fmla="*/ 2 h 1893636"/>
                    <a:gd name="connsiteX2" fmla="*/ 1898827 w 1898796"/>
                    <a:gd name="connsiteY2" fmla="*/ 950948 h 1893636"/>
                    <a:gd name="connsiteX3" fmla="*/ 946849 w 1898796"/>
                    <a:gd name="connsiteY3" fmla="*/ 1898283 h 1893636"/>
                    <a:gd name="connsiteX4" fmla="*/ 30 w 1898796"/>
                    <a:gd name="connsiteY4" fmla="*/ 947852 h 1893636"/>
                    <a:gd name="connsiteX5" fmla="*/ 1187811 w 1898796"/>
                    <a:gd name="connsiteY5" fmla="*/ 949916 h 1893636"/>
                    <a:gd name="connsiteX6" fmla="*/ 949429 w 1898796"/>
                    <a:gd name="connsiteY6" fmla="*/ 710503 h 1893636"/>
                    <a:gd name="connsiteX7" fmla="*/ 710532 w 1898796"/>
                    <a:gd name="connsiteY7" fmla="*/ 948368 h 1893636"/>
                    <a:gd name="connsiteX8" fmla="*/ 948397 w 1898796"/>
                    <a:gd name="connsiteY8" fmla="*/ 1188298 h 1893636"/>
                    <a:gd name="connsiteX9" fmla="*/ 1187811 w 1898796"/>
                    <a:gd name="connsiteY9" fmla="*/ 949916 h 189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98796" h="1893636">
                      <a:moveTo>
                        <a:pt x="30" y="947852"/>
                      </a:moveTo>
                      <a:cubicBezTo>
                        <a:pt x="-3065" y="428263"/>
                        <a:pt x="426228" y="-1030"/>
                        <a:pt x="950461" y="2"/>
                      </a:cubicBezTo>
                      <a:cubicBezTo>
                        <a:pt x="1472114" y="1034"/>
                        <a:pt x="1899859" y="427747"/>
                        <a:pt x="1898827" y="950948"/>
                      </a:cubicBezTo>
                      <a:cubicBezTo>
                        <a:pt x="1897795" y="1468473"/>
                        <a:pt x="1477790" y="1899315"/>
                        <a:pt x="946849" y="1898283"/>
                      </a:cubicBezTo>
                      <a:cubicBezTo>
                        <a:pt x="411781" y="1896735"/>
                        <a:pt x="-4097" y="1460218"/>
                        <a:pt x="30" y="947852"/>
                      </a:cubicBezTo>
                      <a:close/>
                      <a:moveTo>
                        <a:pt x="1187811" y="949916"/>
                      </a:moveTo>
                      <a:cubicBezTo>
                        <a:pt x="1188327" y="817310"/>
                        <a:pt x="1084099" y="710503"/>
                        <a:pt x="949429" y="710503"/>
                      </a:cubicBezTo>
                      <a:cubicBezTo>
                        <a:pt x="805987" y="710503"/>
                        <a:pt x="710015" y="828146"/>
                        <a:pt x="710532" y="948368"/>
                      </a:cubicBezTo>
                      <a:cubicBezTo>
                        <a:pt x="711048" y="1081490"/>
                        <a:pt x="815791" y="1188298"/>
                        <a:pt x="948397" y="1188298"/>
                      </a:cubicBezTo>
                      <a:cubicBezTo>
                        <a:pt x="1081003" y="1188298"/>
                        <a:pt x="1187294" y="1083038"/>
                        <a:pt x="1187811" y="949916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07F2CD7-68E5-49F5-BBED-77DA2BFBE7AD}"/>
                </a:ext>
              </a:extLst>
            </p:cNvPr>
            <p:cNvSpPr/>
            <p:nvPr/>
          </p:nvSpPr>
          <p:spPr>
            <a:xfrm>
              <a:off x="10132589" y="4237994"/>
              <a:ext cx="577306" cy="577307"/>
            </a:xfrm>
            <a:custGeom>
              <a:avLst/>
              <a:gdLst>
                <a:gd name="connsiteX0" fmla="*/ 686157 w 1243505"/>
                <a:gd name="connsiteY0" fmla="*/ 1016068 h 1243505"/>
                <a:gd name="connsiteX1" fmla="*/ 560258 w 1243505"/>
                <a:gd name="connsiteY1" fmla="*/ 1016068 h 1243505"/>
                <a:gd name="connsiteX2" fmla="*/ 545811 w 1243505"/>
                <a:gd name="connsiteY2" fmla="*/ 1026903 h 1243505"/>
                <a:gd name="connsiteX3" fmla="*/ 533944 w 1243505"/>
                <a:gd name="connsiteY3" fmla="*/ 1088821 h 1243505"/>
                <a:gd name="connsiteX4" fmla="*/ 505565 w 1243505"/>
                <a:gd name="connsiteY4" fmla="*/ 1169829 h 1243505"/>
                <a:gd name="connsiteX5" fmla="*/ 469447 w 1243505"/>
                <a:gd name="connsiteY5" fmla="*/ 1240002 h 1243505"/>
                <a:gd name="connsiteX6" fmla="*/ 452935 w 1243505"/>
                <a:gd name="connsiteY6" fmla="*/ 1246710 h 1243505"/>
                <a:gd name="connsiteX7" fmla="*/ 305366 w 1243505"/>
                <a:gd name="connsiteY7" fmla="*/ 1185824 h 1243505"/>
                <a:gd name="connsiteX8" fmla="*/ 298142 w 1243505"/>
                <a:gd name="connsiteY8" fmla="*/ 1168281 h 1243505"/>
                <a:gd name="connsiteX9" fmla="*/ 333744 w 1243505"/>
                <a:gd name="connsiteY9" fmla="*/ 1059410 h 1243505"/>
                <a:gd name="connsiteX10" fmla="*/ 342000 w 1243505"/>
                <a:gd name="connsiteY10" fmla="*/ 1043415 h 1243505"/>
                <a:gd name="connsiteX11" fmla="*/ 395662 w 1243505"/>
                <a:gd name="connsiteY11" fmla="*/ 962922 h 1243505"/>
                <a:gd name="connsiteX12" fmla="*/ 393598 w 1243505"/>
                <a:gd name="connsiteY12" fmla="*/ 947959 h 1243505"/>
                <a:gd name="connsiteX13" fmla="*/ 299174 w 1243505"/>
                <a:gd name="connsiteY13" fmla="*/ 853535 h 1243505"/>
                <a:gd name="connsiteX14" fmla="*/ 285243 w 1243505"/>
                <a:gd name="connsiteY14" fmla="*/ 851471 h 1243505"/>
                <a:gd name="connsiteX15" fmla="*/ 230549 w 1243505"/>
                <a:gd name="connsiteY15" fmla="*/ 888106 h 1243505"/>
                <a:gd name="connsiteX16" fmla="*/ 148509 w 1243505"/>
                <a:gd name="connsiteY16" fmla="*/ 926804 h 1243505"/>
                <a:gd name="connsiteX17" fmla="*/ 78852 w 1243505"/>
                <a:gd name="connsiteY17" fmla="*/ 949507 h 1243505"/>
                <a:gd name="connsiteX18" fmla="*/ 62340 w 1243505"/>
                <a:gd name="connsiteY18" fmla="*/ 942799 h 1243505"/>
                <a:gd name="connsiteX19" fmla="*/ 939 w 1243505"/>
                <a:gd name="connsiteY19" fmla="*/ 794198 h 1243505"/>
                <a:gd name="connsiteX20" fmla="*/ 7131 w 1243505"/>
                <a:gd name="connsiteY20" fmla="*/ 778718 h 1243505"/>
                <a:gd name="connsiteX21" fmla="*/ 114454 w 1243505"/>
                <a:gd name="connsiteY21" fmla="*/ 725056 h 1243505"/>
                <a:gd name="connsiteX22" fmla="*/ 189787 w 1243505"/>
                <a:gd name="connsiteY22" fmla="*/ 708545 h 1243505"/>
                <a:gd name="connsiteX23" fmla="*/ 221261 w 1243505"/>
                <a:gd name="connsiteY23" fmla="*/ 702354 h 1243505"/>
                <a:gd name="connsiteX24" fmla="*/ 231581 w 1243505"/>
                <a:gd name="connsiteY24" fmla="*/ 688938 h 1243505"/>
                <a:gd name="connsiteX25" fmla="*/ 225905 w 1243505"/>
                <a:gd name="connsiteY25" fmla="*/ 631149 h 1243505"/>
                <a:gd name="connsiteX26" fmla="*/ 231581 w 1243505"/>
                <a:gd name="connsiteY26" fmla="*/ 559428 h 1243505"/>
                <a:gd name="connsiteX27" fmla="*/ 220745 w 1243505"/>
                <a:gd name="connsiteY27" fmla="*/ 544980 h 1243505"/>
                <a:gd name="connsiteX28" fmla="*/ 172760 w 1243505"/>
                <a:gd name="connsiteY28" fmla="*/ 535693 h 1243505"/>
                <a:gd name="connsiteX29" fmla="*/ 27770 w 1243505"/>
                <a:gd name="connsiteY29" fmla="*/ 478419 h 1243505"/>
                <a:gd name="connsiteX30" fmla="*/ 8163 w 1243505"/>
                <a:gd name="connsiteY30" fmla="*/ 431465 h 1243505"/>
                <a:gd name="connsiteX31" fmla="*/ 62340 w 1243505"/>
                <a:gd name="connsiteY31" fmla="*/ 305051 h 1243505"/>
                <a:gd name="connsiteX32" fmla="*/ 79884 w 1243505"/>
                <a:gd name="connsiteY32" fmla="*/ 297827 h 1243505"/>
                <a:gd name="connsiteX33" fmla="*/ 188755 w 1243505"/>
                <a:gd name="connsiteY33" fmla="*/ 333430 h 1243505"/>
                <a:gd name="connsiteX34" fmla="*/ 204750 w 1243505"/>
                <a:gd name="connsiteY34" fmla="*/ 341685 h 1243505"/>
                <a:gd name="connsiteX35" fmla="*/ 285243 w 1243505"/>
                <a:gd name="connsiteY35" fmla="*/ 395347 h 1243505"/>
                <a:gd name="connsiteX36" fmla="*/ 300206 w 1243505"/>
                <a:gd name="connsiteY36" fmla="*/ 393283 h 1243505"/>
                <a:gd name="connsiteX37" fmla="*/ 393598 w 1243505"/>
                <a:gd name="connsiteY37" fmla="*/ 299891 h 1243505"/>
                <a:gd name="connsiteX38" fmla="*/ 395662 w 1243505"/>
                <a:gd name="connsiteY38" fmla="*/ 283896 h 1243505"/>
                <a:gd name="connsiteX39" fmla="*/ 353352 w 1243505"/>
                <a:gd name="connsiteY39" fmla="*/ 220947 h 1243505"/>
                <a:gd name="connsiteX40" fmla="*/ 325489 w 1243505"/>
                <a:gd name="connsiteY40" fmla="*/ 162125 h 1243505"/>
                <a:gd name="connsiteX41" fmla="*/ 299690 w 1243505"/>
                <a:gd name="connsiteY41" fmla="*/ 82665 h 1243505"/>
                <a:gd name="connsiteX42" fmla="*/ 307946 w 1243505"/>
                <a:gd name="connsiteY42" fmla="*/ 61510 h 1243505"/>
                <a:gd name="connsiteX43" fmla="*/ 451903 w 1243505"/>
                <a:gd name="connsiteY43" fmla="*/ 2172 h 1243505"/>
                <a:gd name="connsiteX44" fmla="*/ 470478 w 1243505"/>
                <a:gd name="connsiteY44" fmla="*/ 9396 h 1243505"/>
                <a:gd name="connsiteX45" fmla="*/ 522076 w 1243505"/>
                <a:gd name="connsiteY45" fmla="*/ 111559 h 1243505"/>
                <a:gd name="connsiteX46" fmla="*/ 537555 w 1243505"/>
                <a:gd name="connsiteY46" fmla="*/ 177605 h 1243505"/>
                <a:gd name="connsiteX47" fmla="*/ 546843 w 1243505"/>
                <a:gd name="connsiteY47" fmla="*/ 223011 h 1243505"/>
                <a:gd name="connsiteX48" fmla="*/ 559227 w 1243505"/>
                <a:gd name="connsiteY48" fmla="*/ 231782 h 1243505"/>
                <a:gd name="connsiteX49" fmla="*/ 688737 w 1243505"/>
                <a:gd name="connsiteY49" fmla="*/ 231782 h 1243505"/>
                <a:gd name="connsiteX50" fmla="*/ 704216 w 1243505"/>
                <a:gd name="connsiteY50" fmla="*/ 220431 h 1243505"/>
                <a:gd name="connsiteX51" fmla="*/ 716600 w 1243505"/>
                <a:gd name="connsiteY51" fmla="*/ 156966 h 1243505"/>
                <a:gd name="connsiteX52" fmla="*/ 743430 w 1243505"/>
                <a:gd name="connsiteY52" fmla="*/ 79569 h 1243505"/>
                <a:gd name="connsiteX53" fmla="*/ 780065 w 1243505"/>
                <a:gd name="connsiteY53" fmla="*/ 8364 h 1243505"/>
                <a:gd name="connsiteX54" fmla="*/ 797092 w 1243505"/>
                <a:gd name="connsiteY54" fmla="*/ 1140 h 1243505"/>
                <a:gd name="connsiteX55" fmla="*/ 944146 w 1243505"/>
                <a:gd name="connsiteY55" fmla="*/ 62542 h 1243505"/>
                <a:gd name="connsiteX56" fmla="*/ 950853 w 1243505"/>
                <a:gd name="connsiteY56" fmla="*/ 79053 h 1243505"/>
                <a:gd name="connsiteX57" fmla="*/ 914735 w 1243505"/>
                <a:gd name="connsiteY57" fmla="*/ 189472 h 1243505"/>
                <a:gd name="connsiteX58" fmla="*/ 906479 w 1243505"/>
                <a:gd name="connsiteY58" fmla="*/ 205467 h 1243505"/>
                <a:gd name="connsiteX59" fmla="*/ 853334 w 1243505"/>
                <a:gd name="connsiteY59" fmla="*/ 284928 h 1243505"/>
                <a:gd name="connsiteX60" fmla="*/ 855398 w 1243505"/>
                <a:gd name="connsiteY60" fmla="*/ 300923 h 1243505"/>
                <a:gd name="connsiteX61" fmla="*/ 948789 w 1243505"/>
                <a:gd name="connsiteY61" fmla="*/ 394315 h 1243505"/>
                <a:gd name="connsiteX62" fmla="*/ 963753 w 1243505"/>
                <a:gd name="connsiteY62" fmla="*/ 396379 h 1243505"/>
                <a:gd name="connsiteX63" fmla="*/ 1015866 w 1243505"/>
                <a:gd name="connsiteY63" fmla="*/ 360777 h 1243505"/>
                <a:gd name="connsiteX64" fmla="*/ 1099971 w 1243505"/>
                <a:gd name="connsiteY64" fmla="*/ 320530 h 1243505"/>
                <a:gd name="connsiteX65" fmla="*/ 1168596 w 1243505"/>
                <a:gd name="connsiteY65" fmla="*/ 298343 h 1243505"/>
                <a:gd name="connsiteX66" fmla="*/ 1186139 w 1243505"/>
                <a:gd name="connsiteY66" fmla="*/ 305567 h 1243505"/>
                <a:gd name="connsiteX67" fmla="*/ 1247024 w 1243505"/>
                <a:gd name="connsiteY67" fmla="*/ 453136 h 1243505"/>
                <a:gd name="connsiteX68" fmla="*/ 1240317 w 1243505"/>
                <a:gd name="connsiteY68" fmla="*/ 469648 h 1243505"/>
                <a:gd name="connsiteX69" fmla="*/ 1135573 w 1243505"/>
                <a:gd name="connsiteY69" fmla="*/ 522277 h 1243505"/>
                <a:gd name="connsiteX70" fmla="*/ 1059209 w 1243505"/>
                <a:gd name="connsiteY70" fmla="*/ 539821 h 1243505"/>
                <a:gd name="connsiteX71" fmla="*/ 1040117 w 1243505"/>
                <a:gd name="connsiteY71" fmla="*/ 543433 h 1243505"/>
                <a:gd name="connsiteX72" fmla="*/ 1017930 w 1243505"/>
                <a:gd name="connsiteY72" fmla="*/ 572843 h 1243505"/>
                <a:gd name="connsiteX73" fmla="*/ 1016383 w 1243505"/>
                <a:gd name="connsiteY73" fmla="*/ 688422 h 1243505"/>
                <a:gd name="connsiteX74" fmla="*/ 1028250 w 1243505"/>
                <a:gd name="connsiteY74" fmla="*/ 703386 h 1243505"/>
                <a:gd name="connsiteX75" fmla="*/ 1118030 w 1243505"/>
                <a:gd name="connsiteY75" fmla="*/ 720929 h 1243505"/>
                <a:gd name="connsiteX76" fmla="*/ 1142281 w 1243505"/>
                <a:gd name="connsiteY76" fmla="*/ 729184 h 1243505"/>
                <a:gd name="connsiteX77" fmla="*/ 1237737 w 1243505"/>
                <a:gd name="connsiteY77" fmla="*/ 777686 h 1243505"/>
                <a:gd name="connsiteX78" fmla="*/ 1246508 w 1243505"/>
                <a:gd name="connsiteY78" fmla="*/ 797809 h 1243505"/>
                <a:gd name="connsiteX79" fmla="*/ 1186655 w 1243505"/>
                <a:gd name="connsiteY79" fmla="*/ 941767 h 1243505"/>
                <a:gd name="connsiteX80" fmla="*/ 1167564 w 1243505"/>
                <a:gd name="connsiteY80" fmla="*/ 950023 h 1243505"/>
                <a:gd name="connsiteX81" fmla="*/ 1062304 w 1243505"/>
                <a:gd name="connsiteY81" fmla="*/ 915452 h 1243505"/>
                <a:gd name="connsiteX82" fmla="*/ 1042697 w 1243505"/>
                <a:gd name="connsiteY82" fmla="*/ 905649 h 1243505"/>
                <a:gd name="connsiteX83" fmla="*/ 963237 w 1243505"/>
                <a:gd name="connsiteY83" fmla="*/ 852503 h 1243505"/>
                <a:gd name="connsiteX84" fmla="*/ 947241 w 1243505"/>
                <a:gd name="connsiteY84" fmla="*/ 855083 h 1243505"/>
                <a:gd name="connsiteX85" fmla="*/ 855914 w 1243505"/>
                <a:gd name="connsiteY85" fmla="*/ 946927 h 1243505"/>
                <a:gd name="connsiteX86" fmla="*/ 853850 w 1243505"/>
                <a:gd name="connsiteY86" fmla="*/ 966018 h 1243505"/>
                <a:gd name="connsiteX87" fmla="*/ 890484 w 1243505"/>
                <a:gd name="connsiteY87" fmla="*/ 1020711 h 1243505"/>
                <a:gd name="connsiteX88" fmla="*/ 925054 w 1243505"/>
                <a:gd name="connsiteY88" fmla="*/ 1093464 h 1243505"/>
                <a:gd name="connsiteX89" fmla="*/ 949821 w 1243505"/>
                <a:gd name="connsiteY89" fmla="*/ 1169313 h 1243505"/>
                <a:gd name="connsiteX90" fmla="*/ 943114 w 1243505"/>
                <a:gd name="connsiteY90" fmla="*/ 1185824 h 1243505"/>
                <a:gd name="connsiteX91" fmla="*/ 794512 w 1243505"/>
                <a:gd name="connsiteY91" fmla="*/ 1247226 h 1243505"/>
                <a:gd name="connsiteX92" fmla="*/ 779033 w 1243505"/>
                <a:gd name="connsiteY92" fmla="*/ 1241034 h 1243505"/>
                <a:gd name="connsiteX93" fmla="*/ 724855 w 1243505"/>
                <a:gd name="connsiteY93" fmla="*/ 1134226 h 1243505"/>
                <a:gd name="connsiteX94" fmla="*/ 718148 w 1243505"/>
                <a:gd name="connsiteY94" fmla="*/ 1105332 h 1243505"/>
                <a:gd name="connsiteX95" fmla="*/ 703184 w 1243505"/>
                <a:gd name="connsiteY95" fmla="*/ 1031031 h 1243505"/>
                <a:gd name="connsiteX96" fmla="*/ 686157 w 1243505"/>
                <a:gd name="connsiteY96" fmla="*/ 1016068 h 1243505"/>
                <a:gd name="connsiteX97" fmla="*/ 624240 w 1243505"/>
                <a:gd name="connsiteY97" fmla="*/ 791102 h 1243505"/>
                <a:gd name="connsiteX98" fmla="*/ 790900 w 1243505"/>
                <a:gd name="connsiteY98" fmla="*/ 623925 h 1243505"/>
                <a:gd name="connsiteX99" fmla="*/ 624240 w 1243505"/>
                <a:gd name="connsiteY99" fmla="*/ 458296 h 1243505"/>
                <a:gd name="connsiteX100" fmla="*/ 458095 w 1243505"/>
                <a:gd name="connsiteY100" fmla="*/ 624441 h 1243505"/>
                <a:gd name="connsiteX101" fmla="*/ 624240 w 1243505"/>
                <a:gd name="connsiteY101" fmla="*/ 791102 h 124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243505" h="1243505">
                  <a:moveTo>
                    <a:pt x="686157" y="1016068"/>
                  </a:moveTo>
                  <a:cubicBezTo>
                    <a:pt x="644363" y="1024840"/>
                    <a:pt x="602053" y="1021743"/>
                    <a:pt x="560258" y="1016068"/>
                  </a:cubicBezTo>
                  <a:cubicBezTo>
                    <a:pt x="550455" y="1015036"/>
                    <a:pt x="547359" y="1018132"/>
                    <a:pt x="545811" y="1026903"/>
                  </a:cubicBezTo>
                  <a:cubicBezTo>
                    <a:pt x="542199" y="1047542"/>
                    <a:pt x="537039" y="1068181"/>
                    <a:pt x="533944" y="1088821"/>
                  </a:cubicBezTo>
                  <a:cubicBezTo>
                    <a:pt x="529816" y="1117715"/>
                    <a:pt x="519496" y="1144030"/>
                    <a:pt x="505565" y="1169829"/>
                  </a:cubicBezTo>
                  <a:cubicBezTo>
                    <a:pt x="492666" y="1192532"/>
                    <a:pt x="481314" y="1216267"/>
                    <a:pt x="469447" y="1240002"/>
                  </a:cubicBezTo>
                  <a:cubicBezTo>
                    <a:pt x="465835" y="1247741"/>
                    <a:pt x="461191" y="1249290"/>
                    <a:pt x="452935" y="1246710"/>
                  </a:cubicBezTo>
                  <a:cubicBezTo>
                    <a:pt x="401853" y="1231230"/>
                    <a:pt x="352836" y="1211107"/>
                    <a:pt x="305366" y="1185824"/>
                  </a:cubicBezTo>
                  <a:cubicBezTo>
                    <a:pt x="297110" y="1181696"/>
                    <a:pt x="295562" y="1177053"/>
                    <a:pt x="298142" y="1168281"/>
                  </a:cubicBezTo>
                  <a:cubicBezTo>
                    <a:pt x="310525" y="1132163"/>
                    <a:pt x="321877" y="1095528"/>
                    <a:pt x="333744" y="1059410"/>
                  </a:cubicBezTo>
                  <a:cubicBezTo>
                    <a:pt x="335808" y="1053734"/>
                    <a:pt x="338904" y="1048574"/>
                    <a:pt x="342000" y="1043415"/>
                  </a:cubicBezTo>
                  <a:cubicBezTo>
                    <a:pt x="360059" y="1016584"/>
                    <a:pt x="377602" y="989753"/>
                    <a:pt x="395662" y="962922"/>
                  </a:cubicBezTo>
                  <a:cubicBezTo>
                    <a:pt x="399790" y="956730"/>
                    <a:pt x="399790" y="952603"/>
                    <a:pt x="393598" y="947959"/>
                  </a:cubicBezTo>
                  <a:cubicBezTo>
                    <a:pt x="356963" y="921644"/>
                    <a:pt x="326005" y="889653"/>
                    <a:pt x="299174" y="853535"/>
                  </a:cubicBezTo>
                  <a:cubicBezTo>
                    <a:pt x="295046" y="847859"/>
                    <a:pt x="290918" y="847859"/>
                    <a:pt x="285243" y="851471"/>
                  </a:cubicBezTo>
                  <a:cubicBezTo>
                    <a:pt x="267183" y="863855"/>
                    <a:pt x="248092" y="875206"/>
                    <a:pt x="230549" y="888106"/>
                  </a:cubicBezTo>
                  <a:cubicBezTo>
                    <a:pt x="205782" y="906681"/>
                    <a:pt x="178435" y="918548"/>
                    <a:pt x="148509" y="926804"/>
                  </a:cubicBezTo>
                  <a:cubicBezTo>
                    <a:pt x="124774" y="933511"/>
                    <a:pt x="101555" y="941767"/>
                    <a:pt x="78852" y="949507"/>
                  </a:cubicBezTo>
                  <a:cubicBezTo>
                    <a:pt x="71112" y="952087"/>
                    <a:pt x="66468" y="950539"/>
                    <a:pt x="62340" y="942799"/>
                  </a:cubicBezTo>
                  <a:cubicBezTo>
                    <a:pt x="36541" y="895329"/>
                    <a:pt x="15902" y="845795"/>
                    <a:pt x="939" y="794198"/>
                  </a:cubicBezTo>
                  <a:cubicBezTo>
                    <a:pt x="-1125" y="786458"/>
                    <a:pt x="-93" y="782330"/>
                    <a:pt x="7131" y="778718"/>
                  </a:cubicBezTo>
                  <a:cubicBezTo>
                    <a:pt x="42733" y="760659"/>
                    <a:pt x="77820" y="741052"/>
                    <a:pt x="114454" y="725056"/>
                  </a:cubicBezTo>
                  <a:cubicBezTo>
                    <a:pt x="137673" y="714737"/>
                    <a:pt x="164504" y="714221"/>
                    <a:pt x="189787" y="708545"/>
                  </a:cubicBezTo>
                  <a:cubicBezTo>
                    <a:pt x="200106" y="705965"/>
                    <a:pt x="210942" y="704417"/>
                    <a:pt x="221261" y="702354"/>
                  </a:cubicBezTo>
                  <a:cubicBezTo>
                    <a:pt x="229001" y="700806"/>
                    <a:pt x="233129" y="698226"/>
                    <a:pt x="231581" y="688938"/>
                  </a:cubicBezTo>
                  <a:cubicBezTo>
                    <a:pt x="229001" y="669847"/>
                    <a:pt x="226937" y="650756"/>
                    <a:pt x="225905" y="631149"/>
                  </a:cubicBezTo>
                  <a:cubicBezTo>
                    <a:pt x="224873" y="606898"/>
                    <a:pt x="229517" y="583163"/>
                    <a:pt x="231581" y="559428"/>
                  </a:cubicBezTo>
                  <a:cubicBezTo>
                    <a:pt x="232613" y="549624"/>
                    <a:pt x="229001" y="546528"/>
                    <a:pt x="220745" y="544980"/>
                  </a:cubicBezTo>
                  <a:cubicBezTo>
                    <a:pt x="204750" y="542401"/>
                    <a:pt x="188755" y="537757"/>
                    <a:pt x="172760" y="535693"/>
                  </a:cubicBezTo>
                  <a:cubicBezTo>
                    <a:pt x="118582" y="530533"/>
                    <a:pt x="74208" y="502154"/>
                    <a:pt x="27770" y="478419"/>
                  </a:cubicBezTo>
                  <a:cubicBezTo>
                    <a:pt x="-2157" y="463456"/>
                    <a:pt x="-1125" y="463456"/>
                    <a:pt x="8163" y="431465"/>
                  </a:cubicBezTo>
                  <a:cubicBezTo>
                    <a:pt x="21062" y="387091"/>
                    <a:pt x="41701" y="345813"/>
                    <a:pt x="62340" y="305051"/>
                  </a:cubicBezTo>
                  <a:cubicBezTo>
                    <a:pt x="66468" y="296795"/>
                    <a:pt x="71112" y="295247"/>
                    <a:pt x="79884" y="297827"/>
                  </a:cubicBezTo>
                  <a:cubicBezTo>
                    <a:pt x="116002" y="310211"/>
                    <a:pt x="152636" y="321562"/>
                    <a:pt x="188755" y="333430"/>
                  </a:cubicBezTo>
                  <a:cubicBezTo>
                    <a:pt x="194430" y="335494"/>
                    <a:pt x="199590" y="338589"/>
                    <a:pt x="204750" y="341685"/>
                  </a:cubicBezTo>
                  <a:cubicBezTo>
                    <a:pt x="231581" y="359745"/>
                    <a:pt x="258412" y="377288"/>
                    <a:pt x="285243" y="395347"/>
                  </a:cubicBezTo>
                  <a:cubicBezTo>
                    <a:pt x="291434" y="399475"/>
                    <a:pt x="295562" y="399475"/>
                    <a:pt x="300206" y="393283"/>
                  </a:cubicBezTo>
                  <a:cubicBezTo>
                    <a:pt x="326521" y="357165"/>
                    <a:pt x="357479" y="326206"/>
                    <a:pt x="393598" y="299891"/>
                  </a:cubicBezTo>
                  <a:cubicBezTo>
                    <a:pt x="400305" y="294731"/>
                    <a:pt x="399790" y="290604"/>
                    <a:pt x="395662" y="283896"/>
                  </a:cubicBezTo>
                  <a:cubicBezTo>
                    <a:pt x="381214" y="263257"/>
                    <a:pt x="367799" y="241586"/>
                    <a:pt x="353352" y="220947"/>
                  </a:cubicBezTo>
                  <a:cubicBezTo>
                    <a:pt x="340452" y="202887"/>
                    <a:pt x="331681" y="183280"/>
                    <a:pt x="325489" y="162125"/>
                  </a:cubicBezTo>
                  <a:cubicBezTo>
                    <a:pt x="317749" y="135294"/>
                    <a:pt x="308978" y="108980"/>
                    <a:pt x="299690" y="82665"/>
                  </a:cubicBezTo>
                  <a:cubicBezTo>
                    <a:pt x="296078" y="72345"/>
                    <a:pt x="297626" y="66669"/>
                    <a:pt x="307946" y="61510"/>
                  </a:cubicBezTo>
                  <a:cubicBezTo>
                    <a:pt x="353867" y="37259"/>
                    <a:pt x="401853" y="17136"/>
                    <a:pt x="451903" y="2172"/>
                  </a:cubicBezTo>
                  <a:cubicBezTo>
                    <a:pt x="461191" y="-408"/>
                    <a:pt x="465835" y="624"/>
                    <a:pt x="470478" y="9396"/>
                  </a:cubicBezTo>
                  <a:cubicBezTo>
                    <a:pt x="487506" y="43451"/>
                    <a:pt x="505565" y="77505"/>
                    <a:pt x="522076" y="111559"/>
                  </a:cubicBezTo>
                  <a:cubicBezTo>
                    <a:pt x="531880" y="132199"/>
                    <a:pt x="532396" y="155934"/>
                    <a:pt x="537555" y="177605"/>
                  </a:cubicBezTo>
                  <a:cubicBezTo>
                    <a:pt x="541167" y="192568"/>
                    <a:pt x="543747" y="208047"/>
                    <a:pt x="546843" y="223011"/>
                  </a:cubicBezTo>
                  <a:cubicBezTo>
                    <a:pt x="548391" y="230234"/>
                    <a:pt x="550971" y="232814"/>
                    <a:pt x="559227" y="231782"/>
                  </a:cubicBezTo>
                  <a:cubicBezTo>
                    <a:pt x="602569" y="225590"/>
                    <a:pt x="645395" y="225074"/>
                    <a:pt x="688737" y="231782"/>
                  </a:cubicBezTo>
                  <a:cubicBezTo>
                    <a:pt x="699056" y="233330"/>
                    <a:pt x="702152" y="229718"/>
                    <a:pt x="704216" y="220431"/>
                  </a:cubicBezTo>
                  <a:cubicBezTo>
                    <a:pt x="707828" y="199276"/>
                    <a:pt x="713504" y="178636"/>
                    <a:pt x="716600" y="156966"/>
                  </a:cubicBezTo>
                  <a:cubicBezTo>
                    <a:pt x="720727" y="129103"/>
                    <a:pt x="730531" y="103820"/>
                    <a:pt x="743430" y="79569"/>
                  </a:cubicBezTo>
                  <a:cubicBezTo>
                    <a:pt x="756330" y="56350"/>
                    <a:pt x="768197" y="32099"/>
                    <a:pt x="780065" y="8364"/>
                  </a:cubicBezTo>
                  <a:cubicBezTo>
                    <a:pt x="784193" y="108"/>
                    <a:pt x="788320" y="-1440"/>
                    <a:pt x="797092" y="1140"/>
                  </a:cubicBezTo>
                  <a:cubicBezTo>
                    <a:pt x="848174" y="16620"/>
                    <a:pt x="897192" y="36743"/>
                    <a:pt x="944146" y="62542"/>
                  </a:cubicBezTo>
                  <a:cubicBezTo>
                    <a:pt x="951885" y="66669"/>
                    <a:pt x="953949" y="70797"/>
                    <a:pt x="950853" y="79053"/>
                  </a:cubicBezTo>
                  <a:cubicBezTo>
                    <a:pt x="938470" y="115687"/>
                    <a:pt x="927118" y="152838"/>
                    <a:pt x="914735" y="189472"/>
                  </a:cubicBezTo>
                  <a:cubicBezTo>
                    <a:pt x="912671" y="195148"/>
                    <a:pt x="909575" y="200308"/>
                    <a:pt x="906479" y="205467"/>
                  </a:cubicBezTo>
                  <a:cubicBezTo>
                    <a:pt x="888936" y="231782"/>
                    <a:pt x="871393" y="258613"/>
                    <a:pt x="853334" y="284928"/>
                  </a:cubicBezTo>
                  <a:cubicBezTo>
                    <a:pt x="848690" y="291635"/>
                    <a:pt x="849206" y="296279"/>
                    <a:pt x="855398" y="300923"/>
                  </a:cubicBezTo>
                  <a:cubicBezTo>
                    <a:pt x="891516" y="327238"/>
                    <a:pt x="922475" y="358713"/>
                    <a:pt x="948789" y="394315"/>
                  </a:cubicBezTo>
                  <a:cubicBezTo>
                    <a:pt x="953433" y="401023"/>
                    <a:pt x="957561" y="400507"/>
                    <a:pt x="963753" y="396379"/>
                  </a:cubicBezTo>
                  <a:cubicBezTo>
                    <a:pt x="981296" y="384511"/>
                    <a:pt x="999355" y="373676"/>
                    <a:pt x="1015866" y="360777"/>
                  </a:cubicBezTo>
                  <a:cubicBezTo>
                    <a:pt x="1041149" y="341685"/>
                    <a:pt x="1069528" y="329302"/>
                    <a:pt x="1099971" y="320530"/>
                  </a:cubicBezTo>
                  <a:cubicBezTo>
                    <a:pt x="1123190" y="314339"/>
                    <a:pt x="1145893" y="306083"/>
                    <a:pt x="1168596" y="298343"/>
                  </a:cubicBezTo>
                  <a:cubicBezTo>
                    <a:pt x="1177368" y="295247"/>
                    <a:pt x="1181495" y="297311"/>
                    <a:pt x="1186139" y="305567"/>
                  </a:cubicBezTo>
                  <a:cubicBezTo>
                    <a:pt x="1211422" y="352521"/>
                    <a:pt x="1232061" y="401539"/>
                    <a:pt x="1247024" y="453136"/>
                  </a:cubicBezTo>
                  <a:cubicBezTo>
                    <a:pt x="1249604" y="461392"/>
                    <a:pt x="1247540" y="465520"/>
                    <a:pt x="1240317" y="469648"/>
                  </a:cubicBezTo>
                  <a:cubicBezTo>
                    <a:pt x="1205230" y="487191"/>
                    <a:pt x="1171176" y="506282"/>
                    <a:pt x="1135573" y="522277"/>
                  </a:cubicBezTo>
                  <a:cubicBezTo>
                    <a:pt x="1111838" y="533113"/>
                    <a:pt x="1084492" y="533629"/>
                    <a:pt x="1059209" y="539821"/>
                  </a:cubicBezTo>
                  <a:cubicBezTo>
                    <a:pt x="1053017" y="541369"/>
                    <a:pt x="1046309" y="542401"/>
                    <a:pt x="1040117" y="543433"/>
                  </a:cubicBezTo>
                  <a:cubicBezTo>
                    <a:pt x="1015866" y="548592"/>
                    <a:pt x="1014318" y="548592"/>
                    <a:pt x="1017930" y="572843"/>
                  </a:cubicBezTo>
                  <a:cubicBezTo>
                    <a:pt x="1024122" y="611541"/>
                    <a:pt x="1021542" y="649724"/>
                    <a:pt x="1016383" y="688422"/>
                  </a:cubicBezTo>
                  <a:cubicBezTo>
                    <a:pt x="1014835" y="699258"/>
                    <a:pt x="1019478" y="701837"/>
                    <a:pt x="1028250" y="703386"/>
                  </a:cubicBezTo>
                  <a:cubicBezTo>
                    <a:pt x="1058177" y="709061"/>
                    <a:pt x="1088103" y="715253"/>
                    <a:pt x="1118030" y="720929"/>
                  </a:cubicBezTo>
                  <a:cubicBezTo>
                    <a:pt x="1126802" y="722477"/>
                    <a:pt x="1134541" y="725572"/>
                    <a:pt x="1142281" y="729184"/>
                  </a:cubicBezTo>
                  <a:cubicBezTo>
                    <a:pt x="1173756" y="745696"/>
                    <a:pt x="1205746" y="762207"/>
                    <a:pt x="1237737" y="777686"/>
                  </a:cubicBezTo>
                  <a:cubicBezTo>
                    <a:pt x="1247024" y="782330"/>
                    <a:pt x="1249604" y="786974"/>
                    <a:pt x="1246508" y="797809"/>
                  </a:cubicBezTo>
                  <a:cubicBezTo>
                    <a:pt x="1231545" y="847859"/>
                    <a:pt x="1211422" y="895329"/>
                    <a:pt x="1186655" y="941767"/>
                  </a:cubicBezTo>
                  <a:cubicBezTo>
                    <a:pt x="1182011" y="950539"/>
                    <a:pt x="1177368" y="953634"/>
                    <a:pt x="1167564" y="950023"/>
                  </a:cubicBezTo>
                  <a:cubicBezTo>
                    <a:pt x="1132477" y="938155"/>
                    <a:pt x="1097391" y="926804"/>
                    <a:pt x="1062304" y="915452"/>
                  </a:cubicBezTo>
                  <a:cubicBezTo>
                    <a:pt x="1055081" y="913388"/>
                    <a:pt x="1048889" y="909776"/>
                    <a:pt x="1042697" y="905649"/>
                  </a:cubicBezTo>
                  <a:cubicBezTo>
                    <a:pt x="1016383" y="888106"/>
                    <a:pt x="989552" y="870562"/>
                    <a:pt x="963237" y="852503"/>
                  </a:cubicBezTo>
                  <a:cubicBezTo>
                    <a:pt x="956529" y="847859"/>
                    <a:pt x="952401" y="848375"/>
                    <a:pt x="947241" y="855083"/>
                  </a:cubicBezTo>
                  <a:cubicBezTo>
                    <a:pt x="921443" y="890169"/>
                    <a:pt x="891000" y="921128"/>
                    <a:pt x="855914" y="946927"/>
                  </a:cubicBezTo>
                  <a:cubicBezTo>
                    <a:pt x="847658" y="953119"/>
                    <a:pt x="848174" y="958278"/>
                    <a:pt x="853850" y="966018"/>
                  </a:cubicBezTo>
                  <a:cubicBezTo>
                    <a:pt x="866749" y="984077"/>
                    <a:pt x="877584" y="1002652"/>
                    <a:pt x="890484" y="1020711"/>
                  </a:cubicBezTo>
                  <a:cubicBezTo>
                    <a:pt x="906479" y="1042899"/>
                    <a:pt x="917831" y="1067149"/>
                    <a:pt x="925054" y="1093464"/>
                  </a:cubicBezTo>
                  <a:cubicBezTo>
                    <a:pt x="932278" y="1119263"/>
                    <a:pt x="941050" y="1144030"/>
                    <a:pt x="949821" y="1169313"/>
                  </a:cubicBezTo>
                  <a:cubicBezTo>
                    <a:pt x="952401" y="1177053"/>
                    <a:pt x="950853" y="1181696"/>
                    <a:pt x="943114" y="1185824"/>
                  </a:cubicBezTo>
                  <a:cubicBezTo>
                    <a:pt x="895644" y="1211623"/>
                    <a:pt x="846110" y="1232262"/>
                    <a:pt x="794512" y="1247226"/>
                  </a:cubicBezTo>
                  <a:cubicBezTo>
                    <a:pt x="786773" y="1249290"/>
                    <a:pt x="782645" y="1248258"/>
                    <a:pt x="779033" y="1241034"/>
                  </a:cubicBezTo>
                  <a:cubicBezTo>
                    <a:pt x="760974" y="1205432"/>
                    <a:pt x="742399" y="1169829"/>
                    <a:pt x="724855" y="1134226"/>
                  </a:cubicBezTo>
                  <a:cubicBezTo>
                    <a:pt x="720211" y="1125455"/>
                    <a:pt x="720211" y="1115136"/>
                    <a:pt x="718148" y="1105332"/>
                  </a:cubicBezTo>
                  <a:cubicBezTo>
                    <a:pt x="712988" y="1080565"/>
                    <a:pt x="708344" y="1055798"/>
                    <a:pt x="703184" y="1031031"/>
                  </a:cubicBezTo>
                  <a:cubicBezTo>
                    <a:pt x="700604" y="1015552"/>
                    <a:pt x="701120" y="1015552"/>
                    <a:pt x="686157" y="1016068"/>
                  </a:cubicBezTo>
                  <a:close/>
                  <a:moveTo>
                    <a:pt x="624240" y="791102"/>
                  </a:moveTo>
                  <a:cubicBezTo>
                    <a:pt x="720211" y="788522"/>
                    <a:pt x="791416" y="716801"/>
                    <a:pt x="790900" y="623925"/>
                  </a:cubicBezTo>
                  <a:cubicBezTo>
                    <a:pt x="790384" y="528985"/>
                    <a:pt x="717632" y="457780"/>
                    <a:pt x="624240" y="458296"/>
                  </a:cubicBezTo>
                  <a:cubicBezTo>
                    <a:pt x="530332" y="458296"/>
                    <a:pt x="458095" y="530533"/>
                    <a:pt x="458095" y="624441"/>
                  </a:cubicBezTo>
                  <a:cubicBezTo>
                    <a:pt x="458095" y="718349"/>
                    <a:pt x="530848" y="788522"/>
                    <a:pt x="624240" y="791102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CD81010-EBF6-414C-927A-9FFCBAFAE158}"/>
                </a:ext>
              </a:extLst>
            </p:cNvPr>
            <p:cNvGrpSpPr/>
            <p:nvPr/>
          </p:nvGrpSpPr>
          <p:grpSpPr>
            <a:xfrm rot="2159485">
              <a:off x="10055501" y="2964359"/>
              <a:ext cx="1639387" cy="985059"/>
              <a:chOff x="2753518" y="3556278"/>
              <a:chExt cx="2028524" cy="1218879"/>
            </a:xfrm>
            <a:grpFill/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935FFD8-C758-4E69-865F-0D3F0FF08A12}"/>
                  </a:ext>
                </a:extLst>
              </p:cNvPr>
              <p:cNvSpPr/>
              <p:nvPr/>
            </p:nvSpPr>
            <p:spPr>
              <a:xfrm>
                <a:off x="2753518" y="3683131"/>
                <a:ext cx="796648" cy="799367"/>
              </a:xfrm>
              <a:custGeom>
                <a:avLst/>
                <a:gdLst>
                  <a:gd name="connsiteX0" fmla="*/ 817500 w 1511813"/>
                  <a:gd name="connsiteY0" fmla="*/ 1518710 h 1516973"/>
                  <a:gd name="connsiteX1" fmla="*/ 802537 w 1511813"/>
                  <a:gd name="connsiteY1" fmla="*/ 1507875 h 1516973"/>
                  <a:gd name="connsiteX2" fmla="*/ 780866 w 1511813"/>
                  <a:gd name="connsiteY2" fmla="*/ 1442862 h 1516973"/>
                  <a:gd name="connsiteX3" fmla="*/ 776738 w 1511813"/>
                  <a:gd name="connsiteY3" fmla="*/ 1385072 h 1516973"/>
                  <a:gd name="connsiteX4" fmla="*/ 760227 w 1511813"/>
                  <a:gd name="connsiteY4" fmla="*/ 1369593 h 1516973"/>
                  <a:gd name="connsiteX5" fmla="*/ 694698 w 1511813"/>
                  <a:gd name="connsiteY5" fmla="*/ 1366497 h 1516973"/>
                  <a:gd name="connsiteX6" fmla="*/ 676638 w 1511813"/>
                  <a:gd name="connsiteY6" fmla="*/ 1379912 h 1516973"/>
                  <a:gd name="connsiteX7" fmla="*/ 637940 w 1511813"/>
                  <a:gd name="connsiteY7" fmla="*/ 1501683 h 1516973"/>
                  <a:gd name="connsiteX8" fmla="*/ 622977 w 1511813"/>
                  <a:gd name="connsiteY8" fmla="*/ 1508907 h 1516973"/>
                  <a:gd name="connsiteX9" fmla="*/ 430517 w 1511813"/>
                  <a:gd name="connsiteY9" fmla="*/ 1447505 h 1516973"/>
                  <a:gd name="connsiteX10" fmla="*/ 422262 w 1511813"/>
                  <a:gd name="connsiteY10" fmla="*/ 1431510 h 1516973"/>
                  <a:gd name="connsiteX11" fmla="*/ 435677 w 1511813"/>
                  <a:gd name="connsiteY11" fmla="*/ 1364433 h 1516973"/>
                  <a:gd name="connsiteX12" fmla="*/ 461992 w 1511813"/>
                  <a:gd name="connsiteY12" fmla="*/ 1310255 h 1516973"/>
                  <a:gd name="connsiteX13" fmla="*/ 456316 w 1511813"/>
                  <a:gd name="connsiteY13" fmla="*/ 1290132 h 1516973"/>
                  <a:gd name="connsiteX14" fmla="*/ 395431 w 1511813"/>
                  <a:gd name="connsiteY14" fmla="*/ 1251434 h 1516973"/>
                  <a:gd name="connsiteX15" fmla="*/ 378919 w 1511813"/>
                  <a:gd name="connsiteY15" fmla="*/ 1254014 h 1516973"/>
                  <a:gd name="connsiteX16" fmla="*/ 283464 w 1511813"/>
                  <a:gd name="connsiteY16" fmla="*/ 1342246 h 1516973"/>
                  <a:gd name="connsiteX17" fmla="*/ 265920 w 1511813"/>
                  <a:gd name="connsiteY17" fmla="*/ 1341214 h 1516973"/>
                  <a:gd name="connsiteX18" fmla="*/ 130218 w 1511813"/>
                  <a:gd name="connsiteY18" fmla="*/ 1191580 h 1516973"/>
                  <a:gd name="connsiteX19" fmla="*/ 130734 w 1511813"/>
                  <a:gd name="connsiteY19" fmla="*/ 1174553 h 1516973"/>
                  <a:gd name="connsiteX20" fmla="*/ 177688 w 1511813"/>
                  <a:gd name="connsiteY20" fmla="*/ 1121408 h 1516973"/>
                  <a:gd name="connsiteX21" fmla="*/ 225674 w 1511813"/>
                  <a:gd name="connsiteY21" fmla="*/ 1089417 h 1516973"/>
                  <a:gd name="connsiteX22" fmla="*/ 230834 w 1511813"/>
                  <a:gd name="connsiteY22" fmla="*/ 1067230 h 1516973"/>
                  <a:gd name="connsiteX23" fmla="*/ 198327 w 1511813"/>
                  <a:gd name="connsiteY23" fmla="*/ 1004281 h 1516973"/>
                  <a:gd name="connsiteX24" fmla="*/ 183880 w 1511813"/>
                  <a:gd name="connsiteY24" fmla="*/ 998089 h 1516973"/>
                  <a:gd name="connsiteX25" fmla="*/ 67269 w 1511813"/>
                  <a:gd name="connsiteY25" fmla="*/ 1025952 h 1516973"/>
                  <a:gd name="connsiteX26" fmla="*/ 55918 w 1511813"/>
                  <a:gd name="connsiteY26" fmla="*/ 1027500 h 1516973"/>
                  <a:gd name="connsiteX27" fmla="*/ 41470 w 1511813"/>
                  <a:gd name="connsiteY27" fmla="*/ 1018212 h 1516973"/>
                  <a:gd name="connsiteX28" fmla="*/ 1224 w 1511813"/>
                  <a:gd name="connsiteY28" fmla="*/ 841748 h 1516973"/>
                  <a:gd name="connsiteX29" fmla="*/ 30635 w 1511813"/>
                  <a:gd name="connsiteY29" fmla="*/ 797374 h 1516973"/>
                  <a:gd name="connsiteX30" fmla="*/ 134862 w 1511813"/>
                  <a:gd name="connsiteY30" fmla="*/ 778799 h 1516973"/>
                  <a:gd name="connsiteX31" fmla="*/ 147246 w 1511813"/>
                  <a:gd name="connsiteY31" fmla="*/ 765899 h 1516973"/>
                  <a:gd name="connsiteX32" fmla="*/ 150342 w 1511813"/>
                  <a:gd name="connsiteY32" fmla="*/ 696242 h 1516973"/>
                  <a:gd name="connsiteX33" fmla="*/ 137442 w 1511813"/>
                  <a:gd name="connsiteY33" fmla="*/ 678699 h 1516973"/>
                  <a:gd name="connsiteX34" fmla="*/ 14639 w 1511813"/>
                  <a:gd name="connsiteY34" fmla="*/ 639485 h 1516973"/>
                  <a:gd name="connsiteX35" fmla="*/ 7932 w 1511813"/>
                  <a:gd name="connsiteY35" fmla="*/ 625037 h 1516973"/>
                  <a:gd name="connsiteX36" fmla="*/ 69333 w 1511813"/>
                  <a:gd name="connsiteY36" fmla="*/ 432578 h 1516973"/>
                  <a:gd name="connsiteX37" fmla="*/ 86360 w 1511813"/>
                  <a:gd name="connsiteY37" fmla="*/ 423806 h 1516973"/>
                  <a:gd name="connsiteX38" fmla="*/ 150858 w 1511813"/>
                  <a:gd name="connsiteY38" fmla="*/ 436706 h 1516973"/>
                  <a:gd name="connsiteX39" fmla="*/ 206583 w 1511813"/>
                  <a:gd name="connsiteY39" fmla="*/ 463536 h 1516973"/>
                  <a:gd name="connsiteX40" fmla="*/ 227738 w 1511813"/>
                  <a:gd name="connsiteY40" fmla="*/ 457345 h 1516973"/>
                  <a:gd name="connsiteX41" fmla="*/ 266952 w 1511813"/>
                  <a:gd name="connsiteY41" fmla="*/ 396459 h 1516973"/>
                  <a:gd name="connsiteX42" fmla="*/ 264373 w 1511813"/>
                  <a:gd name="connsiteY42" fmla="*/ 380980 h 1516973"/>
                  <a:gd name="connsiteX43" fmla="*/ 175108 w 1511813"/>
                  <a:gd name="connsiteY43" fmla="*/ 284492 h 1516973"/>
                  <a:gd name="connsiteX44" fmla="*/ 176140 w 1511813"/>
                  <a:gd name="connsiteY44" fmla="*/ 267981 h 1516973"/>
                  <a:gd name="connsiteX45" fmla="*/ 325258 w 1511813"/>
                  <a:gd name="connsiteY45" fmla="*/ 132279 h 1516973"/>
                  <a:gd name="connsiteX46" fmla="*/ 343317 w 1511813"/>
                  <a:gd name="connsiteY46" fmla="*/ 132795 h 1516973"/>
                  <a:gd name="connsiteX47" fmla="*/ 395431 w 1511813"/>
                  <a:gd name="connsiteY47" fmla="*/ 178717 h 1516973"/>
                  <a:gd name="connsiteX48" fmla="*/ 426389 w 1511813"/>
                  <a:gd name="connsiteY48" fmla="*/ 224639 h 1516973"/>
                  <a:gd name="connsiteX49" fmla="*/ 451156 w 1511813"/>
                  <a:gd name="connsiteY49" fmla="*/ 231347 h 1516973"/>
                  <a:gd name="connsiteX50" fmla="*/ 512042 w 1511813"/>
                  <a:gd name="connsiteY50" fmla="*/ 200388 h 1516973"/>
                  <a:gd name="connsiteX51" fmla="*/ 518233 w 1511813"/>
                  <a:gd name="connsiteY51" fmla="*/ 183877 h 1516973"/>
                  <a:gd name="connsiteX52" fmla="*/ 491403 w 1511813"/>
                  <a:gd name="connsiteY52" fmla="*/ 69846 h 1516973"/>
                  <a:gd name="connsiteX53" fmla="*/ 489855 w 1511813"/>
                  <a:gd name="connsiteY53" fmla="*/ 58494 h 1516973"/>
                  <a:gd name="connsiteX54" fmla="*/ 499658 w 1511813"/>
                  <a:gd name="connsiteY54" fmla="*/ 43015 h 1516973"/>
                  <a:gd name="connsiteX55" fmla="*/ 695730 w 1511813"/>
                  <a:gd name="connsiteY55" fmla="*/ 189 h 1516973"/>
                  <a:gd name="connsiteX56" fmla="*/ 713273 w 1511813"/>
                  <a:gd name="connsiteY56" fmla="*/ 12056 h 1516973"/>
                  <a:gd name="connsiteX57" fmla="*/ 721012 w 1511813"/>
                  <a:gd name="connsiteY57" fmla="*/ 35275 h 1516973"/>
                  <a:gd name="connsiteX58" fmla="*/ 738556 w 1511813"/>
                  <a:gd name="connsiteY58" fmla="*/ 134343 h 1516973"/>
                  <a:gd name="connsiteX59" fmla="*/ 753519 w 1511813"/>
                  <a:gd name="connsiteY59" fmla="*/ 148790 h 1516973"/>
                  <a:gd name="connsiteX60" fmla="*/ 820596 w 1511813"/>
                  <a:gd name="connsiteY60" fmla="*/ 151886 h 1516973"/>
                  <a:gd name="connsiteX61" fmla="*/ 838655 w 1511813"/>
                  <a:gd name="connsiteY61" fmla="*/ 138471 h 1516973"/>
                  <a:gd name="connsiteX62" fmla="*/ 877354 w 1511813"/>
                  <a:gd name="connsiteY62" fmla="*/ 16700 h 1516973"/>
                  <a:gd name="connsiteX63" fmla="*/ 892317 w 1511813"/>
                  <a:gd name="connsiteY63" fmla="*/ 9476 h 1516973"/>
                  <a:gd name="connsiteX64" fmla="*/ 1084777 w 1511813"/>
                  <a:gd name="connsiteY64" fmla="*/ 70878 h 1516973"/>
                  <a:gd name="connsiteX65" fmla="*/ 1093032 w 1511813"/>
                  <a:gd name="connsiteY65" fmla="*/ 86873 h 1516973"/>
                  <a:gd name="connsiteX66" fmla="*/ 1079617 w 1511813"/>
                  <a:gd name="connsiteY66" fmla="*/ 152402 h 1516973"/>
                  <a:gd name="connsiteX67" fmla="*/ 1053302 w 1511813"/>
                  <a:gd name="connsiteY67" fmla="*/ 206580 h 1516973"/>
                  <a:gd name="connsiteX68" fmla="*/ 1060010 w 1511813"/>
                  <a:gd name="connsiteY68" fmla="*/ 228251 h 1516973"/>
                  <a:gd name="connsiteX69" fmla="*/ 1118315 w 1511813"/>
                  <a:gd name="connsiteY69" fmla="*/ 265917 h 1516973"/>
                  <a:gd name="connsiteX70" fmla="*/ 1136374 w 1511813"/>
                  <a:gd name="connsiteY70" fmla="*/ 262821 h 1516973"/>
                  <a:gd name="connsiteX71" fmla="*/ 1232346 w 1511813"/>
                  <a:gd name="connsiteY71" fmla="*/ 174589 h 1516973"/>
                  <a:gd name="connsiteX72" fmla="*/ 1247825 w 1511813"/>
                  <a:gd name="connsiteY72" fmla="*/ 175621 h 1516973"/>
                  <a:gd name="connsiteX73" fmla="*/ 1384559 w 1511813"/>
                  <a:gd name="connsiteY73" fmla="*/ 325770 h 1516973"/>
                  <a:gd name="connsiteX74" fmla="*/ 1384043 w 1511813"/>
                  <a:gd name="connsiteY74" fmla="*/ 342798 h 1516973"/>
                  <a:gd name="connsiteX75" fmla="*/ 1336057 w 1511813"/>
                  <a:gd name="connsiteY75" fmla="*/ 396975 h 1516973"/>
                  <a:gd name="connsiteX76" fmla="*/ 1291167 w 1511813"/>
                  <a:gd name="connsiteY76" fmla="*/ 426902 h 1516973"/>
                  <a:gd name="connsiteX77" fmla="*/ 1284976 w 1511813"/>
                  <a:gd name="connsiteY77" fmla="*/ 451153 h 1516973"/>
                  <a:gd name="connsiteX78" fmla="*/ 1316450 w 1511813"/>
                  <a:gd name="connsiteY78" fmla="*/ 513070 h 1516973"/>
                  <a:gd name="connsiteX79" fmla="*/ 1330898 w 1511813"/>
                  <a:gd name="connsiteY79" fmla="*/ 519262 h 1516973"/>
                  <a:gd name="connsiteX80" fmla="*/ 1447509 w 1511813"/>
                  <a:gd name="connsiteY80" fmla="*/ 491399 h 1516973"/>
                  <a:gd name="connsiteX81" fmla="*/ 1458860 w 1511813"/>
                  <a:gd name="connsiteY81" fmla="*/ 489851 h 1516973"/>
                  <a:gd name="connsiteX82" fmla="*/ 1473307 w 1511813"/>
                  <a:gd name="connsiteY82" fmla="*/ 499139 h 1516973"/>
                  <a:gd name="connsiteX83" fmla="*/ 1513554 w 1511813"/>
                  <a:gd name="connsiteY83" fmla="*/ 675603 h 1516973"/>
                  <a:gd name="connsiteX84" fmla="*/ 1514070 w 1511813"/>
                  <a:gd name="connsiteY84" fmla="*/ 679215 h 1516973"/>
                  <a:gd name="connsiteX85" fmla="*/ 1490335 w 1511813"/>
                  <a:gd name="connsiteY85" fmla="*/ 717397 h 1516973"/>
                  <a:gd name="connsiteX86" fmla="*/ 1379916 w 1511813"/>
                  <a:gd name="connsiteY86" fmla="*/ 738036 h 1516973"/>
                  <a:gd name="connsiteX87" fmla="*/ 1367532 w 1511813"/>
                  <a:gd name="connsiteY87" fmla="*/ 749904 h 1516973"/>
                  <a:gd name="connsiteX88" fmla="*/ 1363920 w 1511813"/>
                  <a:gd name="connsiteY88" fmla="*/ 822141 h 1516973"/>
                  <a:gd name="connsiteX89" fmla="*/ 1375788 w 1511813"/>
                  <a:gd name="connsiteY89" fmla="*/ 838136 h 1516973"/>
                  <a:gd name="connsiteX90" fmla="*/ 1498590 w 1511813"/>
                  <a:gd name="connsiteY90" fmla="*/ 876834 h 1516973"/>
                  <a:gd name="connsiteX91" fmla="*/ 1506330 w 1511813"/>
                  <a:gd name="connsiteY91" fmla="*/ 891798 h 1516973"/>
                  <a:gd name="connsiteX92" fmla="*/ 1444413 w 1511813"/>
                  <a:gd name="connsiteY92" fmla="*/ 1085289 h 1516973"/>
                  <a:gd name="connsiteX93" fmla="*/ 1429449 w 1511813"/>
                  <a:gd name="connsiteY93" fmla="*/ 1093029 h 1516973"/>
                  <a:gd name="connsiteX94" fmla="*/ 1306647 w 1511813"/>
                  <a:gd name="connsiteY94" fmla="*/ 1052783 h 1516973"/>
                  <a:gd name="connsiteX95" fmla="*/ 1287556 w 1511813"/>
                  <a:gd name="connsiteY95" fmla="*/ 1057942 h 1516973"/>
                  <a:gd name="connsiteX96" fmla="*/ 1248857 w 1511813"/>
                  <a:gd name="connsiteY96" fmla="*/ 1118828 h 1516973"/>
                  <a:gd name="connsiteX97" fmla="*/ 1250405 w 1511813"/>
                  <a:gd name="connsiteY97" fmla="*/ 1135339 h 1516973"/>
                  <a:gd name="connsiteX98" fmla="*/ 1339153 w 1511813"/>
                  <a:gd name="connsiteY98" fmla="*/ 1230795 h 1516973"/>
                  <a:gd name="connsiteX99" fmla="*/ 1337605 w 1511813"/>
                  <a:gd name="connsiteY99" fmla="*/ 1249370 h 1516973"/>
                  <a:gd name="connsiteX100" fmla="*/ 1189004 w 1511813"/>
                  <a:gd name="connsiteY100" fmla="*/ 1384040 h 1516973"/>
                  <a:gd name="connsiteX101" fmla="*/ 1170945 w 1511813"/>
                  <a:gd name="connsiteY101" fmla="*/ 1383524 h 1516973"/>
                  <a:gd name="connsiteX102" fmla="*/ 1118831 w 1511813"/>
                  <a:gd name="connsiteY102" fmla="*/ 1337602 h 1516973"/>
                  <a:gd name="connsiteX103" fmla="*/ 1086840 w 1511813"/>
                  <a:gd name="connsiteY103" fmla="*/ 1289616 h 1516973"/>
                  <a:gd name="connsiteX104" fmla="*/ 1064137 w 1511813"/>
                  <a:gd name="connsiteY104" fmla="*/ 1284456 h 1516973"/>
                  <a:gd name="connsiteX105" fmla="*/ 1002220 w 1511813"/>
                  <a:gd name="connsiteY105" fmla="*/ 1316447 h 1516973"/>
                  <a:gd name="connsiteX106" fmla="*/ 996028 w 1511813"/>
                  <a:gd name="connsiteY106" fmla="*/ 1332958 h 1516973"/>
                  <a:gd name="connsiteX107" fmla="*/ 1022859 w 1511813"/>
                  <a:gd name="connsiteY107" fmla="*/ 1446989 h 1516973"/>
                  <a:gd name="connsiteX108" fmla="*/ 1024407 w 1511813"/>
                  <a:gd name="connsiteY108" fmla="*/ 1459889 h 1516973"/>
                  <a:gd name="connsiteX109" fmla="*/ 1015636 w 1511813"/>
                  <a:gd name="connsiteY109" fmla="*/ 1473304 h 1516973"/>
                  <a:gd name="connsiteX110" fmla="*/ 817500 w 1511813"/>
                  <a:gd name="connsiteY110" fmla="*/ 1518710 h 1516973"/>
                  <a:gd name="connsiteX111" fmla="*/ 758163 w 1511813"/>
                  <a:gd name="connsiteY111" fmla="*/ 1148238 h 1516973"/>
                  <a:gd name="connsiteX112" fmla="*/ 1145146 w 1511813"/>
                  <a:gd name="connsiteY112" fmla="*/ 758675 h 1516973"/>
                  <a:gd name="connsiteX113" fmla="*/ 757131 w 1511813"/>
                  <a:gd name="connsiteY113" fmla="*/ 371176 h 1516973"/>
                  <a:gd name="connsiteX114" fmla="*/ 368600 w 1511813"/>
                  <a:gd name="connsiteY114" fmla="*/ 759707 h 1516973"/>
                  <a:gd name="connsiteX115" fmla="*/ 758163 w 1511813"/>
                  <a:gd name="connsiteY115" fmla="*/ 1148238 h 151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511813" h="1516973">
                    <a:moveTo>
                      <a:pt x="817500" y="1518710"/>
                    </a:moveTo>
                    <a:cubicBezTo>
                      <a:pt x="809245" y="1520774"/>
                      <a:pt x="805633" y="1516130"/>
                      <a:pt x="802537" y="1507875"/>
                    </a:cubicBezTo>
                    <a:cubicBezTo>
                      <a:pt x="795829" y="1486204"/>
                      <a:pt x="788090" y="1464532"/>
                      <a:pt x="780866" y="1442862"/>
                    </a:cubicBezTo>
                    <a:cubicBezTo>
                      <a:pt x="774674" y="1424286"/>
                      <a:pt x="777770" y="1404679"/>
                      <a:pt x="776738" y="1385072"/>
                    </a:cubicBezTo>
                    <a:cubicBezTo>
                      <a:pt x="776222" y="1369593"/>
                      <a:pt x="775706" y="1370109"/>
                      <a:pt x="760227" y="1369593"/>
                    </a:cubicBezTo>
                    <a:cubicBezTo>
                      <a:pt x="738556" y="1369593"/>
                      <a:pt x="716369" y="1368045"/>
                      <a:pt x="694698" y="1366497"/>
                    </a:cubicBezTo>
                    <a:cubicBezTo>
                      <a:pt x="683346" y="1365465"/>
                      <a:pt x="676638" y="1365981"/>
                      <a:pt x="676638" y="1379912"/>
                    </a:cubicBezTo>
                    <a:cubicBezTo>
                      <a:pt x="676638" y="1424286"/>
                      <a:pt x="655483" y="1462469"/>
                      <a:pt x="637940" y="1501683"/>
                    </a:cubicBezTo>
                    <a:cubicBezTo>
                      <a:pt x="634844" y="1508907"/>
                      <a:pt x="630716" y="1510454"/>
                      <a:pt x="622977" y="1508907"/>
                    </a:cubicBezTo>
                    <a:cubicBezTo>
                      <a:pt x="556416" y="1496523"/>
                      <a:pt x="492434" y="1475368"/>
                      <a:pt x="430517" y="1447505"/>
                    </a:cubicBezTo>
                    <a:cubicBezTo>
                      <a:pt x="423294" y="1443893"/>
                      <a:pt x="420198" y="1440282"/>
                      <a:pt x="422262" y="1431510"/>
                    </a:cubicBezTo>
                    <a:cubicBezTo>
                      <a:pt x="427421" y="1409323"/>
                      <a:pt x="431033" y="1386620"/>
                      <a:pt x="435677" y="1364433"/>
                    </a:cubicBezTo>
                    <a:cubicBezTo>
                      <a:pt x="439805" y="1344310"/>
                      <a:pt x="452704" y="1327798"/>
                      <a:pt x="461992" y="1310255"/>
                    </a:cubicBezTo>
                    <a:cubicBezTo>
                      <a:pt x="467152" y="1300452"/>
                      <a:pt x="466120" y="1295808"/>
                      <a:pt x="456316" y="1290132"/>
                    </a:cubicBezTo>
                    <a:cubicBezTo>
                      <a:pt x="435677" y="1278265"/>
                      <a:pt x="415554" y="1264849"/>
                      <a:pt x="395431" y="1251434"/>
                    </a:cubicBezTo>
                    <a:cubicBezTo>
                      <a:pt x="388207" y="1246274"/>
                      <a:pt x="383563" y="1246274"/>
                      <a:pt x="378919" y="1254014"/>
                    </a:cubicBezTo>
                    <a:cubicBezTo>
                      <a:pt x="356216" y="1293228"/>
                      <a:pt x="319066" y="1317479"/>
                      <a:pt x="283464" y="1342246"/>
                    </a:cubicBezTo>
                    <a:cubicBezTo>
                      <a:pt x="276240" y="1346890"/>
                      <a:pt x="272112" y="1346374"/>
                      <a:pt x="265920" y="1341214"/>
                    </a:cubicBezTo>
                    <a:cubicBezTo>
                      <a:pt x="214323" y="1297356"/>
                      <a:pt x="169433" y="1246790"/>
                      <a:pt x="130218" y="1191580"/>
                    </a:cubicBezTo>
                    <a:cubicBezTo>
                      <a:pt x="125575" y="1185389"/>
                      <a:pt x="125059" y="1180745"/>
                      <a:pt x="130734" y="1174553"/>
                    </a:cubicBezTo>
                    <a:cubicBezTo>
                      <a:pt x="146730" y="1157010"/>
                      <a:pt x="161177" y="1138435"/>
                      <a:pt x="177688" y="1121408"/>
                    </a:cubicBezTo>
                    <a:cubicBezTo>
                      <a:pt x="191104" y="1107476"/>
                      <a:pt x="209163" y="1099221"/>
                      <a:pt x="225674" y="1089417"/>
                    </a:cubicBezTo>
                    <a:cubicBezTo>
                      <a:pt x="236510" y="1083225"/>
                      <a:pt x="237026" y="1078065"/>
                      <a:pt x="230834" y="1067230"/>
                    </a:cubicBezTo>
                    <a:cubicBezTo>
                      <a:pt x="218967" y="1047107"/>
                      <a:pt x="208647" y="1025436"/>
                      <a:pt x="198327" y="1004281"/>
                    </a:cubicBezTo>
                    <a:cubicBezTo>
                      <a:pt x="194716" y="997057"/>
                      <a:pt x="192136" y="993445"/>
                      <a:pt x="183880" y="998089"/>
                    </a:cubicBezTo>
                    <a:cubicBezTo>
                      <a:pt x="147246" y="1017180"/>
                      <a:pt x="108031" y="1024920"/>
                      <a:pt x="67269" y="1025952"/>
                    </a:cubicBezTo>
                    <a:cubicBezTo>
                      <a:pt x="63657" y="1025952"/>
                      <a:pt x="59529" y="1026984"/>
                      <a:pt x="55918" y="1027500"/>
                    </a:cubicBezTo>
                    <a:cubicBezTo>
                      <a:pt x="48694" y="1028532"/>
                      <a:pt x="44050" y="1025952"/>
                      <a:pt x="41470" y="1018212"/>
                    </a:cubicBezTo>
                    <a:cubicBezTo>
                      <a:pt x="21347" y="960939"/>
                      <a:pt x="6384" y="902117"/>
                      <a:pt x="1224" y="841748"/>
                    </a:cubicBezTo>
                    <a:cubicBezTo>
                      <a:pt x="-1872" y="808725"/>
                      <a:pt x="-1356" y="809241"/>
                      <a:pt x="30635" y="797374"/>
                    </a:cubicBezTo>
                    <a:cubicBezTo>
                      <a:pt x="64173" y="784474"/>
                      <a:pt x="98744" y="775703"/>
                      <a:pt x="134862" y="778799"/>
                    </a:cubicBezTo>
                    <a:cubicBezTo>
                      <a:pt x="144150" y="779315"/>
                      <a:pt x="147246" y="775187"/>
                      <a:pt x="147246" y="765899"/>
                    </a:cubicBezTo>
                    <a:cubicBezTo>
                      <a:pt x="147246" y="742680"/>
                      <a:pt x="148278" y="719461"/>
                      <a:pt x="150342" y="696242"/>
                    </a:cubicBezTo>
                    <a:cubicBezTo>
                      <a:pt x="151373" y="685923"/>
                      <a:pt x="150858" y="678699"/>
                      <a:pt x="137442" y="678699"/>
                    </a:cubicBezTo>
                    <a:cubicBezTo>
                      <a:pt x="92552" y="678699"/>
                      <a:pt x="53854" y="657544"/>
                      <a:pt x="14639" y="639485"/>
                    </a:cubicBezTo>
                    <a:cubicBezTo>
                      <a:pt x="7932" y="636389"/>
                      <a:pt x="6384" y="632261"/>
                      <a:pt x="7932" y="625037"/>
                    </a:cubicBezTo>
                    <a:cubicBezTo>
                      <a:pt x="20315" y="558476"/>
                      <a:pt x="40954" y="494495"/>
                      <a:pt x="69333" y="432578"/>
                    </a:cubicBezTo>
                    <a:cubicBezTo>
                      <a:pt x="72945" y="424838"/>
                      <a:pt x="77073" y="421742"/>
                      <a:pt x="86360" y="423806"/>
                    </a:cubicBezTo>
                    <a:cubicBezTo>
                      <a:pt x="107515" y="428450"/>
                      <a:pt x="129186" y="432578"/>
                      <a:pt x="150858" y="436706"/>
                    </a:cubicBezTo>
                    <a:cubicBezTo>
                      <a:pt x="171497" y="440833"/>
                      <a:pt x="188008" y="453733"/>
                      <a:pt x="206583" y="463536"/>
                    </a:cubicBezTo>
                    <a:cubicBezTo>
                      <a:pt x="216903" y="468696"/>
                      <a:pt x="221546" y="467664"/>
                      <a:pt x="227738" y="457345"/>
                    </a:cubicBezTo>
                    <a:cubicBezTo>
                      <a:pt x="239606" y="436706"/>
                      <a:pt x="253021" y="416582"/>
                      <a:pt x="266952" y="396459"/>
                    </a:cubicBezTo>
                    <a:cubicBezTo>
                      <a:pt x="271596" y="389752"/>
                      <a:pt x="271596" y="385108"/>
                      <a:pt x="264373" y="380980"/>
                    </a:cubicBezTo>
                    <a:cubicBezTo>
                      <a:pt x="225158" y="357761"/>
                      <a:pt x="200391" y="320611"/>
                      <a:pt x="175108" y="284492"/>
                    </a:cubicBezTo>
                    <a:cubicBezTo>
                      <a:pt x="170465" y="277785"/>
                      <a:pt x="170981" y="273657"/>
                      <a:pt x="176140" y="267981"/>
                    </a:cubicBezTo>
                    <a:cubicBezTo>
                      <a:pt x="219998" y="216383"/>
                      <a:pt x="270048" y="171493"/>
                      <a:pt x="325258" y="132279"/>
                    </a:cubicBezTo>
                    <a:cubicBezTo>
                      <a:pt x="331966" y="127635"/>
                      <a:pt x="336609" y="126603"/>
                      <a:pt x="343317" y="132795"/>
                    </a:cubicBezTo>
                    <a:cubicBezTo>
                      <a:pt x="360344" y="148274"/>
                      <a:pt x="378404" y="162722"/>
                      <a:pt x="395431" y="178717"/>
                    </a:cubicBezTo>
                    <a:cubicBezTo>
                      <a:pt x="409362" y="191616"/>
                      <a:pt x="416070" y="209160"/>
                      <a:pt x="426389" y="224639"/>
                    </a:cubicBezTo>
                    <a:cubicBezTo>
                      <a:pt x="437741" y="241666"/>
                      <a:pt x="435161" y="240634"/>
                      <a:pt x="451156" y="231347"/>
                    </a:cubicBezTo>
                    <a:cubicBezTo>
                      <a:pt x="470763" y="219995"/>
                      <a:pt x="491403" y="209676"/>
                      <a:pt x="512042" y="200388"/>
                    </a:cubicBezTo>
                    <a:cubicBezTo>
                      <a:pt x="521329" y="196260"/>
                      <a:pt x="522361" y="192132"/>
                      <a:pt x="518233" y="183877"/>
                    </a:cubicBezTo>
                    <a:cubicBezTo>
                      <a:pt x="499142" y="148274"/>
                      <a:pt x="492434" y="109576"/>
                      <a:pt x="491403" y="69846"/>
                    </a:cubicBezTo>
                    <a:cubicBezTo>
                      <a:pt x="491403" y="66234"/>
                      <a:pt x="490371" y="62106"/>
                      <a:pt x="489855" y="58494"/>
                    </a:cubicBezTo>
                    <a:cubicBezTo>
                      <a:pt x="488307" y="50239"/>
                      <a:pt x="491403" y="46111"/>
                      <a:pt x="499658" y="43015"/>
                    </a:cubicBezTo>
                    <a:cubicBezTo>
                      <a:pt x="563123" y="20312"/>
                      <a:pt x="628653" y="6380"/>
                      <a:pt x="695730" y="189"/>
                    </a:cubicBezTo>
                    <a:cubicBezTo>
                      <a:pt x="706049" y="-843"/>
                      <a:pt x="710693" y="2253"/>
                      <a:pt x="713273" y="12056"/>
                    </a:cubicBezTo>
                    <a:cubicBezTo>
                      <a:pt x="715337" y="19796"/>
                      <a:pt x="717917" y="27536"/>
                      <a:pt x="721012" y="35275"/>
                    </a:cubicBezTo>
                    <a:cubicBezTo>
                      <a:pt x="734428" y="67266"/>
                      <a:pt x="741136" y="99772"/>
                      <a:pt x="738556" y="134343"/>
                    </a:cubicBezTo>
                    <a:cubicBezTo>
                      <a:pt x="737524" y="145694"/>
                      <a:pt x="742168" y="148790"/>
                      <a:pt x="753519" y="148790"/>
                    </a:cubicBezTo>
                    <a:cubicBezTo>
                      <a:pt x="775706" y="148274"/>
                      <a:pt x="797893" y="149822"/>
                      <a:pt x="820596" y="151886"/>
                    </a:cubicBezTo>
                    <a:cubicBezTo>
                      <a:pt x="831948" y="152918"/>
                      <a:pt x="838655" y="152402"/>
                      <a:pt x="838655" y="138471"/>
                    </a:cubicBezTo>
                    <a:cubicBezTo>
                      <a:pt x="838655" y="94097"/>
                      <a:pt x="859810" y="55914"/>
                      <a:pt x="877354" y="16700"/>
                    </a:cubicBezTo>
                    <a:cubicBezTo>
                      <a:pt x="880449" y="9476"/>
                      <a:pt x="885093" y="7928"/>
                      <a:pt x="892317" y="9476"/>
                    </a:cubicBezTo>
                    <a:cubicBezTo>
                      <a:pt x="958878" y="21860"/>
                      <a:pt x="1022859" y="42499"/>
                      <a:pt x="1084777" y="70878"/>
                    </a:cubicBezTo>
                    <a:cubicBezTo>
                      <a:pt x="1092000" y="74489"/>
                      <a:pt x="1095096" y="78617"/>
                      <a:pt x="1093032" y="86873"/>
                    </a:cubicBezTo>
                    <a:cubicBezTo>
                      <a:pt x="1088388" y="108544"/>
                      <a:pt x="1084261" y="130731"/>
                      <a:pt x="1079617" y="152402"/>
                    </a:cubicBezTo>
                    <a:cubicBezTo>
                      <a:pt x="1075489" y="172525"/>
                      <a:pt x="1062590" y="189036"/>
                      <a:pt x="1053302" y="206580"/>
                    </a:cubicBezTo>
                    <a:cubicBezTo>
                      <a:pt x="1047626" y="217415"/>
                      <a:pt x="1048658" y="222575"/>
                      <a:pt x="1060010" y="228251"/>
                    </a:cubicBezTo>
                    <a:cubicBezTo>
                      <a:pt x="1080133" y="239602"/>
                      <a:pt x="1099740" y="252502"/>
                      <a:pt x="1118315" y="265917"/>
                    </a:cubicBezTo>
                    <a:cubicBezTo>
                      <a:pt x="1126571" y="272109"/>
                      <a:pt x="1131214" y="271593"/>
                      <a:pt x="1136374" y="262821"/>
                    </a:cubicBezTo>
                    <a:cubicBezTo>
                      <a:pt x="1159077" y="223607"/>
                      <a:pt x="1196744" y="199872"/>
                      <a:pt x="1232346" y="174589"/>
                    </a:cubicBezTo>
                    <a:cubicBezTo>
                      <a:pt x="1238538" y="170461"/>
                      <a:pt x="1242666" y="170977"/>
                      <a:pt x="1247825" y="175621"/>
                    </a:cubicBezTo>
                    <a:cubicBezTo>
                      <a:pt x="1299939" y="219995"/>
                      <a:pt x="1345345" y="270045"/>
                      <a:pt x="1384559" y="325770"/>
                    </a:cubicBezTo>
                    <a:cubicBezTo>
                      <a:pt x="1389203" y="331962"/>
                      <a:pt x="1389719" y="336606"/>
                      <a:pt x="1384043" y="342798"/>
                    </a:cubicBezTo>
                    <a:cubicBezTo>
                      <a:pt x="1368048" y="360857"/>
                      <a:pt x="1352569" y="379432"/>
                      <a:pt x="1336057" y="396975"/>
                    </a:cubicBezTo>
                    <a:cubicBezTo>
                      <a:pt x="1323674" y="409875"/>
                      <a:pt x="1306131" y="417098"/>
                      <a:pt x="1291167" y="426902"/>
                    </a:cubicBezTo>
                    <a:cubicBezTo>
                      <a:pt x="1276720" y="436706"/>
                      <a:pt x="1276720" y="436190"/>
                      <a:pt x="1284976" y="451153"/>
                    </a:cubicBezTo>
                    <a:cubicBezTo>
                      <a:pt x="1295811" y="471792"/>
                      <a:pt x="1306647" y="492431"/>
                      <a:pt x="1316450" y="513070"/>
                    </a:cubicBezTo>
                    <a:cubicBezTo>
                      <a:pt x="1320062" y="520294"/>
                      <a:pt x="1323158" y="523390"/>
                      <a:pt x="1330898" y="519262"/>
                    </a:cubicBezTo>
                    <a:cubicBezTo>
                      <a:pt x="1367532" y="500171"/>
                      <a:pt x="1406746" y="492431"/>
                      <a:pt x="1447509" y="491399"/>
                    </a:cubicBezTo>
                    <a:cubicBezTo>
                      <a:pt x="1451120" y="491399"/>
                      <a:pt x="1455248" y="490367"/>
                      <a:pt x="1458860" y="489851"/>
                    </a:cubicBezTo>
                    <a:cubicBezTo>
                      <a:pt x="1466600" y="488819"/>
                      <a:pt x="1470728" y="491399"/>
                      <a:pt x="1473307" y="499139"/>
                    </a:cubicBezTo>
                    <a:cubicBezTo>
                      <a:pt x="1493431" y="556412"/>
                      <a:pt x="1508394" y="615234"/>
                      <a:pt x="1513554" y="675603"/>
                    </a:cubicBezTo>
                    <a:cubicBezTo>
                      <a:pt x="1513554" y="676635"/>
                      <a:pt x="1513554" y="678183"/>
                      <a:pt x="1514070" y="679215"/>
                    </a:cubicBezTo>
                    <a:cubicBezTo>
                      <a:pt x="1518713" y="714301"/>
                      <a:pt x="1519745" y="706046"/>
                      <a:pt x="1490335" y="717397"/>
                    </a:cubicBezTo>
                    <a:cubicBezTo>
                      <a:pt x="1454732" y="730813"/>
                      <a:pt x="1418614" y="741648"/>
                      <a:pt x="1379916" y="738036"/>
                    </a:cubicBezTo>
                    <a:cubicBezTo>
                      <a:pt x="1371144" y="737004"/>
                      <a:pt x="1368048" y="740616"/>
                      <a:pt x="1367532" y="749904"/>
                    </a:cubicBezTo>
                    <a:cubicBezTo>
                      <a:pt x="1367016" y="774155"/>
                      <a:pt x="1365984" y="797890"/>
                      <a:pt x="1363920" y="822141"/>
                    </a:cubicBezTo>
                    <a:cubicBezTo>
                      <a:pt x="1363404" y="831944"/>
                      <a:pt x="1363920" y="838136"/>
                      <a:pt x="1375788" y="838136"/>
                    </a:cubicBezTo>
                    <a:cubicBezTo>
                      <a:pt x="1420678" y="838136"/>
                      <a:pt x="1459376" y="858775"/>
                      <a:pt x="1498590" y="876834"/>
                    </a:cubicBezTo>
                    <a:cubicBezTo>
                      <a:pt x="1505298" y="879930"/>
                      <a:pt x="1507878" y="883542"/>
                      <a:pt x="1506330" y="891798"/>
                    </a:cubicBezTo>
                    <a:cubicBezTo>
                      <a:pt x="1493947" y="958875"/>
                      <a:pt x="1472791" y="1023372"/>
                      <a:pt x="1444413" y="1085289"/>
                    </a:cubicBezTo>
                    <a:cubicBezTo>
                      <a:pt x="1441317" y="1092513"/>
                      <a:pt x="1437189" y="1094577"/>
                      <a:pt x="1429449" y="1093029"/>
                    </a:cubicBezTo>
                    <a:cubicBezTo>
                      <a:pt x="1386623" y="1085289"/>
                      <a:pt x="1343797" y="1078581"/>
                      <a:pt x="1306647" y="1052783"/>
                    </a:cubicBezTo>
                    <a:cubicBezTo>
                      <a:pt x="1297875" y="1046591"/>
                      <a:pt x="1293231" y="1048655"/>
                      <a:pt x="1287556" y="1057942"/>
                    </a:cubicBezTo>
                    <a:cubicBezTo>
                      <a:pt x="1275688" y="1078581"/>
                      <a:pt x="1262273" y="1098705"/>
                      <a:pt x="1248857" y="1118828"/>
                    </a:cubicBezTo>
                    <a:cubicBezTo>
                      <a:pt x="1244214" y="1125535"/>
                      <a:pt x="1242150" y="1130179"/>
                      <a:pt x="1250405" y="1135339"/>
                    </a:cubicBezTo>
                    <a:cubicBezTo>
                      <a:pt x="1289620" y="1158558"/>
                      <a:pt x="1313871" y="1194676"/>
                      <a:pt x="1339153" y="1230795"/>
                    </a:cubicBezTo>
                    <a:cubicBezTo>
                      <a:pt x="1344313" y="1238018"/>
                      <a:pt x="1343797" y="1242662"/>
                      <a:pt x="1337605" y="1249370"/>
                    </a:cubicBezTo>
                    <a:cubicBezTo>
                      <a:pt x="1293747" y="1300968"/>
                      <a:pt x="1244214" y="1345342"/>
                      <a:pt x="1189004" y="1384040"/>
                    </a:cubicBezTo>
                    <a:cubicBezTo>
                      <a:pt x="1182296" y="1388684"/>
                      <a:pt x="1177652" y="1389716"/>
                      <a:pt x="1170945" y="1383524"/>
                    </a:cubicBezTo>
                    <a:cubicBezTo>
                      <a:pt x="1153918" y="1368045"/>
                      <a:pt x="1135858" y="1353597"/>
                      <a:pt x="1118831" y="1337602"/>
                    </a:cubicBezTo>
                    <a:cubicBezTo>
                      <a:pt x="1104384" y="1324187"/>
                      <a:pt x="1096644" y="1306128"/>
                      <a:pt x="1086840" y="1289616"/>
                    </a:cubicBezTo>
                    <a:cubicBezTo>
                      <a:pt x="1080133" y="1278265"/>
                      <a:pt x="1074973" y="1277749"/>
                      <a:pt x="1064137" y="1284456"/>
                    </a:cubicBezTo>
                    <a:cubicBezTo>
                      <a:pt x="1044530" y="1296324"/>
                      <a:pt x="1023375" y="1306643"/>
                      <a:pt x="1002220" y="1316447"/>
                    </a:cubicBezTo>
                    <a:cubicBezTo>
                      <a:pt x="993449" y="1320575"/>
                      <a:pt x="991385" y="1324703"/>
                      <a:pt x="996028" y="1332958"/>
                    </a:cubicBezTo>
                    <a:cubicBezTo>
                      <a:pt x="1015120" y="1368561"/>
                      <a:pt x="1021827" y="1407259"/>
                      <a:pt x="1022859" y="1446989"/>
                    </a:cubicBezTo>
                    <a:cubicBezTo>
                      <a:pt x="1022859" y="1451117"/>
                      <a:pt x="1023891" y="1455245"/>
                      <a:pt x="1024407" y="1459889"/>
                    </a:cubicBezTo>
                    <a:cubicBezTo>
                      <a:pt x="1025439" y="1466596"/>
                      <a:pt x="1022859" y="1470724"/>
                      <a:pt x="1015636" y="1473304"/>
                    </a:cubicBezTo>
                    <a:cubicBezTo>
                      <a:pt x="970745" y="1493943"/>
                      <a:pt x="870646" y="1516130"/>
                      <a:pt x="817500" y="1518710"/>
                    </a:cubicBezTo>
                    <a:close/>
                    <a:moveTo>
                      <a:pt x="758163" y="1148238"/>
                    </a:moveTo>
                    <a:cubicBezTo>
                      <a:pt x="974357" y="1144627"/>
                      <a:pt x="1145146" y="976418"/>
                      <a:pt x="1145146" y="758675"/>
                    </a:cubicBezTo>
                    <a:cubicBezTo>
                      <a:pt x="1145146" y="542481"/>
                      <a:pt x="974357" y="371176"/>
                      <a:pt x="757131" y="371176"/>
                    </a:cubicBezTo>
                    <a:cubicBezTo>
                      <a:pt x="539904" y="371176"/>
                      <a:pt x="368600" y="542481"/>
                      <a:pt x="368600" y="759707"/>
                    </a:cubicBezTo>
                    <a:cubicBezTo>
                      <a:pt x="369116" y="977966"/>
                      <a:pt x="541452" y="1145659"/>
                      <a:pt x="758163" y="114823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5B2E929D-2A5A-4E4D-8AFF-089163D7F028}"/>
                  </a:ext>
                </a:extLst>
              </p:cNvPr>
              <p:cNvGrpSpPr/>
              <p:nvPr/>
            </p:nvGrpSpPr>
            <p:grpSpPr>
              <a:xfrm>
                <a:off x="3563163" y="3556278"/>
                <a:ext cx="1218879" cy="1218879"/>
                <a:chOff x="3264582" y="1870309"/>
                <a:chExt cx="1774962" cy="1774962"/>
              </a:xfrm>
              <a:grpFill/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8A8A0495-30E8-45A0-B48A-6EFDF9C8B696}"/>
                    </a:ext>
                  </a:extLst>
                </p:cNvPr>
                <p:cNvSpPr/>
                <p:nvPr/>
              </p:nvSpPr>
              <p:spPr>
                <a:xfrm>
                  <a:off x="3264582" y="1870309"/>
                  <a:ext cx="1774962" cy="1774962"/>
                </a:xfrm>
                <a:custGeom>
                  <a:avLst/>
                  <a:gdLst>
                    <a:gd name="connsiteX0" fmla="*/ 894776 w 1774962"/>
                    <a:gd name="connsiteY0" fmla="*/ 1775736 h 1774962"/>
                    <a:gd name="connsiteX1" fmla="*/ 852466 w 1774962"/>
                    <a:gd name="connsiteY1" fmla="*/ 1775736 h 1774962"/>
                    <a:gd name="connsiteX2" fmla="*/ 839567 w 1774962"/>
                    <a:gd name="connsiteY2" fmla="*/ 1764901 h 1774962"/>
                    <a:gd name="connsiteX3" fmla="*/ 819960 w 1774962"/>
                    <a:gd name="connsiteY3" fmla="*/ 1666349 h 1774962"/>
                    <a:gd name="connsiteX4" fmla="*/ 822024 w 1774962"/>
                    <a:gd name="connsiteY4" fmla="*/ 1636938 h 1774962"/>
                    <a:gd name="connsiteX5" fmla="*/ 811704 w 1774962"/>
                    <a:gd name="connsiteY5" fmla="*/ 1623523 h 1774962"/>
                    <a:gd name="connsiteX6" fmla="*/ 695093 w 1774962"/>
                    <a:gd name="connsiteY6" fmla="*/ 1601852 h 1774962"/>
                    <a:gd name="connsiteX7" fmla="*/ 680130 w 1774962"/>
                    <a:gd name="connsiteY7" fmla="*/ 1610623 h 1774962"/>
                    <a:gd name="connsiteX8" fmla="*/ 615116 w 1774962"/>
                    <a:gd name="connsiteY8" fmla="*/ 1727234 h 1774962"/>
                    <a:gd name="connsiteX9" fmla="*/ 603765 w 1774962"/>
                    <a:gd name="connsiteY9" fmla="*/ 1730330 h 1774962"/>
                    <a:gd name="connsiteX10" fmla="*/ 512953 w 1774962"/>
                    <a:gd name="connsiteY10" fmla="*/ 1694212 h 1774962"/>
                    <a:gd name="connsiteX11" fmla="*/ 507277 w 1774962"/>
                    <a:gd name="connsiteY11" fmla="*/ 1681828 h 1774962"/>
                    <a:gd name="connsiteX12" fmla="*/ 527400 w 1774962"/>
                    <a:gd name="connsiteY12" fmla="*/ 1583277 h 1774962"/>
                    <a:gd name="connsiteX13" fmla="*/ 541848 w 1774962"/>
                    <a:gd name="connsiteY13" fmla="*/ 1552834 h 1774962"/>
                    <a:gd name="connsiteX14" fmla="*/ 537720 w 1774962"/>
                    <a:gd name="connsiteY14" fmla="*/ 1539418 h 1774962"/>
                    <a:gd name="connsiteX15" fmla="*/ 435041 w 1774962"/>
                    <a:gd name="connsiteY15" fmla="*/ 1472857 h 1774962"/>
                    <a:gd name="connsiteX16" fmla="*/ 420593 w 1774962"/>
                    <a:gd name="connsiteY16" fmla="*/ 1474921 h 1774962"/>
                    <a:gd name="connsiteX17" fmla="*/ 315334 w 1774962"/>
                    <a:gd name="connsiteY17" fmla="*/ 1559026 h 1774962"/>
                    <a:gd name="connsiteX18" fmla="*/ 302950 w 1774962"/>
                    <a:gd name="connsiteY18" fmla="*/ 1557478 h 1774962"/>
                    <a:gd name="connsiteX19" fmla="*/ 233809 w 1774962"/>
                    <a:gd name="connsiteY19" fmla="*/ 1490401 h 1774962"/>
                    <a:gd name="connsiteX20" fmla="*/ 232777 w 1774962"/>
                    <a:gd name="connsiteY20" fmla="*/ 1476985 h 1774962"/>
                    <a:gd name="connsiteX21" fmla="*/ 289019 w 1774962"/>
                    <a:gd name="connsiteY21" fmla="*/ 1393397 h 1774962"/>
                    <a:gd name="connsiteX22" fmla="*/ 312754 w 1774962"/>
                    <a:gd name="connsiteY22" fmla="*/ 1371726 h 1774962"/>
                    <a:gd name="connsiteX23" fmla="*/ 314818 w 1774962"/>
                    <a:gd name="connsiteY23" fmla="*/ 1355731 h 1774962"/>
                    <a:gd name="connsiteX24" fmla="*/ 246193 w 1774962"/>
                    <a:gd name="connsiteY24" fmla="*/ 1255631 h 1774962"/>
                    <a:gd name="connsiteX25" fmla="*/ 230713 w 1774962"/>
                    <a:gd name="connsiteY25" fmla="*/ 1253051 h 1774962"/>
                    <a:gd name="connsiteX26" fmla="*/ 102751 w 1774962"/>
                    <a:gd name="connsiteY26" fmla="*/ 1289685 h 1774962"/>
                    <a:gd name="connsiteX27" fmla="*/ 91916 w 1774962"/>
                    <a:gd name="connsiteY27" fmla="*/ 1282978 h 1774962"/>
                    <a:gd name="connsiteX28" fmla="*/ 53733 w 1774962"/>
                    <a:gd name="connsiteY28" fmla="*/ 1194230 h 1774962"/>
                    <a:gd name="connsiteX29" fmla="*/ 58377 w 1774962"/>
                    <a:gd name="connsiteY29" fmla="*/ 1181330 h 1774962"/>
                    <a:gd name="connsiteX30" fmla="*/ 142481 w 1774962"/>
                    <a:gd name="connsiteY30" fmla="*/ 1125605 h 1774962"/>
                    <a:gd name="connsiteX31" fmla="*/ 173956 w 1774962"/>
                    <a:gd name="connsiteY31" fmla="*/ 1114253 h 1774962"/>
                    <a:gd name="connsiteX32" fmla="*/ 180664 w 1774962"/>
                    <a:gd name="connsiteY32" fmla="*/ 1101870 h 1774962"/>
                    <a:gd name="connsiteX33" fmla="*/ 154865 w 1774962"/>
                    <a:gd name="connsiteY33" fmla="*/ 981131 h 1774962"/>
                    <a:gd name="connsiteX34" fmla="*/ 144029 w 1774962"/>
                    <a:gd name="connsiteY34" fmla="*/ 973391 h 1774962"/>
                    <a:gd name="connsiteX35" fmla="*/ 10391 w 1774962"/>
                    <a:gd name="connsiteY35" fmla="*/ 958428 h 1774962"/>
                    <a:gd name="connsiteX36" fmla="*/ 2135 w 1774962"/>
                    <a:gd name="connsiteY36" fmla="*/ 948624 h 1774962"/>
                    <a:gd name="connsiteX37" fmla="*/ 588 w 1774962"/>
                    <a:gd name="connsiteY37" fmla="*/ 850589 h 1774962"/>
                    <a:gd name="connsiteX38" fmla="*/ 10391 w 1774962"/>
                    <a:gd name="connsiteY38" fmla="*/ 840785 h 1774962"/>
                    <a:gd name="connsiteX39" fmla="*/ 110491 w 1774962"/>
                    <a:gd name="connsiteY39" fmla="*/ 820662 h 1774962"/>
                    <a:gd name="connsiteX40" fmla="*/ 139901 w 1774962"/>
                    <a:gd name="connsiteY40" fmla="*/ 822726 h 1774962"/>
                    <a:gd name="connsiteX41" fmla="*/ 153317 w 1774962"/>
                    <a:gd name="connsiteY41" fmla="*/ 811890 h 1774962"/>
                    <a:gd name="connsiteX42" fmla="*/ 174472 w 1774962"/>
                    <a:gd name="connsiteY42" fmla="*/ 696827 h 1774962"/>
                    <a:gd name="connsiteX43" fmla="*/ 164152 w 1774962"/>
                    <a:gd name="connsiteY43" fmla="*/ 680316 h 1774962"/>
                    <a:gd name="connsiteX44" fmla="*/ 49090 w 1774962"/>
                    <a:gd name="connsiteY44" fmla="*/ 615819 h 1774962"/>
                    <a:gd name="connsiteX45" fmla="*/ 45993 w 1774962"/>
                    <a:gd name="connsiteY45" fmla="*/ 606015 h 1774962"/>
                    <a:gd name="connsiteX46" fmla="*/ 82628 w 1774962"/>
                    <a:gd name="connsiteY46" fmla="*/ 513655 h 1774962"/>
                    <a:gd name="connsiteX47" fmla="*/ 93979 w 1774962"/>
                    <a:gd name="connsiteY47" fmla="*/ 508496 h 1774962"/>
                    <a:gd name="connsiteX48" fmla="*/ 224006 w 1774962"/>
                    <a:gd name="connsiteY48" fmla="*/ 543066 h 1774962"/>
                    <a:gd name="connsiteX49" fmla="*/ 236905 w 1774962"/>
                    <a:gd name="connsiteY49" fmla="*/ 538938 h 1774962"/>
                    <a:gd name="connsiteX50" fmla="*/ 302434 w 1774962"/>
                    <a:gd name="connsiteY50" fmla="*/ 437291 h 1774962"/>
                    <a:gd name="connsiteX51" fmla="*/ 302950 w 1774962"/>
                    <a:gd name="connsiteY51" fmla="*/ 423359 h 1774962"/>
                    <a:gd name="connsiteX52" fmla="*/ 238453 w 1774962"/>
                    <a:gd name="connsiteY52" fmla="*/ 346995 h 1774962"/>
                    <a:gd name="connsiteX53" fmla="*/ 228650 w 1774962"/>
                    <a:gd name="connsiteY53" fmla="*/ 333063 h 1774962"/>
                    <a:gd name="connsiteX54" fmla="*/ 230713 w 1774962"/>
                    <a:gd name="connsiteY54" fmla="*/ 290237 h 1774962"/>
                    <a:gd name="connsiteX55" fmla="*/ 283859 w 1774962"/>
                    <a:gd name="connsiteY55" fmla="*/ 236060 h 1774962"/>
                    <a:gd name="connsiteX56" fmla="*/ 300370 w 1774962"/>
                    <a:gd name="connsiteY56" fmla="*/ 234512 h 1774962"/>
                    <a:gd name="connsiteX57" fmla="*/ 380863 w 1774962"/>
                    <a:gd name="connsiteY57" fmla="*/ 288173 h 1774962"/>
                    <a:gd name="connsiteX58" fmla="*/ 403050 w 1774962"/>
                    <a:gd name="connsiteY58" fmla="*/ 311392 h 1774962"/>
                    <a:gd name="connsiteX59" fmla="*/ 422141 w 1774962"/>
                    <a:gd name="connsiteY59" fmla="*/ 313972 h 1774962"/>
                    <a:gd name="connsiteX60" fmla="*/ 519661 w 1774962"/>
                    <a:gd name="connsiteY60" fmla="*/ 246895 h 1774962"/>
                    <a:gd name="connsiteX61" fmla="*/ 524820 w 1774962"/>
                    <a:gd name="connsiteY61" fmla="*/ 233996 h 1774962"/>
                    <a:gd name="connsiteX62" fmla="*/ 492314 w 1774962"/>
                    <a:gd name="connsiteY62" fmla="*/ 127704 h 1774962"/>
                    <a:gd name="connsiteX63" fmla="*/ 514501 w 1774962"/>
                    <a:gd name="connsiteY63" fmla="*/ 82298 h 1774962"/>
                    <a:gd name="connsiteX64" fmla="*/ 578482 w 1774962"/>
                    <a:gd name="connsiteY64" fmla="*/ 55468 h 1774962"/>
                    <a:gd name="connsiteX65" fmla="*/ 595509 w 1774962"/>
                    <a:gd name="connsiteY65" fmla="*/ 60111 h 1774962"/>
                    <a:gd name="connsiteX66" fmla="*/ 648655 w 1774962"/>
                    <a:gd name="connsiteY66" fmla="*/ 139572 h 1774962"/>
                    <a:gd name="connsiteX67" fmla="*/ 661039 w 1774962"/>
                    <a:gd name="connsiteY67" fmla="*/ 172078 h 1774962"/>
                    <a:gd name="connsiteX68" fmla="*/ 675486 w 1774962"/>
                    <a:gd name="connsiteY68" fmla="*/ 180334 h 1774962"/>
                    <a:gd name="connsiteX69" fmla="*/ 792613 w 1774962"/>
                    <a:gd name="connsiteY69" fmla="*/ 155567 h 1774962"/>
                    <a:gd name="connsiteX70" fmla="*/ 801900 w 1774962"/>
                    <a:gd name="connsiteY70" fmla="*/ 143700 h 1774962"/>
                    <a:gd name="connsiteX71" fmla="*/ 816864 w 1774962"/>
                    <a:gd name="connsiteY71" fmla="*/ 11094 h 1774962"/>
                    <a:gd name="connsiteX72" fmla="*/ 826151 w 1774962"/>
                    <a:gd name="connsiteY72" fmla="*/ 2322 h 1774962"/>
                    <a:gd name="connsiteX73" fmla="*/ 925219 w 1774962"/>
                    <a:gd name="connsiteY73" fmla="*/ 774 h 1774962"/>
                    <a:gd name="connsiteX74" fmla="*/ 934507 w 1774962"/>
                    <a:gd name="connsiteY74" fmla="*/ 10062 h 1774962"/>
                    <a:gd name="connsiteX75" fmla="*/ 954114 w 1774962"/>
                    <a:gd name="connsiteY75" fmla="*/ 111193 h 1774962"/>
                    <a:gd name="connsiteX76" fmla="*/ 952050 w 1774962"/>
                    <a:gd name="connsiteY76" fmla="*/ 140604 h 1774962"/>
                    <a:gd name="connsiteX77" fmla="*/ 962369 w 1774962"/>
                    <a:gd name="connsiteY77" fmla="*/ 152987 h 1774962"/>
                    <a:gd name="connsiteX78" fmla="*/ 1078980 w 1774962"/>
                    <a:gd name="connsiteY78" fmla="*/ 174658 h 1774962"/>
                    <a:gd name="connsiteX79" fmla="*/ 1093428 w 1774962"/>
                    <a:gd name="connsiteY79" fmla="*/ 168467 h 1774962"/>
                    <a:gd name="connsiteX80" fmla="*/ 1147089 w 1774962"/>
                    <a:gd name="connsiteY80" fmla="*/ 69399 h 1774962"/>
                    <a:gd name="connsiteX81" fmla="*/ 1192495 w 1774962"/>
                    <a:gd name="connsiteY81" fmla="*/ 54436 h 1774962"/>
                    <a:gd name="connsiteX82" fmla="*/ 1258024 w 1774962"/>
                    <a:gd name="connsiteY82" fmla="*/ 81266 h 1774962"/>
                    <a:gd name="connsiteX83" fmla="*/ 1267312 w 1774962"/>
                    <a:gd name="connsiteY83" fmla="*/ 96746 h 1774962"/>
                    <a:gd name="connsiteX84" fmla="*/ 1247705 w 1774962"/>
                    <a:gd name="connsiteY84" fmla="*/ 192718 h 1774962"/>
                    <a:gd name="connsiteX85" fmla="*/ 1233258 w 1774962"/>
                    <a:gd name="connsiteY85" fmla="*/ 224192 h 1774962"/>
                    <a:gd name="connsiteX86" fmla="*/ 1237385 w 1774962"/>
                    <a:gd name="connsiteY86" fmla="*/ 237608 h 1774962"/>
                    <a:gd name="connsiteX87" fmla="*/ 1340065 w 1774962"/>
                    <a:gd name="connsiteY87" fmla="*/ 304169 h 1774962"/>
                    <a:gd name="connsiteX88" fmla="*/ 1354512 w 1774962"/>
                    <a:gd name="connsiteY88" fmla="*/ 302621 h 1774962"/>
                    <a:gd name="connsiteX89" fmla="*/ 1459771 w 1774962"/>
                    <a:gd name="connsiteY89" fmla="*/ 218516 h 1774962"/>
                    <a:gd name="connsiteX90" fmla="*/ 1472155 w 1774962"/>
                    <a:gd name="connsiteY90" fmla="*/ 220064 h 1774962"/>
                    <a:gd name="connsiteX91" fmla="*/ 1541296 w 1774962"/>
                    <a:gd name="connsiteY91" fmla="*/ 287657 h 1774962"/>
                    <a:gd name="connsiteX92" fmla="*/ 1542328 w 1774962"/>
                    <a:gd name="connsiteY92" fmla="*/ 301073 h 1774962"/>
                    <a:gd name="connsiteX93" fmla="*/ 1485570 w 1774962"/>
                    <a:gd name="connsiteY93" fmla="*/ 385693 h 1774962"/>
                    <a:gd name="connsiteX94" fmla="*/ 1462868 w 1774962"/>
                    <a:gd name="connsiteY94" fmla="*/ 406332 h 1774962"/>
                    <a:gd name="connsiteX95" fmla="*/ 1460803 w 1774962"/>
                    <a:gd name="connsiteY95" fmla="*/ 422327 h 1774962"/>
                    <a:gd name="connsiteX96" fmla="*/ 1529428 w 1774962"/>
                    <a:gd name="connsiteY96" fmla="*/ 522427 h 1774962"/>
                    <a:gd name="connsiteX97" fmla="*/ 1544908 w 1774962"/>
                    <a:gd name="connsiteY97" fmla="*/ 525007 h 1774962"/>
                    <a:gd name="connsiteX98" fmla="*/ 1672870 w 1774962"/>
                    <a:gd name="connsiteY98" fmla="*/ 488373 h 1774962"/>
                    <a:gd name="connsiteX99" fmla="*/ 1683706 w 1774962"/>
                    <a:gd name="connsiteY99" fmla="*/ 495080 h 1774962"/>
                    <a:gd name="connsiteX100" fmla="*/ 1721888 w 1774962"/>
                    <a:gd name="connsiteY100" fmla="*/ 583828 h 1774962"/>
                    <a:gd name="connsiteX101" fmla="*/ 1717244 w 1774962"/>
                    <a:gd name="connsiteY101" fmla="*/ 596728 h 1774962"/>
                    <a:gd name="connsiteX102" fmla="*/ 1633140 w 1774962"/>
                    <a:gd name="connsiteY102" fmla="*/ 652453 h 1774962"/>
                    <a:gd name="connsiteX103" fmla="*/ 1601665 w 1774962"/>
                    <a:gd name="connsiteY103" fmla="*/ 663805 h 1774962"/>
                    <a:gd name="connsiteX104" fmla="*/ 1594958 w 1774962"/>
                    <a:gd name="connsiteY104" fmla="*/ 676188 h 1774962"/>
                    <a:gd name="connsiteX105" fmla="*/ 1620241 w 1774962"/>
                    <a:gd name="connsiteY105" fmla="*/ 795895 h 1774962"/>
                    <a:gd name="connsiteX106" fmla="*/ 1631076 w 1774962"/>
                    <a:gd name="connsiteY106" fmla="*/ 804667 h 1774962"/>
                    <a:gd name="connsiteX107" fmla="*/ 1763682 w 1774962"/>
                    <a:gd name="connsiteY107" fmla="*/ 819630 h 1774962"/>
                    <a:gd name="connsiteX108" fmla="*/ 1773486 w 1774962"/>
                    <a:gd name="connsiteY108" fmla="*/ 829950 h 1774962"/>
                    <a:gd name="connsiteX109" fmla="*/ 1775034 w 1774962"/>
                    <a:gd name="connsiteY109" fmla="*/ 927985 h 1774962"/>
                    <a:gd name="connsiteX110" fmla="*/ 1766262 w 1774962"/>
                    <a:gd name="connsiteY110" fmla="*/ 937273 h 1774962"/>
                    <a:gd name="connsiteX111" fmla="*/ 1663583 w 1774962"/>
                    <a:gd name="connsiteY111" fmla="*/ 957396 h 1774962"/>
                    <a:gd name="connsiteX112" fmla="*/ 1636752 w 1774962"/>
                    <a:gd name="connsiteY112" fmla="*/ 955332 h 1774962"/>
                    <a:gd name="connsiteX113" fmla="*/ 1622304 w 1774962"/>
                    <a:gd name="connsiteY113" fmla="*/ 966684 h 1774962"/>
                    <a:gd name="connsiteX114" fmla="*/ 1601149 w 1774962"/>
                    <a:gd name="connsiteY114" fmla="*/ 1081746 h 1774962"/>
                    <a:gd name="connsiteX115" fmla="*/ 1610437 w 1774962"/>
                    <a:gd name="connsiteY115" fmla="*/ 1097742 h 1774962"/>
                    <a:gd name="connsiteX116" fmla="*/ 1726016 w 1774962"/>
                    <a:gd name="connsiteY116" fmla="*/ 1161723 h 1774962"/>
                    <a:gd name="connsiteX117" fmla="*/ 1729112 w 1774962"/>
                    <a:gd name="connsiteY117" fmla="*/ 1174107 h 1774962"/>
                    <a:gd name="connsiteX118" fmla="*/ 1693509 w 1774962"/>
                    <a:gd name="connsiteY118" fmla="*/ 1263887 h 1774962"/>
                    <a:gd name="connsiteX119" fmla="*/ 1681126 w 1774962"/>
                    <a:gd name="connsiteY119" fmla="*/ 1270078 h 1774962"/>
                    <a:gd name="connsiteX120" fmla="*/ 1581542 w 1774962"/>
                    <a:gd name="connsiteY120" fmla="*/ 1249955 h 1774962"/>
                    <a:gd name="connsiteX121" fmla="*/ 1552647 w 1774962"/>
                    <a:gd name="connsiteY121" fmla="*/ 1236024 h 1774962"/>
                    <a:gd name="connsiteX122" fmla="*/ 1538200 w 1774962"/>
                    <a:gd name="connsiteY122" fmla="*/ 1240152 h 1774962"/>
                    <a:gd name="connsiteX123" fmla="*/ 1473187 w 1774962"/>
                    <a:gd name="connsiteY123" fmla="*/ 1340767 h 1774962"/>
                    <a:gd name="connsiteX124" fmla="*/ 1475251 w 1774962"/>
                    <a:gd name="connsiteY124" fmla="*/ 1358310 h 1774962"/>
                    <a:gd name="connsiteX125" fmla="*/ 1535104 w 1774962"/>
                    <a:gd name="connsiteY125" fmla="*/ 1430031 h 1774962"/>
                    <a:gd name="connsiteX126" fmla="*/ 1545424 w 1774962"/>
                    <a:gd name="connsiteY126" fmla="*/ 1444995 h 1774962"/>
                    <a:gd name="connsiteX127" fmla="*/ 1542844 w 1774962"/>
                    <a:gd name="connsiteY127" fmla="*/ 1489885 h 1774962"/>
                    <a:gd name="connsiteX128" fmla="*/ 1491246 w 1774962"/>
                    <a:gd name="connsiteY128" fmla="*/ 1542514 h 1774962"/>
                    <a:gd name="connsiteX129" fmla="*/ 1472155 w 1774962"/>
                    <a:gd name="connsiteY129" fmla="*/ 1544062 h 1774962"/>
                    <a:gd name="connsiteX130" fmla="*/ 1393726 w 1774962"/>
                    <a:gd name="connsiteY130" fmla="*/ 1491948 h 1774962"/>
                    <a:gd name="connsiteX131" fmla="*/ 1369992 w 1774962"/>
                    <a:gd name="connsiteY131" fmla="*/ 1466666 h 1774962"/>
                    <a:gd name="connsiteX132" fmla="*/ 1352964 w 1774962"/>
                    <a:gd name="connsiteY132" fmla="*/ 1464602 h 1774962"/>
                    <a:gd name="connsiteX133" fmla="*/ 1254413 w 1774962"/>
                    <a:gd name="connsiteY133" fmla="*/ 1532711 h 1774962"/>
                    <a:gd name="connsiteX134" fmla="*/ 1248737 w 1774962"/>
                    <a:gd name="connsiteY134" fmla="*/ 1544578 h 1774962"/>
                    <a:gd name="connsiteX135" fmla="*/ 1284339 w 1774962"/>
                    <a:gd name="connsiteY135" fmla="*/ 1662221 h 1774962"/>
                    <a:gd name="connsiteX136" fmla="*/ 1268860 w 1774962"/>
                    <a:gd name="connsiteY136" fmla="*/ 1693180 h 1774962"/>
                    <a:gd name="connsiteX137" fmla="*/ 1195591 w 1774962"/>
                    <a:gd name="connsiteY137" fmla="*/ 1724654 h 1774962"/>
                    <a:gd name="connsiteX138" fmla="*/ 1178564 w 1774962"/>
                    <a:gd name="connsiteY138" fmla="*/ 1719495 h 1774962"/>
                    <a:gd name="connsiteX139" fmla="*/ 1125418 w 1774962"/>
                    <a:gd name="connsiteY139" fmla="*/ 1640034 h 1774962"/>
                    <a:gd name="connsiteX140" fmla="*/ 1113035 w 1774962"/>
                    <a:gd name="connsiteY140" fmla="*/ 1606496 h 1774962"/>
                    <a:gd name="connsiteX141" fmla="*/ 1099619 w 1774962"/>
                    <a:gd name="connsiteY141" fmla="*/ 1599272 h 1774962"/>
                    <a:gd name="connsiteX142" fmla="*/ 979913 w 1774962"/>
                    <a:gd name="connsiteY142" fmla="*/ 1624555 h 1774962"/>
                    <a:gd name="connsiteX143" fmla="*/ 972173 w 1774962"/>
                    <a:gd name="connsiteY143" fmla="*/ 1634874 h 1774962"/>
                    <a:gd name="connsiteX144" fmla="*/ 957726 w 1774962"/>
                    <a:gd name="connsiteY144" fmla="*/ 1767481 h 1774962"/>
                    <a:gd name="connsiteX145" fmla="*/ 945858 w 1774962"/>
                    <a:gd name="connsiteY145" fmla="*/ 1777800 h 1774962"/>
                    <a:gd name="connsiteX146" fmla="*/ 895808 w 1774962"/>
                    <a:gd name="connsiteY146" fmla="*/ 1779864 h 1774962"/>
                    <a:gd name="connsiteX147" fmla="*/ 894776 w 1774962"/>
                    <a:gd name="connsiteY147" fmla="*/ 1775736 h 1774962"/>
                    <a:gd name="connsiteX148" fmla="*/ 890648 w 1774962"/>
                    <a:gd name="connsiteY148" fmla="*/ 1454798 h 1774962"/>
                    <a:gd name="connsiteX149" fmla="*/ 1452548 w 1774962"/>
                    <a:gd name="connsiteY149" fmla="*/ 884127 h 1774962"/>
                    <a:gd name="connsiteX150" fmla="*/ 881361 w 1774962"/>
                    <a:gd name="connsiteY150" fmla="*/ 322228 h 1774962"/>
                    <a:gd name="connsiteX151" fmla="*/ 320494 w 1774962"/>
                    <a:gd name="connsiteY151" fmla="*/ 893415 h 1774962"/>
                    <a:gd name="connsiteX152" fmla="*/ 890648 w 1774962"/>
                    <a:gd name="connsiteY152" fmla="*/ 1454798 h 1774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</a:cxnLst>
                  <a:rect l="l" t="t" r="r" b="b"/>
                  <a:pathLst>
                    <a:path w="1774962" h="1774962">
                      <a:moveTo>
                        <a:pt x="894776" y="1775736"/>
                      </a:moveTo>
                      <a:cubicBezTo>
                        <a:pt x="880845" y="1775736"/>
                        <a:pt x="866397" y="1775736"/>
                        <a:pt x="852466" y="1775736"/>
                      </a:cubicBezTo>
                      <a:cubicBezTo>
                        <a:pt x="844726" y="1775736"/>
                        <a:pt x="840599" y="1772640"/>
                        <a:pt x="839567" y="1764901"/>
                      </a:cubicBezTo>
                      <a:cubicBezTo>
                        <a:pt x="833375" y="1731878"/>
                        <a:pt x="826151" y="1699371"/>
                        <a:pt x="819960" y="1666349"/>
                      </a:cubicBezTo>
                      <a:cubicBezTo>
                        <a:pt x="817896" y="1656545"/>
                        <a:pt x="820992" y="1646742"/>
                        <a:pt x="822024" y="1636938"/>
                      </a:cubicBezTo>
                      <a:cubicBezTo>
                        <a:pt x="823056" y="1628682"/>
                        <a:pt x="820992" y="1624555"/>
                        <a:pt x="811704" y="1623523"/>
                      </a:cubicBezTo>
                      <a:cubicBezTo>
                        <a:pt x="772490" y="1619395"/>
                        <a:pt x="733275" y="1612171"/>
                        <a:pt x="695093" y="1601852"/>
                      </a:cubicBezTo>
                      <a:cubicBezTo>
                        <a:pt x="686837" y="1599788"/>
                        <a:pt x="682194" y="1602368"/>
                        <a:pt x="680130" y="1610623"/>
                      </a:cubicBezTo>
                      <a:cubicBezTo>
                        <a:pt x="669294" y="1655513"/>
                        <a:pt x="636788" y="1688020"/>
                        <a:pt x="615116" y="1727234"/>
                      </a:cubicBezTo>
                      <a:cubicBezTo>
                        <a:pt x="612537" y="1731878"/>
                        <a:pt x="608409" y="1731878"/>
                        <a:pt x="603765" y="1730330"/>
                      </a:cubicBezTo>
                      <a:cubicBezTo>
                        <a:pt x="572807" y="1720011"/>
                        <a:pt x="542364" y="1707627"/>
                        <a:pt x="512953" y="1694212"/>
                      </a:cubicBezTo>
                      <a:cubicBezTo>
                        <a:pt x="506761" y="1691632"/>
                        <a:pt x="506245" y="1686988"/>
                        <a:pt x="507277" y="1681828"/>
                      </a:cubicBezTo>
                      <a:cubicBezTo>
                        <a:pt x="513985" y="1648806"/>
                        <a:pt x="519661" y="1615783"/>
                        <a:pt x="527400" y="1583277"/>
                      </a:cubicBezTo>
                      <a:cubicBezTo>
                        <a:pt x="529980" y="1572441"/>
                        <a:pt x="536172" y="1562637"/>
                        <a:pt x="541848" y="1552834"/>
                      </a:cubicBezTo>
                      <a:cubicBezTo>
                        <a:pt x="545460" y="1546642"/>
                        <a:pt x="544428" y="1543030"/>
                        <a:pt x="537720" y="1539418"/>
                      </a:cubicBezTo>
                      <a:cubicBezTo>
                        <a:pt x="501601" y="1520327"/>
                        <a:pt x="467547" y="1497624"/>
                        <a:pt x="435041" y="1472857"/>
                      </a:cubicBezTo>
                      <a:cubicBezTo>
                        <a:pt x="429365" y="1468214"/>
                        <a:pt x="425237" y="1468214"/>
                        <a:pt x="420593" y="1474921"/>
                      </a:cubicBezTo>
                      <a:cubicBezTo>
                        <a:pt x="393762" y="1512588"/>
                        <a:pt x="350936" y="1531163"/>
                        <a:pt x="315334" y="1559026"/>
                      </a:cubicBezTo>
                      <a:cubicBezTo>
                        <a:pt x="310690" y="1562637"/>
                        <a:pt x="307078" y="1561090"/>
                        <a:pt x="302950" y="1557478"/>
                      </a:cubicBezTo>
                      <a:cubicBezTo>
                        <a:pt x="278699" y="1536323"/>
                        <a:pt x="255996" y="1513104"/>
                        <a:pt x="233809" y="1490401"/>
                      </a:cubicBezTo>
                      <a:cubicBezTo>
                        <a:pt x="229682" y="1485757"/>
                        <a:pt x="229165" y="1482145"/>
                        <a:pt x="232777" y="1476985"/>
                      </a:cubicBezTo>
                      <a:cubicBezTo>
                        <a:pt x="251352" y="1449122"/>
                        <a:pt x="269928" y="1421260"/>
                        <a:pt x="289019" y="1393397"/>
                      </a:cubicBezTo>
                      <a:cubicBezTo>
                        <a:pt x="295210" y="1384625"/>
                        <a:pt x="304498" y="1378949"/>
                        <a:pt x="312754" y="1371726"/>
                      </a:cubicBezTo>
                      <a:cubicBezTo>
                        <a:pt x="318946" y="1366566"/>
                        <a:pt x="319978" y="1361922"/>
                        <a:pt x="314818" y="1355731"/>
                      </a:cubicBezTo>
                      <a:cubicBezTo>
                        <a:pt x="289535" y="1324256"/>
                        <a:pt x="266316" y="1291233"/>
                        <a:pt x="246193" y="1255631"/>
                      </a:cubicBezTo>
                      <a:cubicBezTo>
                        <a:pt x="241549" y="1247375"/>
                        <a:pt x="236905" y="1248923"/>
                        <a:pt x="230713" y="1253051"/>
                      </a:cubicBezTo>
                      <a:cubicBezTo>
                        <a:pt x="191499" y="1277302"/>
                        <a:pt x="145577" y="1277818"/>
                        <a:pt x="102751" y="1289685"/>
                      </a:cubicBezTo>
                      <a:cubicBezTo>
                        <a:pt x="97075" y="1291233"/>
                        <a:pt x="93979" y="1288137"/>
                        <a:pt x="91916" y="1282978"/>
                      </a:cubicBezTo>
                      <a:cubicBezTo>
                        <a:pt x="77984" y="1254083"/>
                        <a:pt x="65085" y="1224156"/>
                        <a:pt x="53733" y="1194230"/>
                      </a:cubicBezTo>
                      <a:cubicBezTo>
                        <a:pt x="51669" y="1188038"/>
                        <a:pt x="53217" y="1184426"/>
                        <a:pt x="58377" y="1181330"/>
                      </a:cubicBezTo>
                      <a:cubicBezTo>
                        <a:pt x="86240" y="1162755"/>
                        <a:pt x="113587" y="1143664"/>
                        <a:pt x="142481" y="1125605"/>
                      </a:cubicBezTo>
                      <a:cubicBezTo>
                        <a:pt x="151769" y="1119929"/>
                        <a:pt x="163120" y="1117349"/>
                        <a:pt x="173956" y="1114253"/>
                      </a:cubicBezTo>
                      <a:cubicBezTo>
                        <a:pt x="180664" y="1112189"/>
                        <a:pt x="182727" y="1109093"/>
                        <a:pt x="180664" y="1101870"/>
                      </a:cubicBezTo>
                      <a:cubicBezTo>
                        <a:pt x="168796" y="1062139"/>
                        <a:pt x="160541" y="1021893"/>
                        <a:pt x="154865" y="981131"/>
                      </a:cubicBezTo>
                      <a:cubicBezTo>
                        <a:pt x="153833" y="974423"/>
                        <a:pt x="150737" y="972359"/>
                        <a:pt x="144029" y="973391"/>
                      </a:cubicBezTo>
                      <a:cubicBezTo>
                        <a:pt x="98107" y="981131"/>
                        <a:pt x="54765" y="963588"/>
                        <a:pt x="10391" y="958428"/>
                      </a:cubicBezTo>
                      <a:cubicBezTo>
                        <a:pt x="4715" y="957912"/>
                        <a:pt x="2652" y="954300"/>
                        <a:pt x="2135" y="948624"/>
                      </a:cubicBezTo>
                      <a:cubicBezTo>
                        <a:pt x="-960" y="916118"/>
                        <a:pt x="72" y="883611"/>
                        <a:pt x="588" y="850589"/>
                      </a:cubicBezTo>
                      <a:cubicBezTo>
                        <a:pt x="588" y="844397"/>
                        <a:pt x="4715" y="841817"/>
                        <a:pt x="10391" y="840785"/>
                      </a:cubicBezTo>
                      <a:cubicBezTo>
                        <a:pt x="43930" y="834077"/>
                        <a:pt x="76952" y="827370"/>
                        <a:pt x="110491" y="820662"/>
                      </a:cubicBezTo>
                      <a:cubicBezTo>
                        <a:pt x="120294" y="818598"/>
                        <a:pt x="130098" y="821694"/>
                        <a:pt x="139901" y="822726"/>
                      </a:cubicBezTo>
                      <a:cubicBezTo>
                        <a:pt x="148157" y="823758"/>
                        <a:pt x="152285" y="820662"/>
                        <a:pt x="153317" y="811890"/>
                      </a:cubicBezTo>
                      <a:cubicBezTo>
                        <a:pt x="157445" y="773192"/>
                        <a:pt x="164668" y="734494"/>
                        <a:pt x="174472" y="696827"/>
                      </a:cubicBezTo>
                      <a:cubicBezTo>
                        <a:pt x="177052" y="687024"/>
                        <a:pt x="173440" y="682380"/>
                        <a:pt x="164152" y="680316"/>
                      </a:cubicBezTo>
                      <a:cubicBezTo>
                        <a:pt x="120294" y="668965"/>
                        <a:pt x="87272" y="636974"/>
                        <a:pt x="49090" y="615819"/>
                      </a:cubicBezTo>
                      <a:cubicBezTo>
                        <a:pt x="44961" y="613755"/>
                        <a:pt x="44961" y="610143"/>
                        <a:pt x="45993" y="606015"/>
                      </a:cubicBezTo>
                      <a:cubicBezTo>
                        <a:pt x="56313" y="574541"/>
                        <a:pt x="69212" y="544098"/>
                        <a:pt x="82628" y="513655"/>
                      </a:cubicBezTo>
                      <a:cubicBezTo>
                        <a:pt x="85208" y="507980"/>
                        <a:pt x="89336" y="506948"/>
                        <a:pt x="93979" y="508496"/>
                      </a:cubicBezTo>
                      <a:cubicBezTo>
                        <a:pt x="137322" y="519847"/>
                        <a:pt x="183760" y="518815"/>
                        <a:pt x="224006" y="543066"/>
                      </a:cubicBezTo>
                      <a:cubicBezTo>
                        <a:pt x="230713" y="547194"/>
                        <a:pt x="233809" y="544614"/>
                        <a:pt x="236905" y="538938"/>
                      </a:cubicBezTo>
                      <a:cubicBezTo>
                        <a:pt x="255996" y="503336"/>
                        <a:pt x="278183" y="469281"/>
                        <a:pt x="302434" y="437291"/>
                      </a:cubicBezTo>
                      <a:cubicBezTo>
                        <a:pt x="305530" y="433163"/>
                        <a:pt x="310690" y="428519"/>
                        <a:pt x="302950" y="423359"/>
                      </a:cubicBezTo>
                      <a:cubicBezTo>
                        <a:pt x="273540" y="404268"/>
                        <a:pt x="258576" y="373826"/>
                        <a:pt x="238453" y="346995"/>
                      </a:cubicBezTo>
                      <a:cubicBezTo>
                        <a:pt x="234841" y="342351"/>
                        <a:pt x="232262" y="337707"/>
                        <a:pt x="228650" y="333063"/>
                      </a:cubicBezTo>
                      <a:cubicBezTo>
                        <a:pt x="212654" y="310360"/>
                        <a:pt x="212138" y="309844"/>
                        <a:pt x="230713" y="290237"/>
                      </a:cubicBezTo>
                      <a:cubicBezTo>
                        <a:pt x="248257" y="271662"/>
                        <a:pt x="266316" y="254119"/>
                        <a:pt x="283859" y="236060"/>
                      </a:cubicBezTo>
                      <a:cubicBezTo>
                        <a:pt x="289535" y="230384"/>
                        <a:pt x="294179" y="229868"/>
                        <a:pt x="300370" y="234512"/>
                      </a:cubicBezTo>
                      <a:cubicBezTo>
                        <a:pt x="327201" y="252571"/>
                        <a:pt x="354032" y="270114"/>
                        <a:pt x="380863" y="288173"/>
                      </a:cubicBezTo>
                      <a:cubicBezTo>
                        <a:pt x="390150" y="294365"/>
                        <a:pt x="396342" y="303137"/>
                        <a:pt x="403050" y="311392"/>
                      </a:cubicBezTo>
                      <a:cubicBezTo>
                        <a:pt x="408726" y="319132"/>
                        <a:pt x="413885" y="320680"/>
                        <a:pt x="422141" y="313972"/>
                      </a:cubicBezTo>
                      <a:cubicBezTo>
                        <a:pt x="452584" y="288689"/>
                        <a:pt x="485606" y="266502"/>
                        <a:pt x="519661" y="246895"/>
                      </a:cubicBezTo>
                      <a:cubicBezTo>
                        <a:pt x="524820" y="243799"/>
                        <a:pt x="529464" y="240703"/>
                        <a:pt x="524820" y="233996"/>
                      </a:cubicBezTo>
                      <a:cubicBezTo>
                        <a:pt x="502633" y="202005"/>
                        <a:pt x="501086" y="163823"/>
                        <a:pt x="492314" y="127704"/>
                      </a:cubicBezTo>
                      <a:cubicBezTo>
                        <a:pt x="484574" y="96230"/>
                        <a:pt x="485606" y="96746"/>
                        <a:pt x="514501" y="82298"/>
                      </a:cubicBezTo>
                      <a:cubicBezTo>
                        <a:pt x="535140" y="71979"/>
                        <a:pt x="557327" y="64239"/>
                        <a:pt x="578482" y="55468"/>
                      </a:cubicBezTo>
                      <a:cubicBezTo>
                        <a:pt x="586222" y="52372"/>
                        <a:pt x="590866" y="52888"/>
                        <a:pt x="595509" y="60111"/>
                      </a:cubicBezTo>
                      <a:cubicBezTo>
                        <a:pt x="613053" y="86942"/>
                        <a:pt x="630596" y="113257"/>
                        <a:pt x="648655" y="139572"/>
                      </a:cubicBezTo>
                      <a:cubicBezTo>
                        <a:pt x="655363" y="149375"/>
                        <a:pt x="657427" y="160727"/>
                        <a:pt x="661039" y="172078"/>
                      </a:cubicBezTo>
                      <a:cubicBezTo>
                        <a:pt x="663618" y="180334"/>
                        <a:pt x="667230" y="182914"/>
                        <a:pt x="675486" y="180334"/>
                      </a:cubicBezTo>
                      <a:cubicBezTo>
                        <a:pt x="713668" y="168983"/>
                        <a:pt x="752882" y="160727"/>
                        <a:pt x="792613" y="155567"/>
                      </a:cubicBezTo>
                      <a:cubicBezTo>
                        <a:pt x="800352" y="154535"/>
                        <a:pt x="802932" y="151439"/>
                        <a:pt x="801900" y="143700"/>
                      </a:cubicBezTo>
                      <a:cubicBezTo>
                        <a:pt x="795193" y="98294"/>
                        <a:pt x="811704" y="55468"/>
                        <a:pt x="816864" y="11094"/>
                      </a:cubicBezTo>
                      <a:cubicBezTo>
                        <a:pt x="817380" y="5934"/>
                        <a:pt x="820476" y="2838"/>
                        <a:pt x="826151" y="2322"/>
                      </a:cubicBezTo>
                      <a:cubicBezTo>
                        <a:pt x="859174" y="-1290"/>
                        <a:pt x="892196" y="258"/>
                        <a:pt x="925219" y="774"/>
                      </a:cubicBezTo>
                      <a:cubicBezTo>
                        <a:pt x="930895" y="774"/>
                        <a:pt x="933475" y="4902"/>
                        <a:pt x="934507" y="10062"/>
                      </a:cubicBezTo>
                      <a:cubicBezTo>
                        <a:pt x="941214" y="43600"/>
                        <a:pt x="948438" y="77139"/>
                        <a:pt x="954114" y="111193"/>
                      </a:cubicBezTo>
                      <a:cubicBezTo>
                        <a:pt x="955662" y="120481"/>
                        <a:pt x="953082" y="130800"/>
                        <a:pt x="952050" y="140604"/>
                      </a:cubicBezTo>
                      <a:cubicBezTo>
                        <a:pt x="951018" y="148343"/>
                        <a:pt x="954114" y="151955"/>
                        <a:pt x="962369" y="152987"/>
                      </a:cubicBezTo>
                      <a:cubicBezTo>
                        <a:pt x="1001584" y="157115"/>
                        <a:pt x="1040798" y="164339"/>
                        <a:pt x="1078980" y="174658"/>
                      </a:cubicBezTo>
                      <a:cubicBezTo>
                        <a:pt x="1085172" y="176206"/>
                        <a:pt x="1091364" y="176722"/>
                        <a:pt x="1093428" y="168467"/>
                      </a:cubicBezTo>
                      <a:cubicBezTo>
                        <a:pt x="1101683" y="130284"/>
                        <a:pt x="1127482" y="101390"/>
                        <a:pt x="1147089" y="69399"/>
                      </a:cubicBezTo>
                      <a:cubicBezTo>
                        <a:pt x="1162569" y="43084"/>
                        <a:pt x="1163601" y="43600"/>
                        <a:pt x="1192495" y="54436"/>
                      </a:cubicBezTo>
                      <a:cubicBezTo>
                        <a:pt x="1214682" y="62691"/>
                        <a:pt x="1236353" y="71979"/>
                        <a:pt x="1258024" y="81266"/>
                      </a:cubicBezTo>
                      <a:cubicBezTo>
                        <a:pt x="1265764" y="84362"/>
                        <a:pt x="1268860" y="88490"/>
                        <a:pt x="1267312" y="96746"/>
                      </a:cubicBezTo>
                      <a:cubicBezTo>
                        <a:pt x="1260604" y="128736"/>
                        <a:pt x="1254928" y="160727"/>
                        <a:pt x="1247705" y="192718"/>
                      </a:cubicBezTo>
                      <a:cubicBezTo>
                        <a:pt x="1245125" y="203553"/>
                        <a:pt x="1238417" y="213873"/>
                        <a:pt x="1233258" y="224192"/>
                      </a:cubicBezTo>
                      <a:cubicBezTo>
                        <a:pt x="1229646" y="230384"/>
                        <a:pt x="1230678" y="233996"/>
                        <a:pt x="1237385" y="237608"/>
                      </a:cubicBezTo>
                      <a:cubicBezTo>
                        <a:pt x="1273504" y="256699"/>
                        <a:pt x="1307558" y="279402"/>
                        <a:pt x="1340065" y="304169"/>
                      </a:cubicBezTo>
                      <a:cubicBezTo>
                        <a:pt x="1345741" y="308812"/>
                        <a:pt x="1349868" y="309328"/>
                        <a:pt x="1354512" y="302621"/>
                      </a:cubicBezTo>
                      <a:cubicBezTo>
                        <a:pt x="1381343" y="264954"/>
                        <a:pt x="1424169" y="246379"/>
                        <a:pt x="1459771" y="218516"/>
                      </a:cubicBezTo>
                      <a:cubicBezTo>
                        <a:pt x="1464415" y="214905"/>
                        <a:pt x="1468027" y="216452"/>
                        <a:pt x="1472155" y="220064"/>
                      </a:cubicBezTo>
                      <a:cubicBezTo>
                        <a:pt x="1496406" y="241219"/>
                        <a:pt x="1519109" y="264438"/>
                        <a:pt x="1541296" y="287657"/>
                      </a:cubicBezTo>
                      <a:cubicBezTo>
                        <a:pt x="1545424" y="292301"/>
                        <a:pt x="1545940" y="296429"/>
                        <a:pt x="1542328" y="301073"/>
                      </a:cubicBezTo>
                      <a:cubicBezTo>
                        <a:pt x="1523237" y="329452"/>
                        <a:pt x="1505177" y="357830"/>
                        <a:pt x="1485570" y="385693"/>
                      </a:cubicBezTo>
                      <a:cubicBezTo>
                        <a:pt x="1479895" y="393949"/>
                        <a:pt x="1470607" y="400140"/>
                        <a:pt x="1462868" y="406332"/>
                      </a:cubicBezTo>
                      <a:cubicBezTo>
                        <a:pt x="1456676" y="411492"/>
                        <a:pt x="1455644" y="416136"/>
                        <a:pt x="1460803" y="422327"/>
                      </a:cubicBezTo>
                      <a:cubicBezTo>
                        <a:pt x="1486086" y="453802"/>
                        <a:pt x="1509305" y="487341"/>
                        <a:pt x="1529428" y="522427"/>
                      </a:cubicBezTo>
                      <a:cubicBezTo>
                        <a:pt x="1534072" y="530167"/>
                        <a:pt x="1538716" y="529135"/>
                        <a:pt x="1544908" y="525007"/>
                      </a:cubicBezTo>
                      <a:cubicBezTo>
                        <a:pt x="1584122" y="500756"/>
                        <a:pt x="1630044" y="500240"/>
                        <a:pt x="1672870" y="488373"/>
                      </a:cubicBezTo>
                      <a:cubicBezTo>
                        <a:pt x="1678546" y="486825"/>
                        <a:pt x="1681642" y="489921"/>
                        <a:pt x="1683706" y="495080"/>
                      </a:cubicBezTo>
                      <a:cubicBezTo>
                        <a:pt x="1697637" y="523975"/>
                        <a:pt x="1710537" y="553902"/>
                        <a:pt x="1721888" y="583828"/>
                      </a:cubicBezTo>
                      <a:cubicBezTo>
                        <a:pt x="1723952" y="590020"/>
                        <a:pt x="1722404" y="593632"/>
                        <a:pt x="1717244" y="596728"/>
                      </a:cubicBezTo>
                      <a:cubicBezTo>
                        <a:pt x="1689381" y="615303"/>
                        <a:pt x="1662035" y="634394"/>
                        <a:pt x="1633140" y="652453"/>
                      </a:cubicBezTo>
                      <a:cubicBezTo>
                        <a:pt x="1623852" y="658129"/>
                        <a:pt x="1612501" y="660709"/>
                        <a:pt x="1601665" y="663805"/>
                      </a:cubicBezTo>
                      <a:cubicBezTo>
                        <a:pt x="1594958" y="665869"/>
                        <a:pt x="1592894" y="668965"/>
                        <a:pt x="1594958" y="676188"/>
                      </a:cubicBezTo>
                      <a:cubicBezTo>
                        <a:pt x="1606309" y="715403"/>
                        <a:pt x="1615081" y="755133"/>
                        <a:pt x="1620241" y="795895"/>
                      </a:cubicBezTo>
                      <a:cubicBezTo>
                        <a:pt x="1621272" y="803119"/>
                        <a:pt x="1624368" y="805699"/>
                        <a:pt x="1631076" y="804667"/>
                      </a:cubicBezTo>
                      <a:cubicBezTo>
                        <a:pt x="1676482" y="797959"/>
                        <a:pt x="1719308" y="814470"/>
                        <a:pt x="1763682" y="819630"/>
                      </a:cubicBezTo>
                      <a:cubicBezTo>
                        <a:pt x="1769874" y="820146"/>
                        <a:pt x="1772454" y="823758"/>
                        <a:pt x="1773486" y="829950"/>
                      </a:cubicBezTo>
                      <a:cubicBezTo>
                        <a:pt x="1776582" y="862456"/>
                        <a:pt x="1775034" y="895479"/>
                        <a:pt x="1775034" y="927985"/>
                      </a:cubicBezTo>
                      <a:cubicBezTo>
                        <a:pt x="1775034" y="933661"/>
                        <a:pt x="1771422" y="936241"/>
                        <a:pt x="1766262" y="937273"/>
                      </a:cubicBezTo>
                      <a:cubicBezTo>
                        <a:pt x="1732207" y="943981"/>
                        <a:pt x="1698153" y="951204"/>
                        <a:pt x="1663583" y="957396"/>
                      </a:cubicBezTo>
                      <a:cubicBezTo>
                        <a:pt x="1654811" y="958944"/>
                        <a:pt x="1645523" y="956364"/>
                        <a:pt x="1636752" y="955332"/>
                      </a:cubicBezTo>
                      <a:cubicBezTo>
                        <a:pt x="1627980" y="954300"/>
                        <a:pt x="1623336" y="956364"/>
                        <a:pt x="1622304" y="966684"/>
                      </a:cubicBezTo>
                      <a:cubicBezTo>
                        <a:pt x="1618177" y="1005382"/>
                        <a:pt x="1610953" y="1044080"/>
                        <a:pt x="1601149" y="1081746"/>
                      </a:cubicBezTo>
                      <a:cubicBezTo>
                        <a:pt x="1598569" y="1091034"/>
                        <a:pt x="1601665" y="1095678"/>
                        <a:pt x="1610437" y="1097742"/>
                      </a:cubicBezTo>
                      <a:cubicBezTo>
                        <a:pt x="1654811" y="1108577"/>
                        <a:pt x="1687318" y="1140568"/>
                        <a:pt x="1726016" y="1161723"/>
                      </a:cubicBezTo>
                      <a:cubicBezTo>
                        <a:pt x="1731176" y="1164819"/>
                        <a:pt x="1731176" y="1168947"/>
                        <a:pt x="1729112" y="1174107"/>
                      </a:cubicBezTo>
                      <a:cubicBezTo>
                        <a:pt x="1718792" y="1204549"/>
                        <a:pt x="1706409" y="1234476"/>
                        <a:pt x="1693509" y="1263887"/>
                      </a:cubicBezTo>
                      <a:cubicBezTo>
                        <a:pt x="1690929" y="1269562"/>
                        <a:pt x="1687318" y="1271626"/>
                        <a:pt x="1681126" y="1270078"/>
                      </a:cubicBezTo>
                      <a:cubicBezTo>
                        <a:pt x="1648103" y="1263371"/>
                        <a:pt x="1614565" y="1257179"/>
                        <a:pt x="1581542" y="1249955"/>
                      </a:cubicBezTo>
                      <a:cubicBezTo>
                        <a:pt x="1571223" y="1247375"/>
                        <a:pt x="1561935" y="1241184"/>
                        <a:pt x="1552647" y="1236024"/>
                      </a:cubicBezTo>
                      <a:cubicBezTo>
                        <a:pt x="1545940" y="1232412"/>
                        <a:pt x="1542328" y="1232928"/>
                        <a:pt x="1538200" y="1240152"/>
                      </a:cubicBezTo>
                      <a:cubicBezTo>
                        <a:pt x="1519109" y="1275238"/>
                        <a:pt x="1497954" y="1309293"/>
                        <a:pt x="1473187" y="1340767"/>
                      </a:cubicBezTo>
                      <a:cubicBezTo>
                        <a:pt x="1467511" y="1347991"/>
                        <a:pt x="1466479" y="1352635"/>
                        <a:pt x="1475251" y="1358310"/>
                      </a:cubicBezTo>
                      <a:cubicBezTo>
                        <a:pt x="1502598" y="1375854"/>
                        <a:pt x="1516013" y="1405264"/>
                        <a:pt x="1535104" y="1430031"/>
                      </a:cubicBezTo>
                      <a:cubicBezTo>
                        <a:pt x="1538716" y="1434675"/>
                        <a:pt x="1541812" y="1439835"/>
                        <a:pt x="1545424" y="1444995"/>
                      </a:cubicBezTo>
                      <a:cubicBezTo>
                        <a:pt x="1566063" y="1474921"/>
                        <a:pt x="1565031" y="1464602"/>
                        <a:pt x="1542844" y="1489885"/>
                      </a:cubicBezTo>
                      <a:cubicBezTo>
                        <a:pt x="1526849" y="1508460"/>
                        <a:pt x="1508273" y="1524971"/>
                        <a:pt x="1491246" y="1542514"/>
                      </a:cubicBezTo>
                      <a:cubicBezTo>
                        <a:pt x="1485054" y="1549222"/>
                        <a:pt x="1479895" y="1549222"/>
                        <a:pt x="1472155" y="1544062"/>
                      </a:cubicBezTo>
                      <a:cubicBezTo>
                        <a:pt x="1446356" y="1526519"/>
                        <a:pt x="1420041" y="1508976"/>
                        <a:pt x="1393726" y="1491948"/>
                      </a:cubicBezTo>
                      <a:cubicBezTo>
                        <a:pt x="1383923" y="1485241"/>
                        <a:pt x="1377215" y="1475437"/>
                        <a:pt x="1369992" y="1466666"/>
                      </a:cubicBezTo>
                      <a:cubicBezTo>
                        <a:pt x="1364316" y="1459958"/>
                        <a:pt x="1359672" y="1458926"/>
                        <a:pt x="1352964" y="1464602"/>
                      </a:cubicBezTo>
                      <a:cubicBezTo>
                        <a:pt x="1322005" y="1489885"/>
                        <a:pt x="1288983" y="1512588"/>
                        <a:pt x="1254413" y="1532711"/>
                      </a:cubicBezTo>
                      <a:cubicBezTo>
                        <a:pt x="1249769" y="1535291"/>
                        <a:pt x="1244609" y="1537871"/>
                        <a:pt x="1248737" y="1544578"/>
                      </a:cubicBezTo>
                      <a:cubicBezTo>
                        <a:pt x="1272472" y="1580181"/>
                        <a:pt x="1274020" y="1622491"/>
                        <a:pt x="1284339" y="1662221"/>
                      </a:cubicBezTo>
                      <a:cubicBezTo>
                        <a:pt x="1290531" y="1685440"/>
                        <a:pt x="1292079" y="1682344"/>
                        <a:pt x="1268860" y="1693180"/>
                      </a:cubicBezTo>
                      <a:cubicBezTo>
                        <a:pt x="1244609" y="1704531"/>
                        <a:pt x="1219842" y="1714335"/>
                        <a:pt x="1195591" y="1724654"/>
                      </a:cubicBezTo>
                      <a:cubicBezTo>
                        <a:pt x="1187851" y="1727750"/>
                        <a:pt x="1183208" y="1726718"/>
                        <a:pt x="1178564" y="1719495"/>
                      </a:cubicBezTo>
                      <a:cubicBezTo>
                        <a:pt x="1161021" y="1692664"/>
                        <a:pt x="1142962" y="1666865"/>
                        <a:pt x="1125418" y="1640034"/>
                      </a:cubicBezTo>
                      <a:cubicBezTo>
                        <a:pt x="1118711" y="1629715"/>
                        <a:pt x="1116131" y="1617847"/>
                        <a:pt x="1113035" y="1606496"/>
                      </a:cubicBezTo>
                      <a:cubicBezTo>
                        <a:pt x="1110971" y="1599272"/>
                        <a:pt x="1107359" y="1597208"/>
                        <a:pt x="1099619" y="1599272"/>
                      </a:cubicBezTo>
                      <a:cubicBezTo>
                        <a:pt x="1060405" y="1611139"/>
                        <a:pt x="1020675" y="1619395"/>
                        <a:pt x="979913" y="1624555"/>
                      </a:cubicBezTo>
                      <a:cubicBezTo>
                        <a:pt x="973205" y="1625587"/>
                        <a:pt x="971141" y="1628682"/>
                        <a:pt x="972173" y="1634874"/>
                      </a:cubicBezTo>
                      <a:cubicBezTo>
                        <a:pt x="979397" y="1680280"/>
                        <a:pt x="962885" y="1723106"/>
                        <a:pt x="957726" y="1767481"/>
                      </a:cubicBezTo>
                      <a:cubicBezTo>
                        <a:pt x="956694" y="1775220"/>
                        <a:pt x="952566" y="1777800"/>
                        <a:pt x="945858" y="1777800"/>
                      </a:cubicBezTo>
                      <a:cubicBezTo>
                        <a:pt x="929347" y="1778316"/>
                        <a:pt x="912320" y="1779348"/>
                        <a:pt x="895808" y="1779864"/>
                      </a:cubicBezTo>
                      <a:cubicBezTo>
                        <a:pt x="894776" y="1776252"/>
                        <a:pt x="894776" y="1776252"/>
                        <a:pt x="894776" y="1775736"/>
                      </a:cubicBezTo>
                      <a:close/>
                      <a:moveTo>
                        <a:pt x="890648" y="1454798"/>
                      </a:moveTo>
                      <a:cubicBezTo>
                        <a:pt x="1199203" y="1449638"/>
                        <a:pt x="1454096" y="1207645"/>
                        <a:pt x="1452548" y="884127"/>
                      </a:cubicBezTo>
                      <a:cubicBezTo>
                        <a:pt x="1451516" y="575057"/>
                        <a:pt x="1205395" y="320164"/>
                        <a:pt x="881361" y="322228"/>
                      </a:cubicBezTo>
                      <a:cubicBezTo>
                        <a:pt x="571775" y="324292"/>
                        <a:pt x="318429" y="570929"/>
                        <a:pt x="320494" y="893415"/>
                      </a:cubicBezTo>
                      <a:cubicBezTo>
                        <a:pt x="323073" y="1202485"/>
                        <a:pt x="569195" y="1452218"/>
                        <a:pt x="890648" y="145479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86DEB52C-C941-4797-8322-11F1C0AD0C40}"/>
                    </a:ext>
                  </a:extLst>
                </p:cNvPr>
                <p:cNvSpPr/>
                <p:nvPr/>
              </p:nvSpPr>
              <p:spPr>
                <a:xfrm>
                  <a:off x="3733675" y="2339591"/>
                  <a:ext cx="835883" cy="835883"/>
                </a:xfrm>
                <a:custGeom>
                  <a:avLst/>
                  <a:gdLst>
                    <a:gd name="connsiteX0" fmla="*/ 836916 w 835883"/>
                    <a:gd name="connsiteY0" fmla="*/ 418458 h 835883"/>
                    <a:gd name="connsiteX1" fmla="*/ 418459 w 835883"/>
                    <a:gd name="connsiteY1" fmla="*/ 836399 h 835883"/>
                    <a:gd name="connsiteX2" fmla="*/ 1 w 835883"/>
                    <a:gd name="connsiteY2" fmla="*/ 417426 h 835883"/>
                    <a:gd name="connsiteX3" fmla="*/ 418975 w 835883"/>
                    <a:gd name="connsiteY3" fmla="*/ 0 h 835883"/>
                    <a:gd name="connsiteX4" fmla="*/ 836916 w 835883"/>
                    <a:gd name="connsiteY4" fmla="*/ 418458 h 83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5883" h="835883">
                      <a:moveTo>
                        <a:pt x="836916" y="418458"/>
                      </a:moveTo>
                      <a:cubicBezTo>
                        <a:pt x="833821" y="651679"/>
                        <a:pt x="651165" y="836915"/>
                        <a:pt x="418459" y="836399"/>
                      </a:cubicBezTo>
                      <a:cubicBezTo>
                        <a:pt x="182657" y="836399"/>
                        <a:pt x="-515" y="649615"/>
                        <a:pt x="1" y="417426"/>
                      </a:cubicBezTo>
                      <a:cubicBezTo>
                        <a:pt x="517" y="181624"/>
                        <a:pt x="187301" y="0"/>
                        <a:pt x="418975" y="0"/>
                      </a:cubicBezTo>
                      <a:cubicBezTo>
                        <a:pt x="651680" y="516"/>
                        <a:pt x="833821" y="186268"/>
                        <a:pt x="836916" y="41845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25B6E65-0935-40EC-806D-53C1E043E564}"/>
                </a:ext>
              </a:extLst>
            </p:cNvPr>
            <p:cNvSpPr/>
            <p:nvPr/>
          </p:nvSpPr>
          <p:spPr>
            <a:xfrm>
              <a:off x="5436819" y="3673417"/>
              <a:ext cx="936646" cy="931442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7478775-9720-4065-9D9F-0A2FCB97F2F0}"/>
                </a:ext>
              </a:extLst>
            </p:cNvPr>
            <p:cNvSpPr/>
            <p:nvPr/>
          </p:nvSpPr>
          <p:spPr>
            <a:xfrm>
              <a:off x="4032637" y="2622975"/>
              <a:ext cx="1051669" cy="1070562"/>
            </a:xfrm>
            <a:custGeom>
              <a:avLst/>
              <a:gdLst>
                <a:gd name="connsiteX0" fmla="*/ 879664 w 1723364"/>
                <a:gd name="connsiteY0" fmla="*/ 267 h 1754322"/>
                <a:gd name="connsiteX1" fmla="*/ 964801 w 1723364"/>
                <a:gd name="connsiteY1" fmla="*/ 5943 h 1754322"/>
                <a:gd name="connsiteX2" fmla="*/ 979248 w 1723364"/>
                <a:gd name="connsiteY2" fmla="*/ 18843 h 1754322"/>
                <a:gd name="connsiteX3" fmla="*/ 977700 w 1723364"/>
                <a:gd name="connsiteY3" fmla="*/ 158673 h 1754322"/>
                <a:gd name="connsiteX4" fmla="*/ 968928 w 1723364"/>
                <a:gd name="connsiteY4" fmla="*/ 213366 h 1754322"/>
                <a:gd name="connsiteX5" fmla="*/ 979764 w 1723364"/>
                <a:gd name="connsiteY5" fmla="*/ 229877 h 1754322"/>
                <a:gd name="connsiteX6" fmla="*/ 1149520 w 1723364"/>
                <a:gd name="connsiteY6" fmla="*/ 285087 h 1754322"/>
                <a:gd name="connsiteX7" fmla="*/ 1166548 w 1723364"/>
                <a:gd name="connsiteY7" fmla="*/ 278379 h 1754322"/>
                <a:gd name="connsiteX8" fmla="*/ 1210406 w 1723364"/>
                <a:gd name="connsiteY8" fmla="*/ 190663 h 1754322"/>
                <a:gd name="connsiteX9" fmla="*/ 1263035 w 1723364"/>
                <a:gd name="connsiteY9" fmla="*/ 123070 h 1754322"/>
                <a:gd name="connsiteX10" fmla="*/ 1304314 w 1723364"/>
                <a:gd name="connsiteY10" fmla="*/ 119458 h 1754322"/>
                <a:gd name="connsiteX11" fmla="*/ 1458075 w 1723364"/>
                <a:gd name="connsiteY11" fmla="*/ 231941 h 1754322"/>
                <a:gd name="connsiteX12" fmla="*/ 1462203 w 1723364"/>
                <a:gd name="connsiteY12" fmla="*/ 251549 h 1754322"/>
                <a:gd name="connsiteX13" fmla="*/ 1461171 w 1723364"/>
                <a:gd name="connsiteY13" fmla="*/ 254128 h 1754322"/>
                <a:gd name="connsiteX14" fmla="*/ 1396158 w 1723364"/>
                <a:gd name="connsiteY14" fmla="*/ 347004 h 1754322"/>
                <a:gd name="connsiteX15" fmla="*/ 1337336 w 1723364"/>
                <a:gd name="connsiteY15" fmla="*/ 404794 h 1754322"/>
                <a:gd name="connsiteX16" fmla="*/ 1336304 w 1723364"/>
                <a:gd name="connsiteY16" fmla="*/ 419757 h 1754322"/>
                <a:gd name="connsiteX17" fmla="*/ 1369327 w 1723364"/>
                <a:gd name="connsiteY17" fmla="*/ 457939 h 1754322"/>
                <a:gd name="connsiteX18" fmla="*/ 1442596 w 1723364"/>
                <a:gd name="connsiteY18" fmla="*/ 565263 h 1754322"/>
                <a:gd name="connsiteX19" fmla="*/ 1462719 w 1723364"/>
                <a:gd name="connsiteY19" fmla="*/ 570938 h 1754322"/>
                <a:gd name="connsiteX20" fmla="*/ 1573138 w 1723364"/>
                <a:gd name="connsiteY20" fmla="*/ 514697 h 1754322"/>
                <a:gd name="connsiteX21" fmla="*/ 1650018 w 1723364"/>
                <a:gd name="connsiteY21" fmla="*/ 501281 h 1754322"/>
                <a:gd name="connsiteX22" fmla="*/ 1659822 w 1723364"/>
                <a:gd name="connsiteY22" fmla="*/ 509537 h 1754322"/>
                <a:gd name="connsiteX23" fmla="*/ 1724835 w 1723364"/>
                <a:gd name="connsiteY23" fmla="*/ 709220 h 1754322"/>
                <a:gd name="connsiteX24" fmla="*/ 1717611 w 1723364"/>
                <a:gd name="connsiteY24" fmla="*/ 723668 h 1754322"/>
                <a:gd name="connsiteX25" fmla="*/ 1671173 w 1723364"/>
                <a:gd name="connsiteY25" fmla="*/ 748950 h 1754322"/>
                <a:gd name="connsiteX26" fmla="*/ 1618544 w 1723364"/>
                <a:gd name="connsiteY26" fmla="*/ 760302 h 1754322"/>
                <a:gd name="connsiteX27" fmla="*/ 1529280 w 1723364"/>
                <a:gd name="connsiteY27" fmla="*/ 774234 h 1754322"/>
                <a:gd name="connsiteX28" fmla="*/ 1515349 w 1723364"/>
                <a:gd name="connsiteY28" fmla="*/ 791777 h 1754322"/>
                <a:gd name="connsiteX29" fmla="*/ 1521024 w 1723364"/>
                <a:gd name="connsiteY29" fmla="*/ 857306 h 1754322"/>
                <a:gd name="connsiteX30" fmla="*/ 1516380 w 1723364"/>
                <a:gd name="connsiteY30" fmla="*/ 953794 h 1754322"/>
                <a:gd name="connsiteX31" fmla="*/ 1538567 w 1723364"/>
                <a:gd name="connsiteY31" fmla="*/ 983720 h 1754322"/>
                <a:gd name="connsiteX32" fmla="*/ 1653114 w 1723364"/>
                <a:gd name="connsiteY32" fmla="*/ 1001779 h 1754322"/>
                <a:gd name="connsiteX33" fmla="*/ 1700584 w 1723364"/>
                <a:gd name="connsiteY33" fmla="*/ 1024483 h 1754322"/>
                <a:gd name="connsiteX34" fmla="*/ 1719675 w 1723364"/>
                <a:gd name="connsiteY34" fmla="*/ 1067825 h 1754322"/>
                <a:gd name="connsiteX35" fmla="*/ 1661370 w 1723364"/>
                <a:gd name="connsiteY35" fmla="*/ 1243773 h 1754322"/>
                <a:gd name="connsiteX36" fmla="*/ 1641763 w 1723364"/>
                <a:gd name="connsiteY36" fmla="*/ 1255124 h 1754322"/>
                <a:gd name="connsiteX37" fmla="*/ 1541663 w 1723364"/>
                <a:gd name="connsiteY37" fmla="*/ 1226230 h 1754322"/>
                <a:gd name="connsiteX38" fmla="*/ 1461687 w 1723364"/>
                <a:gd name="connsiteY38" fmla="*/ 1184436 h 1754322"/>
                <a:gd name="connsiteX39" fmla="*/ 1444143 w 1723364"/>
                <a:gd name="connsiteY39" fmla="*/ 1189079 h 1754322"/>
                <a:gd name="connsiteX40" fmla="*/ 1339400 w 1723364"/>
                <a:gd name="connsiteY40" fmla="*/ 1333553 h 1754322"/>
                <a:gd name="connsiteX41" fmla="*/ 1339916 w 1723364"/>
                <a:gd name="connsiteY41" fmla="*/ 1353160 h 1754322"/>
                <a:gd name="connsiteX42" fmla="*/ 1430212 w 1723364"/>
                <a:gd name="connsiteY42" fmla="*/ 1443456 h 1754322"/>
                <a:gd name="connsiteX43" fmla="*/ 1465814 w 1723364"/>
                <a:gd name="connsiteY43" fmla="*/ 1511565 h 1754322"/>
                <a:gd name="connsiteX44" fmla="*/ 1461171 w 1723364"/>
                <a:gd name="connsiteY44" fmla="*/ 1521369 h 1754322"/>
                <a:gd name="connsiteX45" fmla="*/ 1290382 w 1723364"/>
                <a:gd name="connsiteY45" fmla="*/ 1645203 h 1754322"/>
                <a:gd name="connsiteX46" fmla="*/ 1275419 w 1723364"/>
                <a:gd name="connsiteY46" fmla="*/ 1643655 h 1754322"/>
                <a:gd name="connsiteX47" fmla="*/ 1207310 w 1723364"/>
                <a:gd name="connsiteY47" fmla="*/ 1558003 h 1754322"/>
                <a:gd name="connsiteX48" fmla="*/ 1167064 w 1723364"/>
                <a:gd name="connsiteY48" fmla="*/ 1477511 h 1754322"/>
                <a:gd name="connsiteX49" fmla="*/ 1150036 w 1723364"/>
                <a:gd name="connsiteY49" fmla="*/ 1470803 h 1754322"/>
                <a:gd name="connsiteX50" fmla="*/ 981312 w 1723364"/>
                <a:gd name="connsiteY50" fmla="*/ 1526013 h 1754322"/>
                <a:gd name="connsiteX51" fmla="*/ 969960 w 1723364"/>
                <a:gd name="connsiteY51" fmla="*/ 1544072 h 1754322"/>
                <a:gd name="connsiteX52" fmla="*/ 989052 w 1723364"/>
                <a:gd name="connsiteY52" fmla="*/ 1663779 h 1754322"/>
                <a:gd name="connsiteX53" fmla="*/ 978216 w 1723364"/>
                <a:gd name="connsiteY53" fmla="*/ 1743755 h 1754322"/>
                <a:gd name="connsiteX54" fmla="*/ 966864 w 1723364"/>
                <a:gd name="connsiteY54" fmla="*/ 1749947 h 1754322"/>
                <a:gd name="connsiteX55" fmla="*/ 758410 w 1723364"/>
                <a:gd name="connsiteY55" fmla="*/ 1749947 h 1754322"/>
                <a:gd name="connsiteX56" fmla="*/ 745510 w 1723364"/>
                <a:gd name="connsiteY56" fmla="*/ 1737047 h 1754322"/>
                <a:gd name="connsiteX57" fmla="*/ 747058 w 1723364"/>
                <a:gd name="connsiteY57" fmla="*/ 1598249 h 1754322"/>
                <a:gd name="connsiteX58" fmla="*/ 756346 w 1723364"/>
                <a:gd name="connsiteY58" fmla="*/ 1543556 h 1754322"/>
                <a:gd name="connsiteX59" fmla="*/ 744478 w 1723364"/>
                <a:gd name="connsiteY59" fmla="*/ 1525496 h 1754322"/>
                <a:gd name="connsiteX60" fmla="*/ 575754 w 1723364"/>
                <a:gd name="connsiteY60" fmla="*/ 1470287 h 1754322"/>
                <a:gd name="connsiteX61" fmla="*/ 559758 w 1723364"/>
                <a:gd name="connsiteY61" fmla="*/ 1475963 h 1754322"/>
                <a:gd name="connsiteX62" fmla="*/ 504549 w 1723364"/>
                <a:gd name="connsiteY62" fmla="*/ 1585350 h 1754322"/>
                <a:gd name="connsiteX63" fmla="*/ 447275 w 1723364"/>
                <a:gd name="connsiteY63" fmla="*/ 1645719 h 1754322"/>
                <a:gd name="connsiteX64" fmla="*/ 434376 w 1723364"/>
                <a:gd name="connsiteY64" fmla="*/ 1643655 h 1754322"/>
                <a:gd name="connsiteX65" fmla="*/ 290418 w 1723364"/>
                <a:gd name="connsiteY65" fmla="*/ 1542008 h 1754322"/>
                <a:gd name="connsiteX66" fmla="*/ 265651 w 1723364"/>
                <a:gd name="connsiteY66" fmla="*/ 1521369 h 1754322"/>
                <a:gd name="connsiteX67" fmla="*/ 262039 w 1723364"/>
                <a:gd name="connsiteY67" fmla="*/ 1505889 h 1754322"/>
                <a:gd name="connsiteX68" fmla="*/ 321893 w 1723364"/>
                <a:gd name="connsiteY68" fmla="*/ 1415593 h 1754322"/>
                <a:gd name="connsiteX69" fmla="*/ 386906 w 1723364"/>
                <a:gd name="connsiteY69" fmla="*/ 1351096 h 1754322"/>
                <a:gd name="connsiteX70" fmla="*/ 387938 w 1723364"/>
                <a:gd name="connsiteY70" fmla="*/ 1334069 h 1754322"/>
                <a:gd name="connsiteX71" fmla="*/ 354915 w 1723364"/>
                <a:gd name="connsiteY71" fmla="*/ 1295887 h 1754322"/>
                <a:gd name="connsiteX72" fmla="*/ 282678 w 1723364"/>
                <a:gd name="connsiteY72" fmla="*/ 1189595 h 1754322"/>
                <a:gd name="connsiteX73" fmla="*/ 262555 w 1723364"/>
                <a:gd name="connsiteY73" fmla="*/ 1183920 h 1754322"/>
                <a:gd name="connsiteX74" fmla="*/ 152136 w 1723364"/>
                <a:gd name="connsiteY74" fmla="*/ 1240161 h 1754322"/>
                <a:gd name="connsiteX75" fmla="*/ 75256 w 1723364"/>
                <a:gd name="connsiteY75" fmla="*/ 1253577 h 1754322"/>
                <a:gd name="connsiteX76" fmla="*/ 65452 w 1723364"/>
                <a:gd name="connsiteY76" fmla="*/ 1245321 h 1754322"/>
                <a:gd name="connsiteX77" fmla="*/ 439 w 1723364"/>
                <a:gd name="connsiteY77" fmla="*/ 1045637 h 1754322"/>
                <a:gd name="connsiteX78" fmla="*/ 7663 w 1723364"/>
                <a:gd name="connsiteY78" fmla="*/ 1031190 h 1754322"/>
                <a:gd name="connsiteX79" fmla="*/ 54101 w 1723364"/>
                <a:gd name="connsiteY79" fmla="*/ 1005907 h 1754322"/>
                <a:gd name="connsiteX80" fmla="*/ 106730 w 1723364"/>
                <a:gd name="connsiteY80" fmla="*/ 994556 h 1754322"/>
                <a:gd name="connsiteX81" fmla="*/ 197026 w 1723364"/>
                <a:gd name="connsiteY81" fmla="*/ 980109 h 1754322"/>
                <a:gd name="connsiteX82" fmla="*/ 209410 w 1723364"/>
                <a:gd name="connsiteY82" fmla="*/ 964113 h 1754322"/>
                <a:gd name="connsiteX83" fmla="*/ 203734 w 1723364"/>
                <a:gd name="connsiteY83" fmla="*/ 897552 h 1754322"/>
                <a:gd name="connsiteX84" fmla="*/ 208378 w 1723364"/>
                <a:gd name="connsiteY84" fmla="*/ 801064 h 1754322"/>
                <a:gd name="connsiteX85" fmla="*/ 185159 w 1723364"/>
                <a:gd name="connsiteY85" fmla="*/ 770622 h 1754322"/>
                <a:gd name="connsiteX86" fmla="*/ 73192 w 1723364"/>
                <a:gd name="connsiteY86" fmla="*/ 753079 h 1754322"/>
                <a:gd name="connsiteX87" fmla="*/ 24690 w 1723364"/>
                <a:gd name="connsiteY87" fmla="*/ 730375 h 1754322"/>
                <a:gd name="connsiteX88" fmla="*/ 5599 w 1723364"/>
                <a:gd name="connsiteY88" fmla="*/ 687033 h 1754322"/>
                <a:gd name="connsiteX89" fmla="*/ 63904 w 1723364"/>
                <a:gd name="connsiteY89" fmla="*/ 511085 h 1754322"/>
                <a:gd name="connsiteX90" fmla="*/ 83511 w 1723364"/>
                <a:gd name="connsiteY90" fmla="*/ 499733 h 1754322"/>
                <a:gd name="connsiteX91" fmla="*/ 183611 w 1723364"/>
                <a:gd name="connsiteY91" fmla="*/ 528628 h 1754322"/>
                <a:gd name="connsiteX92" fmla="*/ 262555 w 1723364"/>
                <a:gd name="connsiteY92" fmla="*/ 569390 h 1754322"/>
                <a:gd name="connsiteX93" fmla="*/ 282163 w 1723364"/>
                <a:gd name="connsiteY93" fmla="*/ 564231 h 1754322"/>
                <a:gd name="connsiteX94" fmla="*/ 386906 w 1723364"/>
                <a:gd name="connsiteY94" fmla="*/ 419757 h 1754322"/>
                <a:gd name="connsiteX95" fmla="*/ 386390 w 1723364"/>
                <a:gd name="connsiteY95" fmla="*/ 402214 h 1754322"/>
                <a:gd name="connsiteX96" fmla="*/ 296094 w 1723364"/>
                <a:gd name="connsiteY96" fmla="*/ 311918 h 1754322"/>
                <a:gd name="connsiteX97" fmla="*/ 259975 w 1723364"/>
                <a:gd name="connsiteY97" fmla="*/ 242777 h 1754322"/>
                <a:gd name="connsiteX98" fmla="*/ 264619 w 1723364"/>
                <a:gd name="connsiteY98" fmla="*/ 232973 h 1754322"/>
                <a:gd name="connsiteX99" fmla="*/ 435408 w 1723364"/>
                <a:gd name="connsiteY99" fmla="*/ 109139 h 1754322"/>
                <a:gd name="connsiteX100" fmla="*/ 450371 w 1723364"/>
                <a:gd name="connsiteY100" fmla="*/ 110687 h 1754322"/>
                <a:gd name="connsiteX101" fmla="*/ 518480 w 1723364"/>
                <a:gd name="connsiteY101" fmla="*/ 196339 h 1754322"/>
                <a:gd name="connsiteX102" fmla="*/ 559758 w 1723364"/>
                <a:gd name="connsiteY102" fmla="*/ 277863 h 1754322"/>
                <a:gd name="connsiteX103" fmla="*/ 574722 w 1723364"/>
                <a:gd name="connsiteY103" fmla="*/ 283539 h 1754322"/>
                <a:gd name="connsiteX104" fmla="*/ 746026 w 1723364"/>
                <a:gd name="connsiteY104" fmla="*/ 227813 h 1754322"/>
                <a:gd name="connsiteX105" fmla="*/ 756346 w 1723364"/>
                <a:gd name="connsiteY105" fmla="*/ 211302 h 1754322"/>
                <a:gd name="connsiteX106" fmla="*/ 737254 w 1723364"/>
                <a:gd name="connsiteY106" fmla="*/ 91596 h 1754322"/>
                <a:gd name="connsiteX107" fmla="*/ 748090 w 1723364"/>
                <a:gd name="connsiteY107" fmla="*/ 10587 h 1754322"/>
                <a:gd name="connsiteX108" fmla="*/ 758410 w 1723364"/>
                <a:gd name="connsiteY108" fmla="*/ 4395 h 1754322"/>
                <a:gd name="connsiteX109" fmla="*/ 879664 w 1723364"/>
                <a:gd name="connsiteY109" fmla="*/ 267 h 1754322"/>
                <a:gd name="connsiteX110" fmla="*/ 861605 w 1723364"/>
                <a:gd name="connsiteY110" fmla="*/ 1409918 h 1754322"/>
                <a:gd name="connsiteX111" fmla="*/ 1392546 w 1723364"/>
                <a:gd name="connsiteY111" fmla="*/ 879493 h 1754322"/>
                <a:gd name="connsiteX112" fmla="*/ 862637 w 1723364"/>
                <a:gd name="connsiteY112" fmla="*/ 348552 h 1754322"/>
                <a:gd name="connsiteX113" fmla="*/ 331180 w 1723364"/>
                <a:gd name="connsiteY113" fmla="*/ 879493 h 1754322"/>
                <a:gd name="connsiteX114" fmla="*/ 861605 w 1723364"/>
                <a:gd name="connsiteY114" fmla="*/ 1409918 h 175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1723364" h="1754322">
                  <a:moveTo>
                    <a:pt x="879664" y="267"/>
                  </a:moveTo>
                  <a:cubicBezTo>
                    <a:pt x="907527" y="2332"/>
                    <a:pt x="935906" y="4395"/>
                    <a:pt x="964801" y="5943"/>
                  </a:cubicBezTo>
                  <a:cubicBezTo>
                    <a:pt x="974088" y="6459"/>
                    <a:pt x="976668" y="11103"/>
                    <a:pt x="979248" y="18843"/>
                  </a:cubicBezTo>
                  <a:cubicBezTo>
                    <a:pt x="994727" y="65797"/>
                    <a:pt x="985956" y="112235"/>
                    <a:pt x="977700" y="158673"/>
                  </a:cubicBezTo>
                  <a:cubicBezTo>
                    <a:pt x="974604" y="176732"/>
                    <a:pt x="972024" y="195307"/>
                    <a:pt x="968928" y="213366"/>
                  </a:cubicBezTo>
                  <a:cubicBezTo>
                    <a:pt x="967380" y="222654"/>
                    <a:pt x="969960" y="227813"/>
                    <a:pt x="979764" y="229877"/>
                  </a:cubicBezTo>
                  <a:cubicBezTo>
                    <a:pt x="1038585" y="240713"/>
                    <a:pt x="1095343" y="259804"/>
                    <a:pt x="1149520" y="285087"/>
                  </a:cubicBezTo>
                  <a:cubicBezTo>
                    <a:pt x="1158808" y="289215"/>
                    <a:pt x="1162420" y="286119"/>
                    <a:pt x="1166548" y="278379"/>
                  </a:cubicBezTo>
                  <a:cubicBezTo>
                    <a:pt x="1180995" y="248969"/>
                    <a:pt x="1197506" y="220590"/>
                    <a:pt x="1210406" y="190663"/>
                  </a:cubicBezTo>
                  <a:cubicBezTo>
                    <a:pt x="1222273" y="163316"/>
                    <a:pt x="1240848" y="142161"/>
                    <a:pt x="1263035" y="123070"/>
                  </a:cubicBezTo>
                  <a:cubicBezTo>
                    <a:pt x="1282643" y="106043"/>
                    <a:pt x="1282127" y="106559"/>
                    <a:pt x="1304314" y="119458"/>
                  </a:cubicBezTo>
                  <a:cubicBezTo>
                    <a:pt x="1359523" y="151449"/>
                    <a:pt x="1409573" y="190663"/>
                    <a:pt x="1458075" y="231941"/>
                  </a:cubicBezTo>
                  <a:cubicBezTo>
                    <a:pt x="1465299" y="238133"/>
                    <a:pt x="1467362" y="243809"/>
                    <a:pt x="1462203" y="251549"/>
                  </a:cubicBezTo>
                  <a:cubicBezTo>
                    <a:pt x="1461687" y="252064"/>
                    <a:pt x="1461171" y="253096"/>
                    <a:pt x="1461171" y="254128"/>
                  </a:cubicBezTo>
                  <a:cubicBezTo>
                    <a:pt x="1448271" y="291279"/>
                    <a:pt x="1425052" y="320689"/>
                    <a:pt x="1396158" y="347004"/>
                  </a:cubicBezTo>
                  <a:cubicBezTo>
                    <a:pt x="1375518" y="365064"/>
                    <a:pt x="1356943" y="385703"/>
                    <a:pt x="1337336" y="404794"/>
                  </a:cubicBezTo>
                  <a:cubicBezTo>
                    <a:pt x="1332177" y="409954"/>
                    <a:pt x="1330628" y="413565"/>
                    <a:pt x="1336304" y="419757"/>
                  </a:cubicBezTo>
                  <a:cubicBezTo>
                    <a:pt x="1347656" y="432141"/>
                    <a:pt x="1357459" y="445556"/>
                    <a:pt x="1369327" y="457939"/>
                  </a:cubicBezTo>
                  <a:cubicBezTo>
                    <a:pt x="1399769" y="489930"/>
                    <a:pt x="1419893" y="528628"/>
                    <a:pt x="1442596" y="565263"/>
                  </a:cubicBezTo>
                  <a:cubicBezTo>
                    <a:pt x="1448271" y="574550"/>
                    <a:pt x="1452915" y="576098"/>
                    <a:pt x="1462719" y="570938"/>
                  </a:cubicBezTo>
                  <a:cubicBezTo>
                    <a:pt x="1499353" y="551847"/>
                    <a:pt x="1535988" y="533272"/>
                    <a:pt x="1573138" y="514697"/>
                  </a:cubicBezTo>
                  <a:cubicBezTo>
                    <a:pt x="1597389" y="502830"/>
                    <a:pt x="1624220" y="504893"/>
                    <a:pt x="1650018" y="501281"/>
                  </a:cubicBezTo>
                  <a:cubicBezTo>
                    <a:pt x="1655694" y="500250"/>
                    <a:pt x="1658274" y="505409"/>
                    <a:pt x="1659822" y="509537"/>
                  </a:cubicBezTo>
                  <a:cubicBezTo>
                    <a:pt x="1687685" y="574034"/>
                    <a:pt x="1709872" y="640595"/>
                    <a:pt x="1724835" y="709220"/>
                  </a:cubicBezTo>
                  <a:cubicBezTo>
                    <a:pt x="1726383" y="716444"/>
                    <a:pt x="1723803" y="720572"/>
                    <a:pt x="1717611" y="723668"/>
                  </a:cubicBezTo>
                  <a:cubicBezTo>
                    <a:pt x="1702132" y="731923"/>
                    <a:pt x="1686653" y="740695"/>
                    <a:pt x="1671173" y="748950"/>
                  </a:cubicBezTo>
                  <a:cubicBezTo>
                    <a:pt x="1654662" y="757722"/>
                    <a:pt x="1636087" y="757206"/>
                    <a:pt x="1618544" y="760302"/>
                  </a:cubicBezTo>
                  <a:cubicBezTo>
                    <a:pt x="1589133" y="765462"/>
                    <a:pt x="1559207" y="770106"/>
                    <a:pt x="1529280" y="774234"/>
                  </a:cubicBezTo>
                  <a:cubicBezTo>
                    <a:pt x="1517412" y="775781"/>
                    <a:pt x="1514316" y="780941"/>
                    <a:pt x="1515349" y="791777"/>
                  </a:cubicBezTo>
                  <a:cubicBezTo>
                    <a:pt x="1517412" y="813448"/>
                    <a:pt x="1518444" y="835635"/>
                    <a:pt x="1521024" y="857306"/>
                  </a:cubicBezTo>
                  <a:cubicBezTo>
                    <a:pt x="1524636" y="889813"/>
                    <a:pt x="1518960" y="921803"/>
                    <a:pt x="1516380" y="953794"/>
                  </a:cubicBezTo>
                  <a:cubicBezTo>
                    <a:pt x="1514316" y="980109"/>
                    <a:pt x="1513284" y="980109"/>
                    <a:pt x="1538567" y="983720"/>
                  </a:cubicBezTo>
                  <a:cubicBezTo>
                    <a:pt x="1576750" y="989912"/>
                    <a:pt x="1614932" y="995588"/>
                    <a:pt x="1653114" y="1001779"/>
                  </a:cubicBezTo>
                  <a:cubicBezTo>
                    <a:pt x="1671173" y="1004875"/>
                    <a:pt x="1685105" y="1016227"/>
                    <a:pt x="1700584" y="1024483"/>
                  </a:cubicBezTo>
                  <a:cubicBezTo>
                    <a:pt x="1726899" y="1038414"/>
                    <a:pt x="1725867" y="1038930"/>
                    <a:pt x="1719675" y="1067825"/>
                  </a:cubicBezTo>
                  <a:cubicBezTo>
                    <a:pt x="1706260" y="1128710"/>
                    <a:pt x="1685105" y="1186500"/>
                    <a:pt x="1661370" y="1243773"/>
                  </a:cubicBezTo>
                  <a:cubicBezTo>
                    <a:pt x="1657242" y="1253577"/>
                    <a:pt x="1651566" y="1256157"/>
                    <a:pt x="1641763" y="1255124"/>
                  </a:cubicBezTo>
                  <a:cubicBezTo>
                    <a:pt x="1606160" y="1252028"/>
                    <a:pt x="1572622" y="1244805"/>
                    <a:pt x="1541663" y="1226230"/>
                  </a:cubicBezTo>
                  <a:cubicBezTo>
                    <a:pt x="1515864" y="1210750"/>
                    <a:pt x="1488001" y="1198883"/>
                    <a:pt x="1461687" y="1184436"/>
                  </a:cubicBezTo>
                  <a:cubicBezTo>
                    <a:pt x="1453947" y="1180308"/>
                    <a:pt x="1448787" y="1180308"/>
                    <a:pt x="1444143" y="1189079"/>
                  </a:cubicBezTo>
                  <a:cubicBezTo>
                    <a:pt x="1415249" y="1241709"/>
                    <a:pt x="1380162" y="1290211"/>
                    <a:pt x="1339400" y="1333553"/>
                  </a:cubicBezTo>
                  <a:cubicBezTo>
                    <a:pt x="1332177" y="1341293"/>
                    <a:pt x="1332177" y="1345936"/>
                    <a:pt x="1339916" y="1353160"/>
                  </a:cubicBezTo>
                  <a:cubicBezTo>
                    <a:pt x="1370359" y="1382571"/>
                    <a:pt x="1400801" y="1412498"/>
                    <a:pt x="1430212" y="1443456"/>
                  </a:cubicBezTo>
                  <a:cubicBezTo>
                    <a:pt x="1448271" y="1462547"/>
                    <a:pt x="1453947" y="1488862"/>
                    <a:pt x="1465814" y="1511565"/>
                  </a:cubicBezTo>
                  <a:cubicBezTo>
                    <a:pt x="1467879" y="1515693"/>
                    <a:pt x="1464267" y="1518789"/>
                    <a:pt x="1461171" y="1521369"/>
                  </a:cubicBezTo>
                  <a:cubicBezTo>
                    <a:pt x="1408025" y="1568323"/>
                    <a:pt x="1351784" y="1610117"/>
                    <a:pt x="1290382" y="1645203"/>
                  </a:cubicBezTo>
                  <a:cubicBezTo>
                    <a:pt x="1284707" y="1648815"/>
                    <a:pt x="1280579" y="1648299"/>
                    <a:pt x="1275419" y="1643655"/>
                  </a:cubicBezTo>
                  <a:cubicBezTo>
                    <a:pt x="1247040" y="1619404"/>
                    <a:pt x="1221757" y="1593606"/>
                    <a:pt x="1207310" y="1558003"/>
                  </a:cubicBezTo>
                  <a:cubicBezTo>
                    <a:pt x="1195958" y="1530140"/>
                    <a:pt x="1179963" y="1504341"/>
                    <a:pt x="1167064" y="1477511"/>
                  </a:cubicBezTo>
                  <a:cubicBezTo>
                    <a:pt x="1162936" y="1469255"/>
                    <a:pt x="1158808" y="1467191"/>
                    <a:pt x="1150036" y="1470803"/>
                  </a:cubicBezTo>
                  <a:cubicBezTo>
                    <a:pt x="1096375" y="1496086"/>
                    <a:pt x="1040133" y="1514661"/>
                    <a:pt x="981312" y="1526013"/>
                  </a:cubicBezTo>
                  <a:cubicBezTo>
                    <a:pt x="969960" y="1528076"/>
                    <a:pt x="967896" y="1534268"/>
                    <a:pt x="969960" y="1544072"/>
                  </a:cubicBezTo>
                  <a:cubicBezTo>
                    <a:pt x="976668" y="1583802"/>
                    <a:pt x="982860" y="1623532"/>
                    <a:pt x="989052" y="1663779"/>
                  </a:cubicBezTo>
                  <a:cubicBezTo>
                    <a:pt x="993179" y="1691641"/>
                    <a:pt x="982344" y="1716924"/>
                    <a:pt x="978216" y="1743755"/>
                  </a:cubicBezTo>
                  <a:cubicBezTo>
                    <a:pt x="977184" y="1749431"/>
                    <a:pt x="971508" y="1749431"/>
                    <a:pt x="966864" y="1749947"/>
                  </a:cubicBezTo>
                  <a:cubicBezTo>
                    <a:pt x="897207" y="1757170"/>
                    <a:pt x="828067" y="1756655"/>
                    <a:pt x="758410" y="1749947"/>
                  </a:cubicBezTo>
                  <a:cubicBezTo>
                    <a:pt x="749638" y="1748915"/>
                    <a:pt x="748090" y="1744271"/>
                    <a:pt x="745510" y="1737047"/>
                  </a:cubicBezTo>
                  <a:cubicBezTo>
                    <a:pt x="730031" y="1690609"/>
                    <a:pt x="738286" y="1644687"/>
                    <a:pt x="747058" y="1598249"/>
                  </a:cubicBezTo>
                  <a:cubicBezTo>
                    <a:pt x="750154" y="1580190"/>
                    <a:pt x="752734" y="1561615"/>
                    <a:pt x="756346" y="1543556"/>
                  </a:cubicBezTo>
                  <a:cubicBezTo>
                    <a:pt x="758410" y="1533236"/>
                    <a:pt x="755314" y="1527560"/>
                    <a:pt x="744478" y="1525496"/>
                  </a:cubicBezTo>
                  <a:cubicBezTo>
                    <a:pt x="685657" y="1514661"/>
                    <a:pt x="629931" y="1496086"/>
                    <a:pt x="575754" y="1470287"/>
                  </a:cubicBezTo>
                  <a:cubicBezTo>
                    <a:pt x="568014" y="1466675"/>
                    <a:pt x="563886" y="1467707"/>
                    <a:pt x="559758" y="1475963"/>
                  </a:cubicBezTo>
                  <a:cubicBezTo>
                    <a:pt x="541699" y="1512597"/>
                    <a:pt x="522608" y="1548715"/>
                    <a:pt x="504549" y="1585350"/>
                  </a:cubicBezTo>
                  <a:cubicBezTo>
                    <a:pt x="491649" y="1611149"/>
                    <a:pt x="466882" y="1626112"/>
                    <a:pt x="447275" y="1645719"/>
                  </a:cubicBezTo>
                  <a:cubicBezTo>
                    <a:pt x="442631" y="1650363"/>
                    <a:pt x="438504" y="1646235"/>
                    <a:pt x="434376" y="1643655"/>
                  </a:cubicBezTo>
                  <a:cubicBezTo>
                    <a:pt x="384326" y="1612697"/>
                    <a:pt x="334276" y="1581738"/>
                    <a:pt x="290418" y="1542008"/>
                  </a:cubicBezTo>
                  <a:cubicBezTo>
                    <a:pt x="282678" y="1534784"/>
                    <a:pt x="273907" y="1528076"/>
                    <a:pt x="265651" y="1521369"/>
                  </a:cubicBezTo>
                  <a:cubicBezTo>
                    <a:pt x="259975" y="1516725"/>
                    <a:pt x="259459" y="1512597"/>
                    <a:pt x="262039" y="1505889"/>
                  </a:cubicBezTo>
                  <a:cubicBezTo>
                    <a:pt x="276487" y="1472351"/>
                    <a:pt x="292998" y="1440360"/>
                    <a:pt x="321893" y="1415593"/>
                  </a:cubicBezTo>
                  <a:cubicBezTo>
                    <a:pt x="345112" y="1395986"/>
                    <a:pt x="365235" y="1372767"/>
                    <a:pt x="386906" y="1351096"/>
                  </a:cubicBezTo>
                  <a:cubicBezTo>
                    <a:pt x="393098" y="1345421"/>
                    <a:pt x="394129" y="1341293"/>
                    <a:pt x="387938" y="1334069"/>
                  </a:cubicBezTo>
                  <a:cubicBezTo>
                    <a:pt x="376586" y="1321685"/>
                    <a:pt x="366783" y="1308270"/>
                    <a:pt x="354915" y="1295887"/>
                  </a:cubicBezTo>
                  <a:cubicBezTo>
                    <a:pt x="324989" y="1264412"/>
                    <a:pt x="305382" y="1225714"/>
                    <a:pt x="282678" y="1189595"/>
                  </a:cubicBezTo>
                  <a:cubicBezTo>
                    <a:pt x="277003" y="1180308"/>
                    <a:pt x="272359" y="1178760"/>
                    <a:pt x="262555" y="1183920"/>
                  </a:cubicBezTo>
                  <a:cubicBezTo>
                    <a:pt x="225921" y="1203011"/>
                    <a:pt x="189287" y="1221586"/>
                    <a:pt x="152136" y="1240161"/>
                  </a:cubicBezTo>
                  <a:cubicBezTo>
                    <a:pt x="127885" y="1252545"/>
                    <a:pt x="101054" y="1249965"/>
                    <a:pt x="75256" y="1253577"/>
                  </a:cubicBezTo>
                  <a:cubicBezTo>
                    <a:pt x="69580" y="1254608"/>
                    <a:pt x="67000" y="1249965"/>
                    <a:pt x="65452" y="1245321"/>
                  </a:cubicBezTo>
                  <a:cubicBezTo>
                    <a:pt x="37589" y="1180824"/>
                    <a:pt x="15402" y="1114263"/>
                    <a:pt x="439" y="1045637"/>
                  </a:cubicBezTo>
                  <a:cubicBezTo>
                    <a:pt x="-1109" y="1038414"/>
                    <a:pt x="1471" y="1034286"/>
                    <a:pt x="7663" y="1031190"/>
                  </a:cubicBezTo>
                  <a:cubicBezTo>
                    <a:pt x="23142" y="1022935"/>
                    <a:pt x="38621" y="1014163"/>
                    <a:pt x="54101" y="1005907"/>
                  </a:cubicBezTo>
                  <a:cubicBezTo>
                    <a:pt x="70612" y="997136"/>
                    <a:pt x="89187" y="997652"/>
                    <a:pt x="106730" y="994556"/>
                  </a:cubicBezTo>
                  <a:cubicBezTo>
                    <a:pt x="136657" y="989396"/>
                    <a:pt x="167099" y="984236"/>
                    <a:pt x="197026" y="980109"/>
                  </a:cubicBezTo>
                  <a:cubicBezTo>
                    <a:pt x="207346" y="978560"/>
                    <a:pt x="210442" y="973917"/>
                    <a:pt x="209410" y="964113"/>
                  </a:cubicBezTo>
                  <a:cubicBezTo>
                    <a:pt x="207346" y="941926"/>
                    <a:pt x="206314" y="919739"/>
                    <a:pt x="203734" y="897552"/>
                  </a:cubicBezTo>
                  <a:cubicBezTo>
                    <a:pt x="200122" y="865045"/>
                    <a:pt x="205798" y="833055"/>
                    <a:pt x="208378" y="801064"/>
                  </a:cubicBezTo>
                  <a:cubicBezTo>
                    <a:pt x="210442" y="774749"/>
                    <a:pt x="211474" y="774749"/>
                    <a:pt x="185159" y="770622"/>
                  </a:cubicBezTo>
                  <a:cubicBezTo>
                    <a:pt x="148009" y="764430"/>
                    <a:pt x="110342" y="758754"/>
                    <a:pt x="73192" y="753079"/>
                  </a:cubicBezTo>
                  <a:cubicBezTo>
                    <a:pt x="54616" y="750499"/>
                    <a:pt x="40169" y="738631"/>
                    <a:pt x="24690" y="730375"/>
                  </a:cubicBezTo>
                  <a:cubicBezTo>
                    <a:pt x="-1625" y="715928"/>
                    <a:pt x="-593" y="715928"/>
                    <a:pt x="5599" y="687033"/>
                  </a:cubicBezTo>
                  <a:cubicBezTo>
                    <a:pt x="19014" y="626148"/>
                    <a:pt x="40169" y="568358"/>
                    <a:pt x="63904" y="511085"/>
                  </a:cubicBezTo>
                  <a:cubicBezTo>
                    <a:pt x="68032" y="501281"/>
                    <a:pt x="73192" y="498701"/>
                    <a:pt x="83511" y="499733"/>
                  </a:cubicBezTo>
                  <a:cubicBezTo>
                    <a:pt x="119114" y="502830"/>
                    <a:pt x="152652" y="510053"/>
                    <a:pt x="183611" y="528628"/>
                  </a:cubicBezTo>
                  <a:cubicBezTo>
                    <a:pt x="208894" y="543592"/>
                    <a:pt x="236241" y="555459"/>
                    <a:pt x="262555" y="569390"/>
                  </a:cubicBezTo>
                  <a:cubicBezTo>
                    <a:pt x="271327" y="574034"/>
                    <a:pt x="277003" y="574034"/>
                    <a:pt x="282163" y="564231"/>
                  </a:cubicBezTo>
                  <a:cubicBezTo>
                    <a:pt x="311057" y="511601"/>
                    <a:pt x="346144" y="463615"/>
                    <a:pt x="386906" y="419757"/>
                  </a:cubicBezTo>
                  <a:cubicBezTo>
                    <a:pt x="393614" y="412534"/>
                    <a:pt x="393098" y="408922"/>
                    <a:pt x="386390" y="402214"/>
                  </a:cubicBezTo>
                  <a:cubicBezTo>
                    <a:pt x="355947" y="372287"/>
                    <a:pt x="325505" y="342360"/>
                    <a:pt x="296094" y="311918"/>
                  </a:cubicBezTo>
                  <a:cubicBezTo>
                    <a:pt x="277519" y="292827"/>
                    <a:pt x="271843" y="265996"/>
                    <a:pt x="259975" y="242777"/>
                  </a:cubicBezTo>
                  <a:cubicBezTo>
                    <a:pt x="257912" y="238649"/>
                    <a:pt x="261524" y="235553"/>
                    <a:pt x="264619" y="232973"/>
                  </a:cubicBezTo>
                  <a:cubicBezTo>
                    <a:pt x="317765" y="186019"/>
                    <a:pt x="374007" y="144225"/>
                    <a:pt x="435408" y="109139"/>
                  </a:cubicBezTo>
                  <a:cubicBezTo>
                    <a:pt x="441084" y="105527"/>
                    <a:pt x="445211" y="106043"/>
                    <a:pt x="450371" y="110687"/>
                  </a:cubicBezTo>
                  <a:cubicBezTo>
                    <a:pt x="478750" y="134937"/>
                    <a:pt x="504033" y="160736"/>
                    <a:pt x="518480" y="196339"/>
                  </a:cubicBezTo>
                  <a:cubicBezTo>
                    <a:pt x="530348" y="224202"/>
                    <a:pt x="545827" y="250516"/>
                    <a:pt x="559758" y="277863"/>
                  </a:cubicBezTo>
                  <a:cubicBezTo>
                    <a:pt x="563370" y="285087"/>
                    <a:pt x="566982" y="287151"/>
                    <a:pt x="574722" y="283539"/>
                  </a:cubicBezTo>
                  <a:cubicBezTo>
                    <a:pt x="629415" y="257740"/>
                    <a:pt x="686173" y="238649"/>
                    <a:pt x="746026" y="227813"/>
                  </a:cubicBezTo>
                  <a:cubicBezTo>
                    <a:pt x="756346" y="225750"/>
                    <a:pt x="757893" y="220074"/>
                    <a:pt x="756346" y="211302"/>
                  </a:cubicBezTo>
                  <a:cubicBezTo>
                    <a:pt x="749638" y="171572"/>
                    <a:pt x="743446" y="131326"/>
                    <a:pt x="737254" y="91596"/>
                  </a:cubicBezTo>
                  <a:cubicBezTo>
                    <a:pt x="732611" y="63217"/>
                    <a:pt x="743446" y="37418"/>
                    <a:pt x="748090" y="10587"/>
                  </a:cubicBezTo>
                  <a:cubicBezTo>
                    <a:pt x="749122" y="5427"/>
                    <a:pt x="753766" y="4395"/>
                    <a:pt x="758410" y="4395"/>
                  </a:cubicBezTo>
                  <a:cubicBezTo>
                    <a:pt x="797624" y="4395"/>
                    <a:pt x="837870" y="-1280"/>
                    <a:pt x="879664" y="267"/>
                  </a:cubicBezTo>
                  <a:close/>
                  <a:moveTo>
                    <a:pt x="861605" y="1409918"/>
                  </a:moveTo>
                  <a:cubicBezTo>
                    <a:pt x="1155712" y="1407338"/>
                    <a:pt x="1392030" y="1176180"/>
                    <a:pt x="1392546" y="879493"/>
                  </a:cubicBezTo>
                  <a:cubicBezTo>
                    <a:pt x="1393062" y="585902"/>
                    <a:pt x="1160356" y="349068"/>
                    <a:pt x="862637" y="348552"/>
                  </a:cubicBezTo>
                  <a:cubicBezTo>
                    <a:pt x="568014" y="348036"/>
                    <a:pt x="331180" y="581774"/>
                    <a:pt x="331180" y="879493"/>
                  </a:cubicBezTo>
                  <a:cubicBezTo>
                    <a:pt x="331180" y="1173600"/>
                    <a:pt x="565950" y="1406822"/>
                    <a:pt x="861605" y="140991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466B1FD-A1C4-48E5-82F9-88F257D12E08}"/>
                </a:ext>
              </a:extLst>
            </p:cNvPr>
            <p:cNvSpPr/>
            <p:nvPr/>
          </p:nvSpPr>
          <p:spPr>
            <a:xfrm>
              <a:off x="4673077" y="4204265"/>
              <a:ext cx="853923" cy="853924"/>
            </a:xfrm>
            <a:custGeom>
              <a:avLst/>
              <a:gdLst>
                <a:gd name="connsiteX0" fmla="*/ 686157 w 1243505"/>
                <a:gd name="connsiteY0" fmla="*/ 1016068 h 1243505"/>
                <a:gd name="connsiteX1" fmla="*/ 560258 w 1243505"/>
                <a:gd name="connsiteY1" fmla="*/ 1016068 h 1243505"/>
                <a:gd name="connsiteX2" fmla="*/ 545811 w 1243505"/>
                <a:gd name="connsiteY2" fmla="*/ 1026903 h 1243505"/>
                <a:gd name="connsiteX3" fmla="*/ 533944 w 1243505"/>
                <a:gd name="connsiteY3" fmla="*/ 1088821 h 1243505"/>
                <a:gd name="connsiteX4" fmla="*/ 505565 w 1243505"/>
                <a:gd name="connsiteY4" fmla="*/ 1169829 h 1243505"/>
                <a:gd name="connsiteX5" fmla="*/ 469447 w 1243505"/>
                <a:gd name="connsiteY5" fmla="*/ 1240002 h 1243505"/>
                <a:gd name="connsiteX6" fmla="*/ 452935 w 1243505"/>
                <a:gd name="connsiteY6" fmla="*/ 1246710 h 1243505"/>
                <a:gd name="connsiteX7" fmla="*/ 305366 w 1243505"/>
                <a:gd name="connsiteY7" fmla="*/ 1185824 h 1243505"/>
                <a:gd name="connsiteX8" fmla="*/ 298142 w 1243505"/>
                <a:gd name="connsiteY8" fmla="*/ 1168281 h 1243505"/>
                <a:gd name="connsiteX9" fmla="*/ 333744 w 1243505"/>
                <a:gd name="connsiteY9" fmla="*/ 1059410 h 1243505"/>
                <a:gd name="connsiteX10" fmla="*/ 342000 w 1243505"/>
                <a:gd name="connsiteY10" fmla="*/ 1043415 h 1243505"/>
                <a:gd name="connsiteX11" fmla="*/ 395662 w 1243505"/>
                <a:gd name="connsiteY11" fmla="*/ 962922 h 1243505"/>
                <a:gd name="connsiteX12" fmla="*/ 393598 w 1243505"/>
                <a:gd name="connsiteY12" fmla="*/ 947959 h 1243505"/>
                <a:gd name="connsiteX13" fmla="*/ 299174 w 1243505"/>
                <a:gd name="connsiteY13" fmla="*/ 853535 h 1243505"/>
                <a:gd name="connsiteX14" fmla="*/ 285243 w 1243505"/>
                <a:gd name="connsiteY14" fmla="*/ 851471 h 1243505"/>
                <a:gd name="connsiteX15" fmla="*/ 230549 w 1243505"/>
                <a:gd name="connsiteY15" fmla="*/ 888106 h 1243505"/>
                <a:gd name="connsiteX16" fmla="*/ 148509 w 1243505"/>
                <a:gd name="connsiteY16" fmla="*/ 926804 h 1243505"/>
                <a:gd name="connsiteX17" fmla="*/ 78852 w 1243505"/>
                <a:gd name="connsiteY17" fmla="*/ 949507 h 1243505"/>
                <a:gd name="connsiteX18" fmla="*/ 62340 w 1243505"/>
                <a:gd name="connsiteY18" fmla="*/ 942799 h 1243505"/>
                <a:gd name="connsiteX19" fmla="*/ 939 w 1243505"/>
                <a:gd name="connsiteY19" fmla="*/ 794198 h 1243505"/>
                <a:gd name="connsiteX20" fmla="*/ 7131 w 1243505"/>
                <a:gd name="connsiteY20" fmla="*/ 778718 h 1243505"/>
                <a:gd name="connsiteX21" fmla="*/ 114454 w 1243505"/>
                <a:gd name="connsiteY21" fmla="*/ 725056 h 1243505"/>
                <a:gd name="connsiteX22" fmla="*/ 189787 w 1243505"/>
                <a:gd name="connsiteY22" fmla="*/ 708545 h 1243505"/>
                <a:gd name="connsiteX23" fmla="*/ 221261 w 1243505"/>
                <a:gd name="connsiteY23" fmla="*/ 702354 h 1243505"/>
                <a:gd name="connsiteX24" fmla="*/ 231581 w 1243505"/>
                <a:gd name="connsiteY24" fmla="*/ 688938 h 1243505"/>
                <a:gd name="connsiteX25" fmla="*/ 225905 w 1243505"/>
                <a:gd name="connsiteY25" fmla="*/ 631149 h 1243505"/>
                <a:gd name="connsiteX26" fmla="*/ 231581 w 1243505"/>
                <a:gd name="connsiteY26" fmla="*/ 559428 h 1243505"/>
                <a:gd name="connsiteX27" fmla="*/ 220745 w 1243505"/>
                <a:gd name="connsiteY27" fmla="*/ 544980 h 1243505"/>
                <a:gd name="connsiteX28" fmla="*/ 172760 w 1243505"/>
                <a:gd name="connsiteY28" fmla="*/ 535693 h 1243505"/>
                <a:gd name="connsiteX29" fmla="*/ 27770 w 1243505"/>
                <a:gd name="connsiteY29" fmla="*/ 478419 h 1243505"/>
                <a:gd name="connsiteX30" fmla="*/ 8163 w 1243505"/>
                <a:gd name="connsiteY30" fmla="*/ 431465 h 1243505"/>
                <a:gd name="connsiteX31" fmla="*/ 62340 w 1243505"/>
                <a:gd name="connsiteY31" fmla="*/ 305051 h 1243505"/>
                <a:gd name="connsiteX32" fmla="*/ 79884 w 1243505"/>
                <a:gd name="connsiteY32" fmla="*/ 297827 h 1243505"/>
                <a:gd name="connsiteX33" fmla="*/ 188755 w 1243505"/>
                <a:gd name="connsiteY33" fmla="*/ 333430 h 1243505"/>
                <a:gd name="connsiteX34" fmla="*/ 204750 w 1243505"/>
                <a:gd name="connsiteY34" fmla="*/ 341685 h 1243505"/>
                <a:gd name="connsiteX35" fmla="*/ 285243 w 1243505"/>
                <a:gd name="connsiteY35" fmla="*/ 395347 h 1243505"/>
                <a:gd name="connsiteX36" fmla="*/ 300206 w 1243505"/>
                <a:gd name="connsiteY36" fmla="*/ 393283 h 1243505"/>
                <a:gd name="connsiteX37" fmla="*/ 393598 w 1243505"/>
                <a:gd name="connsiteY37" fmla="*/ 299891 h 1243505"/>
                <a:gd name="connsiteX38" fmla="*/ 395662 w 1243505"/>
                <a:gd name="connsiteY38" fmla="*/ 283896 h 1243505"/>
                <a:gd name="connsiteX39" fmla="*/ 353352 w 1243505"/>
                <a:gd name="connsiteY39" fmla="*/ 220947 h 1243505"/>
                <a:gd name="connsiteX40" fmla="*/ 325489 w 1243505"/>
                <a:gd name="connsiteY40" fmla="*/ 162125 h 1243505"/>
                <a:gd name="connsiteX41" fmla="*/ 299690 w 1243505"/>
                <a:gd name="connsiteY41" fmla="*/ 82665 h 1243505"/>
                <a:gd name="connsiteX42" fmla="*/ 307946 w 1243505"/>
                <a:gd name="connsiteY42" fmla="*/ 61510 h 1243505"/>
                <a:gd name="connsiteX43" fmla="*/ 451903 w 1243505"/>
                <a:gd name="connsiteY43" fmla="*/ 2172 h 1243505"/>
                <a:gd name="connsiteX44" fmla="*/ 470478 w 1243505"/>
                <a:gd name="connsiteY44" fmla="*/ 9396 h 1243505"/>
                <a:gd name="connsiteX45" fmla="*/ 522076 w 1243505"/>
                <a:gd name="connsiteY45" fmla="*/ 111559 h 1243505"/>
                <a:gd name="connsiteX46" fmla="*/ 537555 w 1243505"/>
                <a:gd name="connsiteY46" fmla="*/ 177605 h 1243505"/>
                <a:gd name="connsiteX47" fmla="*/ 546843 w 1243505"/>
                <a:gd name="connsiteY47" fmla="*/ 223011 h 1243505"/>
                <a:gd name="connsiteX48" fmla="*/ 559227 w 1243505"/>
                <a:gd name="connsiteY48" fmla="*/ 231782 h 1243505"/>
                <a:gd name="connsiteX49" fmla="*/ 688737 w 1243505"/>
                <a:gd name="connsiteY49" fmla="*/ 231782 h 1243505"/>
                <a:gd name="connsiteX50" fmla="*/ 704216 w 1243505"/>
                <a:gd name="connsiteY50" fmla="*/ 220431 h 1243505"/>
                <a:gd name="connsiteX51" fmla="*/ 716600 w 1243505"/>
                <a:gd name="connsiteY51" fmla="*/ 156966 h 1243505"/>
                <a:gd name="connsiteX52" fmla="*/ 743430 w 1243505"/>
                <a:gd name="connsiteY52" fmla="*/ 79569 h 1243505"/>
                <a:gd name="connsiteX53" fmla="*/ 780065 w 1243505"/>
                <a:gd name="connsiteY53" fmla="*/ 8364 h 1243505"/>
                <a:gd name="connsiteX54" fmla="*/ 797092 w 1243505"/>
                <a:gd name="connsiteY54" fmla="*/ 1140 h 1243505"/>
                <a:gd name="connsiteX55" fmla="*/ 944146 w 1243505"/>
                <a:gd name="connsiteY55" fmla="*/ 62542 h 1243505"/>
                <a:gd name="connsiteX56" fmla="*/ 950853 w 1243505"/>
                <a:gd name="connsiteY56" fmla="*/ 79053 h 1243505"/>
                <a:gd name="connsiteX57" fmla="*/ 914735 w 1243505"/>
                <a:gd name="connsiteY57" fmla="*/ 189472 h 1243505"/>
                <a:gd name="connsiteX58" fmla="*/ 906479 w 1243505"/>
                <a:gd name="connsiteY58" fmla="*/ 205467 h 1243505"/>
                <a:gd name="connsiteX59" fmla="*/ 853334 w 1243505"/>
                <a:gd name="connsiteY59" fmla="*/ 284928 h 1243505"/>
                <a:gd name="connsiteX60" fmla="*/ 855398 w 1243505"/>
                <a:gd name="connsiteY60" fmla="*/ 300923 h 1243505"/>
                <a:gd name="connsiteX61" fmla="*/ 948789 w 1243505"/>
                <a:gd name="connsiteY61" fmla="*/ 394315 h 1243505"/>
                <a:gd name="connsiteX62" fmla="*/ 963753 w 1243505"/>
                <a:gd name="connsiteY62" fmla="*/ 396379 h 1243505"/>
                <a:gd name="connsiteX63" fmla="*/ 1015866 w 1243505"/>
                <a:gd name="connsiteY63" fmla="*/ 360777 h 1243505"/>
                <a:gd name="connsiteX64" fmla="*/ 1099971 w 1243505"/>
                <a:gd name="connsiteY64" fmla="*/ 320530 h 1243505"/>
                <a:gd name="connsiteX65" fmla="*/ 1168596 w 1243505"/>
                <a:gd name="connsiteY65" fmla="*/ 298343 h 1243505"/>
                <a:gd name="connsiteX66" fmla="*/ 1186139 w 1243505"/>
                <a:gd name="connsiteY66" fmla="*/ 305567 h 1243505"/>
                <a:gd name="connsiteX67" fmla="*/ 1247024 w 1243505"/>
                <a:gd name="connsiteY67" fmla="*/ 453136 h 1243505"/>
                <a:gd name="connsiteX68" fmla="*/ 1240317 w 1243505"/>
                <a:gd name="connsiteY68" fmla="*/ 469648 h 1243505"/>
                <a:gd name="connsiteX69" fmla="*/ 1135573 w 1243505"/>
                <a:gd name="connsiteY69" fmla="*/ 522277 h 1243505"/>
                <a:gd name="connsiteX70" fmla="*/ 1059209 w 1243505"/>
                <a:gd name="connsiteY70" fmla="*/ 539821 h 1243505"/>
                <a:gd name="connsiteX71" fmla="*/ 1040117 w 1243505"/>
                <a:gd name="connsiteY71" fmla="*/ 543433 h 1243505"/>
                <a:gd name="connsiteX72" fmla="*/ 1017930 w 1243505"/>
                <a:gd name="connsiteY72" fmla="*/ 572843 h 1243505"/>
                <a:gd name="connsiteX73" fmla="*/ 1016383 w 1243505"/>
                <a:gd name="connsiteY73" fmla="*/ 688422 h 1243505"/>
                <a:gd name="connsiteX74" fmla="*/ 1028250 w 1243505"/>
                <a:gd name="connsiteY74" fmla="*/ 703386 h 1243505"/>
                <a:gd name="connsiteX75" fmla="*/ 1118030 w 1243505"/>
                <a:gd name="connsiteY75" fmla="*/ 720929 h 1243505"/>
                <a:gd name="connsiteX76" fmla="*/ 1142281 w 1243505"/>
                <a:gd name="connsiteY76" fmla="*/ 729184 h 1243505"/>
                <a:gd name="connsiteX77" fmla="*/ 1237737 w 1243505"/>
                <a:gd name="connsiteY77" fmla="*/ 777686 h 1243505"/>
                <a:gd name="connsiteX78" fmla="*/ 1246508 w 1243505"/>
                <a:gd name="connsiteY78" fmla="*/ 797809 h 1243505"/>
                <a:gd name="connsiteX79" fmla="*/ 1186655 w 1243505"/>
                <a:gd name="connsiteY79" fmla="*/ 941767 h 1243505"/>
                <a:gd name="connsiteX80" fmla="*/ 1167564 w 1243505"/>
                <a:gd name="connsiteY80" fmla="*/ 950023 h 1243505"/>
                <a:gd name="connsiteX81" fmla="*/ 1062304 w 1243505"/>
                <a:gd name="connsiteY81" fmla="*/ 915452 h 1243505"/>
                <a:gd name="connsiteX82" fmla="*/ 1042697 w 1243505"/>
                <a:gd name="connsiteY82" fmla="*/ 905649 h 1243505"/>
                <a:gd name="connsiteX83" fmla="*/ 963237 w 1243505"/>
                <a:gd name="connsiteY83" fmla="*/ 852503 h 1243505"/>
                <a:gd name="connsiteX84" fmla="*/ 947241 w 1243505"/>
                <a:gd name="connsiteY84" fmla="*/ 855083 h 1243505"/>
                <a:gd name="connsiteX85" fmla="*/ 855914 w 1243505"/>
                <a:gd name="connsiteY85" fmla="*/ 946927 h 1243505"/>
                <a:gd name="connsiteX86" fmla="*/ 853850 w 1243505"/>
                <a:gd name="connsiteY86" fmla="*/ 966018 h 1243505"/>
                <a:gd name="connsiteX87" fmla="*/ 890484 w 1243505"/>
                <a:gd name="connsiteY87" fmla="*/ 1020711 h 1243505"/>
                <a:gd name="connsiteX88" fmla="*/ 925054 w 1243505"/>
                <a:gd name="connsiteY88" fmla="*/ 1093464 h 1243505"/>
                <a:gd name="connsiteX89" fmla="*/ 949821 w 1243505"/>
                <a:gd name="connsiteY89" fmla="*/ 1169313 h 1243505"/>
                <a:gd name="connsiteX90" fmla="*/ 943114 w 1243505"/>
                <a:gd name="connsiteY90" fmla="*/ 1185824 h 1243505"/>
                <a:gd name="connsiteX91" fmla="*/ 794512 w 1243505"/>
                <a:gd name="connsiteY91" fmla="*/ 1247226 h 1243505"/>
                <a:gd name="connsiteX92" fmla="*/ 779033 w 1243505"/>
                <a:gd name="connsiteY92" fmla="*/ 1241034 h 1243505"/>
                <a:gd name="connsiteX93" fmla="*/ 724855 w 1243505"/>
                <a:gd name="connsiteY93" fmla="*/ 1134226 h 1243505"/>
                <a:gd name="connsiteX94" fmla="*/ 718148 w 1243505"/>
                <a:gd name="connsiteY94" fmla="*/ 1105332 h 1243505"/>
                <a:gd name="connsiteX95" fmla="*/ 703184 w 1243505"/>
                <a:gd name="connsiteY95" fmla="*/ 1031031 h 1243505"/>
                <a:gd name="connsiteX96" fmla="*/ 686157 w 1243505"/>
                <a:gd name="connsiteY96" fmla="*/ 1016068 h 1243505"/>
                <a:gd name="connsiteX97" fmla="*/ 624240 w 1243505"/>
                <a:gd name="connsiteY97" fmla="*/ 791102 h 1243505"/>
                <a:gd name="connsiteX98" fmla="*/ 790900 w 1243505"/>
                <a:gd name="connsiteY98" fmla="*/ 623925 h 1243505"/>
                <a:gd name="connsiteX99" fmla="*/ 624240 w 1243505"/>
                <a:gd name="connsiteY99" fmla="*/ 458296 h 1243505"/>
                <a:gd name="connsiteX100" fmla="*/ 458095 w 1243505"/>
                <a:gd name="connsiteY100" fmla="*/ 624441 h 1243505"/>
                <a:gd name="connsiteX101" fmla="*/ 624240 w 1243505"/>
                <a:gd name="connsiteY101" fmla="*/ 791102 h 124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243505" h="1243505">
                  <a:moveTo>
                    <a:pt x="686157" y="1016068"/>
                  </a:moveTo>
                  <a:cubicBezTo>
                    <a:pt x="644363" y="1024840"/>
                    <a:pt x="602053" y="1021743"/>
                    <a:pt x="560258" y="1016068"/>
                  </a:cubicBezTo>
                  <a:cubicBezTo>
                    <a:pt x="550455" y="1015036"/>
                    <a:pt x="547359" y="1018132"/>
                    <a:pt x="545811" y="1026903"/>
                  </a:cubicBezTo>
                  <a:cubicBezTo>
                    <a:pt x="542199" y="1047542"/>
                    <a:pt x="537039" y="1068181"/>
                    <a:pt x="533944" y="1088821"/>
                  </a:cubicBezTo>
                  <a:cubicBezTo>
                    <a:pt x="529816" y="1117715"/>
                    <a:pt x="519496" y="1144030"/>
                    <a:pt x="505565" y="1169829"/>
                  </a:cubicBezTo>
                  <a:cubicBezTo>
                    <a:pt x="492666" y="1192532"/>
                    <a:pt x="481314" y="1216267"/>
                    <a:pt x="469447" y="1240002"/>
                  </a:cubicBezTo>
                  <a:cubicBezTo>
                    <a:pt x="465835" y="1247741"/>
                    <a:pt x="461191" y="1249290"/>
                    <a:pt x="452935" y="1246710"/>
                  </a:cubicBezTo>
                  <a:cubicBezTo>
                    <a:pt x="401853" y="1231230"/>
                    <a:pt x="352836" y="1211107"/>
                    <a:pt x="305366" y="1185824"/>
                  </a:cubicBezTo>
                  <a:cubicBezTo>
                    <a:pt x="297110" y="1181696"/>
                    <a:pt x="295562" y="1177053"/>
                    <a:pt x="298142" y="1168281"/>
                  </a:cubicBezTo>
                  <a:cubicBezTo>
                    <a:pt x="310525" y="1132163"/>
                    <a:pt x="321877" y="1095528"/>
                    <a:pt x="333744" y="1059410"/>
                  </a:cubicBezTo>
                  <a:cubicBezTo>
                    <a:pt x="335808" y="1053734"/>
                    <a:pt x="338904" y="1048574"/>
                    <a:pt x="342000" y="1043415"/>
                  </a:cubicBezTo>
                  <a:cubicBezTo>
                    <a:pt x="360059" y="1016584"/>
                    <a:pt x="377602" y="989753"/>
                    <a:pt x="395662" y="962922"/>
                  </a:cubicBezTo>
                  <a:cubicBezTo>
                    <a:pt x="399790" y="956730"/>
                    <a:pt x="399790" y="952603"/>
                    <a:pt x="393598" y="947959"/>
                  </a:cubicBezTo>
                  <a:cubicBezTo>
                    <a:pt x="356963" y="921644"/>
                    <a:pt x="326005" y="889653"/>
                    <a:pt x="299174" y="853535"/>
                  </a:cubicBezTo>
                  <a:cubicBezTo>
                    <a:pt x="295046" y="847859"/>
                    <a:pt x="290918" y="847859"/>
                    <a:pt x="285243" y="851471"/>
                  </a:cubicBezTo>
                  <a:cubicBezTo>
                    <a:pt x="267183" y="863855"/>
                    <a:pt x="248092" y="875206"/>
                    <a:pt x="230549" y="888106"/>
                  </a:cubicBezTo>
                  <a:cubicBezTo>
                    <a:pt x="205782" y="906681"/>
                    <a:pt x="178435" y="918548"/>
                    <a:pt x="148509" y="926804"/>
                  </a:cubicBezTo>
                  <a:cubicBezTo>
                    <a:pt x="124774" y="933511"/>
                    <a:pt x="101555" y="941767"/>
                    <a:pt x="78852" y="949507"/>
                  </a:cubicBezTo>
                  <a:cubicBezTo>
                    <a:pt x="71112" y="952087"/>
                    <a:pt x="66468" y="950539"/>
                    <a:pt x="62340" y="942799"/>
                  </a:cubicBezTo>
                  <a:cubicBezTo>
                    <a:pt x="36541" y="895329"/>
                    <a:pt x="15902" y="845795"/>
                    <a:pt x="939" y="794198"/>
                  </a:cubicBezTo>
                  <a:cubicBezTo>
                    <a:pt x="-1125" y="786458"/>
                    <a:pt x="-93" y="782330"/>
                    <a:pt x="7131" y="778718"/>
                  </a:cubicBezTo>
                  <a:cubicBezTo>
                    <a:pt x="42733" y="760659"/>
                    <a:pt x="77820" y="741052"/>
                    <a:pt x="114454" y="725056"/>
                  </a:cubicBezTo>
                  <a:cubicBezTo>
                    <a:pt x="137673" y="714737"/>
                    <a:pt x="164504" y="714221"/>
                    <a:pt x="189787" y="708545"/>
                  </a:cubicBezTo>
                  <a:cubicBezTo>
                    <a:pt x="200106" y="705965"/>
                    <a:pt x="210942" y="704417"/>
                    <a:pt x="221261" y="702354"/>
                  </a:cubicBezTo>
                  <a:cubicBezTo>
                    <a:pt x="229001" y="700806"/>
                    <a:pt x="233129" y="698226"/>
                    <a:pt x="231581" y="688938"/>
                  </a:cubicBezTo>
                  <a:cubicBezTo>
                    <a:pt x="229001" y="669847"/>
                    <a:pt x="226937" y="650756"/>
                    <a:pt x="225905" y="631149"/>
                  </a:cubicBezTo>
                  <a:cubicBezTo>
                    <a:pt x="224873" y="606898"/>
                    <a:pt x="229517" y="583163"/>
                    <a:pt x="231581" y="559428"/>
                  </a:cubicBezTo>
                  <a:cubicBezTo>
                    <a:pt x="232613" y="549624"/>
                    <a:pt x="229001" y="546528"/>
                    <a:pt x="220745" y="544980"/>
                  </a:cubicBezTo>
                  <a:cubicBezTo>
                    <a:pt x="204750" y="542401"/>
                    <a:pt x="188755" y="537757"/>
                    <a:pt x="172760" y="535693"/>
                  </a:cubicBezTo>
                  <a:cubicBezTo>
                    <a:pt x="118582" y="530533"/>
                    <a:pt x="74208" y="502154"/>
                    <a:pt x="27770" y="478419"/>
                  </a:cubicBezTo>
                  <a:cubicBezTo>
                    <a:pt x="-2157" y="463456"/>
                    <a:pt x="-1125" y="463456"/>
                    <a:pt x="8163" y="431465"/>
                  </a:cubicBezTo>
                  <a:cubicBezTo>
                    <a:pt x="21062" y="387091"/>
                    <a:pt x="41701" y="345813"/>
                    <a:pt x="62340" y="305051"/>
                  </a:cubicBezTo>
                  <a:cubicBezTo>
                    <a:pt x="66468" y="296795"/>
                    <a:pt x="71112" y="295247"/>
                    <a:pt x="79884" y="297827"/>
                  </a:cubicBezTo>
                  <a:cubicBezTo>
                    <a:pt x="116002" y="310211"/>
                    <a:pt x="152636" y="321562"/>
                    <a:pt x="188755" y="333430"/>
                  </a:cubicBezTo>
                  <a:cubicBezTo>
                    <a:pt x="194430" y="335494"/>
                    <a:pt x="199590" y="338589"/>
                    <a:pt x="204750" y="341685"/>
                  </a:cubicBezTo>
                  <a:cubicBezTo>
                    <a:pt x="231581" y="359745"/>
                    <a:pt x="258412" y="377288"/>
                    <a:pt x="285243" y="395347"/>
                  </a:cubicBezTo>
                  <a:cubicBezTo>
                    <a:pt x="291434" y="399475"/>
                    <a:pt x="295562" y="399475"/>
                    <a:pt x="300206" y="393283"/>
                  </a:cubicBezTo>
                  <a:cubicBezTo>
                    <a:pt x="326521" y="357165"/>
                    <a:pt x="357479" y="326206"/>
                    <a:pt x="393598" y="299891"/>
                  </a:cubicBezTo>
                  <a:cubicBezTo>
                    <a:pt x="400305" y="294731"/>
                    <a:pt x="399790" y="290604"/>
                    <a:pt x="395662" y="283896"/>
                  </a:cubicBezTo>
                  <a:cubicBezTo>
                    <a:pt x="381214" y="263257"/>
                    <a:pt x="367799" y="241586"/>
                    <a:pt x="353352" y="220947"/>
                  </a:cubicBezTo>
                  <a:cubicBezTo>
                    <a:pt x="340452" y="202887"/>
                    <a:pt x="331681" y="183280"/>
                    <a:pt x="325489" y="162125"/>
                  </a:cubicBezTo>
                  <a:cubicBezTo>
                    <a:pt x="317749" y="135294"/>
                    <a:pt x="308978" y="108980"/>
                    <a:pt x="299690" y="82665"/>
                  </a:cubicBezTo>
                  <a:cubicBezTo>
                    <a:pt x="296078" y="72345"/>
                    <a:pt x="297626" y="66669"/>
                    <a:pt x="307946" y="61510"/>
                  </a:cubicBezTo>
                  <a:cubicBezTo>
                    <a:pt x="353867" y="37259"/>
                    <a:pt x="401853" y="17136"/>
                    <a:pt x="451903" y="2172"/>
                  </a:cubicBezTo>
                  <a:cubicBezTo>
                    <a:pt x="461191" y="-408"/>
                    <a:pt x="465835" y="624"/>
                    <a:pt x="470478" y="9396"/>
                  </a:cubicBezTo>
                  <a:cubicBezTo>
                    <a:pt x="487506" y="43451"/>
                    <a:pt x="505565" y="77505"/>
                    <a:pt x="522076" y="111559"/>
                  </a:cubicBezTo>
                  <a:cubicBezTo>
                    <a:pt x="531880" y="132199"/>
                    <a:pt x="532396" y="155934"/>
                    <a:pt x="537555" y="177605"/>
                  </a:cubicBezTo>
                  <a:cubicBezTo>
                    <a:pt x="541167" y="192568"/>
                    <a:pt x="543747" y="208047"/>
                    <a:pt x="546843" y="223011"/>
                  </a:cubicBezTo>
                  <a:cubicBezTo>
                    <a:pt x="548391" y="230234"/>
                    <a:pt x="550971" y="232814"/>
                    <a:pt x="559227" y="231782"/>
                  </a:cubicBezTo>
                  <a:cubicBezTo>
                    <a:pt x="602569" y="225590"/>
                    <a:pt x="645395" y="225074"/>
                    <a:pt x="688737" y="231782"/>
                  </a:cubicBezTo>
                  <a:cubicBezTo>
                    <a:pt x="699056" y="233330"/>
                    <a:pt x="702152" y="229718"/>
                    <a:pt x="704216" y="220431"/>
                  </a:cubicBezTo>
                  <a:cubicBezTo>
                    <a:pt x="707828" y="199276"/>
                    <a:pt x="713504" y="178636"/>
                    <a:pt x="716600" y="156966"/>
                  </a:cubicBezTo>
                  <a:cubicBezTo>
                    <a:pt x="720727" y="129103"/>
                    <a:pt x="730531" y="103820"/>
                    <a:pt x="743430" y="79569"/>
                  </a:cubicBezTo>
                  <a:cubicBezTo>
                    <a:pt x="756330" y="56350"/>
                    <a:pt x="768197" y="32099"/>
                    <a:pt x="780065" y="8364"/>
                  </a:cubicBezTo>
                  <a:cubicBezTo>
                    <a:pt x="784193" y="108"/>
                    <a:pt x="788320" y="-1440"/>
                    <a:pt x="797092" y="1140"/>
                  </a:cubicBezTo>
                  <a:cubicBezTo>
                    <a:pt x="848174" y="16620"/>
                    <a:pt x="897192" y="36743"/>
                    <a:pt x="944146" y="62542"/>
                  </a:cubicBezTo>
                  <a:cubicBezTo>
                    <a:pt x="951885" y="66669"/>
                    <a:pt x="953949" y="70797"/>
                    <a:pt x="950853" y="79053"/>
                  </a:cubicBezTo>
                  <a:cubicBezTo>
                    <a:pt x="938470" y="115687"/>
                    <a:pt x="927118" y="152838"/>
                    <a:pt x="914735" y="189472"/>
                  </a:cubicBezTo>
                  <a:cubicBezTo>
                    <a:pt x="912671" y="195148"/>
                    <a:pt x="909575" y="200308"/>
                    <a:pt x="906479" y="205467"/>
                  </a:cubicBezTo>
                  <a:cubicBezTo>
                    <a:pt x="888936" y="231782"/>
                    <a:pt x="871393" y="258613"/>
                    <a:pt x="853334" y="284928"/>
                  </a:cubicBezTo>
                  <a:cubicBezTo>
                    <a:pt x="848690" y="291635"/>
                    <a:pt x="849206" y="296279"/>
                    <a:pt x="855398" y="300923"/>
                  </a:cubicBezTo>
                  <a:cubicBezTo>
                    <a:pt x="891516" y="327238"/>
                    <a:pt x="922475" y="358713"/>
                    <a:pt x="948789" y="394315"/>
                  </a:cubicBezTo>
                  <a:cubicBezTo>
                    <a:pt x="953433" y="401023"/>
                    <a:pt x="957561" y="400507"/>
                    <a:pt x="963753" y="396379"/>
                  </a:cubicBezTo>
                  <a:cubicBezTo>
                    <a:pt x="981296" y="384511"/>
                    <a:pt x="999355" y="373676"/>
                    <a:pt x="1015866" y="360777"/>
                  </a:cubicBezTo>
                  <a:cubicBezTo>
                    <a:pt x="1041149" y="341685"/>
                    <a:pt x="1069528" y="329302"/>
                    <a:pt x="1099971" y="320530"/>
                  </a:cubicBezTo>
                  <a:cubicBezTo>
                    <a:pt x="1123190" y="314339"/>
                    <a:pt x="1145893" y="306083"/>
                    <a:pt x="1168596" y="298343"/>
                  </a:cubicBezTo>
                  <a:cubicBezTo>
                    <a:pt x="1177368" y="295247"/>
                    <a:pt x="1181495" y="297311"/>
                    <a:pt x="1186139" y="305567"/>
                  </a:cubicBezTo>
                  <a:cubicBezTo>
                    <a:pt x="1211422" y="352521"/>
                    <a:pt x="1232061" y="401539"/>
                    <a:pt x="1247024" y="453136"/>
                  </a:cubicBezTo>
                  <a:cubicBezTo>
                    <a:pt x="1249604" y="461392"/>
                    <a:pt x="1247540" y="465520"/>
                    <a:pt x="1240317" y="469648"/>
                  </a:cubicBezTo>
                  <a:cubicBezTo>
                    <a:pt x="1205230" y="487191"/>
                    <a:pt x="1171176" y="506282"/>
                    <a:pt x="1135573" y="522277"/>
                  </a:cubicBezTo>
                  <a:cubicBezTo>
                    <a:pt x="1111838" y="533113"/>
                    <a:pt x="1084492" y="533629"/>
                    <a:pt x="1059209" y="539821"/>
                  </a:cubicBezTo>
                  <a:cubicBezTo>
                    <a:pt x="1053017" y="541369"/>
                    <a:pt x="1046309" y="542401"/>
                    <a:pt x="1040117" y="543433"/>
                  </a:cubicBezTo>
                  <a:cubicBezTo>
                    <a:pt x="1015866" y="548592"/>
                    <a:pt x="1014318" y="548592"/>
                    <a:pt x="1017930" y="572843"/>
                  </a:cubicBezTo>
                  <a:cubicBezTo>
                    <a:pt x="1024122" y="611541"/>
                    <a:pt x="1021542" y="649724"/>
                    <a:pt x="1016383" y="688422"/>
                  </a:cubicBezTo>
                  <a:cubicBezTo>
                    <a:pt x="1014835" y="699258"/>
                    <a:pt x="1019478" y="701837"/>
                    <a:pt x="1028250" y="703386"/>
                  </a:cubicBezTo>
                  <a:cubicBezTo>
                    <a:pt x="1058177" y="709061"/>
                    <a:pt x="1088103" y="715253"/>
                    <a:pt x="1118030" y="720929"/>
                  </a:cubicBezTo>
                  <a:cubicBezTo>
                    <a:pt x="1126802" y="722477"/>
                    <a:pt x="1134541" y="725572"/>
                    <a:pt x="1142281" y="729184"/>
                  </a:cubicBezTo>
                  <a:cubicBezTo>
                    <a:pt x="1173756" y="745696"/>
                    <a:pt x="1205746" y="762207"/>
                    <a:pt x="1237737" y="777686"/>
                  </a:cubicBezTo>
                  <a:cubicBezTo>
                    <a:pt x="1247024" y="782330"/>
                    <a:pt x="1249604" y="786974"/>
                    <a:pt x="1246508" y="797809"/>
                  </a:cubicBezTo>
                  <a:cubicBezTo>
                    <a:pt x="1231545" y="847859"/>
                    <a:pt x="1211422" y="895329"/>
                    <a:pt x="1186655" y="941767"/>
                  </a:cubicBezTo>
                  <a:cubicBezTo>
                    <a:pt x="1182011" y="950539"/>
                    <a:pt x="1177368" y="953634"/>
                    <a:pt x="1167564" y="950023"/>
                  </a:cubicBezTo>
                  <a:cubicBezTo>
                    <a:pt x="1132477" y="938155"/>
                    <a:pt x="1097391" y="926804"/>
                    <a:pt x="1062304" y="915452"/>
                  </a:cubicBezTo>
                  <a:cubicBezTo>
                    <a:pt x="1055081" y="913388"/>
                    <a:pt x="1048889" y="909776"/>
                    <a:pt x="1042697" y="905649"/>
                  </a:cubicBezTo>
                  <a:cubicBezTo>
                    <a:pt x="1016383" y="888106"/>
                    <a:pt x="989552" y="870562"/>
                    <a:pt x="963237" y="852503"/>
                  </a:cubicBezTo>
                  <a:cubicBezTo>
                    <a:pt x="956529" y="847859"/>
                    <a:pt x="952401" y="848375"/>
                    <a:pt x="947241" y="855083"/>
                  </a:cubicBezTo>
                  <a:cubicBezTo>
                    <a:pt x="921443" y="890169"/>
                    <a:pt x="891000" y="921128"/>
                    <a:pt x="855914" y="946927"/>
                  </a:cubicBezTo>
                  <a:cubicBezTo>
                    <a:pt x="847658" y="953119"/>
                    <a:pt x="848174" y="958278"/>
                    <a:pt x="853850" y="966018"/>
                  </a:cubicBezTo>
                  <a:cubicBezTo>
                    <a:pt x="866749" y="984077"/>
                    <a:pt x="877584" y="1002652"/>
                    <a:pt x="890484" y="1020711"/>
                  </a:cubicBezTo>
                  <a:cubicBezTo>
                    <a:pt x="906479" y="1042899"/>
                    <a:pt x="917831" y="1067149"/>
                    <a:pt x="925054" y="1093464"/>
                  </a:cubicBezTo>
                  <a:cubicBezTo>
                    <a:pt x="932278" y="1119263"/>
                    <a:pt x="941050" y="1144030"/>
                    <a:pt x="949821" y="1169313"/>
                  </a:cubicBezTo>
                  <a:cubicBezTo>
                    <a:pt x="952401" y="1177053"/>
                    <a:pt x="950853" y="1181696"/>
                    <a:pt x="943114" y="1185824"/>
                  </a:cubicBezTo>
                  <a:cubicBezTo>
                    <a:pt x="895644" y="1211623"/>
                    <a:pt x="846110" y="1232262"/>
                    <a:pt x="794512" y="1247226"/>
                  </a:cubicBezTo>
                  <a:cubicBezTo>
                    <a:pt x="786773" y="1249290"/>
                    <a:pt x="782645" y="1248258"/>
                    <a:pt x="779033" y="1241034"/>
                  </a:cubicBezTo>
                  <a:cubicBezTo>
                    <a:pt x="760974" y="1205432"/>
                    <a:pt x="742399" y="1169829"/>
                    <a:pt x="724855" y="1134226"/>
                  </a:cubicBezTo>
                  <a:cubicBezTo>
                    <a:pt x="720211" y="1125455"/>
                    <a:pt x="720211" y="1115136"/>
                    <a:pt x="718148" y="1105332"/>
                  </a:cubicBezTo>
                  <a:cubicBezTo>
                    <a:pt x="712988" y="1080565"/>
                    <a:pt x="708344" y="1055798"/>
                    <a:pt x="703184" y="1031031"/>
                  </a:cubicBezTo>
                  <a:cubicBezTo>
                    <a:pt x="700604" y="1015552"/>
                    <a:pt x="701120" y="1015552"/>
                    <a:pt x="686157" y="1016068"/>
                  </a:cubicBezTo>
                  <a:close/>
                  <a:moveTo>
                    <a:pt x="624240" y="791102"/>
                  </a:moveTo>
                  <a:cubicBezTo>
                    <a:pt x="720211" y="788522"/>
                    <a:pt x="791416" y="716801"/>
                    <a:pt x="790900" y="623925"/>
                  </a:cubicBezTo>
                  <a:cubicBezTo>
                    <a:pt x="790384" y="528985"/>
                    <a:pt x="717632" y="457780"/>
                    <a:pt x="624240" y="458296"/>
                  </a:cubicBezTo>
                  <a:cubicBezTo>
                    <a:pt x="530332" y="458296"/>
                    <a:pt x="458095" y="530533"/>
                    <a:pt x="458095" y="624441"/>
                  </a:cubicBezTo>
                  <a:cubicBezTo>
                    <a:pt x="458095" y="718349"/>
                    <a:pt x="530848" y="788522"/>
                    <a:pt x="624240" y="791102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4777225-2D61-4C66-B198-7D070CA8492F}"/>
                </a:ext>
              </a:extLst>
            </p:cNvPr>
            <p:cNvGrpSpPr/>
            <p:nvPr/>
          </p:nvGrpSpPr>
          <p:grpSpPr>
            <a:xfrm rot="2246763">
              <a:off x="932314" y="2900862"/>
              <a:ext cx="3054679" cy="1218879"/>
              <a:chOff x="1727363" y="3556278"/>
              <a:chExt cx="3054679" cy="1218879"/>
            </a:xfrm>
            <a:grpFill/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83E67246-C28F-4691-8DF2-21886E878D44}"/>
                  </a:ext>
                </a:extLst>
              </p:cNvPr>
              <p:cNvSpPr/>
              <p:nvPr/>
            </p:nvSpPr>
            <p:spPr>
              <a:xfrm>
                <a:off x="2753518" y="3683131"/>
                <a:ext cx="796648" cy="799367"/>
              </a:xfrm>
              <a:custGeom>
                <a:avLst/>
                <a:gdLst>
                  <a:gd name="connsiteX0" fmla="*/ 817500 w 1511813"/>
                  <a:gd name="connsiteY0" fmla="*/ 1518710 h 1516973"/>
                  <a:gd name="connsiteX1" fmla="*/ 802537 w 1511813"/>
                  <a:gd name="connsiteY1" fmla="*/ 1507875 h 1516973"/>
                  <a:gd name="connsiteX2" fmla="*/ 780866 w 1511813"/>
                  <a:gd name="connsiteY2" fmla="*/ 1442862 h 1516973"/>
                  <a:gd name="connsiteX3" fmla="*/ 776738 w 1511813"/>
                  <a:gd name="connsiteY3" fmla="*/ 1385072 h 1516973"/>
                  <a:gd name="connsiteX4" fmla="*/ 760227 w 1511813"/>
                  <a:gd name="connsiteY4" fmla="*/ 1369593 h 1516973"/>
                  <a:gd name="connsiteX5" fmla="*/ 694698 w 1511813"/>
                  <a:gd name="connsiteY5" fmla="*/ 1366497 h 1516973"/>
                  <a:gd name="connsiteX6" fmla="*/ 676638 w 1511813"/>
                  <a:gd name="connsiteY6" fmla="*/ 1379912 h 1516973"/>
                  <a:gd name="connsiteX7" fmla="*/ 637940 w 1511813"/>
                  <a:gd name="connsiteY7" fmla="*/ 1501683 h 1516973"/>
                  <a:gd name="connsiteX8" fmla="*/ 622977 w 1511813"/>
                  <a:gd name="connsiteY8" fmla="*/ 1508907 h 1516973"/>
                  <a:gd name="connsiteX9" fmla="*/ 430517 w 1511813"/>
                  <a:gd name="connsiteY9" fmla="*/ 1447505 h 1516973"/>
                  <a:gd name="connsiteX10" fmla="*/ 422262 w 1511813"/>
                  <a:gd name="connsiteY10" fmla="*/ 1431510 h 1516973"/>
                  <a:gd name="connsiteX11" fmla="*/ 435677 w 1511813"/>
                  <a:gd name="connsiteY11" fmla="*/ 1364433 h 1516973"/>
                  <a:gd name="connsiteX12" fmla="*/ 461992 w 1511813"/>
                  <a:gd name="connsiteY12" fmla="*/ 1310255 h 1516973"/>
                  <a:gd name="connsiteX13" fmla="*/ 456316 w 1511813"/>
                  <a:gd name="connsiteY13" fmla="*/ 1290132 h 1516973"/>
                  <a:gd name="connsiteX14" fmla="*/ 395431 w 1511813"/>
                  <a:gd name="connsiteY14" fmla="*/ 1251434 h 1516973"/>
                  <a:gd name="connsiteX15" fmla="*/ 378919 w 1511813"/>
                  <a:gd name="connsiteY15" fmla="*/ 1254014 h 1516973"/>
                  <a:gd name="connsiteX16" fmla="*/ 283464 w 1511813"/>
                  <a:gd name="connsiteY16" fmla="*/ 1342246 h 1516973"/>
                  <a:gd name="connsiteX17" fmla="*/ 265920 w 1511813"/>
                  <a:gd name="connsiteY17" fmla="*/ 1341214 h 1516973"/>
                  <a:gd name="connsiteX18" fmla="*/ 130218 w 1511813"/>
                  <a:gd name="connsiteY18" fmla="*/ 1191580 h 1516973"/>
                  <a:gd name="connsiteX19" fmla="*/ 130734 w 1511813"/>
                  <a:gd name="connsiteY19" fmla="*/ 1174553 h 1516973"/>
                  <a:gd name="connsiteX20" fmla="*/ 177688 w 1511813"/>
                  <a:gd name="connsiteY20" fmla="*/ 1121408 h 1516973"/>
                  <a:gd name="connsiteX21" fmla="*/ 225674 w 1511813"/>
                  <a:gd name="connsiteY21" fmla="*/ 1089417 h 1516973"/>
                  <a:gd name="connsiteX22" fmla="*/ 230834 w 1511813"/>
                  <a:gd name="connsiteY22" fmla="*/ 1067230 h 1516973"/>
                  <a:gd name="connsiteX23" fmla="*/ 198327 w 1511813"/>
                  <a:gd name="connsiteY23" fmla="*/ 1004281 h 1516973"/>
                  <a:gd name="connsiteX24" fmla="*/ 183880 w 1511813"/>
                  <a:gd name="connsiteY24" fmla="*/ 998089 h 1516973"/>
                  <a:gd name="connsiteX25" fmla="*/ 67269 w 1511813"/>
                  <a:gd name="connsiteY25" fmla="*/ 1025952 h 1516973"/>
                  <a:gd name="connsiteX26" fmla="*/ 55918 w 1511813"/>
                  <a:gd name="connsiteY26" fmla="*/ 1027500 h 1516973"/>
                  <a:gd name="connsiteX27" fmla="*/ 41470 w 1511813"/>
                  <a:gd name="connsiteY27" fmla="*/ 1018212 h 1516973"/>
                  <a:gd name="connsiteX28" fmla="*/ 1224 w 1511813"/>
                  <a:gd name="connsiteY28" fmla="*/ 841748 h 1516973"/>
                  <a:gd name="connsiteX29" fmla="*/ 30635 w 1511813"/>
                  <a:gd name="connsiteY29" fmla="*/ 797374 h 1516973"/>
                  <a:gd name="connsiteX30" fmla="*/ 134862 w 1511813"/>
                  <a:gd name="connsiteY30" fmla="*/ 778799 h 1516973"/>
                  <a:gd name="connsiteX31" fmla="*/ 147246 w 1511813"/>
                  <a:gd name="connsiteY31" fmla="*/ 765899 h 1516973"/>
                  <a:gd name="connsiteX32" fmla="*/ 150342 w 1511813"/>
                  <a:gd name="connsiteY32" fmla="*/ 696242 h 1516973"/>
                  <a:gd name="connsiteX33" fmla="*/ 137442 w 1511813"/>
                  <a:gd name="connsiteY33" fmla="*/ 678699 h 1516973"/>
                  <a:gd name="connsiteX34" fmla="*/ 14639 w 1511813"/>
                  <a:gd name="connsiteY34" fmla="*/ 639485 h 1516973"/>
                  <a:gd name="connsiteX35" fmla="*/ 7932 w 1511813"/>
                  <a:gd name="connsiteY35" fmla="*/ 625037 h 1516973"/>
                  <a:gd name="connsiteX36" fmla="*/ 69333 w 1511813"/>
                  <a:gd name="connsiteY36" fmla="*/ 432578 h 1516973"/>
                  <a:gd name="connsiteX37" fmla="*/ 86360 w 1511813"/>
                  <a:gd name="connsiteY37" fmla="*/ 423806 h 1516973"/>
                  <a:gd name="connsiteX38" fmla="*/ 150858 w 1511813"/>
                  <a:gd name="connsiteY38" fmla="*/ 436706 h 1516973"/>
                  <a:gd name="connsiteX39" fmla="*/ 206583 w 1511813"/>
                  <a:gd name="connsiteY39" fmla="*/ 463536 h 1516973"/>
                  <a:gd name="connsiteX40" fmla="*/ 227738 w 1511813"/>
                  <a:gd name="connsiteY40" fmla="*/ 457345 h 1516973"/>
                  <a:gd name="connsiteX41" fmla="*/ 266952 w 1511813"/>
                  <a:gd name="connsiteY41" fmla="*/ 396459 h 1516973"/>
                  <a:gd name="connsiteX42" fmla="*/ 264373 w 1511813"/>
                  <a:gd name="connsiteY42" fmla="*/ 380980 h 1516973"/>
                  <a:gd name="connsiteX43" fmla="*/ 175108 w 1511813"/>
                  <a:gd name="connsiteY43" fmla="*/ 284492 h 1516973"/>
                  <a:gd name="connsiteX44" fmla="*/ 176140 w 1511813"/>
                  <a:gd name="connsiteY44" fmla="*/ 267981 h 1516973"/>
                  <a:gd name="connsiteX45" fmla="*/ 325258 w 1511813"/>
                  <a:gd name="connsiteY45" fmla="*/ 132279 h 1516973"/>
                  <a:gd name="connsiteX46" fmla="*/ 343317 w 1511813"/>
                  <a:gd name="connsiteY46" fmla="*/ 132795 h 1516973"/>
                  <a:gd name="connsiteX47" fmla="*/ 395431 w 1511813"/>
                  <a:gd name="connsiteY47" fmla="*/ 178717 h 1516973"/>
                  <a:gd name="connsiteX48" fmla="*/ 426389 w 1511813"/>
                  <a:gd name="connsiteY48" fmla="*/ 224639 h 1516973"/>
                  <a:gd name="connsiteX49" fmla="*/ 451156 w 1511813"/>
                  <a:gd name="connsiteY49" fmla="*/ 231347 h 1516973"/>
                  <a:gd name="connsiteX50" fmla="*/ 512042 w 1511813"/>
                  <a:gd name="connsiteY50" fmla="*/ 200388 h 1516973"/>
                  <a:gd name="connsiteX51" fmla="*/ 518233 w 1511813"/>
                  <a:gd name="connsiteY51" fmla="*/ 183877 h 1516973"/>
                  <a:gd name="connsiteX52" fmla="*/ 491403 w 1511813"/>
                  <a:gd name="connsiteY52" fmla="*/ 69846 h 1516973"/>
                  <a:gd name="connsiteX53" fmla="*/ 489855 w 1511813"/>
                  <a:gd name="connsiteY53" fmla="*/ 58494 h 1516973"/>
                  <a:gd name="connsiteX54" fmla="*/ 499658 w 1511813"/>
                  <a:gd name="connsiteY54" fmla="*/ 43015 h 1516973"/>
                  <a:gd name="connsiteX55" fmla="*/ 695730 w 1511813"/>
                  <a:gd name="connsiteY55" fmla="*/ 189 h 1516973"/>
                  <a:gd name="connsiteX56" fmla="*/ 713273 w 1511813"/>
                  <a:gd name="connsiteY56" fmla="*/ 12056 h 1516973"/>
                  <a:gd name="connsiteX57" fmla="*/ 721012 w 1511813"/>
                  <a:gd name="connsiteY57" fmla="*/ 35275 h 1516973"/>
                  <a:gd name="connsiteX58" fmla="*/ 738556 w 1511813"/>
                  <a:gd name="connsiteY58" fmla="*/ 134343 h 1516973"/>
                  <a:gd name="connsiteX59" fmla="*/ 753519 w 1511813"/>
                  <a:gd name="connsiteY59" fmla="*/ 148790 h 1516973"/>
                  <a:gd name="connsiteX60" fmla="*/ 820596 w 1511813"/>
                  <a:gd name="connsiteY60" fmla="*/ 151886 h 1516973"/>
                  <a:gd name="connsiteX61" fmla="*/ 838655 w 1511813"/>
                  <a:gd name="connsiteY61" fmla="*/ 138471 h 1516973"/>
                  <a:gd name="connsiteX62" fmla="*/ 877354 w 1511813"/>
                  <a:gd name="connsiteY62" fmla="*/ 16700 h 1516973"/>
                  <a:gd name="connsiteX63" fmla="*/ 892317 w 1511813"/>
                  <a:gd name="connsiteY63" fmla="*/ 9476 h 1516973"/>
                  <a:gd name="connsiteX64" fmla="*/ 1084777 w 1511813"/>
                  <a:gd name="connsiteY64" fmla="*/ 70878 h 1516973"/>
                  <a:gd name="connsiteX65" fmla="*/ 1093032 w 1511813"/>
                  <a:gd name="connsiteY65" fmla="*/ 86873 h 1516973"/>
                  <a:gd name="connsiteX66" fmla="*/ 1079617 w 1511813"/>
                  <a:gd name="connsiteY66" fmla="*/ 152402 h 1516973"/>
                  <a:gd name="connsiteX67" fmla="*/ 1053302 w 1511813"/>
                  <a:gd name="connsiteY67" fmla="*/ 206580 h 1516973"/>
                  <a:gd name="connsiteX68" fmla="*/ 1060010 w 1511813"/>
                  <a:gd name="connsiteY68" fmla="*/ 228251 h 1516973"/>
                  <a:gd name="connsiteX69" fmla="*/ 1118315 w 1511813"/>
                  <a:gd name="connsiteY69" fmla="*/ 265917 h 1516973"/>
                  <a:gd name="connsiteX70" fmla="*/ 1136374 w 1511813"/>
                  <a:gd name="connsiteY70" fmla="*/ 262821 h 1516973"/>
                  <a:gd name="connsiteX71" fmla="*/ 1232346 w 1511813"/>
                  <a:gd name="connsiteY71" fmla="*/ 174589 h 1516973"/>
                  <a:gd name="connsiteX72" fmla="*/ 1247825 w 1511813"/>
                  <a:gd name="connsiteY72" fmla="*/ 175621 h 1516973"/>
                  <a:gd name="connsiteX73" fmla="*/ 1384559 w 1511813"/>
                  <a:gd name="connsiteY73" fmla="*/ 325770 h 1516973"/>
                  <a:gd name="connsiteX74" fmla="*/ 1384043 w 1511813"/>
                  <a:gd name="connsiteY74" fmla="*/ 342798 h 1516973"/>
                  <a:gd name="connsiteX75" fmla="*/ 1336057 w 1511813"/>
                  <a:gd name="connsiteY75" fmla="*/ 396975 h 1516973"/>
                  <a:gd name="connsiteX76" fmla="*/ 1291167 w 1511813"/>
                  <a:gd name="connsiteY76" fmla="*/ 426902 h 1516973"/>
                  <a:gd name="connsiteX77" fmla="*/ 1284976 w 1511813"/>
                  <a:gd name="connsiteY77" fmla="*/ 451153 h 1516973"/>
                  <a:gd name="connsiteX78" fmla="*/ 1316450 w 1511813"/>
                  <a:gd name="connsiteY78" fmla="*/ 513070 h 1516973"/>
                  <a:gd name="connsiteX79" fmla="*/ 1330898 w 1511813"/>
                  <a:gd name="connsiteY79" fmla="*/ 519262 h 1516973"/>
                  <a:gd name="connsiteX80" fmla="*/ 1447509 w 1511813"/>
                  <a:gd name="connsiteY80" fmla="*/ 491399 h 1516973"/>
                  <a:gd name="connsiteX81" fmla="*/ 1458860 w 1511813"/>
                  <a:gd name="connsiteY81" fmla="*/ 489851 h 1516973"/>
                  <a:gd name="connsiteX82" fmla="*/ 1473307 w 1511813"/>
                  <a:gd name="connsiteY82" fmla="*/ 499139 h 1516973"/>
                  <a:gd name="connsiteX83" fmla="*/ 1513554 w 1511813"/>
                  <a:gd name="connsiteY83" fmla="*/ 675603 h 1516973"/>
                  <a:gd name="connsiteX84" fmla="*/ 1514070 w 1511813"/>
                  <a:gd name="connsiteY84" fmla="*/ 679215 h 1516973"/>
                  <a:gd name="connsiteX85" fmla="*/ 1490335 w 1511813"/>
                  <a:gd name="connsiteY85" fmla="*/ 717397 h 1516973"/>
                  <a:gd name="connsiteX86" fmla="*/ 1379916 w 1511813"/>
                  <a:gd name="connsiteY86" fmla="*/ 738036 h 1516973"/>
                  <a:gd name="connsiteX87" fmla="*/ 1367532 w 1511813"/>
                  <a:gd name="connsiteY87" fmla="*/ 749904 h 1516973"/>
                  <a:gd name="connsiteX88" fmla="*/ 1363920 w 1511813"/>
                  <a:gd name="connsiteY88" fmla="*/ 822141 h 1516973"/>
                  <a:gd name="connsiteX89" fmla="*/ 1375788 w 1511813"/>
                  <a:gd name="connsiteY89" fmla="*/ 838136 h 1516973"/>
                  <a:gd name="connsiteX90" fmla="*/ 1498590 w 1511813"/>
                  <a:gd name="connsiteY90" fmla="*/ 876834 h 1516973"/>
                  <a:gd name="connsiteX91" fmla="*/ 1506330 w 1511813"/>
                  <a:gd name="connsiteY91" fmla="*/ 891798 h 1516973"/>
                  <a:gd name="connsiteX92" fmla="*/ 1444413 w 1511813"/>
                  <a:gd name="connsiteY92" fmla="*/ 1085289 h 1516973"/>
                  <a:gd name="connsiteX93" fmla="*/ 1429449 w 1511813"/>
                  <a:gd name="connsiteY93" fmla="*/ 1093029 h 1516973"/>
                  <a:gd name="connsiteX94" fmla="*/ 1306647 w 1511813"/>
                  <a:gd name="connsiteY94" fmla="*/ 1052783 h 1516973"/>
                  <a:gd name="connsiteX95" fmla="*/ 1287556 w 1511813"/>
                  <a:gd name="connsiteY95" fmla="*/ 1057942 h 1516973"/>
                  <a:gd name="connsiteX96" fmla="*/ 1248857 w 1511813"/>
                  <a:gd name="connsiteY96" fmla="*/ 1118828 h 1516973"/>
                  <a:gd name="connsiteX97" fmla="*/ 1250405 w 1511813"/>
                  <a:gd name="connsiteY97" fmla="*/ 1135339 h 1516973"/>
                  <a:gd name="connsiteX98" fmla="*/ 1339153 w 1511813"/>
                  <a:gd name="connsiteY98" fmla="*/ 1230795 h 1516973"/>
                  <a:gd name="connsiteX99" fmla="*/ 1337605 w 1511813"/>
                  <a:gd name="connsiteY99" fmla="*/ 1249370 h 1516973"/>
                  <a:gd name="connsiteX100" fmla="*/ 1189004 w 1511813"/>
                  <a:gd name="connsiteY100" fmla="*/ 1384040 h 1516973"/>
                  <a:gd name="connsiteX101" fmla="*/ 1170945 w 1511813"/>
                  <a:gd name="connsiteY101" fmla="*/ 1383524 h 1516973"/>
                  <a:gd name="connsiteX102" fmla="*/ 1118831 w 1511813"/>
                  <a:gd name="connsiteY102" fmla="*/ 1337602 h 1516973"/>
                  <a:gd name="connsiteX103" fmla="*/ 1086840 w 1511813"/>
                  <a:gd name="connsiteY103" fmla="*/ 1289616 h 1516973"/>
                  <a:gd name="connsiteX104" fmla="*/ 1064137 w 1511813"/>
                  <a:gd name="connsiteY104" fmla="*/ 1284456 h 1516973"/>
                  <a:gd name="connsiteX105" fmla="*/ 1002220 w 1511813"/>
                  <a:gd name="connsiteY105" fmla="*/ 1316447 h 1516973"/>
                  <a:gd name="connsiteX106" fmla="*/ 996028 w 1511813"/>
                  <a:gd name="connsiteY106" fmla="*/ 1332958 h 1516973"/>
                  <a:gd name="connsiteX107" fmla="*/ 1022859 w 1511813"/>
                  <a:gd name="connsiteY107" fmla="*/ 1446989 h 1516973"/>
                  <a:gd name="connsiteX108" fmla="*/ 1024407 w 1511813"/>
                  <a:gd name="connsiteY108" fmla="*/ 1459889 h 1516973"/>
                  <a:gd name="connsiteX109" fmla="*/ 1015636 w 1511813"/>
                  <a:gd name="connsiteY109" fmla="*/ 1473304 h 1516973"/>
                  <a:gd name="connsiteX110" fmla="*/ 817500 w 1511813"/>
                  <a:gd name="connsiteY110" fmla="*/ 1518710 h 1516973"/>
                  <a:gd name="connsiteX111" fmla="*/ 758163 w 1511813"/>
                  <a:gd name="connsiteY111" fmla="*/ 1148238 h 1516973"/>
                  <a:gd name="connsiteX112" fmla="*/ 1145146 w 1511813"/>
                  <a:gd name="connsiteY112" fmla="*/ 758675 h 1516973"/>
                  <a:gd name="connsiteX113" fmla="*/ 757131 w 1511813"/>
                  <a:gd name="connsiteY113" fmla="*/ 371176 h 1516973"/>
                  <a:gd name="connsiteX114" fmla="*/ 368600 w 1511813"/>
                  <a:gd name="connsiteY114" fmla="*/ 759707 h 1516973"/>
                  <a:gd name="connsiteX115" fmla="*/ 758163 w 1511813"/>
                  <a:gd name="connsiteY115" fmla="*/ 1148238 h 151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511813" h="1516973">
                    <a:moveTo>
                      <a:pt x="817500" y="1518710"/>
                    </a:moveTo>
                    <a:cubicBezTo>
                      <a:pt x="809245" y="1520774"/>
                      <a:pt x="805633" y="1516130"/>
                      <a:pt x="802537" y="1507875"/>
                    </a:cubicBezTo>
                    <a:cubicBezTo>
                      <a:pt x="795829" y="1486204"/>
                      <a:pt x="788090" y="1464532"/>
                      <a:pt x="780866" y="1442862"/>
                    </a:cubicBezTo>
                    <a:cubicBezTo>
                      <a:pt x="774674" y="1424286"/>
                      <a:pt x="777770" y="1404679"/>
                      <a:pt x="776738" y="1385072"/>
                    </a:cubicBezTo>
                    <a:cubicBezTo>
                      <a:pt x="776222" y="1369593"/>
                      <a:pt x="775706" y="1370109"/>
                      <a:pt x="760227" y="1369593"/>
                    </a:cubicBezTo>
                    <a:cubicBezTo>
                      <a:pt x="738556" y="1369593"/>
                      <a:pt x="716369" y="1368045"/>
                      <a:pt x="694698" y="1366497"/>
                    </a:cubicBezTo>
                    <a:cubicBezTo>
                      <a:pt x="683346" y="1365465"/>
                      <a:pt x="676638" y="1365981"/>
                      <a:pt x="676638" y="1379912"/>
                    </a:cubicBezTo>
                    <a:cubicBezTo>
                      <a:pt x="676638" y="1424286"/>
                      <a:pt x="655483" y="1462469"/>
                      <a:pt x="637940" y="1501683"/>
                    </a:cubicBezTo>
                    <a:cubicBezTo>
                      <a:pt x="634844" y="1508907"/>
                      <a:pt x="630716" y="1510454"/>
                      <a:pt x="622977" y="1508907"/>
                    </a:cubicBezTo>
                    <a:cubicBezTo>
                      <a:pt x="556416" y="1496523"/>
                      <a:pt x="492434" y="1475368"/>
                      <a:pt x="430517" y="1447505"/>
                    </a:cubicBezTo>
                    <a:cubicBezTo>
                      <a:pt x="423294" y="1443893"/>
                      <a:pt x="420198" y="1440282"/>
                      <a:pt x="422262" y="1431510"/>
                    </a:cubicBezTo>
                    <a:cubicBezTo>
                      <a:pt x="427421" y="1409323"/>
                      <a:pt x="431033" y="1386620"/>
                      <a:pt x="435677" y="1364433"/>
                    </a:cubicBezTo>
                    <a:cubicBezTo>
                      <a:pt x="439805" y="1344310"/>
                      <a:pt x="452704" y="1327798"/>
                      <a:pt x="461992" y="1310255"/>
                    </a:cubicBezTo>
                    <a:cubicBezTo>
                      <a:pt x="467152" y="1300452"/>
                      <a:pt x="466120" y="1295808"/>
                      <a:pt x="456316" y="1290132"/>
                    </a:cubicBezTo>
                    <a:cubicBezTo>
                      <a:pt x="435677" y="1278265"/>
                      <a:pt x="415554" y="1264849"/>
                      <a:pt x="395431" y="1251434"/>
                    </a:cubicBezTo>
                    <a:cubicBezTo>
                      <a:pt x="388207" y="1246274"/>
                      <a:pt x="383563" y="1246274"/>
                      <a:pt x="378919" y="1254014"/>
                    </a:cubicBezTo>
                    <a:cubicBezTo>
                      <a:pt x="356216" y="1293228"/>
                      <a:pt x="319066" y="1317479"/>
                      <a:pt x="283464" y="1342246"/>
                    </a:cubicBezTo>
                    <a:cubicBezTo>
                      <a:pt x="276240" y="1346890"/>
                      <a:pt x="272112" y="1346374"/>
                      <a:pt x="265920" y="1341214"/>
                    </a:cubicBezTo>
                    <a:cubicBezTo>
                      <a:pt x="214323" y="1297356"/>
                      <a:pt x="169433" y="1246790"/>
                      <a:pt x="130218" y="1191580"/>
                    </a:cubicBezTo>
                    <a:cubicBezTo>
                      <a:pt x="125575" y="1185389"/>
                      <a:pt x="125059" y="1180745"/>
                      <a:pt x="130734" y="1174553"/>
                    </a:cubicBezTo>
                    <a:cubicBezTo>
                      <a:pt x="146730" y="1157010"/>
                      <a:pt x="161177" y="1138435"/>
                      <a:pt x="177688" y="1121408"/>
                    </a:cubicBezTo>
                    <a:cubicBezTo>
                      <a:pt x="191104" y="1107476"/>
                      <a:pt x="209163" y="1099221"/>
                      <a:pt x="225674" y="1089417"/>
                    </a:cubicBezTo>
                    <a:cubicBezTo>
                      <a:pt x="236510" y="1083225"/>
                      <a:pt x="237026" y="1078065"/>
                      <a:pt x="230834" y="1067230"/>
                    </a:cubicBezTo>
                    <a:cubicBezTo>
                      <a:pt x="218967" y="1047107"/>
                      <a:pt x="208647" y="1025436"/>
                      <a:pt x="198327" y="1004281"/>
                    </a:cubicBezTo>
                    <a:cubicBezTo>
                      <a:pt x="194716" y="997057"/>
                      <a:pt x="192136" y="993445"/>
                      <a:pt x="183880" y="998089"/>
                    </a:cubicBezTo>
                    <a:cubicBezTo>
                      <a:pt x="147246" y="1017180"/>
                      <a:pt x="108031" y="1024920"/>
                      <a:pt x="67269" y="1025952"/>
                    </a:cubicBezTo>
                    <a:cubicBezTo>
                      <a:pt x="63657" y="1025952"/>
                      <a:pt x="59529" y="1026984"/>
                      <a:pt x="55918" y="1027500"/>
                    </a:cubicBezTo>
                    <a:cubicBezTo>
                      <a:pt x="48694" y="1028532"/>
                      <a:pt x="44050" y="1025952"/>
                      <a:pt x="41470" y="1018212"/>
                    </a:cubicBezTo>
                    <a:cubicBezTo>
                      <a:pt x="21347" y="960939"/>
                      <a:pt x="6384" y="902117"/>
                      <a:pt x="1224" y="841748"/>
                    </a:cubicBezTo>
                    <a:cubicBezTo>
                      <a:pt x="-1872" y="808725"/>
                      <a:pt x="-1356" y="809241"/>
                      <a:pt x="30635" y="797374"/>
                    </a:cubicBezTo>
                    <a:cubicBezTo>
                      <a:pt x="64173" y="784474"/>
                      <a:pt x="98744" y="775703"/>
                      <a:pt x="134862" y="778799"/>
                    </a:cubicBezTo>
                    <a:cubicBezTo>
                      <a:pt x="144150" y="779315"/>
                      <a:pt x="147246" y="775187"/>
                      <a:pt x="147246" y="765899"/>
                    </a:cubicBezTo>
                    <a:cubicBezTo>
                      <a:pt x="147246" y="742680"/>
                      <a:pt x="148278" y="719461"/>
                      <a:pt x="150342" y="696242"/>
                    </a:cubicBezTo>
                    <a:cubicBezTo>
                      <a:pt x="151373" y="685923"/>
                      <a:pt x="150858" y="678699"/>
                      <a:pt x="137442" y="678699"/>
                    </a:cubicBezTo>
                    <a:cubicBezTo>
                      <a:pt x="92552" y="678699"/>
                      <a:pt x="53854" y="657544"/>
                      <a:pt x="14639" y="639485"/>
                    </a:cubicBezTo>
                    <a:cubicBezTo>
                      <a:pt x="7932" y="636389"/>
                      <a:pt x="6384" y="632261"/>
                      <a:pt x="7932" y="625037"/>
                    </a:cubicBezTo>
                    <a:cubicBezTo>
                      <a:pt x="20315" y="558476"/>
                      <a:pt x="40954" y="494495"/>
                      <a:pt x="69333" y="432578"/>
                    </a:cubicBezTo>
                    <a:cubicBezTo>
                      <a:pt x="72945" y="424838"/>
                      <a:pt x="77073" y="421742"/>
                      <a:pt x="86360" y="423806"/>
                    </a:cubicBezTo>
                    <a:cubicBezTo>
                      <a:pt x="107515" y="428450"/>
                      <a:pt x="129186" y="432578"/>
                      <a:pt x="150858" y="436706"/>
                    </a:cubicBezTo>
                    <a:cubicBezTo>
                      <a:pt x="171497" y="440833"/>
                      <a:pt x="188008" y="453733"/>
                      <a:pt x="206583" y="463536"/>
                    </a:cubicBezTo>
                    <a:cubicBezTo>
                      <a:pt x="216903" y="468696"/>
                      <a:pt x="221546" y="467664"/>
                      <a:pt x="227738" y="457345"/>
                    </a:cubicBezTo>
                    <a:cubicBezTo>
                      <a:pt x="239606" y="436706"/>
                      <a:pt x="253021" y="416582"/>
                      <a:pt x="266952" y="396459"/>
                    </a:cubicBezTo>
                    <a:cubicBezTo>
                      <a:pt x="271596" y="389752"/>
                      <a:pt x="271596" y="385108"/>
                      <a:pt x="264373" y="380980"/>
                    </a:cubicBezTo>
                    <a:cubicBezTo>
                      <a:pt x="225158" y="357761"/>
                      <a:pt x="200391" y="320611"/>
                      <a:pt x="175108" y="284492"/>
                    </a:cubicBezTo>
                    <a:cubicBezTo>
                      <a:pt x="170465" y="277785"/>
                      <a:pt x="170981" y="273657"/>
                      <a:pt x="176140" y="267981"/>
                    </a:cubicBezTo>
                    <a:cubicBezTo>
                      <a:pt x="219998" y="216383"/>
                      <a:pt x="270048" y="171493"/>
                      <a:pt x="325258" y="132279"/>
                    </a:cubicBezTo>
                    <a:cubicBezTo>
                      <a:pt x="331966" y="127635"/>
                      <a:pt x="336609" y="126603"/>
                      <a:pt x="343317" y="132795"/>
                    </a:cubicBezTo>
                    <a:cubicBezTo>
                      <a:pt x="360344" y="148274"/>
                      <a:pt x="378404" y="162722"/>
                      <a:pt x="395431" y="178717"/>
                    </a:cubicBezTo>
                    <a:cubicBezTo>
                      <a:pt x="409362" y="191616"/>
                      <a:pt x="416070" y="209160"/>
                      <a:pt x="426389" y="224639"/>
                    </a:cubicBezTo>
                    <a:cubicBezTo>
                      <a:pt x="437741" y="241666"/>
                      <a:pt x="435161" y="240634"/>
                      <a:pt x="451156" y="231347"/>
                    </a:cubicBezTo>
                    <a:cubicBezTo>
                      <a:pt x="470763" y="219995"/>
                      <a:pt x="491403" y="209676"/>
                      <a:pt x="512042" y="200388"/>
                    </a:cubicBezTo>
                    <a:cubicBezTo>
                      <a:pt x="521329" y="196260"/>
                      <a:pt x="522361" y="192132"/>
                      <a:pt x="518233" y="183877"/>
                    </a:cubicBezTo>
                    <a:cubicBezTo>
                      <a:pt x="499142" y="148274"/>
                      <a:pt x="492434" y="109576"/>
                      <a:pt x="491403" y="69846"/>
                    </a:cubicBezTo>
                    <a:cubicBezTo>
                      <a:pt x="491403" y="66234"/>
                      <a:pt x="490371" y="62106"/>
                      <a:pt x="489855" y="58494"/>
                    </a:cubicBezTo>
                    <a:cubicBezTo>
                      <a:pt x="488307" y="50239"/>
                      <a:pt x="491403" y="46111"/>
                      <a:pt x="499658" y="43015"/>
                    </a:cubicBezTo>
                    <a:cubicBezTo>
                      <a:pt x="563123" y="20312"/>
                      <a:pt x="628653" y="6380"/>
                      <a:pt x="695730" y="189"/>
                    </a:cubicBezTo>
                    <a:cubicBezTo>
                      <a:pt x="706049" y="-843"/>
                      <a:pt x="710693" y="2253"/>
                      <a:pt x="713273" y="12056"/>
                    </a:cubicBezTo>
                    <a:cubicBezTo>
                      <a:pt x="715337" y="19796"/>
                      <a:pt x="717917" y="27536"/>
                      <a:pt x="721012" y="35275"/>
                    </a:cubicBezTo>
                    <a:cubicBezTo>
                      <a:pt x="734428" y="67266"/>
                      <a:pt x="741136" y="99772"/>
                      <a:pt x="738556" y="134343"/>
                    </a:cubicBezTo>
                    <a:cubicBezTo>
                      <a:pt x="737524" y="145694"/>
                      <a:pt x="742168" y="148790"/>
                      <a:pt x="753519" y="148790"/>
                    </a:cubicBezTo>
                    <a:cubicBezTo>
                      <a:pt x="775706" y="148274"/>
                      <a:pt x="797893" y="149822"/>
                      <a:pt x="820596" y="151886"/>
                    </a:cubicBezTo>
                    <a:cubicBezTo>
                      <a:pt x="831948" y="152918"/>
                      <a:pt x="838655" y="152402"/>
                      <a:pt x="838655" y="138471"/>
                    </a:cubicBezTo>
                    <a:cubicBezTo>
                      <a:pt x="838655" y="94097"/>
                      <a:pt x="859810" y="55914"/>
                      <a:pt x="877354" y="16700"/>
                    </a:cubicBezTo>
                    <a:cubicBezTo>
                      <a:pt x="880449" y="9476"/>
                      <a:pt x="885093" y="7928"/>
                      <a:pt x="892317" y="9476"/>
                    </a:cubicBezTo>
                    <a:cubicBezTo>
                      <a:pt x="958878" y="21860"/>
                      <a:pt x="1022859" y="42499"/>
                      <a:pt x="1084777" y="70878"/>
                    </a:cubicBezTo>
                    <a:cubicBezTo>
                      <a:pt x="1092000" y="74489"/>
                      <a:pt x="1095096" y="78617"/>
                      <a:pt x="1093032" y="86873"/>
                    </a:cubicBezTo>
                    <a:cubicBezTo>
                      <a:pt x="1088388" y="108544"/>
                      <a:pt x="1084261" y="130731"/>
                      <a:pt x="1079617" y="152402"/>
                    </a:cubicBezTo>
                    <a:cubicBezTo>
                      <a:pt x="1075489" y="172525"/>
                      <a:pt x="1062590" y="189036"/>
                      <a:pt x="1053302" y="206580"/>
                    </a:cubicBezTo>
                    <a:cubicBezTo>
                      <a:pt x="1047626" y="217415"/>
                      <a:pt x="1048658" y="222575"/>
                      <a:pt x="1060010" y="228251"/>
                    </a:cubicBezTo>
                    <a:cubicBezTo>
                      <a:pt x="1080133" y="239602"/>
                      <a:pt x="1099740" y="252502"/>
                      <a:pt x="1118315" y="265917"/>
                    </a:cubicBezTo>
                    <a:cubicBezTo>
                      <a:pt x="1126571" y="272109"/>
                      <a:pt x="1131214" y="271593"/>
                      <a:pt x="1136374" y="262821"/>
                    </a:cubicBezTo>
                    <a:cubicBezTo>
                      <a:pt x="1159077" y="223607"/>
                      <a:pt x="1196744" y="199872"/>
                      <a:pt x="1232346" y="174589"/>
                    </a:cubicBezTo>
                    <a:cubicBezTo>
                      <a:pt x="1238538" y="170461"/>
                      <a:pt x="1242666" y="170977"/>
                      <a:pt x="1247825" y="175621"/>
                    </a:cubicBezTo>
                    <a:cubicBezTo>
                      <a:pt x="1299939" y="219995"/>
                      <a:pt x="1345345" y="270045"/>
                      <a:pt x="1384559" y="325770"/>
                    </a:cubicBezTo>
                    <a:cubicBezTo>
                      <a:pt x="1389203" y="331962"/>
                      <a:pt x="1389719" y="336606"/>
                      <a:pt x="1384043" y="342798"/>
                    </a:cubicBezTo>
                    <a:cubicBezTo>
                      <a:pt x="1368048" y="360857"/>
                      <a:pt x="1352569" y="379432"/>
                      <a:pt x="1336057" y="396975"/>
                    </a:cubicBezTo>
                    <a:cubicBezTo>
                      <a:pt x="1323674" y="409875"/>
                      <a:pt x="1306131" y="417098"/>
                      <a:pt x="1291167" y="426902"/>
                    </a:cubicBezTo>
                    <a:cubicBezTo>
                      <a:pt x="1276720" y="436706"/>
                      <a:pt x="1276720" y="436190"/>
                      <a:pt x="1284976" y="451153"/>
                    </a:cubicBezTo>
                    <a:cubicBezTo>
                      <a:pt x="1295811" y="471792"/>
                      <a:pt x="1306647" y="492431"/>
                      <a:pt x="1316450" y="513070"/>
                    </a:cubicBezTo>
                    <a:cubicBezTo>
                      <a:pt x="1320062" y="520294"/>
                      <a:pt x="1323158" y="523390"/>
                      <a:pt x="1330898" y="519262"/>
                    </a:cubicBezTo>
                    <a:cubicBezTo>
                      <a:pt x="1367532" y="500171"/>
                      <a:pt x="1406746" y="492431"/>
                      <a:pt x="1447509" y="491399"/>
                    </a:cubicBezTo>
                    <a:cubicBezTo>
                      <a:pt x="1451120" y="491399"/>
                      <a:pt x="1455248" y="490367"/>
                      <a:pt x="1458860" y="489851"/>
                    </a:cubicBezTo>
                    <a:cubicBezTo>
                      <a:pt x="1466600" y="488819"/>
                      <a:pt x="1470728" y="491399"/>
                      <a:pt x="1473307" y="499139"/>
                    </a:cubicBezTo>
                    <a:cubicBezTo>
                      <a:pt x="1493431" y="556412"/>
                      <a:pt x="1508394" y="615234"/>
                      <a:pt x="1513554" y="675603"/>
                    </a:cubicBezTo>
                    <a:cubicBezTo>
                      <a:pt x="1513554" y="676635"/>
                      <a:pt x="1513554" y="678183"/>
                      <a:pt x="1514070" y="679215"/>
                    </a:cubicBezTo>
                    <a:cubicBezTo>
                      <a:pt x="1518713" y="714301"/>
                      <a:pt x="1519745" y="706046"/>
                      <a:pt x="1490335" y="717397"/>
                    </a:cubicBezTo>
                    <a:cubicBezTo>
                      <a:pt x="1454732" y="730813"/>
                      <a:pt x="1418614" y="741648"/>
                      <a:pt x="1379916" y="738036"/>
                    </a:cubicBezTo>
                    <a:cubicBezTo>
                      <a:pt x="1371144" y="737004"/>
                      <a:pt x="1368048" y="740616"/>
                      <a:pt x="1367532" y="749904"/>
                    </a:cubicBezTo>
                    <a:cubicBezTo>
                      <a:pt x="1367016" y="774155"/>
                      <a:pt x="1365984" y="797890"/>
                      <a:pt x="1363920" y="822141"/>
                    </a:cubicBezTo>
                    <a:cubicBezTo>
                      <a:pt x="1363404" y="831944"/>
                      <a:pt x="1363920" y="838136"/>
                      <a:pt x="1375788" y="838136"/>
                    </a:cubicBezTo>
                    <a:cubicBezTo>
                      <a:pt x="1420678" y="838136"/>
                      <a:pt x="1459376" y="858775"/>
                      <a:pt x="1498590" y="876834"/>
                    </a:cubicBezTo>
                    <a:cubicBezTo>
                      <a:pt x="1505298" y="879930"/>
                      <a:pt x="1507878" y="883542"/>
                      <a:pt x="1506330" y="891798"/>
                    </a:cubicBezTo>
                    <a:cubicBezTo>
                      <a:pt x="1493947" y="958875"/>
                      <a:pt x="1472791" y="1023372"/>
                      <a:pt x="1444413" y="1085289"/>
                    </a:cubicBezTo>
                    <a:cubicBezTo>
                      <a:pt x="1441317" y="1092513"/>
                      <a:pt x="1437189" y="1094577"/>
                      <a:pt x="1429449" y="1093029"/>
                    </a:cubicBezTo>
                    <a:cubicBezTo>
                      <a:pt x="1386623" y="1085289"/>
                      <a:pt x="1343797" y="1078581"/>
                      <a:pt x="1306647" y="1052783"/>
                    </a:cubicBezTo>
                    <a:cubicBezTo>
                      <a:pt x="1297875" y="1046591"/>
                      <a:pt x="1293231" y="1048655"/>
                      <a:pt x="1287556" y="1057942"/>
                    </a:cubicBezTo>
                    <a:cubicBezTo>
                      <a:pt x="1275688" y="1078581"/>
                      <a:pt x="1262273" y="1098705"/>
                      <a:pt x="1248857" y="1118828"/>
                    </a:cubicBezTo>
                    <a:cubicBezTo>
                      <a:pt x="1244214" y="1125535"/>
                      <a:pt x="1242150" y="1130179"/>
                      <a:pt x="1250405" y="1135339"/>
                    </a:cubicBezTo>
                    <a:cubicBezTo>
                      <a:pt x="1289620" y="1158558"/>
                      <a:pt x="1313871" y="1194676"/>
                      <a:pt x="1339153" y="1230795"/>
                    </a:cubicBezTo>
                    <a:cubicBezTo>
                      <a:pt x="1344313" y="1238018"/>
                      <a:pt x="1343797" y="1242662"/>
                      <a:pt x="1337605" y="1249370"/>
                    </a:cubicBezTo>
                    <a:cubicBezTo>
                      <a:pt x="1293747" y="1300968"/>
                      <a:pt x="1244214" y="1345342"/>
                      <a:pt x="1189004" y="1384040"/>
                    </a:cubicBezTo>
                    <a:cubicBezTo>
                      <a:pt x="1182296" y="1388684"/>
                      <a:pt x="1177652" y="1389716"/>
                      <a:pt x="1170945" y="1383524"/>
                    </a:cubicBezTo>
                    <a:cubicBezTo>
                      <a:pt x="1153918" y="1368045"/>
                      <a:pt x="1135858" y="1353597"/>
                      <a:pt x="1118831" y="1337602"/>
                    </a:cubicBezTo>
                    <a:cubicBezTo>
                      <a:pt x="1104384" y="1324187"/>
                      <a:pt x="1096644" y="1306128"/>
                      <a:pt x="1086840" y="1289616"/>
                    </a:cubicBezTo>
                    <a:cubicBezTo>
                      <a:pt x="1080133" y="1278265"/>
                      <a:pt x="1074973" y="1277749"/>
                      <a:pt x="1064137" y="1284456"/>
                    </a:cubicBezTo>
                    <a:cubicBezTo>
                      <a:pt x="1044530" y="1296324"/>
                      <a:pt x="1023375" y="1306643"/>
                      <a:pt x="1002220" y="1316447"/>
                    </a:cubicBezTo>
                    <a:cubicBezTo>
                      <a:pt x="993449" y="1320575"/>
                      <a:pt x="991385" y="1324703"/>
                      <a:pt x="996028" y="1332958"/>
                    </a:cubicBezTo>
                    <a:cubicBezTo>
                      <a:pt x="1015120" y="1368561"/>
                      <a:pt x="1021827" y="1407259"/>
                      <a:pt x="1022859" y="1446989"/>
                    </a:cubicBezTo>
                    <a:cubicBezTo>
                      <a:pt x="1022859" y="1451117"/>
                      <a:pt x="1023891" y="1455245"/>
                      <a:pt x="1024407" y="1459889"/>
                    </a:cubicBezTo>
                    <a:cubicBezTo>
                      <a:pt x="1025439" y="1466596"/>
                      <a:pt x="1022859" y="1470724"/>
                      <a:pt x="1015636" y="1473304"/>
                    </a:cubicBezTo>
                    <a:cubicBezTo>
                      <a:pt x="970745" y="1493943"/>
                      <a:pt x="870646" y="1516130"/>
                      <a:pt x="817500" y="1518710"/>
                    </a:cubicBezTo>
                    <a:close/>
                    <a:moveTo>
                      <a:pt x="758163" y="1148238"/>
                    </a:moveTo>
                    <a:cubicBezTo>
                      <a:pt x="974357" y="1144627"/>
                      <a:pt x="1145146" y="976418"/>
                      <a:pt x="1145146" y="758675"/>
                    </a:cubicBezTo>
                    <a:cubicBezTo>
                      <a:pt x="1145146" y="542481"/>
                      <a:pt x="974357" y="371176"/>
                      <a:pt x="757131" y="371176"/>
                    </a:cubicBezTo>
                    <a:cubicBezTo>
                      <a:pt x="539904" y="371176"/>
                      <a:pt x="368600" y="542481"/>
                      <a:pt x="368600" y="759707"/>
                    </a:cubicBezTo>
                    <a:cubicBezTo>
                      <a:pt x="369116" y="977966"/>
                      <a:pt x="541452" y="1145659"/>
                      <a:pt x="758163" y="114823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25925A4A-CBF1-48EF-AB30-CEBB54EC947A}"/>
                  </a:ext>
                </a:extLst>
              </p:cNvPr>
              <p:cNvGrpSpPr/>
              <p:nvPr/>
            </p:nvGrpSpPr>
            <p:grpSpPr>
              <a:xfrm>
                <a:off x="3563163" y="3556278"/>
                <a:ext cx="1218879" cy="1218879"/>
                <a:chOff x="3264582" y="1870309"/>
                <a:chExt cx="1774962" cy="1774962"/>
              </a:xfrm>
              <a:grpFill/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59AB121F-74A9-4A6A-B896-45331194465F}"/>
                    </a:ext>
                  </a:extLst>
                </p:cNvPr>
                <p:cNvSpPr/>
                <p:nvPr/>
              </p:nvSpPr>
              <p:spPr>
                <a:xfrm>
                  <a:off x="3264582" y="1870309"/>
                  <a:ext cx="1774962" cy="1774962"/>
                </a:xfrm>
                <a:custGeom>
                  <a:avLst/>
                  <a:gdLst>
                    <a:gd name="connsiteX0" fmla="*/ 894776 w 1774962"/>
                    <a:gd name="connsiteY0" fmla="*/ 1775736 h 1774962"/>
                    <a:gd name="connsiteX1" fmla="*/ 852466 w 1774962"/>
                    <a:gd name="connsiteY1" fmla="*/ 1775736 h 1774962"/>
                    <a:gd name="connsiteX2" fmla="*/ 839567 w 1774962"/>
                    <a:gd name="connsiteY2" fmla="*/ 1764901 h 1774962"/>
                    <a:gd name="connsiteX3" fmla="*/ 819960 w 1774962"/>
                    <a:gd name="connsiteY3" fmla="*/ 1666349 h 1774962"/>
                    <a:gd name="connsiteX4" fmla="*/ 822024 w 1774962"/>
                    <a:gd name="connsiteY4" fmla="*/ 1636938 h 1774962"/>
                    <a:gd name="connsiteX5" fmla="*/ 811704 w 1774962"/>
                    <a:gd name="connsiteY5" fmla="*/ 1623523 h 1774962"/>
                    <a:gd name="connsiteX6" fmla="*/ 695093 w 1774962"/>
                    <a:gd name="connsiteY6" fmla="*/ 1601852 h 1774962"/>
                    <a:gd name="connsiteX7" fmla="*/ 680130 w 1774962"/>
                    <a:gd name="connsiteY7" fmla="*/ 1610623 h 1774962"/>
                    <a:gd name="connsiteX8" fmla="*/ 615116 w 1774962"/>
                    <a:gd name="connsiteY8" fmla="*/ 1727234 h 1774962"/>
                    <a:gd name="connsiteX9" fmla="*/ 603765 w 1774962"/>
                    <a:gd name="connsiteY9" fmla="*/ 1730330 h 1774962"/>
                    <a:gd name="connsiteX10" fmla="*/ 512953 w 1774962"/>
                    <a:gd name="connsiteY10" fmla="*/ 1694212 h 1774962"/>
                    <a:gd name="connsiteX11" fmla="*/ 507277 w 1774962"/>
                    <a:gd name="connsiteY11" fmla="*/ 1681828 h 1774962"/>
                    <a:gd name="connsiteX12" fmla="*/ 527400 w 1774962"/>
                    <a:gd name="connsiteY12" fmla="*/ 1583277 h 1774962"/>
                    <a:gd name="connsiteX13" fmla="*/ 541848 w 1774962"/>
                    <a:gd name="connsiteY13" fmla="*/ 1552834 h 1774962"/>
                    <a:gd name="connsiteX14" fmla="*/ 537720 w 1774962"/>
                    <a:gd name="connsiteY14" fmla="*/ 1539418 h 1774962"/>
                    <a:gd name="connsiteX15" fmla="*/ 435041 w 1774962"/>
                    <a:gd name="connsiteY15" fmla="*/ 1472857 h 1774962"/>
                    <a:gd name="connsiteX16" fmla="*/ 420593 w 1774962"/>
                    <a:gd name="connsiteY16" fmla="*/ 1474921 h 1774962"/>
                    <a:gd name="connsiteX17" fmla="*/ 315334 w 1774962"/>
                    <a:gd name="connsiteY17" fmla="*/ 1559026 h 1774962"/>
                    <a:gd name="connsiteX18" fmla="*/ 302950 w 1774962"/>
                    <a:gd name="connsiteY18" fmla="*/ 1557478 h 1774962"/>
                    <a:gd name="connsiteX19" fmla="*/ 233809 w 1774962"/>
                    <a:gd name="connsiteY19" fmla="*/ 1490401 h 1774962"/>
                    <a:gd name="connsiteX20" fmla="*/ 232777 w 1774962"/>
                    <a:gd name="connsiteY20" fmla="*/ 1476985 h 1774962"/>
                    <a:gd name="connsiteX21" fmla="*/ 289019 w 1774962"/>
                    <a:gd name="connsiteY21" fmla="*/ 1393397 h 1774962"/>
                    <a:gd name="connsiteX22" fmla="*/ 312754 w 1774962"/>
                    <a:gd name="connsiteY22" fmla="*/ 1371726 h 1774962"/>
                    <a:gd name="connsiteX23" fmla="*/ 314818 w 1774962"/>
                    <a:gd name="connsiteY23" fmla="*/ 1355731 h 1774962"/>
                    <a:gd name="connsiteX24" fmla="*/ 246193 w 1774962"/>
                    <a:gd name="connsiteY24" fmla="*/ 1255631 h 1774962"/>
                    <a:gd name="connsiteX25" fmla="*/ 230713 w 1774962"/>
                    <a:gd name="connsiteY25" fmla="*/ 1253051 h 1774962"/>
                    <a:gd name="connsiteX26" fmla="*/ 102751 w 1774962"/>
                    <a:gd name="connsiteY26" fmla="*/ 1289685 h 1774962"/>
                    <a:gd name="connsiteX27" fmla="*/ 91916 w 1774962"/>
                    <a:gd name="connsiteY27" fmla="*/ 1282978 h 1774962"/>
                    <a:gd name="connsiteX28" fmla="*/ 53733 w 1774962"/>
                    <a:gd name="connsiteY28" fmla="*/ 1194230 h 1774962"/>
                    <a:gd name="connsiteX29" fmla="*/ 58377 w 1774962"/>
                    <a:gd name="connsiteY29" fmla="*/ 1181330 h 1774962"/>
                    <a:gd name="connsiteX30" fmla="*/ 142481 w 1774962"/>
                    <a:gd name="connsiteY30" fmla="*/ 1125605 h 1774962"/>
                    <a:gd name="connsiteX31" fmla="*/ 173956 w 1774962"/>
                    <a:gd name="connsiteY31" fmla="*/ 1114253 h 1774962"/>
                    <a:gd name="connsiteX32" fmla="*/ 180664 w 1774962"/>
                    <a:gd name="connsiteY32" fmla="*/ 1101870 h 1774962"/>
                    <a:gd name="connsiteX33" fmla="*/ 154865 w 1774962"/>
                    <a:gd name="connsiteY33" fmla="*/ 981131 h 1774962"/>
                    <a:gd name="connsiteX34" fmla="*/ 144029 w 1774962"/>
                    <a:gd name="connsiteY34" fmla="*/ 973391 h 1774962"/>
                    <a:gd name="connsiteX35" fmla="*/ 10391 w 1774962"/>
                    <a:gd name="connsiteY35" fmla="*/ 958428 h 1774962"/>
                    <a:gd name="connsiteX36" fmla="*/ 2135 w 1774962"/>
                    <a:gd name="connsiteY36" fmla="*/ 948624 h 1774962"/>
                    <a:gd name="connsiteX37" fmla="*/ 588 w 1774962"/>
                    <a:gd name="connsiteY37" fmla="*/ 850589 h 1774962"/>
                    <a:gd name="connsiteX38" fmla="*/ 10391 w 1774962"/>
                    <a:gd name="connsiteY38" fmla="*/ 840785 h 1774962"/>
                    <a:gd name="connsiteX39" fmla="*/ 110491 w 1774962"/>
                    <a:gd name="connsiteY39" fmla="*/ 820662 h 1774962"/>
                    <a:gd name="connsiteX40" fmla="*/ 139901 w 1774962"/>
                    <a:gd name="connsiteY40" fmla="*/ 822726 h 1774962"/>
                    <a:gd name="connsiteX41" fmla="*/ 153317 w 1774962"/>
                    <a:gd name="connsiteY41" fmla="*/ 811890 h 1774962"/>
                    <a:gd name="connsiteX42" fmla="*/ 174472 w 1774962"/>
                    <a:gd name="connsiteY42" fmla="*/ 696827 h 1774962"/>
                    <a:gd name="connsiteX43" fmla="*/ 164152 w 1774962"/>
                    <a:gd name="connsiteY43" fmla="*/ 680316 h 1774962"/>
                    <a:gd name="connsiteX44" fmla="*/ 49090 w 1774962"/>
                    <a:gd name="connsiteY44" fmla="*/ 615819 h 1774962"/>
                    <a:gd name="connsiteX45" fmla="*/ 45993 w 1774962"/>
                    <a:gd name="connsiteY45" fmla="*/ 606015 h 1774962"/>
                    <a:gd name="connsiteX46" fmla="*/ 82628 w 1774962"/>
                    <a:gd name="connsiteY46" fmla="*/ 513655 h 1774962"/>
                    <a:gd name="connsiteX47" fmla="*/ 93979 w 1774962"/>
                    <a:gd name="connsiteY47" fmla="*/ 508496 h 1774962"/>
                    <a:gd name="connsiteX48" fmla="*/ 224006 w 1774962"/>
                    <a:gd name="connsiteY48" fmla="*/ 543066 h 1774962"/>
                    <a:gd name="connsiteX49" fmla="*/ 236905 w 1774962"/>
                    <a:gd name="connsiteY49" fmla="*/ 538938 h 1774962"/>
                    <a:gd name="connsiteX50" fmla="*/ 302434 w 1774962"/>
                    <a:gd name="connsiteY50" fmla="*/ 437291 h 1774962"/>
                    <a:gd name="connsiteX51" fmla="*/ 302950 w 1774962"/>
                    <a:gd name="connsiteY51" fmla="*/ 423359 h 1774962"/>
                    <a:gd name="connsiteX52" fmla="*/ 238453 w 1774962"/>
                    <a:gd name="connsiteY52" fmla="*/ 346995 h 1774962"/>
                    <a:gd name="connsiteX53" fmla="*/ 228650 w 1774962"/>
                    <a:gd name="connsiteY53" fmla="*/ 333063 h 1774962"/>
                    <a:gd name="connsiteX54" fmla="*/ 230713 w 1774962"/>
                    <a:gd name="connsiteY54" fmla="*/ 290237 h 1774962"/>
                    <a:gd name="connsiteX55" fmla="*/ 283859 w 1774962"/>
                    <a:gd name="connsiteY55" fmla="*/ 236060 h 1774962"/>
                    <a:gd name="connsiteX56" fmla="*/ 300370 w 1774962"/>
                    <a:gd name="connsiteY56" fmla="*/ 234512 h 1774962"/>
                    <a:gd name="connsiteX57" fmla="*/ 380863 w 1774962"/>
                    <a:gd name="connsiteY57" fmla="*/ 288173 h 1774962"/>
                    <a:gd name="connsiteX58" fmla="*/ 403050 w 1774962"/>
                    <a:gd name="connsiteY58" fmla="*/ 311392 h 1774962"/>
                    <a:gd name="connsiteX59" fmla="*/ 422141 w 1774962"/>
                    <a:gd name="connsiteY59" fmla="*/ 313972 h 1774962"/>
                    <a:gd name="connsiteX60" fmla="*/ 519661 w 1774962"/>
                    <a:gd name="connsiteY60" fmla="*/ 246895 h 1774962"/>
                    <a:gd name="connsiteX61" fmla="*/ 524820 w 1774962"/>
                    <a:gd name="connsiteY61" fmla="*/ 233996 h 1774962"/>
                    <a:gd name="connsiteX62" fmla="*/ 492314 w 1774962"/>
                    <a:gd name="connsiteY62" fmla="*/ 127704 h 1774962"/>
                    <a:gd name="connsiteX63" fmla="*/ 514501 w 1774962"/>
                    <a:gd name="connsiteY63" fmla="*/ 82298 h 1774962"/>
                    <a:gd name="connsiteX64" fmla="*/ 578482 w 1774962"/>
                    <a:gd name="connsiteY64" fmla="*/ 55468 h 1774962"/>
                    <a:gd name="connsiteX65" fmla="*/ 595509 w 1774962"/>
                    <a:gd name="connsiteY65" fmla="*/ 60111 h 1774962"/>
                    <a:gd name="connsiteX66" fmla="*/ 648655 w 1774962"/>
                    <a:gd name="connsiteY66" fmla="*/ 139572 h 1774962"/>
                    <a:gd name="connsiteX67" fmla="*/ 661039 w 1774962"/>
                    <a:gd name="connsiteY67" fmla="*/ 172078 h 1774962"/>
                    <a:gd name="connsiteX68" fmla="*/ 675486 w 1774962"/>
                    <a:gd name="connsiteY68" fmla="*/ 180334 h 1774962"/>
                    <a:gd name="connsiteX69" fmla="*/ 792613 w 1774962"/>
                    <a:gd name="connsiteY69" fmla="*/ 155567 h 1774962"/>
                    <a:gd name="connsiteX70" fmla="*/ 801900 w 1774962"/>
                    <a:gd name="connsiteY70" fmla="*/ 143700 h 1774962"/>
                    <a:gd name="connsiteX71" fmla="*/ 816864 w 1774962"/>
                    <a:gd name="connsiteY71" fmla="*/ 11094 h 1774962"/>
                    <a:gd name="connsiteX72" fmla="*/ 826151 w 1774962"/>
                    <a:gd name="connsiteY72" fmla="*/ 2322 h 1774962"/>
                    <a:gd name="connsiteX73" fmla="*/ 925219 w 1774962"/>
                    <a:gd name="connsiteY73" fmla="*/ 774 h 1774962"/>
                    <a:gd name="connsiteX74" fmla="*/ 934507 w 1774962"/>
                    <a:gd name="connsiteY74" fmla="*/ 10062 h 1774962"/>
                    <a:gd name="connsiteX75" fmla="*/ 954114 w 1774962"/>
                    <a:gd name="connsiteY75" fmla="*/ 111193 h 1774962"/>
                    <a:gd name="connsiteX76" fmla="*/ 952050 w 1774962"/>
                    <a:gd name="connsiteY76" fmla="*/ 140604 h 1774962"/>
                    <a:gd name="connsiteX77" fmla="*/ 962369 w 1774962"/>
                    <a:gd name="connsiteY77" fmla="*/ 152987 h 1774962"/>
                    <a:gd name="connsiteX78" fmla="*/ 1078980 w 1774962"/>
                    <a:gd name="connsiteY78" fmla="*/ 174658 h 1774962"/>
                    <a:gd name="connsiteX79" fmla="*/ 1093428 w 1774962"/>
                    <a:gd name="connsiteY79" fmla="*/ 168467 h 1774962"/>
                    <a:gd name="connsiteX80" fmla="*/ 1147089 w 1774962"/>
                    <a:gd name="connsiteY80" fmla="*/ 69399 h 1774962"/>
                    <a:gd name="connsiteX81" fmla="*/ 1192495 w 1774962"/>
                    <a:gd name="connsiteY81" fmla="*/ 54436 h 1774962"/>
                    <a:gd name="connsiteX82" fmla="*/ 1258024 w 1774962"/>
                    <a:gd name="connsiteY82" fmla="*/ 81266 h 1774962"/>
                    <a:gd name="connsiteX83" fmla="*/ 1267312 w 1774962"/>
                    <a:gd name="connsiteY83" fmla="*/ 96746 h 1774962"/>
                    <a:gd name="connsiteX84" fmla="*/ 1247705 w 1774962"/>
                    <a:gd name="connsiteY84" fmla="*/ 192718 h 1774962"/>
                    <a:gd name="connsiteX85" fmla="*/ 1233258 w 1774962"/>
                    <a:gd name="connsiteY85" fmla="*/ 224192 h 1774962"/>
                    <a:gd name="connsiteX86" fmla="*/ 1237385 w 1774962"/>
                    <a:gd name="connsiteY86" fmla="*/ 237608 h 1774962"/>
                    <a:gd name="connsiteX87" fmla="*/ 1340065 w 1774962"/>
                    <a:gd name="connsiteY87" fmla="*/ 304169 h 1774962"/>
                    <a:gd name="connsiteX88" fmla="*/ 1354512 w 1774962"/>
                    <a:gd name="connsiteY88" fmla="*/ 302621 h 1774962"/>
                    <a:gd name="connsiteX89" fmla="*/ 1459771 w 1774962"/>
                    <a:gd name="connsiteY89" fmla="*/ 218516 h 1774962"/>
                    <a:gd name="connsiteX90" fmla="*/ 1472155 w 1774962"/>
                    <a:gd name="connsiteY90" fmla="*/ 220064 h 1774962"/>
                    <a:gd name="connsiteX91" fmla="*/ 1541296 w 1774962"/>
                    <a:gd name="connsiteY91" fmla="*/ 287657 h 1774962"/>
                    <a:gd name="connsiteX92" fmla="*/ 1542328 w 1774962"/>
                    <a:gd name="connsiteY92" fmla="*/ 301073 h 1774962"/>
                    <a:gd name="connsiteX93" fmla="*/ 1485570 w 1774962"/>
                    <a:gd name="connsiteY93" fmla="*/ 385693 h 1774962"/>
                    <a:gd name="connsiteX94" fmla="*/ 1462868 w 1774962"/>
                    <a:gd name="connsiteY94" fmla="*/ 406332 h 1774962"/>
                    <a:gd name="connsiteX95" fmla="*/ 1460803 w 1774962"/>
                    <a:gd name="connsiteY95" fmla="*/ 422327 h 1774962"/>
                    <a:gd name="connsiteX96" fmla="*/ 1529428 w 1774962"/>
                    <a:gd name="connsiteY96" fmla="*/ 522427 h 1774962"/>
                    <a:gd name="connsiteX97" fmla="*/ 1544908 w 1774962"/>
                    <a:gd name="connsiteY97" fmla="*/ 525007 h 1774962"/>
                    <a:gd name="connsiteX98" fmla="*/ 1672870 w 1774962"/>
                    <a:gd name="connsiteY98" fmla="*/ 488373 h 1774962"/>
                    <a:gd name="connsiteX99" fmla="*/ 1683706 w 1774962"/>
                    <a:gd name="connsiteY99" fmla="*/ 495080 h 1774962"/>
                    <a:gd name="connsiteX100" fmla="*/ 1721888 w 1774962"/>
                    <a:gd name="connsiteY100" fmla="*/ 583828 h 1774962"/>
                    <a:gd name="connsiteX101" fmla="*/ 1717244 w 1774962"/>
                    <a:gd name="connsiteY101" fmla="*/ 596728 h 1774962"/>
                    <a:gd name="connsiteX102" fmla="*/ 1633140 w 1774962"/>
                    <a:gd name="connsiteY102" fmla="*/ 652453 h 1774962"/>
                    <a:gd name="connsiteX103" fmla="*/ 1601665 w 1774962"/>
                    <a:gd name="connsiteY103" fmla="*/ 663805 h 1774962"/>
                    <a:gd name="connsiteX104" fmla="*/ 1594958 w 1774962"/>
                    <a:gd name="connsiteY104" fmla="*/ 676188 h 1774962"/>
                    <a:gd name="connsiteX105" fmla="*/ 1620241 w 1774962"/>
                    <a:gd name="connsiteY105" fmla="*/ 795895 h 1774962"/>
                    <a:gd name="connsiteX106" fmla="*/ 1631076 w 1774962"/>
                    <a:gd name="connsiteY106" fmla="*/ 804667 h 1774962"/>
                    <a:gd name="connsiteX107" fmla="*/ 1763682 w 1774962"/>
                    <a:gd name="connsiteY107" fmla="*/ 819630 h 1774962"/>
                    <a:gd name="connsiteX108" fmla="*/ 1773486 w 1774962"/>
                    <a:gd name="connsiteY108" fmla="*/ 829950 h 1774962"/>
                    <a:gd name="connsiteX109" fmla="*/ 1775034 w 1774962"/>
                    <a:gd name="connsiteY109" fmla="*/ 927985 h 1774962"/>
                    <a:gd name="connsiteX110" fmla="*/ 1766262 w 1774962"/>
                    <a:gd name="connsiteY110" fmla="*/ 937273 h 1774962"/>
                    <a:gd name="connsiteX111" fmla="*/ 1663583 w 1774962"/>
                    <a:gd name="connsiteY111" fmla="*/ 957396 h 1774962"/>
                    <a:gd name="connsiteX112" fmla="*/ 1636752 w 1774962"/>
                    <a:gd name="connsiteY112" fmla="*/ 955332 h 1774962"/>
                    <a:gd name="connsiteX113" fmla="*/ 1622304 w 1774962"/>
                    <a:gd name="connsiteY113" fmla="*/ 966684 h 1774962"/>
                    <a:gd name="connsiteX114" fmla="*/ 1601149 w 1774962"/>
                    <a:gd name="connsiteY114" fmla="*/ 1081746 h 1774962"/>
                    <a:gd name="connsiteX115" fmla="*/ 1610437 w 1774962"/>
                    <a:gd name="connsiteY115" fmla="*/ 1097742 h 1774962"/>
                    <a:gd name="connsiteX116" fmla="*/ 1726016 w 1774962"/>
                    <a:gd name="connsiteY116" fmla="*/ 1161723 h 1774962"/>
                    <a:gd name="connsiteX117" fmla="*/ 1729112 w 1774962"/>
                    <a:gd name="connsiteY117" fmla="*/ 1174107 h 1774962"/>
                    <a:gd name="connsiteX118" fmla="*/ 1693509 w 1774962"/>
                    <a:gd name="connsiteY118" fmla="*/ 1263887 h 1774962"/>
                    <a:gd name="connsiteX119" fmla="*/ 1681126 w 1774962"/>
                    <a:gd name="connsiteY119" fmla="*/ 1270078 h 1774962"/>
                    <a:gd name="connsiteX120" fmla="*/ 1581542 w 1774962"/>
                    <a:gd name="connsiteY120" fmla="*/ 1249955 h 1774962"/>
                    <a:gd name="connsiteX121" fmla="*/ 1552647 w 1774962"/>
                    <a:gd name="connsiteY121" fmla="*/ 1236024 h 1774962"/>
                    <a:gd name="connsiteX122" fmla="*/ 1538200 w 1774962"/>
                    <a:gd name="connsiteY122" fmla="*/ 1240152 h 1774962"/>
                    <a:gd name="connsiteX123" fmla="*/ 1473187 w 1774962"/>
                    <a:gd name="connsiteY123" fmla="*/ 1340767 h 1774962"/>
                    <a:gd name="connsiteX124" fmla="*/ 1475251 w 1774962"/>
                    <a:gd name="connsiteY124" fmla="*/ 1358310 h 1774962"/>
                    <a:gd name="connsiteX125" fmla="*/ 1535104 w 1774962"/>
                    <a:gd name="connsiteY125" fmla="*/ 1430031 h 1774962"/>
                    <a:gd name="connsiteX126" fmla="*/ 1545424 w 1774962"/>
                    <a:gd name="connsiteY126" fmla="*/ 1444995 h 1774962"/>
                    <a:gd name="connsiteX127" fmla="*/ 1542844 w 1774962"/>
                    <a:gd name="connsiteY127" fmla="*/ 1489885 h 1774962"/>
                    <a:gd name="connsiteX128" fmla="*/ 1491246 w 1774962"/>
                    <a:gd name="connsiteY128" fmla="*/ 1542514 h 1774962"/>
                    <a:gd name="connsiteX129" fmla="*/ 1472155 w 1774962"/>
                    <a:gd name="connsiteY129" fmla="*/ 1544062 h 1774962"/>
                    <a:gd name="connsiteX130" fmla="*/ 1393726 w 1774962"/>
                    <a:gd name="connsiteY130" fmla="*/ 1491948 h 1774962"/>
                    <a:gd name="connsiteX131" fmla="*/ 1369992 w 1774962"/>
                    <a:gd name="connsiteY131" fmla="*/ 1466666 h 1774962"/>
                    <a:gd name="connsiteX132" fmla="*/ 1352964 w 1774962"/>
                    <a:gd name="connsiteY132" fmla="*/ 1464602 h 1774962"/>
                    <a:gd name="connsiteX133" fmla="*/ 1254413 w 1774962"/>
                    <a:gd name="connsiteY133" fmla="*/ 1532711 h 1774962"/>
                    <a:gd name="connsiteX134" fmla="*/ 1248737 w 1774962"/>
                    <a:gd name="connsiteY134" fmla="*/ 1544578 h 1774962"/>
                    <a:gd name="connsiteX135" fmla="*/ 1284339 w 1774962"/>
                    <a:gd name="connsiteY135" fmla="*/ 1662221 h 1774962"/>
                    <a:gd name="connsiteX136" fmla="*/ 1268860 w 1774962"/>
                    <a:gd name="connsiteY136" fmla="*/ 1693180 h 1774962"/>
                    <a:gd name="connsiteX137" fmla="*/ 1195591 w 1774962"/>
                    <a:gd name="connsiteY137" fmla="*/ 1724654 h 1774962"/>
                    <a:gd name="connsiteX138" fmla="*/ 1178564 w 1774962"/>
                    <a:gd name="connsiteY138" fmla="*/ 1719495 h 1774962"/>
                    <a:gd name="connsiteX139" fmla="*/ 1125418 w 1774962"/>
                    <a:gd name="connsiteY139" fmla="*/ 1640034 h 1774962"/>
                    <a:gd name="connsiteX140" fmla="*/ 1113035 w 1774962"/>
                    <a:gd name="connsiteY140" fmla="*/ 1606496 h 1774962"/>
                    <a:gd name="connsiteX141" fmla="*/ 1099619 w 1774962"/>
                    <a:gd name="connsiteY141" fmla="*/ 1599272 h 1774962"/>
                    <a:gd name="connsiteX142" fmla="*/ 979913 w 1774962"/>
                    <a:gd name="connsiteY142" fmla="*/ 1624555 h 1774962"/>
                    <a:gd name="connsiteX143" fmla="*/ 972173 w 1774962"/>
                    <a:gd name="connsiteY143" fmla="*/ 1634874 h 1774962"/>
                    <a:gd name="connsiteX144" fmla="*/ 957726 w 1774962"/>
                    <a:gd name="connsiteY144" fmla="*/ 1767481 h 1774962"/>
                    <a:gd name="connsiteX145" fmla="*/ 945858 w 1774962"/>
                    <a:gd name="connsiteY145" fmla="*/ 1777800 h 1774962"/>
                    <a:gd name="connsiteX146" fmla="*/ 895808 w 1774962"/>
                    <a:gd name="connsiteY146" fmla="*/ 1779864 h 1774962"/>
                    <a:gd name="connsiteX147" fmla="*/ 894776 w 1774962"/>
                    <a:gd name="connsiteY147" fmla="*/ 1775736 h 1774962"/>
                    <a:gd name="connsiteX148" fmla="*/ 890648 w 1774962"/>
                    <a:gd name="connsiteY148" fmla="*/ 1454798 h 1774962"/>
                    <a:gd name="connsiteX149" fmla="*/ 1452548 w 1774962"/>
                    <a:gd name="connsiteY149" fmla="*/ 884127 h 1774962"/>
                    <a:gd name="connsiteX150" fmla="*/ 881361 w 1774962"/>
                    <a:gd name="connsiteY150" fmla="*/ 322228 h 1774962"/>
                    <a:gd name="connsiteX151" fmla="*/ 320494 w 1774962"/>
                    <a:gd name="connsiteY151" fmla="*/ 893415 h 1774962"/>
                    <a:gd name="connsiteX152" fmla="*/ 890648 w 1774962"/>
                    <a:gd name="connsiteY152" fmla="*/ 1454798 h 1774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</a:cxnLst>
                  <a:rect l="l" t="t" r="r" b="b"/>
                  <a:pathLst>
                    <a:path w="1774962" h="1774962">
                      <a:moveTo>
                        <a:pt x="894776" y="1775736"/>
                      </a:moveTo>
                      <a:cubicBezTo>
                        <a:pt x="880845" y="1775736"/>
                        <a:pt x="866397" y="1775736"/>
                        <a:pt x="852466" y="1775736"/>
                      </a:cubicBezTo>
                      <a:cubicBezTo>
                        <a:pt x="844726" y="1775736"/>
                        <a:pt x="840599" y="1772640"/>
                        <a:pt x="839567" y="1764901"/>
                      </a:cubicBezTo>
                      <a:cubicBezTo>
                        <a:pt x="833375" y="1731878"/>
                        <a:pt x="826151" y="1699371"/>
                        <a:pt x="819960" y="1666349"/>
                      </a:cubicBezTo>
                      <a:cubicBezTo>
                        <a:pt x="817896" y="1656545"/>
                        <a:pt x="820992" y="1646742"/>
                        <a:pt x="822024" y="1636938"/>
                      </a:cubicBezTo>
                      <a:cubicBezTo>
                        <a:pt x="823056" y="1628682"/>
                        <a:pt x="820992" y="1624555"/>
                        <a:pt x="811704" y="1623523"/>
                      </a:cubicBezTo>
                      <a:cubicBezTo>
                        <a:pt x="772490" y="1619395"/>
                        <a:pt x="733275" y="1612171"/>
                        <a:pt x="695093" y="1601852"/>
                      </a:cubicBezTo>
                      <a:cubicBezTo>
                        <a:pt x="686837" y="1599788"/>
                        <a:pt x="682194" y="1602368"/>
                        <a:pt x="680130" y="1610623"/>
                      </a:cubicBezTo>
                      <a:cubicBezTo>
                        <a:pt x="669294" y="1655513"/>
                        <a:pt x="636788" y="1688020"/>
                        <a:pt x="615116" y="1727234"/>
                      </a:cubicBezTo>
                      <a:cubicBezTo>
                        <a:pt x="612537" y="1731878"/>
                        <a:pt x="608409" y="1731878"/>
                        <a:pt x="603765" y="1730330"/>
                      </a:cubicBezTo>
                      <a:cubicBezTo>
                        <a:pt x="572807" y="1720011"/>
                        <a:pt x="542364" y="1707627"/>
                        <a:pt x="512953" y="1694212"/>
                      </a:cubicBezTo>
                      <a:cubicBezTo>
                        <a:pt x="506761" y="1691632"/>
                        <a:pt x="506245" y="1686988"/>
                        <a:pt x="507277" y="1681828"/>
                      </a:cubicBezTo>
                      <a:cubicBezTo>
                        <a:pt x="513985" y="1648806"/>
                        <a:pt x="519661" y="1615783"/>
                        <a:pt x="527400" y="1583277"/>
                      </a:cubicBezTo>
                      <a:cubicBezTo>
                        <a:pt x="529980" y="1572441"/>
                        <a:pt x="536172" y="1562637"/>
                        <a:pt x="541848" y="1552834"/>
                      </a:cubicBezTo>
                      <a:cubicBezTo>
                        <a:pt x="545460" y="1546642"/>
                        <a:pt x="544428" y="1543030"/>
                        <a:pt x="537720" y="1539418"/>
                      </a:cubicBezTo>
                      <a:cubicBezTo>
                        <a:pt x="501601" y="1520327"/>
                        <a:pt x="467547" y="1497624"/>
                        <a:pt x="435041" y="1472857"/>
                      </a:cubicBezTo>
                      <a:cubicBezTo>
                        <a:pt x="429365" y="1468214"/>
                        <a:pt x="425237" y="1468214"/>
                        <a:pt x="420593" y="1474921"/>
                      </a:cubicBezTo>
                      <a:cubicBezTo>
                        <a:pt x="393762" y="1512588"/>
                        <a:pt x="350936" y="1531163"/>
                        <a:pt x="315334" y="1559026"/>
                      </a:cubicBezTo>
                      <a:cubicBezTo>
                        <a:pt x="310690" y="1562637"/>
                        <a:pt x="307078" y="1561090"/>
                        <a:pt x="302950" y="1557478"/>
                      </a:cubicBezTo>
                      <a:cubicBezTo>
                        <a:pt x="278699" y="1536323"/>
                        <a:pt x="255996" y="1513104"/>
                        <a:pt x="233809" y="1490401"/>
                      </a:cubicBezTo>
                      <a:cubicBezTo>
                        <a:pt x="229682" y="1485757"/>
                        <a:pt x="229165" y="1482145"/>
                        <a:pt x="232777" y="1476985"/>
                      </a:cubicBezTo>
                      <a:cubicBezTo>
                        <a:pt x="251352" y="1449122"/>
                        <a:pt x="269928" y="1421260"/>
                        <a:pt x="289019" y="1393397"/>
                      </a:cubicBezTo>
                      <a:cubicBezTo>
                        <a:pt x="295210" y="1384625"/>
                        <a:pt x="304498" y="1378949"/>
                        <a:pt x="312754" y="1371726"/>
                      </a:cubicBezTo>
                      <a:cubicBezTo>
                        <a:pt x="318946" y="1366566"/>
                        <a:pt x="319978" y="1361922"/>
                        <a:pt x="314818" y="1355731"/>
                      </a:cubicBezTo>
                      <a:cubicBezTo>
                        <a:pt x="289535" y="1324256"/>
                        <a:pt x="266316" y="1291233"/>
                        <a:pt x="246193" y="1255631"/>
                      </a:cubicBezTo>
                      <a:cubicBezTo>
                        <a:pt x="241549" y="1247375"/>
                        <a:pt x="236905" y="1248923"/>
                        <a:pt x="230713" y="1253051"/>
                      </a:cubicBezTo>
                      <a:cubicBezTo>
                        <a:pt x="191499" y="1277302"/>
                        <a:pt x="145577" y="1277818"/>
                        <a:pt x="102751" y="1289685"/>
                      </a:cubicBezTo>
                      <a:cubicBezTo>
                        <a:pt x="97075" y="1291233"/>
                        <a:pt x="93979" y="1288137"/>
                        <a:pt x="91916" y="1282978"/>
                      </a:cubicBezTo>
                      <a:cubicBezTo>
                        <a:pt x="77984" y="1254083"/>
                        <a:pt x="65085" y="1224156"/>
                        <a:pt x="53733" y="1194230"/>
                      </a:cubicBezTo>
                      <a:cubicBezTo>
                        <a:pt x="51669" y="1188038"/>
                        <a:pt x="53217" y="1184426"/>
                        <a:pt x="58377" y="1181330"/>
                      </a:cubicBezTo>
                      <a:cubicBezTo>
                        <a:pt x="86240" y="1162755"/>
                        <a:pt x="113587" y="1143664"/>
                        <a:pt x="142481" y="1125605"/>
                      </a:cubicBezTo>
                      <a:cubicBezTo>
                        <a:pt x="151769" y="1119929"/>
                        <a:pt x="163120" y="1117349"/>
                        <a:pt x="173956" y="1114253"/>
                      </a:cubicBezTo>
                      <a:cubicBezTo>
                        <a:pt x="180664" y="1112189"/>
                        <a:pt x="182727" y="1109093"/>
                        <a:pt x="180664" y="1101870"/>
                      </a:cubicBezTo>
                      <a:cubicBezTo>
                        <a:pt x="168796" y="1062139"/>
                        <a:pt x="160541" y="1021893"/>
                        <a:pt x="154865" y="981131"/>
                      </a:cubicBezTo>
                      <a:cubicBezTo>
                        <a:pt x="153833" y="974423"/>
                        <a:pt x="150737" y="972359"/>
                        <a:pt x="144029" y="973391"/>
                      </a:cubicBezTo>
                      <a:cubicBezTo>
                        <a:pt x="98107" y="981131"/>
                        <a:pt x="54765" y="963588"/>
                        <a:pt x="10391" y="958428"/>
                      </a:cubicBezTo>
                      <a:cubicBezTo>
                        <a:pt x="4715" y="957912"/>
                        <a:pt x="2652" y="954300"/>
                        <a:pt x="2135" y="948624"/>
                      </a:cubicBezTo>
                      <a:cubicBezTo>
                        <a:pt x="-960" y="916118"/>
                        <a:pt x="72" y="883611"/>
                        <a:pt x="588" y="850589"/>
                      </a:cubicBezTo>
                      <a:cubicBezTo>
                        <a:pt x="588" y="844397"/>
                        <a:pt x="4715" y="841817"/>
                        <a:pt x="10391" y="840785"/>
                      </a:cubicBezTo>
                      <a:cubicBezTo>
                        <a:pt x="43930" y="834077"/>
                        <a:pt x="76952" y="827370"/>
                        <a:pt x="110491" y="820662"/>
                      </a:cubicBezTo>
                      <a:cubicBezTo>
                        <a:pt x="120294" y="818598"/>
                        <a:pt x="130098" y="821694"/>
                        <a:pt x="139901" y="822726"/>
                      </a:cubicBezTo>
                      <a:cubicBezTo>
                        <a:pt x="148157" y="823758"/>
                        <a:pt x="152285" y="820662"/>
                        <a:pt x="153317" y="811890"/>
                      </a:cubicBezTo>
                      <a:cubicBezTo>
                        <a:pt x="157445" y="773192"/>
                        <a:pt x="164668" y="734494"/>
                        <a:pt x="174472" y="696827"/>
                      </a:cubicBezTo>
                      <a:cubicBezTo>
                        <a:pt x="177052" y="687024"/>
                        <a:pt x="173440" y="682380"/>
                        <a:pt x="164152" y="680316"/>
                      </a:cubicBezTo>
                      <a:cubicBezTo>
                        <a:pt x="120294" y="668965"/>
                        <a:pt x="87272" y="636974"/>
                        <a:pt x="49090" y="615819"/>
                      </a:cubicBezTo>
                      <a:cubicBezTo>
                        <a:pt x="44961" y="613755"/>
                        <a:pt x="44961" y="610143"/>
                        <a:pt x="45993" y="606015"/>
                      </a:cubicBezTo>
                      <a:cubicBezTo>
                        <a:pt x="56313" y="574541"/>
                        <a:pt x="69212" y="544098"/>
                        <a:pt x="82628" y="513655"/>
                      </a:cubicBezTo>
                      <a:cubicBezTo>
                        <a:pt x="85208" y="507980"/>
                        <a:pt x="89336" y="506948"/>
                        <a:pt x="93979" y="508496"/>
                      </a:cubicBezTo>
                      <a:cubicBezTo>
                        <a:pt x="137322" y="519847"/>
                        <a:pt x="183760" y="518815"/>
                        <a:pt x="224006" y="543066"/>
                      </a:cubicBezTo>
                      <a:cubicBezTo>
                        <a:pt x="230713" y="547194"/>
                        <a:pt x="233809" y="544614"/>
                        <a:pt x="236905" y="538938"/>
                      </a:cubicBezTo>
                      <a:cubicBezTo>
                        <a:pt x="255996" y="503336"/>
                        <a:pt x="278183" y="469281"/>
                        <a:pt x="302434" y="437291"/>
                      </a:cubicBezTo>
                      <a:cubicBezTo>
                        <a:pt x="305530" y="433163"/>
                        <a:pt x="310690" y="428519"/>
                        <a:pt x="302950" y="423359"/>
                      </a:cubicBezTo>
                      <a:cubicBezTo>
                        <a:pt x="273540" y="404268"/>
                        <a:pt x="258576" y="373826"/>
                        <a:pt x="238453" y="346995"/>
                      </a:cubicBezTo>
                      <a:cubicBezTo>
                        <a:pt x="234841" y="342351"/>
                        <a:pt x="232262" y="337707"/>
                        <a:pt x="228650" y="333063"/>
                      </a:cubicBezTo>
                      <a:cubicBezTo>
                        <a:pt x="212654" y="310360"/>
                        <a:pt x="212138" y="309844"/>
                        <a:pt x="230713" y="290237"/>
                      </a:cubicBezTo>
                      <a:cubicBezTo>
                        <a:pt x="248257" y="271662"/>
                        <a:pt x="266316" y="254119"/>
                        <a:pt x="283859" y="236060"/>
                      </a:cubicBezTo>
                      <a:cubicBezTo>
                        <a:pt x="289535" y="230384"/>
                        <a:pt x="294179" y="229868"/>
                        <a:pt x="300370" y="234512"/>
                      </a:cubicBezTo>
                      <a:cubicBezTo>
                        <a:pt x="327201" y="252571"/>
                        <a:pt x="354032" y="270114"/>
                        <a:pt x="380863" y="288173"/>
                      </a:cubicBezTo>
                      <a:cubicBezTo>
                        <a:pt x="390150" y="294365"/>
                        <a:pt x="396342" y="303137"/>
                        <a:pt x="403050" y="311392"/>
                      </a:cubicBezTo>
                      <a:cubicBezTo>
                        <a:pt x="408726" y="319132"/>
                        <a:pt x="413885" y="320680"/>
                        <a:pt x="422141" y="313972"/>
                      </a:cubicBezTo>
                      <a:cubicBezTo>
                        <a:pt x="452584" y="288689"/>
                        <a:pt x="485606" y="266502"/>
                        <a:pt x="519661" y="246895"/>
                      </a:cubicBezTo>
                      <a:cubicBezTo>
                        <a:pt x="524820" y="243799"/>
                        <a:pt x="529464" y="240703"/>
                        <a:pt x="524820" y="233996"/>
                      </a:cubicBezTo>
                      <a:cubicBezTo>
                        <a:pt x="502633" y="202005"/>
                        <a:pt x="501086" y="163823"/>
                        <a:pt x="492314" y="127704"/>
                      </a:cubicBezTo>
                      <a:cubicBezTo>
                        <a:pt x="484574" y="96230"/>
                        <a:pt x="485606" y="96746"/>
                        <a:pt x="514501" y="82298"/>
                      </a:cubicBezTo>
                      <a:cubicBezTo>
                        <a:pt x="535140" y="71979"/>
                        <a:pt x="557327" y="64239"/>
                        <a:pt x="578482" y="55468"/>
                      </a:cubicBezTo>
                      <a:cubicBezTo>
                        <a:pt x="586222" y="52372"/>
                        <a:pt x="590866" y="52888"/>
                        <a:pt x="595509" y="60111"/>
                      </a:cubicBezTo>
                      <a:cubicBezTo>
                        <a:pt x="613053" y="86942"/>
                        <a:pt x="630596" y="113257"/>
                        <a:pt x="648655" y="139572"/>
                      </a:cubicBezTo>
                      <a:cubicBezTo>
                        <a:pt x="655363" y="149375"/>
                        <a:pt x="657427" y="160727"/>
                        <a:pt x="661039" y="172078"/>
                      </a:cubicBezTo>
                      <a:cubicBezTo>
                        <a:pt x="663618" y="180334"/>
                        <a:pt x="667230" y="182914"/>
                        <a:pt x="675486" y="180334"/>
                      </a:cubicBezTo>
                      <a:cubicBezTo>
                        <a:pt x="713668" y="168983"/>
                        <a:pt x="752882" y="160727"/>
                        <a:pt x="792613" y="155567"/>
                      </a:cubicBezTo>
                      <a:cubicBezTo>
                        <a:pt x="800352" y="154535"/>
                        <a:pt x="802932" y="151439"/>
                        <a:pt x="801900" y="143700"/>
                      </a:cubicBezTo>
                      <a:cubicBezTo>
                        <a:pt x="795193" y="98294"/>
                        <a:pt x="811704" y="55468"/>
                        <a:pt x="816864" y="11094"/>
                      </a:cubicBezTo>
                      <a:cubicBezTo>
                        <a:pt x="817380" y="5934"/>
                        <a:pt x="820476" y="2838"/>
                        <a:pt x="826151" y="2322"/>
                      </a:cubicBezTo>
                      <a:cubicBezTo>
                        <a:pt x="859174" y="-1290"/>
                        <a:pt x="892196" y="258"/>
                        <a:pt x="925219" y="774"/>
                      </a:cubicBezTo>
                      <a:cubicBezTo>
                        <a:pt x="930895" y="774"/>
                        <a:pt x="933475" y="4902"/>
                        <a:pt x="934507" y="10062"/>
                      </a:cubicBezTo>
                      <a:cubicBezTo>
                        <a:pt x="941214" y="43600"/>
                        <a:pt x="948438" y="77139"/>
                        <a:pt x="954114" y="111193"/>
                      </a:cubicBezTo>
                      <a:cubicBezTo>
                        <a:pt x="955662" y="120481"/>
                        <a:pt x="953082" y="130800"/>
                        <a:pt x="952050" y="140604"/>
                      </a:cubicBezTo>
                      <a:cubicBezTo>
                        <a:pt x="951018" y="148343"/>
                        <a:pt x="954114" y="151955"/>
                        <a:pt x="962369" y="152987"/>
                      </a:cubicBezTo>
                      <a:cubicBezTo>
                        <a:pt x="1001584" y="157115"/>
                        <a:pt x="1040798" y="164339"/>
                        <a:pt x="1078980" y="174658"/>
                      </a:cubicBezTo>
                      <a:cubicBezTo>
                        <a:pt x="1085172" y="176206"/>
                        <a:pt x="1091364" y="176722"/>
                        <a:pt x="1093428" y="168467"/>
                      </a:cubicBezTo>
                      <a:cubicBezTo>
                        <a:pt x="1101683" y="130284"/>
                        <a:pt x="1127482" y="101390"/>
                        <a:pt x="1147089" y="69399"/>
                      </a:cubicBezTo>
                      <a:cubicBezTo>
                        <a:pt x="1162569" y="43084"/>
                        <a:pt x="1163601" y="43600"/>
                        <a:pt x="1192495" y="54436"/>
                      </a:cubicBezTo>
                      <a:cubicBezTo>
                        <a:pt x="1214682" y="62691"/>
                        <a:pt x="1236353" y="71979"/>
                        <a:pt x="1258024" y="81266"/>
                      </a:cubicBezTo>
                      <a:cubicBezTo>
                        <a:pt x="1265764" y="84362"/>
                        <a:pt x="1268860" y="88490"/>
                        <a:pt x="1267312" y="96746"/>
                      </a:cubicBezTo>
                      <a:cubicBezTo>
                        <a:pt x="1260604" y="128736"/>
                        <a:pt x="1254928" y="160727"/>
                        <a:pt x="1247705" y="192718"/>
                      </a:cubicBezTo>
                      <a:cubicBezTo>
                        <a:pt x="1245125" y="203553"/>
                        <a:pt x="1238417" y="213873"/>
                        <a:pt x="1233258" y="224192"/>
                      </a:cubicBezTo>
                      <a:cubicBezTo>
                        <a:pt x="1229646" y="230384"/>
                        <a:pt x="1230678" y="233996"/>
                        <a:pt x="1237385" y="237608"/>
                      </a:cubicBezTo>
                      <a:cubicBezTo>
                        <a:pt x="1273504" y="256699"/>
                        <a:pt x="1307558" y="279402"/>
                        <a:pt x="1340065" y="304169"/>
                      </a:cubicBezTo>
                      <a:cubicBezTo>
                        <a:pt x="1345741" y="308812"/>
                        <a:pt x="1349868" y="309328"/>
                        <a:pt x="1354512" y="302621"/>
                      </a:cubicBezTo>
                      <a:cubicBezTo>
                        <a:pt x="1381343" y="264954"/>
                        <a:pt x="1424169" y="246379"/>
                        <a:pt x="1459771" y="218516"/>
                      </a:cubicBezTo>
                      <a:cubicBezTo>
                        <a:pt x="1464415" y="214905"/>
                        <a:pt x="1468027" y="216452"/>
                        <a:pt x="1472155" y="220064"/>
                      </a:cubicBezTo>
                      <a:cubicBezTo>
                        <a:pt x="1496406" y="241219"/>
                        <a:pt x="1519109" y="264438"/>
                        <a:pt x="1541296" y="287657"/>
                      </a:cubicBezTo>
                      <a:cubicBezTo>
                        <a:pt x="1545424" y="292301"/>
                        <a:pt x="1545940" y="296429"/>
                        <a:pt x="1542328" y="301073"/>
                      </a:cubicBezTo>
                      <a:cubicBezTo>
                        <a:pt x="1523237" y="329452"/>
                        <a:pt x="1505177" y="357830"/>
                        <a:pt x="1485570" y="385693"/>
                      </a:cubicBezTo>
                      <a:cubicBezTo>
                        <a:pt x="1479895" y="393949"/>
                        <a:pt x="1470607" y="400140"/>
                        <a:pt x="1462868" y="406332"/>
                      </a:cubicBezTo>
                      <a:cubicBezTo>
                        <a:pt x="1456676" y="411492"/>
                        <a:pt x="1455644" y="416136"/>
                        <a:pt x="1460803" y="422327"/>
                      </a:cubicBezTo>
                      <a:cubicBezTo>
                        <a:pt x="1486086" y="453802"/>
                        <a:pt x="1509305" y="487341"/>
                        <a:pt x="1529428" y="522427"/>
                      </a:cubicBezTo>
                      <a:cubicBezTo>
                        <a:pt x="1534072" y="530167"/>
                        <a:pt x="1538716" y="529135"/>
                        <a:pt x="1544908" y="525007"/>
                      </a:cubicBezTo>
                      <a:cubicBezTo>
                        <a:pt x="1584122" y="500756"/>
                        <a:pt x="1630044" y="500240"/>
                        <a:pt x="1672870" y="488373"/>
                      </a:cubicBezTo>
                      <a:cubicBezTo>
                        <a:pt x="1678546" y="486825"/>
                        <a:pt x="1681642" y="489921"/>
                        <a:pt x="1683706" y="495080"/>
                      </a:cubicBezTo>
                      <a:cubicBezTo>
                        <a:pt x="1697637" y="523975"/>
                        <a:pt x="1710537" y="553902"/>
                        <a:pt x="1721888" y="583828"/>
                      </a:cubicBezTo>
                      <a:cubicBezTo>
                        <a:pt x="1723952" y="590020"/>
                        <a:pt x="1722404" y="593632"/>
                        <a:pt x="1717244" y="596728"/>
                      </a:cubicBezTo>
                      <a:cubicBezTo>
                        <a:pt x="1689381" y="615303"/>
                        <a:pt x="1662035" y="634394"/>
                        <a:pt x="1633140" y="652453"/>
                      </a:cubicBezTo>
                      <a:cubicBezTo>
                        <a:pt x="1623852" y="658129"/>
                        <a:pt x="1612501" y="660709"/>
                        <a:pt x="1601665" y="663805"/>
                      </a:cubicBezTo>
                      <a:cubicBezTo>
                        <a:pt x="1594958" y="665869"/>
                        <a:pt x="1592894" y="668965"/>
                        <a:pt x="1594958" y="676188"/>
                      </a:cubicBezTo>
                      <a:cubicBezTo>
                        <a:pt x="1606309" y="715403"/>
                        <a:pt x="1615081" y="755133"/>
                        <a:pt x="1620241" y="795895"/>
                      </a:cubicBezTo>
                      <a:cubicBezTo>
                        <a:pt x="1621272" y="803119"/>
                        <a:pt x="1624368" y="805699"/>
                        <a:pt x="1631076" y="804667"/>
                      </a:cubicBezTo>
                      <a:cubicBezTo>
                        <a:pt x="1676482" y="797959"/>
                        <a:pt x="1719308" y="814470"/>
                        <a:pt x="1763682" y="819630"/>
                      </a:cubicBezTo>
                      <a:cubicBezTo>
                        <a:pt x="1769874" y="820146"/>
                        <a:pt x="1772454" y="823758"/>
                        <a:pt x="1773486" y="829950"/>
                      </a:cubicBezTo>
                      <a:cubicBezTo>
                        <a:pt x="1776582" y="862456"/>
                        <a:pt x="1775034" y="895479"/>
                        <a:pt x="1775034" y="927985"/>
                      </a:cubicBezTo>
                      <a:cubicBezTo>
                        <a:pt x="1775034" y="933661"/>
                        <a:pt x="1771422" y="936241"/>
                        <a:pt x="1766262" y="937273"/>
                      </a:cubicBezTo>
                      <a:cubicBezTo>
                        <a:pt x="1732207" y="943981"/>
                        <a:pt x="1698153" y="951204"/>
                        <a:pt x="1663583" y="957396"/>
                      </a:cubicBezTo>
                      <a:cubicBezTo>
                        <a:pt x="1654811" y="958944"/>
                        <a:pt x="1645523" y="956364"/>
                        <a:pt x="1636752" y="955332"/>
                      </a:cubicBezTo>
                      <a:cubicBezTo>
                        <a:pt x="1627980" y="954300"/>
                        <a:pt x="1623336" y="956364"/>
                        <a:pt x="1622304" y="966684"/>
                      </a:cubicBezTo>
                      <a:cubicBezTo>
                        <a:pt x="1618177" y="1005382"/>
                        <a:pt x="1610953" y="1044080"/>
                        <a:pt x="1601149" y="1081746"/>
                      </a:cubicBezTo>
                      <a:cubicBezTo>
                        <a:pt x="1598569" y="1091034"/>
                        <a:pt x="1601665" y="1095678"/>
                        <a:pt x="1610437" y="1097742"/>
                      </a:cubicBezTo>
                      <a:cubicBezTo>
                        <a:pt x="1654811" y="1108577"/>
                        <a:pt x="1687318" y="1140568"/>
                        <a:pt x="1726016" y="1161723"/>
                      </a:cubicBezTo>
                      <a:cubicBezTo>
                        <a:pt x="1731176" y="1164819"/>
                        <a:pt x="1731176" y="1168947"/>
                        <a:pt x="1729112" y="1174107"/>
                      </a:cubicBezTo>
                      <a:cubicBezTo>
                        <a:pt x="1718792" y="1204549"/>
                        <a:pt x="1706409" y="1234476"/>
                        <a:pt x="1693509" y="1263887"/>
                      </a:cubicBezTo>
                      <a:cubicBezTo>
                        <a:pt x="1690929" y="1269562"/>
                        <a:pt x="1687318" y="1271626"/>
                        <a:pt x="1681126" y="1270078"/>
                      </a:cubicBezTo>
                      <a:cubicBezTo>
                        <a:pt x="1648103" y="1263371"/>
                        <a:pt x="1614565" y="1257179"/>
                        <a:pt x="1581542" y="1249955"/>
                      </a:cubicBezTo>
                      <a:cubicBezTo>
                        <a:pt x="1571223" y="1247375"/>
                        <a:pt x="1561935" y="1241184"/>
                        <a:pt x="1552647" y="1236024"/>
                      </a:cubicBezTo>
                      <a:cubicBezTo>
                        <a:pt x="1545940" y="1232412"/>
                        <a:pt x="1542328" y="1232928"/>
                        <a:pt x="1538200" y="1240152"/>
                      </a:cubicBezTo>
                      <a:cubicBezTo>
                        <a:pt x="1519109" y="1275238"/>
                        <a:pt x="1497954" y="1309293"/>
                        <a:pt x="1473187" y="1340767"/>
                      </a:cubicBezTo>
                      <a:cubicBezTo>
                        <a:pt x="1467511" y="1347991"/>
                        <a:pt x="1466479" y="1352635"/>
                        <a:pt x="1475251" y="1358310"/>
                      </a:cubicBezTo>
                      <a:cubicBezTo>
                        <a:pt x="1502598" y="1375854"/>
                        <a:pt x="1516013" y="1405264"/>
                        <a:pt x="1535104" y="1430031"/>
                      </a:cubicBezTo>
                      <a:cubicBezTo>
                        <a:pt x="1538716" y="1434675"/>
                        <a:pt x="1541812" y="1439835"/>
                        <a:pt x="1545424" y="1444995"/>
                      </a:cubicBezTo>
                      <a:cubicBezTo>
                        <a:pt x="1566063" y="1474921"/>
                        <a:pt x="1565031" y="1464602"/>
                        <a:pt x="1542844" y="1489885"/>
                      </a:cubicBezTo>
                      <a:cubicBezTo>
                        <a:pt x="1526849" y="1508460"/>
                        <a:pt x="1508273" y="1524971"/>
                        <a:pt x="1491246" y="1542514"/>
                      </a:cubicBezTo>
                      <a:cubicBezTo>
                        <a:pt x="1485054" y="1549222"/>
                        <a:pt x="1479895" y="1549222"/>
                        <a:pt x="1472155" y="1544062"/>
                      </a:cubicBezTo>
                      <a:cubicBezTo>
                        <a:pt x="1446356" y="1526519"/>
                        <a:pt x="1420041" y="1508976"/>
                        <a:pt x="1393726" y="1491948"/>
                      </a:cubicBezTo>
                      <a:cubicBezTo>
                        <a:pt x="1383923" y="1485241"/>
                        <a:pt x="1377215" y="1475437"/>
                        <a:pt x="1369992" y="1466666"/>
                      </a:cubicBezTo>
                      <a:cubicBezTo>
                        <a:pt x="1364316" y="1459958"/>
                        <a:pt x="1359672" y="1458926"/>
                        <a:pt x="1352964" y="1464602"/>
                      </a:cubicBezTo>
                      <a:cubicBezTo>
                        <a:pt x="1322005" y="1489885"/>
                        <a:pt x="1288983" y="1512588"/>
                        <a:pt x="1254413" y="1532711"/>
                      </a:cubicBezTo>
                      <a:cubicBezTo>
                        <a:pt x="1249769" y="1535291"/>
                        <a:pt x="1244609" y="1537871"/>
                        <a:pt x="1248737" y="1544578"/>
                      </a:cubicBezTo>
                      <a:cubicBezTo>
                        <a:pt x="1272472" y="1580181"/>
                        <a:pt x="1274020" y="1622491"/>
                        <a:pt x="1284339" y="1662221"/>
                      </a:cubicBezTo>
                      <a:cubicBezTo>
                        <a:pt x="1290531" y="1685440"/>
                        <a:pt x="1292079" y="1682344"/>
                        <a:pt x="1268860" y="1693180"/>
                      </a:cubicBezTo>
                      <a:cubicBezTo>
                        <a:pt x="1244609" y="1704531"/>
                        <a:pt x="1219842" y="1714335"/>
                        <a:pt x="1195591" y="1724654"/>
                      </a:cubicBezTo>
                      <a:cubicBezTo>
                        <a:pt x="1187851" y="1727750"/>
                        <a:pt x="1183208" y="1726718"/>
                        <a:pt x="1178564" y="1719495"/>
                      </a:cubicBezTo>
                      <a:cubicBezTo>
                        <a:pt x="1161021" y="1692664"/>
                        <a:pt x="1142962" y="1666865"/>
                        <a:pt x="1125418" y="1640034"/>
                      </a:cubicBezTo>
                      <a:cubicBezTo>
                        <a:pt x="1118711" y="1629715"/>
                        <a:pt x="1116131" y="1617847"/>
                        <a:pt x="1113035" y="1606496"/>
                      </a:cubicBezTo>
                      <a:cubicBezTo>
                        <a:pt x="1110971" y="1599272"/>
                        <a:pt x="1107359" y="1597208"/>
                        <a:pt x="1099619" y="1599272"/>
                      </a:cubicBezTo>
                      <a:cubicBezTo>
                        <a:pt x="1060405" y="1611139"/>
                        <a:pt x="1020675" y="1619395"/>
                        <a:pt x="979913" y="1624555"/>
                      </a:cubicBezTo>
                      <a:cubicBezTo>
                        <a:pt x="973205" y="1625587"/>
                        <a:pt x="971141" y="1628682"/>
                        <a:pt x="972173" y="1634874"/>
                      </a:cubicBezTo>
                      <a:cubicBezTo>
                        <a:pt x="979397" y="1680280"/>
                        <a:pt x="962885" y="1723106"/>
                        <a:pt x="957726" y="1767481"/>
                      </a:cubicBezTo>
                      <a:cubicBezTo>
                        <a:pt x="956694" y="1775220"/>
                        <a:pt x="952566" y="1777800"/>
                        <a:pt x="945858" y="1777800"/>
                      </a:cubicBezTo>
                      <a:cubicBezTo>
                        <a:pt x="929347" y="1778316"/>
                        <a:pt x="912320" y="1779348"/>
                        <a:pt x="895808" y="1779864"/>
                      </a:cubicBezTo>
                      <a:cubicBezTo>
                        <a:pt x="894776" y="1776252"/>
                        <a:pt x="894776" y="1776252"/>
                        <a:pt x="894776" y="1775736"/>
                      </a:cubicBezTo>
                      <a:close/>
                      <a:moveTo>
                        <a:pt x="890648" y="1454798"/>
                      </a:moveTo>
                      <a:cubicBezTo>
                        <a:pt x="1199203" y="1449638"/>
                        <a:pt x="1454096" y="1207645"/>
                        <a:pt x="1452548" y="884127"/>
                      </a:cubicBezTo>
                      <a:cubicBezTo>
                        <a:pt x="1451516" y="575057"/>
                        <a:pt x="1205395" y="320164"/>
                        <a:pt x="881361" y="322228"/>
                      </a:cubicBezTo>
                      <a:cubicBezTo>
                        <a:pt x="571775" y="324292"/>
                        <a:pt x="318429" y="570929"/>
                        <a:pt x="320494" y="893415"/>
                      </a:cubicBezTo>
                      <a:cubicBezTo>
                        <a:pt x="323073" y="1202485"/>
                        <a:pt x="569195" y="1452218"/>
                        <a:pt x="890648" y="145479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CC131B02-5DBE-4634-A680-3DE71C853BD5}"/>
                    </a:ext>
                  </a:extLst>
                </p:cNvPr>
                <p:cNvSpPr/>
                <p:nvPr/>
              </p:nvSpPr>
              <p:spPr>
                <a:xfrm>
                  <a:off x="3733675" y="2339591"/>
                  <a:ext cx="835883" cy="835883"/>
                </a:xfrm>
                <a:custGeom>
                  <a:avLst/>
                  <a:gdLst>
                    <a:gd name="connsiteX0" fmla="*/ 836916 w 835883"/>
                    <a:gd name="connsiteY0" fmla="*/ 418458 h 835883"/>
                    <a:gd name="connsiteX1" fmla="*/ 418459 w 835883"/>
                    <a:gd name="connsiteY1" fmla="*/ 836399 h 835883"/>
                    <a:gd name="connsiteX2" fmla="*/ 1 w 835883"/>
                    <a:gd name="connsiteY2" fmla="*/ 417426 h 835883"/>
                    <a:gd name="connsiteX3" fmla="*/ 418975 w 835883"/>
                    <a:gd name="connsiteY3" fmla="*/ 0 h 835883"/>
                    <a:gd name="connsiteX4" fmla="*/ 836916 w 835883"/>
                    <a:gd name="connsiteY4" fmla="*/ 418458 h 83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5883" h="835883">
                      <a:moveTo>
                        <a:pt x="836916" y="418458"/>
                      </a:moveTo>
                      <a:cubicBezTo>
                        <a:pt x="833821" y="651679"/>
                        <a:pt x="651165" y="836915"/>
                        <a:pt x="418459" y="836399"/>
                      </a:cubicBezTo>
                      <a:cubicBezTo>
                        <a:pt x="182657" y="836399"/>
                        <a:pt x="-515" y="649615"/>
                        <a:pt x="1" y="417426"/>
                      </a:cubicBezTo>
                      <a:cubicBezTo>
                        <a:pt x="517" y="181624"/>
                        <a:pt x="187301" y="0"/>
                        <a:pt x="418975" y="0"/>
                      </a:cubicBezTo>
                      <a:cubicBezTo>
                        <a:pt x="651680" y="516"/>
                        <a:pt x="833821" y="186268"/>
                        <a:pt x="836916" y="41845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0D8BF0D2-0FDC-4959-85DD-F748038440E1}"/>
                  </a:ext>
                </a:extLst>
              </p:cNvPr>
              <p:cNvSpPr/>
              <p:nvPr/>
            </p:nvSpPr>
            <p:spPr>
              <a:xfrm>
                <a:off x="1727363" y="4086481"/>
                <a:ext cx="683882" cy="686216"/>
              </a:xfrm>
              <a:custGeom>
                <a:avLst/>
                <a:gdLst>
                  <a:gd name="connsiteX0" fmla="*/ 817500 w 1511813"/>
                  <a:gd name="connsiteY0" fmla="*/ 1518710 h 1516973"/>
                  <a:gd name="connsiteX1" fmla="*/ 802537 w 1511813"/>
                  <a:gd name="connsiteY1" fmla="*/ 1507875 h 1516973"/>
                  <a:gd name="connsiteX2" fmla="*/ 780866 w 1511813"/>
                  <a:gd name="connsiteY2" fmla="*/ 1442862 h 1516973"/>
                  <a:gd name="connsiteX3" fmla="*/ 776738 w 1511813"/>
                  <a:gd name="connsiteY3" fmla="*/ 1385072 h 1516973"/>
                  <a:gd name="connsiteX4" fmla="*/ 760227 w 1511813"/>
                  <a:gd name="connsiteY4" fmla="*/ 1369593 h 1516973"/>
                  <a:gd name="connsiteX5" fmla="*/ 694698 w 1511813"/>
                  <a:gd name="connsiteY5" fmla="*/ 1366497 h 1516973"/>
                  <a:gd name="connsiteX6" fmla="*/ 676638 w 1511813"/>
                  <a:gd name="connsiteY6" fmla="*/ 1379912 h 1516973"/>
                  <a:gd name="connsiteX7" fmla="*/ 637940 w 1511813"/>
                  <a:gd name="connsiteY7" fmla="*/ 1501683 h 1516973"/>
                  <a:gd name="connsiteX8" fmla="*/ 622977 w 1511813"/>
                  <a:gd name="connsiteY8" fmla="*/ 1508907 h 1516973"/>
                  <a:gd name="connsiteX9" fmla="*/ 430517 w 1511813"/>
                  <a:gd name="connsiteY9" fmla="*/ 1447505 h 1516973"/>
                  <a:gd name="connsiteX10" fmla="*/ 422262 w 1511813"/>
                  <a:gd name="connsiteY10" fmla="*/ 1431510 h 1516973"/>
                  <a:gd name="connsiteX11" fmla="*/ 435677 w 1511813"/>
                  <a:gd name="connsiteY11" fmla="*/ 1364433 h 1516973"/>
                  <a:gd name="connsiteX12" fmla="*/ 461992 w 1511813"/>
                  <a:gd name="connsiteY12" fmla="*/ 1310255 h 1516973"/>
                  <a:gd name="connsiteX13" fmla="*/ 456316 w 1511813"/>
                  <a:gd name="connsiteY13" fmla="*/ 1290132 h 1516973"/>
                  <a:gd name="connsiteX14" fmla="*/ 395431 w 1511813"/>
                  <a:gd name="connsiteY14" fmla="*/ 1251434 h 1516973"/>
                  <a:gd name="connsiteX15" fmla="*/ 378919 w 1511813"/>
                  <a:gd name="connsiteY15" fmla="*/ 1254014 h 1516973"/>
                  <a:gd name="connsiteX16" fmla="*/ 283464 w 1511813"/>
                  <a:gd name="connsiteY16" fmla="*/ 1342246 h 1516973"/>
                  <a:gd name="connsiteX17" fmla="*/ 265920 w 1511813"/>
                  <a:gd name="connsiteY17" fmla="*/ 1341214 h 1516973"/>
                  <a:gd name="connsiteX18" fmla="*/ 130218 w 1511813"/>
                  <a:gd name="connsiteY18" fmla="*/ 1191580 h 1516973"/>
                  <a:gd name="connsiteX19" fmla="*/ 130734 w 1511813"/>
                  <a:gd name="connsiteY19" fmla="*/ 1174553 h 1516973"/>
                  <a:gd name="connsiteX20" fmla="*/ 177688 w 1511813"/>
                  <a:gd name="connsiteY20" fmla="*/ 1121408 h 1516973"/>
                  <a:gd name="connsiteX21" fmla="*/ 225674 w 1511813"/>
                  <a:gd name="connsiteY21" fmla="*/ 1089417 h 1516973"/>
                  <a:gd name="connsiteX22" fmla="*/ 230834 w 1511813"/>
                  <a:gd name="connsiteY22" fmla="*/ 1067230 h 1516973"/>
                  <a:gd name="connsiteX23" fmla="*/ 198327 w 1511813"/>
                  <a:gd name="connsiteY23" fmla="*/ 1004281 h 1516973"/>
                  <a:gd name="connsiteX24" fmla="*/ 183880 w 1511813"/>
                  <a:gd name="connsiteY24" fmla="*/ 998089 h 1516973"/>
                  <a:gd name="connsiteX25" fmla="*/ 67269 w 1511813"/>
                  <a:gd name="connsiteY25" fmla="*/ 1025952 h 1516973"/>
                  <a:gd name="connsiteX26" fmla="*/ 55918 w 1511813"/>
                  <a:gd name="connsiteY26" fmla="*/ 1027500 h 1516973"/>
                  <a:gd name="connsiteX27" fmla="*/ 41470 w 1511813"/>
                  <a:gd name="connsiteY27" fmla="*/ 1018212 h 1516973"/>
                  <a:gd name="connsiteX28" fmla="*/ 1224 w 1511813"/>
                  <a:gd name="connsiteY28" fmla="*/ 841748 h 1516973"/>
                  <a:gd name="connsiteX29" fmla="*/ 30635 w 1511813"/>
                  <a:gd name="connsiteY29" fmla="*/ 797374 h 1516973"/>
                  <a:gd name="connsiteX30" fmla="*/ 134862 w 1511813"/>
                  <a:gd name="connsiteY30" fmla="*/ 778799 h 1516973"/>
                  <a:gd name="connsiteX31" fmla="*/ 147246 w 1511813"/>
                  <a:gd name="connsiteY31" fmla="*/ 765899 h 1516973"/>
                  <a:gd name="connsiteX32" fmla="*/ 150342 w 1511813"/>
                  <a:gd name="connsiteY32" fmla="*/ 696242 h 1516973"/>
                  <a:gd name="connsiteX33" fmla="*/ 137442 w 1511813"/>
                  <a:gd name="connsiteY33" fmla="*/ 678699 h 1516973"/>
                  <a:gd name="connsiteX34" fmla="*/ 14639 w 1511813"/>
                  <a:gd name="connsiteY34" fmla="*/ 639485 h 1516973"/>
                  <a:gd name="connsiteX35" fmla="*/ 7932 w 1511813"/>
                  <a:gd name="connsiteY35" fmla="*/ 625037 h 1516973"/>
                  <a:gd name="connsiteX36" fmla="*/ 69333 w 1511813"/>
                  <a:gd name="connsiteY36" fmla="*/ 432578 h 1516973"/>
                  <a:gd name="connsiteX37" fmla="*/ 86360 w 1511813"/>
                  <a:gd name="connsiteY37" fmla="*/ 423806 h 1516973"/>
                  <a:gd name="connsiteX38" fmla="*/ 150858 w 1511813"/>
                  <a:gd name="connsiteY38" fmla="*/ 436706 h 1516973"/>
                  <a:gd name="connsiteX39" fmla="*/ 206583 w 1511813"/>
                  <a:gd name="connsiteY39" fmla="*/ 463536 h 1516973"/>
                  <a:gd name="connsiteX40" fmla="*/ 227738 w 1511813"/>
                  <a:gd name="connsiteY40" fmla="*/ 457345 h 1516973"/>
                  <a:gd name="connsiteX41" fmla="*/ 266952 w 1511813"/>
                  <a:gd name="connsiteY41" fmla="*/ 396459 h 1516973"/>
                  <a:gd name="connsiteX42" fmla="*/ 264373 w 1511813"/>
                  <a:gd name="connsiteY42" fmla="*/ 380980 h 1516973"/>
                  <a:gd name="connsiteX43" fmla="*/ 175108 w 1511813"/>
                  <a:gd name="connsiteY43" fmla="*/ 284492 h 1516973"/>
                  <a:gd name="connsiteX44" fmla="*/ 176140 w 1511813"/>
                  <a:gd name="connsiteY44" fmla="*/ 267981 h 1516973"/>
                  <a:gd name="connsiteX45" fmla="*/ 325258 w 1511813"/>
                  <a:gd name="connsiteY45" fmla="*/ 132279 h 1516973"/>
                  <a:gd name="connsiteX46" fmla="*/ 343317 w 1511813"/>
                  <a:gd name="connsiteY46" fmla="*/ 132795 h 1516973"/>
                  <a:gd name="connsiteX47" fmla="*/ 395431 w 1511813"/>
                  <a:gd name="connsiteY47" fmla="*/ 178717 h 1516973"/>
                  <a:gd name="connsiteX48" fmla="*/ 426389 w 1511813"/>
                  <a:gd name="connsiteY48" fmla="*/ 224639 h 1516973"/>
                  <a:gd name="connsiteX49" fmla="*/ 451156 w 1511813"/>
                  <a:gd name="connsiteY49" fmla="*/ 231347 h 1516973"/>
                  <a:gd name="connsiteX50" fmla="*/ 512042 w 1511813"/>
                  <a:gd name="connsiteY50" fmla="*/ 200388 h 1516973"/>
                  <a:gd name="connsiteX51" fmla="*/ 518233 w 1511813"/>
                  <a:gd name="connsiteY51" fmla="*/ 183877 h 1516973"/>
                  <a:gd name="connsiteX52" fmla="*/ 491403 w 1511813"/>
                  <a:gd name="connsiteY52" fmla="*/ 69846 h 1516973"/>
                  <a:gd name="connsiteX53" fmla="*/ 489855 w 1511813"/>
                  <a:gd name="connsiteY53" fmla="*/ 58494 h 1516973"/>
                  <a:gd name="connsiteX54" fmla="*/ 499658 w 1511813"/>
                  <a:gd name="connsiteY54" fmla="*/ 43015 h 1516973"/>
                  <a:gd name="connsiteX55" fmla="*/ 695730 w 1511813"/>
                  <a:gd name="connsiteY55" fmla="*/ 189 h 1516973"/>
                  <a:gd name="connsiteX56" fmla="*/ 713273 w 1511813"/>
                  <a:gd name="connsiteY56" fmla="*/ 12056 h 1516973"/>
                  <a:gd name="connsiteX57" fmla="*/ 721012 w 1511813"/>
                  <a:gd name="connsiteY57" fmla="*/ 35275 h 1516973"/>
                  <a:gd name="connsiteX58" fmla="*/ 738556 w 1511813"/>
                  <a:gd name="connsiteY58" fmla="*/ 134343 h 1516973"/>
                  <a:gd name="connsiteX59" fmla="*/ 753519 w 1511813"/>
                  <a:gd name="connsiteY59" fmla="*/ 148790 h 1516973"/>
                  <a:gd name="connsiteX60" fmla="*/ 820596 w 1511813"/>
                  <a:gd name="connsiteY60" fmla="*/ 151886 h 1516973"/>
                  <a:gd name="connsiteX61" fmla="*/ 838655 w 1511813"/>
                  <a:gd name="connsiteY61" fmla="*/ 138471 h 1516973"/>
                  <a:gd name="connsiteX62" fmla="*/ 877354 w 1511813"/>
                  <a:gd name="connsiteY62" fmla="*/ 16700 h 1516973"/>
                  <a:gd name="connsiteX63" fmla="*/ 892317 w 1511813"/>
                  <a:gd name="connsiteY63" fmla="*/ 9476 h 1516973"/>
                  <a:gd name="connsiteX64" fmla="*/ 1084777 w 1511813"/>
                  <a:gd name="connsiteY64" fmla="*/ 70878 h 1516973"/>
                  <a:gd name="connsiteX65" fmla="*/ 1093032 w 1511813"/>
                  <a:gd name="connsiteY65" fmla="*/ 86873 h 1516973"/>
                  <a:gd name="connsiteX66" fmla="*/ 1079617 w 1511813"/>
                  <a:gd name="connsiteY66" fmla="*/ 152402 h 1516973"/>
                  <a:gd name="connsiteX67" fmla="*/ 1053302 w 1511813"/>
                  <a:gd name="connsiteY67" fmla="*/ 206580 h 1516973"/>
                  <a:gd name="connsiteX68" fmla="*/ 1060010 w 1511813"/>
                  <a:gd name="connsiteY68" fmla="*/ 228251 h 1516973"/>
                  <a:gd name="connsiteX69" fmla="*/ 1118315 w 1511813"/>
                  <a:gd name="connsiteY69" fmla="*/ 265917 h 1516973"/>
                  <a:gd name="connsiteX70" fmla="*/ 1136374 w 1511813"/>
                  <a:gd name="connsiteY70" fmla="*/ 262821 h 1516973"/>
                  <a:gd name="connsiteX71" fmla="*/ 1232346 w 1511813"/>
                  <a:gd name="connsiteY71" fmla="*/ 174589 h 1516973"/>
                  <a:gd name="connsiteX72" fmla="*/ 1247825 w 1511813"/>
                  <a:gd name="connsiteY72" fmla="*/ 175621 h 1516973"/>
                  <a:gd name="connsiteX73" fmla="*/ 1384559 w 1511813"/>
                  <a:gd name="connsiteY73" fmla="*/ 325770 h 1516973"/>
                  <a:gd name="connsiteX74" fmla="*/ 1384043 w 1511813"/>
                  <a:gd name="connsiteY74" fmla="*/ 342798 h 1516973"/>
                  <a:gd name="connsiteX75" fmla="*/ 1336057 w 1511813"/>
                  <a:gd name="connsiteY75" fmla="*/ 396975 h 1516973"/>
                  <a:gd name="connsiteX76" fmla="*/ 1291167 w 1511813"/>
                  <a:gd name="connsiteY76" fmla="*/ 426902 h 1516973"/>
                  <a:gd name="connsiteX77" fmla="*/ 1284976 w 1511813"/>
                  <a:gd name="connsiteY77" fmla="*/ 451153 h 1516973"/>
                  <a:gd name="connsiteX78" fmla="*/ 1316450 w 1511813"/>
                  <a:gd name="connsiteY78" fmla="*/ 513070 h 1516973"/>
                  <a:gd name="connsiteX79" fmla="*/ 1330898 w 1511813"/>
                  <a:gd name="connsiteY79" fmla="*/ 519262 h 1516973"/>
                  <a:gd name="connsiteX80" fmla="*/ 1447509 w 1511813"/>
                  <a:gd name="connsiteY80" fmla="*/ 491399 h 1516973"/>
                  <a:gd name="connsiteX81" fmla="*/ 1458860 w 1511813"/>
                  <a:gd name="connsiteY81" fmla="*/ 489851 h 1516973"/>
                  <a:gd name="connsiteX82" fmla="*/ 1473307 w 1511813"/>
                  <a:gd name="connsiteY82" fmla="*/ 499139 h 1516973"/>
                  <a:gd name="connsiteX83" fmla="*/ 1513554 w 1511813"/>
                  <a:gd name="connsiteY83" fmla="*/ 675603 h 1516973"/>
                  <a:gd name="connsiteX84" fmla="*/ 1514070 w 1511813"/>
                  <a:gd name="connsiteY84" fmla="*/ 679215 h 1516973"/>
                  <a:gd name="connsiteX85" fmla="*/ 1490335 w 1511813"/>
                  <a:gd name="connsiteY85" fmla="*/ 717397 h 1516973"/>
                  <a:gd name="connsiteX86" fmla="*/ 1379916 w 1511813"/>
                  <a:gd name="connsiteY86" fmla="*/ 738036 h 1516973"/>
                  <a:gd name="connsiteX87" fmla="*/ 1367532 w 1511813"/>
                  <a:gd name="connsiteY87" fmla="*/ 749904 h 1516973"/>
                  <a:gd name="connsiteX88" fmla="*/ 1363920 w 1511813"/>
                  <a:gd name="connsiteY88" fmla="*/ 822141 h 1516973"/>
                  <a:gd name="connsiteX89" fmla="*/ 1375788 w 1511813"/>
                  <a:gd name="connsiteY89" fmla="*/ 838136 h 1516973"/>
                  <a:gd name="connsiteX90" fmla="*/ 1498590 w 1511813"/>
                  <a:gd name="connsiteY90" fmla="*/ 876834 h 1516973"/>
                  <a:gd name="connsiteX91" fmla="*/ 1506330 w 1511813"/>
                  <a:gd name="connsiteY91" fmla="*/ 891798 h 1516973"/>
                  <a:gd name="connsiteX92" fmla="*/ 1444413 w 1511813"/>
                  <a:gd name="connsiteY92" fmla="*/ 1085289 h 1516973"/>
                  <a:gd name="connsiteX93" fmla="*/ 1429449 w 1511813"/>
                  <a:gd name="connsiteY93" fmla="*/ 1093029 h 1516973"/>
                  <a:gd name="connsiteX94" fmla="*/ 1306647 w 1511813"/>
                  <a:gd name="connsiteY94" fmla="*/ 1052783 h 1516973"/>
                  <a:gd name="connsiteX95" fmla="*/ 1287556 w 1511813"/>
                  <a:gd name="connsiteY95" fmla="*/ 1057942 h 1516973"/>
                  <a:gd name="connsiteX96" fmla="*/ 1248857 w 1511813"/>
                  <a:gd name="connsiteY96" fmla="*/ 1118828 h 1516973"/>
                  <a:gd name="connsiteX97" fmla="*/ 1250405 w 1511813"/>
                  <a:gd name="connsiteY97" fmla="*/ 1135339 h 1516973"/>
                  <a:gd name="connsiteX98" fmla="*/ 1339153 w 1511813"/>
                  <a:gd name="connsiteY98" fmla="*/ 1230795 h 1516973"/>
                  <a:gd name="connsiteX99" fmla="*/ 1337605 w 1511813"/>
                  <a:gd name="connsiteY99" fmla="*/ 1249370 h 1516973"/>
                  <a:gd name="connsiteX100" fmla="*/ 1189004 w 1511813"/>
                  <a:gd name="connsiteY100" fmla="*/ 1384040 h 1516973"/>
                  <a:gd name="connsiteX101" fmla="*/ 1170945 w 1511813"/>
                  <a:gd name="connsiteY101" fmla="*/ 1383524 h 1516973"/>
                  <a:gd name="connsiteX102" fmla="*/ 1118831 w 1511813"/>
                  <a:gd name="connsiteY102" fmla="*/ 1337602 h 1516973"/>
                  <a:gd name="connsiteX103" fmla="*/ 1086840 w 1511813"/>
                  <a:gd name="connsiteY103" fmla="*/ 1289616 h 1516973"/>
                  <a:gd name="connsiteX104" fmla="*/ 1064137 w 1511813"/>
                  <a:gd name="connsiteY104" fmla="*/ 1284456 h 1516973"/>
                  <a:gd name="connsiteX105" fmla="*/ 1002220 w 1511813"/>
                  <a:gd name="connsiteY105" fmla="*/ 1316447 h 1516973"/>
                  <a:gd name="connsiteX106" fmla="*/ 996028 w 1511813"/>
                  <a:gd name="connsiteY106" fmla="*/ 1332958 h 1516973"/>
                  <a:gd name="connsiteX107" fmla="*/ 1022859 w 1511813"/>
                  <a:gd name="connsiteY107" fmla="*/ 1446989 h 1516973"/>
                  <a:gd name="connsiteX108" fmla="*/ 1024407 w 1511813"/>
                  <a:gd name="connsiteY108" fmla="*/ 1459889 h 1516973"/>
                  <a:gd name="connsiteX109" fmla="*/ 1015636 w 1511813"/>
                  <a:gd name="connsiteY109" fmla="*/ 1473304 h 1516973"/>
                  <a:gd name="connsiteX110" fmla="*/ 817500 w 1511813"/>
                  <a:gd name="connsiteY110" fmla="*/ 1518710 h 1516973"/>
                  <a:gd name="connsiteX111" fmla="*/ 758163 w 1511813"/>
                  <a:gd name="connsiteY111" fmla="*/ 1148238 h 1516973"/>
                  <a:gd name="connsiteX112" fmla="*/ 1145146 w 1511813"/>
                  <a:gd name="connsiteY112" fmla="*/ 758675 h 1516973"/>
                  <a:gd name="connsiteX113" fmla="*/ 757131 w 1511813"/>
                  <a:gd name="connsiteY113" fmla="*/ 371176 h 1516973"/>
                  <a:gd name="connsiteX114" fmla="*/ 368600 w 1511813"/>
                  <a:gd name="connsiteY114" fmla="*/ 759707 h 1516973"/>
                  <a:gd name="connsiteX115" fmla="*/ 758163 w 1511813"/>
                  <a:gd name="connsiteY115" fmla="*/ 1148238 h 151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511813" h="1516973">
                    <a:moveTo>
                      <a:pt x="817500" y="1518710"/>
                    </a:moveTo>
                    <a:cubicBezTo>
                      <a:pt x="809245" y="1520774"/>
                      <a:pt x="805633" y="1516130"/>
                      <a:pt x="802537" y="1507875"/>
                    </a:cubicBezTo>
                    <a:cubicBezTo>
                      <a:pt x="795829" y="1486204"/>
                      <a:pt x="788090" y="1464532"/>
                      <a:pt x="780866" y="1442862"/>
                    </a:cubicBezTo>
                    <a:cubicBezTo>
                      <a:pt x="774674" y="1424286"/>
                      <a:pt x="777770" y="1404679"/>
                      <a:pt x="776738" y="1385072"/>
                    </a:cubicBezTo>
                    <a:cubicBezTo>
                      <a:pt x="776222" y="1369593"/>
                      <a:pt x="775706" y="1370109"/>
                      <a:pt x="760227" y="1369593"/>
                    </a:cubicBezTo>
                    <a:cubicBezTo>
                      <a:pt x="738556" y="1369593"/>
                      <a:pt x="716369" y="1368045"/>
                      <a:pt x="694698" y="1366497"/>
                    </a:cubicBezTo>
                    <a:cubicBezTo>
                      <a:pt x="683346" y="1365465"/>
                      <a:pt x="676638" y="1365981"/>
                      <a:pt x="676638" y="1379912"/>
                    </a:cubicBezTo>
                    <a:cubicBezTo>
                      <a:pt x="676638" y="1424286"/>
                      <a:pt x="655483" y="1462469"/>
                      <a:pt x="637940" y="1501683"/>
                    </a:cubicBezTo>
                    <a:cubicBezTo>
                      <a:pt x="634844" y="1508907"/>
                      <a:pt x="630716" y="1510454"/>
                      <a:pt x="622977" y="1508907"/>
                    </a:cubicBezTo>
                    <a:cubicBezTo>
                      <a:pt x="556416" y="1496523"/>
                      <a:pt x="492434" y="1475368"/>
                      <a:pt x="430517" y="1447505"/>
                    </a:cubicBezTo>
                    <a:cubicBezTo>
                      <a:pt x="423294" y="1443893"/>
                      <a:pt x="420198" y="1440282"/>
                      <a:pt x="422262" y="1431510"/>
                    </a:cubicBezTo>
                    <a:cubicBezTo>
                      <a:pt x="427421" y="1409323"/>
                      <a:pt x="431033" y="1386620"/>
                      <a:pt x="435677" y="1364433"/>
                    </a:cubicBezTo>
                    <a:cubicBezTo>
                      <a:pt x="439805" y="1344310"/>
                      <a:pt x="452704" y="1327798"/>
                      <a:pt x="461992" y="1310255"/>
                    </a:cubicBezTo>
                    <a:cubicBezTo>
                      <a:pt x="467152" y="1300452"/>
                      <a:pt x="466120" y="1295808"/>
                      <a:pt x="456316" y="1290132"/>
                    </a:cubicBezTo>
                    <a:cubicBezTo>
                      <a:pt x="435677" y="1278265"/>
                      <a:pt x="415554" y="1264849"/>
                      <a:pt x="395431" y="1251434"/>
                    </a:cubicBezTo>
                    <a:cubicBezTo>
                      <a:pt x="388207" y="1246274"/>
                      <a:pt x="383563" y="1246274"/>
                      <a:pt x="378919" y="1254014"/>
                    </a:cubicBezTo>
                    <a:cubicBezTo>
                      <a:pt x="356216" y="1293228"/>
                      <a:pt x="319066" y="1317479"/>
                      <a:pt x="283464" y="1342246"/>
                    </a:cubicBezTo>
                    <a:cubicBezTo>
                      <a:pt x="276240" y="1346890"/>
                      <a:pt x="272112" y="1346374"/>
                      <a:pt x="265920" y="1341214"/>
                    </a:cubicBezTo>
                    <a:cubicBezTo>
                      <a:pt x="214323" y="1297356"/>
                      <a:pt x="169433" y="1246790"/>
                      <a:pt x="130218" y="1191580"/>
                    </a:cubicBezTo>
                    <a:cubicBezTo>
                      <a:pt x="125575" y="1185389"/>
                      <a:pt x="125059" y="1180745"/>
                      <a:pt x="130734" y="1174553"/>
                    </a:cubicBezTo>
                    <a:cubicBezTo>
                      <a:pt x="146730" y="1157010"/>
                      <a:pt x="161177" y="1138435"/>
                      <a:pt x="177688" y="1121408"/>
                    </a:cubicBezTo>
                    <a:cubicBezTo>
                      <a:pt x="191104" y="1107476"/>
                      <a:pt x="209163" y="1099221"/>
                      <a:pt x="225674" y="1089417"/>
                    </a:cubicBezTo>
                    <a:cubicBezTo>
                      <a:pt x="236510" y="1083225"/>
                      <a:pt x="237026" y="1078065"/>
                      <a:pt x="230834" y="1067230"/>
                    </a:cubicBezTo>
                    <a:cubicBezTo>
                      <a:pt x="218967" y="1047107"/>
                      <a:pt x="208647" y="1025436"/>
                      <a:pt x="198327" y="1004281"/>
                    </a:cubicBezTo>
                    <a:cubicBezTo>
                      <a:pt x="194716" y="997057"/>
                      <a:pt x="192136" y="993445"/>
                      <a:pt x="183880" y="998089"/>
                    </a:cubicBezTo>
                    <a:cubicBezTo>
                      <a:pt x="147246" y="1017180"/>
                      <a:pt x="108031" y="1024920"/>
                      <a:pt x="67269" y="1025952"/>
                    </a:cubicBezTo>
                    <a:cubicBezTo>
                      <a:pt x="63657" y="1025952"/>
                      <a:pt x="59529" y="1026984"/>
                      <a:pt x="55918" y="1027500"/>
                    </a:cubicBezTo>
                    <a:cubicBezTo>
                      <a:pt x="48694" y="1028532"/>
                      <a:pt x="44050" y="1025952"/>
                      <a:pt x="41470" y="1018212"/>
                    </a:cubicBezTo>
                    <a:cubicBezTo>
                      <a:pt x="21347" y="960939"/>
                      <a:pt x="6384" y="902117"/>
                      <a:pt x="1224" y="841748"/>
                    </a:cubicBezTo>
                    <a:cubicBezTo>
                      <a:pt x="-1872" y="808725"/>
                      <a:pt x="-1356" y="809241"/>
                      <a:pt x="30635" y="797374"/>
                    </a:cubicBezTo>
                    <a:cubicBezTo>
                      <a:pt x="64173" y="784474"/>
                      <a:pt x="98744" y="775703"/>
                      <a:pt x="134862" y="778799"/>
                    </a:cubicBezTo>
                    <a:cubicBezTo>
                      <a:pt x="144150" y="779315"/>
                      <a:pt x="147246" y="775187"/>
                      <a:pt x="147246" y="765899"/>
                    </a:cubicBezTo>
                    <a:cubicBezTo>
                      <a:pt x="147246" y="742680"/>
                      <a:pt x="148278" y="719461"/>
                      <a:pt x="150342" y="696242"/>
                    </a:cubicBezTo>
                    <a:cubicBezTo>
                      <a:pt x="151373" y="685923"/>
                      <a:pt x="150858" y="678699"/>
                      <a:pt x="137442" y="678699"/>
                    </a:cubicBezTo>
                    <a:cubicBezTo>
                      <a:pt x="92552" y="678699"/>
                      <a:pt x="53854" y="657544"/>
                      <a:pt x="14639" y="639485"/>
                    </a:cubicBezTo>
                    <a:cubicBezTo>
                      <a:pt x="7932" y="636389"/>
                      <a:pt x="6384" y="632261"/>
                      <a:pt x="7932" y="625037"/>
                    </a:cubicBezTo>
                    <a:cubicBezTo>
                      <a:pt x="20315" y="558476"/>
                      <a:pt x="40954" y="494495"/>
                      <a:pt x="69333" y="432578"/>
                    </a:cubicBezTo>
                    <a:cubicBezTo>
                      <a:pt x="72945" y="424838"/>
                      <a:pt x="77073" y="421742"/>
                      <a:pt x="86360" y="423806"/>
                    </a:cubicBezTo>
                    <a:cubicBezTo>
                      <a:pt x="107515" y="428450"/>
                      <a:pt x="129186" y="432578"/>
                      <a:pt x="150858" y="436706"/>
                    </a:cubicBezTo>
                    <a:cubicBezTo>
                      <a:pt x="171497" y="440833"/>
                      <a:pt x="188008" y="453733"/>
                      <a:pt x="206583" y="463536"/>
                    </a:cubicBezTo>
                    <a:cubicBezTo>
                      <a:pt x="216903" y="468696"/>
                      <a:pt x="221546" y="467664"/>
                      <a:pt x="227738" y="457345"/>
                    </a:cubicBezTo>
                    <a:cubicBezTo>
                      <a:pt x="239606" y="436706"/>
                      <a:pt x="253021" y="416582"/>
                      <a:pt x="266952" y="396459"/>
                    </a:cubicBezTo>
                    <a:cubicBezTo>
                      <a:pt x="271596" y="389752"/>
                      <a:pt x="271596" y="385108"/>
                      <a:pt x="264373" y="380980"/>
                    </a:cubicBezTo>
                    <a:cubicBezTo>
                      <a:pt x="225158" y="357761"/>
                      <a:pt x="200391" y="320611"/>
                      <a:pt x="175108" y="284492"/>
                    </a:cubicBezTo>
                    <a:cubicBezTo>
                      <a:pt x="170465" y="277785"/>
                      <a:pt x="170981" y="273657"/>
                      <a:pt x="176140" y="267981"/>
                    </a:cubicBezTo>
                    <a:cubicBezTo>
                      <a:pt x="219998" y="216383"/>
                      <a:pt x="270048" y="171493"/>
                      <a:pt x="325258" y="132279"/>
                    </a:cubicBezTo>
                    <a:cubicBezTo>
                      <a:pt x="331966" y="127635"/>
                      <a:pt x="336609" y="126603"/>
                      <a:pt x="343317" y="132795"/>
                    </a:cubicBezTo>
                    <a:cubicBezTo>
                      <a:pt x="360344" y="148274"/>
                      <a:pt x="378404" y="162722"/>
                      <a:pt x="395431" y="178717"/>
                    </a:cubicBezTo>
                    <a:cubicBezTo>
                      <a:pt x="409362" y="191616"/>
                      <a:pt x="416070" y="209160"/>
                      <a:pt x="426389" y="224639"/>
                    </a:cubicBezTo>
                    <a:cubicBezTo>
                      <a:pt x="437741" y="241666"/>
                      <a:pt x="435161" y="240634"/>
                      <a:pt x="451156" y="231347"/>
                    </a:cubicBezTo>
                    <a:cubicBezTo>
                      <a:pt x="470763" y="219995"/>
                      <a:pt x="491403" y="209676"/>
                      <a:pt x="512042" y="200388"/>
                    </a:cubicBezTo>
                    <a:cubicBezTo>
                      <a:pt x="521329" y="196260"/>
                      <a:pt x="522361" y="192132"/>
                      <a:pt x="518233" y="183877"/>
                    </a:cubicBezTo>
                    <a:cubicBezTo>
                      <a:pt x="499142" y="148274"/>
                      <a:pt x="492434" y="109576"/>
                      <a:pt x="491403" y="69846"/>
                    </a:cubicBezTo>
                    <a:cubicBezTo>
                      <a:pt x="491403" y="66234"/>
                      <a:pt x="490371" y="62106"/>
                      <a:pt x="489855" y="58494"/>
                    </a:cubicBezTo>
                    <a:cubicBezTo>
                      <a:pt x="488307" y="50239"/>
                      <a:pt x="491403" y="46111"/>
                      <a:pt x="499658" y="43015"/>
                    </a:cubicBezTo>
                    <a:cubicBezTo>
                      <a:pt x="563123" y="20312"/>
                      <a:pt x="628653" y="6380"/>
                      <a:pt x="695730" y="189"/>
                    </a:cubicBezTo>
                    <a:cubicBezTo>
                      <a:pt x="706049" y="-843"/>
                      <a:pt x="710693" y="2253"/>
                      <a:pt x="713273" y="12056"/>
                    </a:cubicBezTo>
                    <a:cubicBezTo>
                      <a:pt x="715337" y="19796"/>
                      <a:pt x="717917" y="27536"/>
                      <a:pt x="721012" y="35275"/>
                    </a:cubicBezTo>
                    <a:cubicBezTo>
                      <a:pt x="734428" y="67266"/>
                      <a:pt x="741136" y="99772"/>
                      <a:pt x="738556" y="134343"/>
                    </a:cubicBezTo>
                    <a:cubicBezTo>
                      <a:pt x="737524" y="145694"/>
                      <a:pt x="742168" y="148790"/>
                      <a:pt x="753519" y="148790"/>
                    </a:cubicBezTo>
                    <a:cubicBezTo>
                      <a:pt x="775706" y="148274"/>
                      <a:pt x="797893" y="149822"/>
                      <a:pt x="820596" y="151886"/>
                    </a:cubicBezTo>
                    <a:cubicBezTo>
                      <a:pt x="831948" y="152918"/>
                      <a:pt x="838655" y="152402"/>
                      <a:pt x="838655" y="138471"/>
                    </a:cubicBezTo>
                    <a:cubicBezTo>
                      <a:pt x="838655" y="94097"/>
                      <a:pt x="859810" y="55914"/>
                      <a:pt x="877354" y="16700"/>
                    </a:cubicBezTo>
                    <a:cubicBezTo>
                      <a:pt x="880449" y="9476"/>
                      <a:pt x="885093" y="7928"/>
                      <a:pt x="892317" y="9476"/>
                    </a:cubicBezTo>
                    <a:cubicBezTo>
                      <a:pt x="958878" y="21860"/>
                      <a:pt x="1022859" y="42499"/>
                      <a:pt x="1084777" y="70878"/>
                    </a:cubicBezTo>
                    <a:cubicBezTo>
                      <a:pt x="1092000" y="74489"/>
                      <a:pt x="1095096" y="78617"/>
                      <a:pt x="1093032" y="86873"/>
                    </a:cubicBezTo>
                    <a:cubicBezTo>
                      <a:pt x="1088388" y="108544"/>
                      <a:pt x="1084261" y="130731"/>
                      <a:pt x="1079617" y="152402"/>
                    </a:cubicBezTo>
                    <a:cubicBezTo>
                      <a:pt x="1075489" y="172525"/>
                      <a:pt x="1062590" y="189036"/>
                      <a:pt x="1053302" y="206580"/>
                    </a:cubicBezTo>
                    <a:cubicBezTo>
                      <a:pt x="1047626" y="217415"/>
                      <a:pt x="1048658" y="222575"/>
                      <a:pt x="1060010" y="228251"/>
                    </a:cubicBezTo>
                    <a:cubicBezTo>
                      <a:pt x="1080133" y="239602"/>
                      <a:pt x="1099740" y="252502"/>
                      <a:pt x="1118315" y="265917"/>
                    </a:cubicBezTo>
                    <a:cubicBezTo>
                      <a:pt x="1126571" y="272109"/>
                      <a:pt x="1131214" y="271593"/>
                      <a:pt x="1136374" y="262821"/>
                    </a:cubicBezTo>
                    <a:cubicBezTo>
                      <a:pt x="1159077" y="223607"/>
                      <a:pt x="1196744" y="199872"/>
                      <a:pt x="1232346" y="174589"/>
                    </a:cubicBezTo>
                    <a:cubicBezTo>
                      <a:pt x="1238538" y="170461"/>
                      <a:pt x="1242666" y="170977"/>
                      <a:pt x="1247825" y="175621"/>
                    </a:cubicBezTo>
                    <a:cubicBezTo>
                      <a:pt x="1299939" y="219995"/>
                      <a:pt x="1345345" y="270045"/>
                      <a:pt x="1384559" y="325770"/>
                    </a:cubicBezTo>
                    <a:cubicBezTo>
                      <a:pt x="1389203" y="331962"/>
                      <a:pt x="1389719" y="336606"/>
                      <a:pt x="1384043" y="342798"/>
                    </a:cubicBezTo>
                    <a:cubicBezTo>
                      <a:pt x="1368048" y="360857"/>
                      <a:pt x="1352569" y="379432"/>
                      <a:pt x="1336057" y="396975"/>
                    </a:cubicBezTo>
                    <a:cubicBezTo>
                      <a:pt x="1323674" y="409875"/>
                      <a:pt x="1306131" y="417098"/>
                      <a:pt x="1291167" y="426902"/>
                    </a:cubicBezTo>
                    <a:cubicBezTo>
                      <a:pt x="1276720" y="436706"/>
                      <a:pt x="1276720" y="436190"/>
                      <a:pt x="1284976" y="451153"/>
                    </a:cubicBezTo>
                    <a:cubicBezTo>
                      <a:pt x="1295811" y="471792"/>
                      <a:pt x="1306647" y="492431"/>
                      <a:pt x="1316450" y="513070"/>
                    </a:cubicBezTo>
                    <a:cubicBezTo>
                      <a:pt x="1320062" y="520294"/>
                      <a:pt x="1323158" y="523390"/>
                      <a:pt x="1330898" y="519262"/>
                    </a:cubicBezTo>
                    <a:cubicBezTo>
                      <a:pt x="1367532" y="500171"/>
                      <a:pt x="1406746" y="492431"/>
                      <a:pt x="1447509" y="491399"/>
                    </a:cubicBezTo>
                    <a:cubicBezTo>
                      <a:pt x="1451120" y="491399"/>
                      <a:pt x="1455248" y="490367"/>
                      <a:pt x="1458860" y="489851"/>
                    </a:cubicBezTo>
                    <a:cubicBezTo>
                      <a:pt x="1466600" y="488819"/>
                      <a:pt x="1470728" y="491399"/>
                      <a:pt x="1473307" y="499139"/>
                    </a:cubicBezTo>
                    <a:cubicBezTo>
                      <a:pt x="1493431" y="556412"/>
                      <a:pt x="1508394" y="615234"/>
                      <a:pt x="1513554" y="675603"/>
                    </a:cubicBezTo>
                    <a:cubicBezTo>
                      <a:pt x="1513554" y="676635"/>
                      <a:pt x="1513554" y="678183"/>
                      <a:pt x="1514070" y="679215"/>
                    </a:cubicBezTo>
                    <a:cubicBezTo>
                      <a:pt x="1518713" y="714301"/>
                      <a:pt x="1519745" y="706046"/>
                      <a:pt x="1490335" y="717397"/>
                    </a:cubicBezTo>
                    <a:cubicBezTo>
                      <a:pt x="1454732" y="730813"/>
                      <a:pt x="1418614" y="741648"/>
                      <a:pt x="1379916" y="738036"/>
                    </a:cubicBezTo>
                    <a:cubicBezTo>
                      <a:pt x="1371144" y="737004"/>
                      <a:pt x="1368048" y="740616"/>
                      <a:pt x="1367532" y="749904"/>
                    </a:cubicBezTo>
                    <a:cubicBezTo>
                      <a:pt x="1367016" y="774155"/>
                      <a:pt x="1365984" y="797890"/>
                      <a:pt x="1363920" y="822141"/>
                    </a:cubicBezTo>
                    <a:cubicBezTo>
                      <a:pt x="1363404" y="831944"/>
                      <a:pt x="1363920" y="838136"/>
                      <a:pt x="1375788" y="838136"/>
                    </a:cubicBezTo>
                    <a:cubicBezTo>
                      <a:pt x="1420678" y="838136"/>
                      <a:pt x="1459376" y="858775"/>
                      <a:pt x="1498590" y="876834"/>
                    </a:cubicBezTo>
                    <a:cubicBezTo>
                      <a:pt x="1505298" y="879930"/>
                      <a:pt x="1507878" y="883542"/>
                      <a:pt x="1506330" y="891798"/>
                    </a:cubicBezTo>
                    <a:cubicBezTo>
                      <a:pt x="1493947" y="958875"/>
                      <a:pt x="1472791" y="1023372"/>
                      <a:pt x="1444413" y="1085289"/>
                    </a:cubicBezTo>
                    <a:cubicBezTo>
                      <a:pt x="1441317" y="1092513"/>
                      <a:pt x="1437189" y="1094577"/>
                      <a:pt x="1429449" y="1093029"/>
                    </a:cubicBezTo>
                    <a:cubicBezTo>
                      <a:pt x="1386623" y="1085289"/>
                      <a:pt x="1343797" y="1078581"/>
                      <a:pt x="1306647" y="1052783"/>
                    </a:cubicBezTo>
                    <a:cubicBezTo>
                      <a:pt x="1297875" y="1046591"/>
                      <a:pt x="1293231" y="1048655"/>
                      <a:pt x="1287556" y="1057942"/>
                    </a:cubicBezTo>
                    <a:cubicBezTo>
                      <a:pt x="1275688" y="1078581"/>
                      <a:pt x="1262273" y="1098705"/>
                      <a:pt x="1248857" y="1118828"/>
                    </a:cubicBezTo>
                    <a:cubicBezTo>
                      <a:pt x="1244214" y="1125535"/>
                      <a:pt x="1242150" y="1130179"/>
                      <a:pt x="1250405" y="1135339"/>
                    </a:cubicBezTo>
                    <a:cubicBezTo>
                      <a:pt x="1289620" y="1158558"/>
                      <a:pt x="1313871" y="1194676"/>
                      <a:pt x="1339153" y="1230795"/>
                    </a:cubicBezTo>
                    <a:cubicBezTo>
                      <a:pt x="1344313" y="1238018"/>
                      <a:pt x="1343797" y="1242662"/>
                      <a:pt x="1337605" y="1249370"/>
                    </a:cubicBezTo>
                    <a:cubicBezTo>
                      <a:pt x="1293747" y="1300968"/>
                      <a:pt x="1244214" y="1345342"/>
                      <a:pt x="1189004" y="1384040"/>
                    </a:cubicBezTo>
                    <a:cubicBezTo>
                      <a:pt x="1182296" y="1388684"/>
                      <a:pt x="1177652" y="1389716"/>
                      <a:pt x="1170945" y="1383524"/>
                    </a:cubicBezTo>
                    <a:cubicBezTo>
                      <a:pt x="1153918" y="1368045"/>
                      <a:pt x="1135858" y="1353597"/>
                      <a:pt x="1118831" y="1337602"/>
                    </a:cubicBezTo>
                    <a:cubicBezTo>
                      <a:pt x="1104384" y="1324187"/>
                      <a:pt x="1096644" y="1306128"/>
                      <a:pt x="1086840" y="1289616"/>
                    </a:cubicBezTo>
                    <a:cubicBezTo>
                      <a:pt x="1080133" y="1278265"/>
                      <a:pt x="1074973" y="1277749"/>
                      <a:pt x="1064137" y="1284456"/>
                    </a:cubicBezTo>
                    <a:cubicBezTo>
                      <a:pt x="1044530" y="1296324"/>
                      <a:pt x="1023375" y="1306643"/>
                      <a:pt x="1002220" y="1316447"/>
                    </a:cubicBezTo>
                    <a:cubicBezTo>
                      <a:pt x="993449" y="1320575"/>
                      <a:pt x="991385" y="1324703"/>
                      <a:pt x="996028" y="1332958"/>
                    </a:cubicBezTo>
                    <a:cubicBezTo>
                      <a:pt x="1015120" y="1368561"/>
                      <a:pt x="1021827" y="1407259"/>
                      <a:pt x="1022859" y="1446989"/>
                    </a:cubicBezTo>
                    <a:cubicBezTo>
                      <a:pt x="1022859" y="1451117"/>
                      <a:pt x="1023891" y="1455245"/>
                      <a:pt x="1024407" y="1459889"/>
                    </a:cubicBezTo>
                    <a:cubicBezTo>
                      <a:pt x="1025439" y="1466596"/>
                      <a:pt x="1022859" y="1470724"/>
                      <a:pt x="1015636" y="1473304"/>
                    </a:cubicBezTo>
                    <a:cubicBezTo>
                      <a:pt x="970745" y="1493943"/>
                      <a:pt x="870646" y="1516130"/>
                      <a:pt x="817500" y="1518710"/>
                    </a:cubicBezTo>
                    <a:close/>
                    <a:moveTo>
                      <a:pt x="758163" y="1148238"/>
                    </a:moveTo>
                    <a:cubicBezTo>
                      <a:pt x="974357" y="1144627"/>
                      <a:pt x="1145146" y="976418"/>
                      <a:pt x="1145146" y="758675"/>
                    </a:cubicBezTo>
                    <a:cubicBezTo>
                      <a:pt x="1145146" y="542481"/>
                      <a:pt x="974357" y="371176"/>
                      <a:pt x="757131" y="371176"/>
                    </a:cubicBezTo>
                    <a:cubicBezTo>
                      <a:pt x="539904" y="371176"/>
                      <a:pt x="368600" y="542481"/>
                      <a:pt x="368600" y="759707"/>
                    </a:cubicBezTo>
                    <a:cubicBezTo>
                      <a:pt x="369116" y="977966"/>
                      <a:pt x="541452" y="1145659"/>
                      <a:pt x="758163" y="114823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C9083CC-CC13-4BCC-8521-7079F8EBE42B}"/>
                </a:ext>
              </a:extLst>
            </p:cNvPr>
            <p:cNvGrpSpPr/>
            <p:nvPr/>
          </p:nvGrpSpPr>
          <p:grpSpPr>
            <a:xfrm>
              <a:off x="6486650" y="2648852"/>
              <a:ext cx="2745260" cy="2471860"/>
              <a:chOff x="6486650" y="2648852"/>
              <a:chExt cx="2745260" cy="247186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7CC45CD8-C56F-467E-BEF3-DF307BE9C4B4}"/>
                  </a:ext>
                </a:extLst>
              </p:cNvPr>
              <p:cNvSpPr/>
              <p:nvPr/>
            </p:nvSpPr>
            <p:spPr>
              <a:xfrm>
                <a:off x="6486650" y="3806165"/>
                <a:ext cx="1318090" cy="1314547"/>
              </a:xfrm>
              <a:custGeom>
                <a:avLst/>
                <a:gdLst>
                  <a:gd name="connsiteX0" fmla="*/ 0 w 1919435"/>
                  <a:gd name="connsiteY0" fmla="*/ 987194 h 1914275"/>
                  <a:gd name="connsiteX1" fmla="*/ 37667 w 1919435"/>
                  <a:gd name="connsiteY1" fmla="*/ 959846 h 1914275"/>
                  <a:gd name="connsiteX2" fmla="*/ 169757 w 1919435"/>
                  <a:gd name="connsiteY2" fmla="*/ 922696 h 1914275"/>
                  <a:gd name="connsiteX3" fmla="*/ 215163 w 1919435"/>
                  <a:gd name="connsiteY3" fmla="*/ 872130 h 1914275"/>
                  <a:gd name="connsiteX4" fmla="*/ 217743 w 1919435"/>
                  <a:gd name="connsiteY4" fmla="*/ 850459 h 1914275"/>
                  <a:gd name="connsiteX5" fmla="*/ 189364 w 1919435"/>
                  <a:gd name="connsiteY5" fmla="*/ 797830 h 1914275"/>
                  <a:gd name="connsiteX6" fmla="*/ 69657 w 1919435"/>
                  <a:gd name="connsiteY6" fmla="*/ 727657 h 1914275"/>
                  <a:gd name="connsiteX7" fmla="*/ 43858 w 1919435"/>
                  <a:gd name="connsiteY7" fmla="*/ 664708 h 1914275"/>
                  <a:gd name="connsiteX8" fmla="*/ 46438 w 1919435"/>
                  <a:gd name="connsiteY8" fmla="*/ 655936 h 1914275"/>
                  <a:gd name="connsiteX9" fmla="*/ 114547 w 1919435"/>
                  <a:gd name="connsiteY9" fmla="*/ 608982 h 1914275"/>
                  <a:gd name="connsiteX10" fmla="*/ 241478 w 1919435"/>
                  <a:gd name="connsiteY10" fmla="*/ 623429 h 1914275"/>
                  <a:gd name="connsiteX11" fmla="*/ 306491 w 1919435"/>
                  <a:gd name="connsiteY11" fmla="*/ 593503 h 1914275"/>
                  <a:gd name="connsiteX12" fmla="*/ 301331 w 1919435"/>
                  <a:gd name="connsiteY12" fmla="*/ 505271 h 1914275"/>
                  <a:gd name="connsiteX13" fmla="*/ 222386 w 1919435"/>
                  <a:gd name="connsiteY13" fmla="*/ 400527 h 1914275"/>
                  <a:gd name="connsiteX14" fmla="*/ 222386 w 1919435"/>
                  <a:gd name="connsiteY14" fmla="*/ 342222 h 1914275"/>
                  <a:gd name="connsiteX15" fmla="*/ 248185 w 1919435"/>
                  <a:gd name="connsiteY15" fmla="*/ 313327 h 1914275"/>
                  <a:gd name="connsiteX16" fmla="*/ 303395 w 1919435"/>
                  <a:gd name="connsiteY16" fmla="*/ 307135 h 1914275"/>
                  <a:gd name="connsiteX17" fmla="*/ 420522 w 1919435"/>
                  <a:gd name="connsiteY17" fmla="*/ 373180 h 1914275"/>
                  <a:gd name="connsiteX18" fmla="*/ 525265 w 1919435"/>
                  <a:gd name="connsiteY18" fmla="*/ 343770 h 1914275"/>
                  <a:gd name="connsiteX19" fmla="*/ 527845 w 1919435"/>
                  <a:gd name="connsiteY19" fmla="*/ 298364 h 1914275"/>
                  <a:gd name="connsiteX20" fmla="*/ 493791 w 1919435"/>
                  <a:gd name="connsiteY20" fmla="*/ 166789 h 1914275"/>
                  <a:gd name="connsiteX21" fmla="*/ 518557 w 1919435"/>
                  <a:gd name="connsiteY21" fmla="*/ 105904 h 1914275"/>
                  <a:gd name="connsiteX22" fmla="*/ 537649 w 1919435"/>
                  <a:gd name="connsiteY22" fmla="*/ 95585 h 1914275"/>
                  <a:gd name="connsiteX23" fmla="*/ 608853 w 1919435"/>
                  <a:gd name="connsiteY23" fmla="*/ 113128 h 1914275"/>
                  <a:gd name="connsiteX24" fmla="*/ 690894 w 1919435"/>
                  <a:gd name="connsiteY24" fmla="*/ 217355 h 1914275"/>
                  <a:gd name="connsiteX25" fmla="*/ 802861 w 1919435"/>
                  <a:gd name="connsiteY25" fmla="*/ 216839 h 1914275"/>
                  <a:gd name="connsiteX26" fmla="*/ 816277 w 1919435"/>
                  <a:gd name="connsiteY26" fmla="*/ 169369 h 1914275"/>
                  <a:gd name="connsiteX27" fmla="*/ 832788 w 1919435"/>
                  <a:gd name="connsiteY27" fmla="*/ 48631 h 1914275"/>
                  <a:gd name="connsiteX28" fmla="*/ 877677 w 1919435"/>
                  <a:gd name="connsiteY28" fmla="*/ 2193 h 1914275"/>
                  <a:gd name="connsiteX29" fmla="*/ 917924 w 1919435"/>
                  <a:gd name="connsiteY29" fmla="*/ 645 h 1914275"/>
                  <a:gd name="connsiteX30" fmla="*/ 956106 w 1919435"/>
                  <a:gd name="connsiteY30" fmla="*/ 31603 h 1914275"/>
                  <a:gd name="connsiteX31" fmla="*/ 993772 w 1919435"/>
                  <a:gd name="connsiteY31" fmla="*/ 163693 h 1914275"/>
                  <a:gd name="connsiteX32" fmla="*/ 1089745 w 1919435"/>
                  <a:gd name="connsiteY32" fmla="*/ 217871 h 1914275"/>
                  <a:gd name="connsiteX33" fmla="*/ 1120703 w 1919435"/>
                  <a:gd name="connsiteY33" fmla="*/ 191040 h 1914275"/>
                  <a:gd name="connsiteX34" fmla="*/ 1192940 w 1919435"/>
                  <a:gd name="connsiteY34" fmla="*/ 68754 h 1914275"/>
                  <a:gd name="connsiteX35" fmla="*/ 1251245 w 1919435"/>
                  <a:gd name="connsiteY35" fmla="*/ 44503 h 1914275"/>
                  <a:gd name="connsiteX36" fmla="*/ 1309035 w 1919435"/>
                  <a:gd name="connsiteY36" fmla="*/ 137895 h 1914275"/>
                  <a:gd name="connsiteX37" fmla="*/ 1294587 w 1919435"/>
                  <a:gd name="connsiteY37" fmla="*/ 255538 h 1914275"/>
                  <a:gd name="connsiteX38" fmla="*/ 1294587 w 1919435"/>
                  <a:gd name="connsiteY38" fmla="*/ 267921 h 1914275"/>
                  <a:gd name="connsiteX39" fmla="*/ 1399331 w 1919435"/>
                  <a:gd name="connsiteY39" fmla="*/ 314359 h 1914275"/>
                  <a:gd name="connsiteX40" fmla="*/ 1514394 w 1919435"/>
                  <a:gd name="connsiteY40" fmla="*/ 228191 h 1914275"/>
                  <a:gd name="connsiteX41" fmla="*/ 1584050 w 1919435"/>
                  <a:gd name="connsiteY41" fmla="*/ 229223 h 1914275"/>
                  <a:gd name="connsiteX42" fmla="*/ 1594886 w 1919435"/>
                  <a:gd name="connsiteY42" fmla="*/ 238510 h 1914275"/>
                  <a:gd name="connsiteX43" fmla="*/ 1606754 w 1919435"/>
                  <a:gd name="connsiteY43" fmla="*/ 317971 h 1914275"/>
                  <a:gd name="connsiteX44" fmla="*/ 1543288 w 1919435"/>
                  <a:gd name="connsiteY44" fmla="*/ 430970 h 1914275"/>
                  <a:gd name="connsiteX45" fmla="*/ 1552060 w 1919435"/>
                  <a:gd name="connsiteY45" fmla="*/ 504239 h 1914275"/>
                  <a:gd name="connsiteX46" fmla="*/ 1619137 w 1919435"/>
                  <a:gd name="connsiteY46" fmla="*/ 531069 h 1914275"/>
                  <a:gd name="connsiteX47" fmla="*/ 1754839 w 1919435"/>
                  <a:gd name="connsiteY47" fmla="*/ 495467 h 1914275"/>
                  <a:gd name="connsiteX48" fmla="*/ 1812629 w 1919435"/>
                  <a:gd name="connsiteY48" fmla="*/ 517654 h 1914275"/>
                  <a:gd name="connsiteX49" fmla="*/ 1830172 w 1919435"/>
                  <a:gd name="connsiteY49" fmla="*/ 552225 h 1914275"/>
                  <a:gd name="connsiteX50" fmla="*/ 1815724 w 1919435"/>
                  <a:gd name="connsiteY50" fmla="*/ 603306 h 1914275"/>
                  <a:gd name="connsiteX51" fmla="*/ 1699630 w 1919435"/>
                  <a:gd name="connsiteY51" fmla="*/ 695666 h 1914275"/>
                  <a:gd name="connsiteX52" fmla="*/ 1678990 w 1919435"/>
                  <a:gd name="connsiteY52" fmla="*/ 751908 h 1914275"/>
                  <a:gd name="connsiteX53" fmla="*/ 1685182 w 1919435"/>
                  <a:gd name="connsiteY53" fmla="*/ 774611 h 1914275"/>
                  <a:gd name="connsiteX54" fmla="*/ 1732652 w 1919435"/>
                  <a:gd name="connsiteY54" fmla="*/ 815373 h 1914275"/>
                  <a:gd name="connsiteX55" fmla="*/ 1872998 w 1919435"/>
                  <a:gd name="connsiteY55" fmla="*/ 834464 h 1914275"/>
                  <a:gd name="connsiteX56" fmla="*/ 1918404 w 1919435"/>
                  <a:gd name="connsiteY56" fmla="*/ 879354 h 1914275"/>
                  <a:gd name="connsiteX57" fmla="*/ 1919952 w 1919435"/>
                  <a:gd name="connsiteY57" fmla="*/ 919600 h 1914275"/>
                  <a:gd name="connsiteX58" fmla="*/ 1886930 w 1919435"/>
                  <a:gd name="connsiteY58" fmla="*/ 958299 h 1914275"/>
                  <a:gd name="connsiteX59" fmla="*/ 1754839 w 1919435"/>
                  <a:gd name="connsiteY59" fmla="*/ 995965 h 1914275"/>
                  <a:gd name="connsiteX60" fmla="*/ 1701178 w 1919435"/>
                  <a:gd name="connsiteY60" fmla="*/ 1085229 h 1914275"/>
                  <a:gd name="connsiteX61" fmla="*/ 1728524 w 1919435"/>
                  <a:gd name="connsiteY61" fmla="*/ 1121348 h 1914275"/>
                  <a:gd name="connsiteX62" fmla="*/ 1849779 w 1919435"/>
                  <a:gd name="connsiteY62" fmla="*/ 1192552 h 1914275"/>
                  <a:gd name="connsiteX63" fmla="*/ 1876094 w 1919435"/>
                  <a:gd name="connsiteY63" fmla="*/ 1253954 h 1914275"/>
                  <a:gd name="connsiteX64" fmla="*/ 1875062 w 1919435"/>
                  <a:gd name="connsiteY64" fmla="*/ 1260145 h 1914275"/>
                  <a:gd name="connsiteX65" fmla="*/ 1802309 w 1919435"/>
                  <a:gd name="connsiteY65" fmla="*/ 1312259 h 1914275"/>
                  <a:gd name="connsiteX66" fmla="*/ 1675379 w 1919435"/>
                  <a:gd name="connsiteY66" fmla="*/ 1296264 h 1914275"/>
                  <a:gd name="connsiteX67" fmla="*/ 1611398 w 1919435"/>
                  <a:gd name="connsiteY67" fmla="*/ 1329286 h 1914275"/>
                  <a:gd name="connsiteX68" fmla="*/ 1610365 w 1919435"/>
                  <a:gd name="connsiteY68" fmla="*/ 1405651 h 1914275"/>
                  <a:gd name="connsiteX69" fmla="*/ 1692406 w 1919435"/>
                  <a:gd name="connsiteY69" fmla="*/ 1514006 h 1914275"/>
                  <a:gd name="connsiteX70" fmla="*/ 1692406 w 1919435"/>
                  <a:gd name="connsiteY70" fmla="*/ 1584695 h 1914275"/>
                  <a:gd name="connsiteX71" fmla="*/ 1689310 w 1919435"/>
                  <a:gd name="connsiteY71" fmla="*/ 1588307 h 1914275"/>
                  <a:gd name="connsiteX72" fmla="*/ 1600562 w 1919435"/>
                  <a:gd name="connsiteY72" fmla="*/ 1605850 h 1914275"/>
                  <a:gd name="connsiteX73" fmla="*/ 1490659 w 1919435"/>
                  <a:gd name="connsiteY73" fmla="*/ 1543933 h 1914275"/>
                  <a:gd name="connsiteX74" fmla="*/ 1415326 w 1919435"/>
                  <a:gd name="connsiteY74" fmla="*/ 1554769 h 1914275"/>
                  <a:gd name="connsiteX75" fmla="*/ 1391075 w 1919435"/>
                  <a:gd name="connsiteY75" fmla="*/ 1622877 h 1914275"/>
                  <a:gd name="connsiteX76" fmla="*/ 1426677 w 1919435"/>
                  <a:gd name="connsiteY76" fmla="*/ 1760128 h 1914275"/>
                  <a:gd name="connsiteX77" fmla="*/ 1406554 w 1919435"/>
                  <a:gd name="connsiteY77" fmla="*/ 1811725 h 1914275"/>
                  <a:gd name="connsiteX78" fmla="*/ 1370436 w 1919435"/>
                  <a:gd name="connsiteY78" fmla="*/ 1830300 h 1914275"/>
                  <a:gd name="connsiteX79" fmla="*/ 1316258 w 1919435"/>
                  <a:gd name="connsiteY79" fmla="*/ 1815337 h 1914275"/>
                  <a:gd name="connsiteX80" fmla="*/ 1231122 w 1919435"/>
                  <a:gd name="connsiteY80" fmla="*/ 1707498 h 1914275"/>
                  <a:gd name="connsiteX81" fmla="*/ 1121219 w 1919435"/>
                  <a:gd name="connsiteY81" fmla="*/ 1698210 h 1914275"/>
                  <a:gd name="connsiteX82" fmla="*/ 1106771 w 1919435"/>
                  <a:gd name="connsiteY82" fmla="*/ 1727105 h 1914275"/>
                  <a:gd name="connsiteX83" fmla="*/ 1087165 w 1919435"/>
                  <a:gd name="connsiteY83" fmla="*/ 1868999 h 1914275"/>
                  <a:gd name="connsiteX84" fmla="*/ 1050014 w 1919435"/>
                  <a:gd name="connsiteY84" fmla="*/ 1919049 h 1914275"/>
                  <a:gd name="connsiteX85" fmla="*/ 987581 w 1919435"/>
                  <a:gd name="connsiteY85" fmla="*/ 1919049 h 1914275"/>
                  <a:gd name="connsiteX86" fmla="*/ 960234 w 1919435"/>
                  <a:gd name="connsiteY86" fmla="*/ 1880866 h 1914275"/>
                  <a:gd name="connsiteX87" fmla="*/ 921535 w 1919435"/>
                  <a:gd name="connsiteY87" fmla="*/ 1744132 h 1914275"/>
                  <a:gd name="connsiteX88" fmla="*/ 875614 w 1919435"/>
                  <a:gd name="connsiteY88" fmla="*/ 1703886 h 1914275"/>
                  <a:gd name="connsiteX89" fmla="*/ 847751 w 1919435"/>
                  <a:gd name="connsiteY89" fmla="*/ 1700790 h 1914275"/>
                  <a:gd name="connsiteX90" fmla="*/ 800281 w 1919435"/>
                  <a:gd name="connsiteY90" fmla="*/ 1727105 h 1914275"/>
                  <a:gd name="connsiteX91" fmla="*/ 788414 w 1919435"/>
                  <a:gd name="connsiteY91" fmla="*/ 1747228 h 1914275"/>
                  <a:gd name="connsiteX92" fmla="*/ 723401 w 1919435"/>
                  <a:gd name="connsiteY92" fmla="*/ 1857131 h 1914275"/>
                  <a:gd name="connsiteX93" fmla="*/ 674383 w 1919435"/>
                  <a:gd name="connsiteY93" fmla="*/ 1877254 h 1914275"/>
                  <a:gd name="connsiteX94" fmla="*/ 634652 w 1919435"/>
                  <a:gd name="connsiteY94" fmla="*/ 1863839 h 1914275"/>
                  <a:gd name="connsiteX95" fmla="*/ 607822 w 1919435"/>
                  <a:gd name="connsiteY95" fmla="*/ 1813789 h 1914275"/>
                  <a:gd name="connsiteX96" fmla="*/ 624848 w 1919435"/>
                  <a:gd name="connsiteY96" fmla="*/ 1672927 h 1914275"/>
                  <a:gd name="connsiteX97" fmla="*/ 586150 w 1919435"/>
                  <a:gd name="connsiteY97" fmla="*/ 1607398 h 1914275"/>
                  <a:gd name="connsiteX98" fmla="*/ 514430 w 1919435"/>
                  <a:gd name="connsiteY98" fmla="*/ 1611010 h 1914275"/>
                  <a:gd name="connsiteX99" fmla="*/ 413814 w 1919435"/>
                  <a:gd name="connsiteY99" fmla="*/ 1687375 h 1914275"/>
                  <a:gd name="connsiteX100" fmla="*/ 324550 w 1919435"/>
                  <a:gd name="connsiteY100" fmla="*/ 1682215 h 1914275"/>
                  <a:gd name="connsiteX101" fmla="*/ 316810 w 1919435"/>
                  <a:gd name="connsiteY101" fmla="*/ 1674475 h 1914275"/>
                  <a:gd name="connsiteX102" fmla="*/ 309071 w 1919435"/>
                  <a:gd name="connsiteY102" fmla="*/ 1612558 h 1914275"/>
                  <a:gd name="connsiteX103" fmla="*/ 376148 w 1919435"/>
                  <a:gd name="connsiteY103" fmla="*/ 1492851 h 1914275"/>
                  <a:gd name="connsiteX104" fmla="*/ 387499 w 1919435"/>
                  <a:gd name="connsiteY104" fmla="*/ 1456217 h 1914275"/>
                  <a:gd name="connsiteX105" fmla="*/ 297203 w 1919435"/>
                  <a:gd name="connsiteY105" fmla="*/ 1391720 h 1914275"/>
                  <a:gd name="connsiteX106" fmla="*/ 158405 w 1919435"/>
                  <a:gd name="connsiteY106" fmla="*/ 1427838 h 1914275"/>
                  <a:gd name="connsiteX107" fmla="*/ 114031 w 1919435"/>
                  <a:gd name="connsiteY107" fmla="*/ 1412875 h 1914275"/>
                  <a:gd name="connsiteX108" fmla="*/ 91844 w 1919435"/>
                  <a:gd name="connsiteY108" fmla="*/ 1373660 h 1914275"/>
                  <a:gd name="connsiteX109" fmla="*/ 106808 w 1919435"/>
                  <a:gd name="connsiteY109" fmla="*/ 1315871 h 1914275"/>
                  <a:gd name="connsiteX110" fmla="*/ 209487 w 1919435"/>
                  <a:gd name="connsiteY110" fmla="*/ 1234347 h 1914275"/>
                  <a:gd name="connsiteX111" fmla="*/ 236834 w 1919435"/>
                  <a:gd name="connsiteY111" fmla="*/ 1151274 h 1914275"/>
                  <a:gd name="connsiteX112" fmla="*/ 181624 w 1919435"/>
                  <a:gd name="connsiteY112" fmla="*/ 1104836 h 1914275"/>
                  <a:gd name="connsiteX113" fmla="*/ 52114 w 1919435"/>
                  <a:gd name="connsiteY113" fmla="*/ 1087293 h 1914275"/>
                  <a:gd name="connsiteX114" fmla="*/ 1032 w 1919435"/>
                  <a:gd name="connsiteY114" fmla="*/ 1051175 h 1914275"/>
                  <a:gd name="connsiteX115" fmla="*/ 0 w 1919435"/>
                  <a:gd name="connsiteY115" fmla="*/ 987194 h 1914275"/>
                  <a:gd name="connsiteX116" fmla="*/ 1198616 w 1919435"/>
                  <a:gd name="connsiteY116" fmla="*/ 960879 h 1914275"/>
                  <a:gd name="connsiteX117" fmla="*/ 958686 w 1919435"/>
                  <a:gd name="connsiteY117" fmla="*/ 720949 h 1914275"/>
                  <a:gd name="connsiteX118" fmla="*/ 720304 w 1919435"/>
                  <a:gd name="connsiteY118" fmla="*/ 959331 h 1914275"/>
                  <a:gd name="connsiteX119" fmla="*/ 957654 w 1919435"/>
                  <a:gd name="connsiteY119" fmla="*/ 1198744 h 1914275"/>
                  <a:gd name="connsiteX120" fmla="*/ 1198616 w 1919435"/>
                  <a:gd name="connsiteY120" fmla="*/ 960879 h 191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1919435" h="1914275">
                    <a:moveTo>
                      <a:pt x="0" y="987194"/>
                    </a:moveTo>
                    <a:cubicBezTo>
                      <a:pt x="8256" y="971714"/>
                      <a:pt x="21155" y="963975"/>
                      <a:pt x="37667" y="959846"/>
                    </a:cubicBezTo>
                    <a:cubicBezTo>
                      <a:pt x="82041" y="947979"/>
                      <a:pt x="125383" y="934564"/>
                      <a:pt x="169757" y="922696"/>
                    </a:cubicBezTo>
                    <a:cubicBezTo>
                      <a:pt x="196587" y="915473"/>
                      <a:pt x="212583" y="900509"/>
                      <a:pt x="215163" y="872130"/>
                    </a:cubicBezTo>
                    <a:cubicBezTo>
                      <a:pt x="215679" y="864907"/>
                      <a:pt x="216710" y="857683"/>
                      <a:pt x="217743" y="850459"/>
                    </a:cubicBezTo>
                    <a:cubicBezTo>
                      <a:pt x="220323" y="826209"/>
                      <a:pt x="209487" y="809697"/>
                      <a:pt x="189364" y="797830"/>
                    </a:cubicBezTo>
                    <a:cubicBezTo>
                      <a:pt x="149118" y="774611"/>
                      <a:pt x="109388" y="750876"/>
                      <a:pt x="69657" y="727657"/>
                    </a:cubicBezTo>
                    <a:cubicBezTo>
                      <a:pt x="40246" y="710629"/>
                      <a:pt x="35087" y="697730"/>
                      <a:pt x="43858" y="664708"/>
                    </a:cubicBezTo>
                    <a:cubicBezTo>
                      <a:pt x="44890" y="661612"/>
                      <a:pt x="45406" y="658516"/>
                      <a:pt x="46438" y="655936"/>
                    </a:cubicBezTo>
                    <a:cubicBezTo>
                      <a:pt x="59337" y="613110"/>
                      <a:pt x="70689" y="604854"/>
                      <a:pt x="114547" y="608982"/>
                    </a:cubicBezTo>
                    <a:cubicBezTo>
                      <a:pt x="156857" y="613110"/>
                      <a:pt x="199167" y="617754"/>
                      <a:pt x="241478" y="623429"/>
                    </a:cubicBezTo>
                    <a:cubicBezTo>
                      <a:pt x="275016" y="627557"/>
                      <a:pt x="289463" y="621881"/>
                      <a:pt x="306491" y="593503"/>
                    </a:cubicBezTo>
                    <a:cubicBezTo>
                      <a:pt x="330741" y="554288"/>
                      <a:pt x="329710" y="541905"/>
                      <a:pt x="301331" y="505271"/>
                    </a:cubicBezTo>
                    <a:cubicBezTo>
                      <a:pt x="274500" y="470700"/>
                      <a:pt x="248185" y="435614"/>
                      <a:pt x="222386" y="400527"/>
                    </a:cubicBezTo>
                    <a:cubicBezTo>
                      <a:pt x="206907" y="379888"/>
                      <a:pt x="206907" y="362861"/>
                      <a:pt x="222386" y="342222"/>
                    </a:cubicBezTo>
                    <a:cubicBezTo>
                      <a:pt x="230126" y="331902"/>
                      <a:pt x="238382" y="321583"/>
                      <a:pt x="248185" y="313327"/>
                    </a:cubicBezTo>
                    <a:cubicBezTo>
                      <a:pt x="267792" y="296816"/>
                      <a:pt x="281208" y="294752"/>
                      <a:pt x="303395" y="307135"/>
                    </a:cubicBezTo>
                    <a:cubicBezTo>
                      <a:pt x="342609" y="328806"/>
                      <a:pt x="382856" y="348929"/>
                      <a:pt x="420522" y="373180"/>
                    </a:cubicBezTo>
                    <a:cubicBezTo>
                      <a:pt x="463864" y="401043"/>
                      <a:pt x="493791" y="382468"/>
                      <a:pt x="525265" y="343770"/>
                    </a:cubicBezTo>
                    <a:cubicBezTo>
                      <a:pt x="535585" y="330870"/>
                      <a:pt x="531973" y="313843"/>
                      <a:pt x="527845" y="298364"/>
                    </a:cubicBezTo>
                    <a:cubicBezTo>
                      <a:pt x="516493" y="254506"/>
                      <a:pt x="505142" y="210647"/>
                      <a:pt x="493791" y="166789"/>
                    </a:cubicBezTo>
                    <a:cubicBezTo>
                      <a:pt x="485535" y="135315"/>
                      <a:pt x="490694" y="122415"/>
                      <a:pt x="518557" y="105904"/>
                    </a:cubicBezTo>
                    <a:cubicBezTo>
                      <a:pt x="524749" y="102292"/>
                      <a:pt x="530941" y="98680"/>
                      <a:pt x="537649" y="95585"/>
                    </a:cubicBezTo>
                    <a:cubicBezTo>
                      <a:pt x="571187" y="80105"/>
                      <a:pt x="586150" y="83717"/>
                      <a:pt x="608853" y="113128"/>
                    </a:cubicBezTo>
                    <a:cubicBezTo>
                      <a:pt x="636200" y="147698"/>
                      <a:pt x="663547" y="182785"/>
                      <a:pt x="690894" y="217355"/>
                    </a:cubicBezTo>
                    <a:cubicBezTo>
                      <a:pt x="716693" y="249346"/>
                      <a:pt x="777062" y="249346"/>
                      <a:pt x="802861" y="216839"/>
                    </a:cubicBezTo>
                    <a:cubicBezTo>
                      <a:pt x="813697" y="202908"/>
                      <a:pt x="813697" y="185365"/>
                      <a:pt x="816277" y="169369"/>
                    </a:cubicBezTo>
                    <a:cubicBezTo>
                      <a:pt x="822468" y="129123"/>
                      <a:pt x="827628" y="88877"/>
                      <a:pt x="832788" y="48631"/>
                    </a:cubicBezTo>
                    <a:cubicBezTo>
                      <a:pt x="836916" y="16640"/>
                      <a:pt x="845687" y="7868"/>
                      <a:pt x="877677" y="2193"/>
                    </a:cubicBezTo>
                    <a:cubicBezTo>
                      <a:pt x="891093" y="-387"/>
                      <a:pt x="904509" y="-387"/>
                      <a:pt x="917924" y="645"/>
                    </a:cubicBezTo>
                    <a:cubicBezTo>
                      <a:pt x="937531" y="1677"/>
                      <a:pt x="950947" y="11996"/>
                      <a:pt x="956106" y="31603"/>
                    </a:cubicBezTo>
                    <a:cubicBezTo>
                      <a:pt x="968490" y="75461"/>
                      <a:pt x="981389" y="119835"/>
                      <a:pt x="993772" y="163693"/>
                    </a:cubicBezTo>
                    <a:cubicBezTo>
                      <a:pt x="1006672" y="208584"/>
                      <a:pt x="1043822" y="229739"/>
                      <a:pt x="1089745" y="217871"/>
                    </a:cubicBezTo>
                    <a:cubicBezTo>
                      <a:pt x="1104707" y="214259"/>
                      <a:pt x="1113479" y="203424"/>
                      <a:pt x="1120703" y="191040"/>
                    </a:cubicBezTo>
                    <a:cubicBezTo>
                      <a:pt x="1144438" y="150278"/>
                      <a:pt x="1168689" y="109516"/>
                      <a:pt x="1192940" y="68754"/>
                    </a:cubicBezTo>
                    <a:cubicBezTo>
                      <a:pt x="1208419" y="42439"/>
                      <a:pt x="1221835" y="36763"/>
                      <a:pt x="1251245" y="44503"/>
                    </a:cubicBezTo>
                    <a:cubicBezTo>
                      <a:pt x="1310067" y="59466"/>
                      <a:pt x="1317806" y="72366"/>
                      <a:pt x="1309035" y="137895"/>
                    </a:cubicBezTo>
                    <a:cubicBezTo>
                      <a:pt x="1303875" y="177109"/>
                      <a:pt x="1299231" y="216323"/>
                      <a:pt x="1294587" y="255538"/>
                    </a:cubicBezTo>
                    <a:cubicBezTo>
                      <a:pt x="1294071" y="259665"/>
                      <a:pt x="1294071" y="263793"/>
                      <a:pt x="1294587" y="267921"/>
                    </a:cubicBezTo>
                    <a:cubicBezTo>
                      <a:pt x="1301295" y="309715"/>
                      <a:pt x="1364760" y="338610"/>
                      <a:pt x="1399331" y="314359"/>
                    </a:cubicBezTo>
                    <a:cubicBezTo>
                      <a:pt x="1438545" y="286496"/>
                      <a:pt x="1476211" y="257085"/>
                      <a:pt x="1514394" y="228191"/>
                    </a:cubicBezTo>
                    <a:cubicBezTo>
                      <a:pt x="1542256" y="207036"/>
                      <a:pt x="1556188" y="207552"/>
                      <a:pt x="1584050" y="229223"/>
                    </a:cubicBezTo>
                    <a:cubicBezTo>
                      <a:pt x="1587663" y="232319"/>
                      <a:pt x="1591274" y="234898"/>
                      <a:pt x="1594886" y="238510"/>
                    </a:cubicBezTo>
                    <a:cubicBezTo>
                      <a:pt x="1627393" y="269469"/>
                      <a:pt x="1628941" y="278757"/>
                      <a:pt x="1606754" y="317971"/>
                    </a:cubicBezTo>
                    <a:cubicBezTo>
                      <a:pt x="1585599" y="355637"/>
                      <a:pt x="1565475" y="393819"/>
                      <a:pt x="1543288" y="430970"/>
                    </a:cubicBezTo>
                    <a:cubicBezTo>
                      <a:pt x="1527293" y="458317"/>
                      <a:pt x="1534517" y="481020"/>
                      <a:pt x="1552060" y="504239"/>
                    </a:cubicBezTo>
                    <a:cubicBezTo>
                      <a:pt x="1569604" y="527458"/>
                      <a:pt x="1589726" y="538809"/>
                      <a:pt x="1619137" y="531069"/>
                    </a:cubicBezTo>
                    <a:cubicBezTo>
                      <a:pt x="1664543" y="519202"/>
                      <a:pt x="1709949" y="507850"/>
                      <a:pt x="1754839" y="495467"/>
                    </a:cubicBezTo>
                    <a:cubicBezTo>
                      <a:pt x="1783734" y="487727"/>
                      <a:pt x="1796634" y="492371"/>
                      <a:pt x="1812629" y="517654"/>
                    </a:cubicBezTo>
                    <a:cubicBezTo>
                      <a:pt x="1819853" y="528490"/>
                      <a:pt x="1826044" y="539841"/>
                      <a:pt x="1830172" y="552225"/>
                    </a:cubicBezTo>
                    <a:cubicBezTo>
                      <a:pt x="1837912" y="574412"/>
                      <a:pt x="1834299" y="588343"/>
                      <a:pt x="1815724" y="603306"/>
                    </a:cubicBezTo>
                    <a:cubicBezTo>
                      <a:pt x="1777026" y="634265"/>
                      <a:pt x="1738844" y="665224"/>
                      <a:pt x="1699630" y="695666"/>
                    </a:cubicBezTo>
                    <a:cubicBezTo>
                      <a:pt x="1680022" y="710629"/>
                      <a:pt x="1674862" y="729205"/>
                      <a:pt x="1678990" y="751908"/>
                    </a:cubicBezTo>
                    <a:cubicBezTo>
                      <a:pt x="1680539" y="759647"/>
                      <a:pt x="1683119" y="766871"/>
                      <a:pt x="1685182" y="774611"/>
                    </a:cubicBezTo>
                    <a:cubicBezTo>
                      <a:pt x="1691890" y="798862"/>
                      <a:pt x="1707885" y="812277"/>
                      <a:pt x="1732652" y="815373"/>
                    </a:cubicBezTo>
                    <a:cubicBezTo>
                      <a:pt x="1779606" y="821565"/>
                      <a:pt x="1826560" y="828272"/>
                      <a:pt x="1872998" y="834464"/>
                    </a:cubicBezTo>
                    <a:cubicBezTo>
                      <a:pt x="1900861" y="838076"/>
                      <a:pt x="1915308" y="851491"/>
                      <a:pt x="1918404" y="879354"/>
                    </a:cubicBezTo>
                    <a:cubicBezTo>
                      <a:pt x="1919952" y="892770"/>
                      <a:pt x="1921500" y="906185"/>
                      <a:pt x="1919952" y="919600"/>
                    </a:cubicBezTo>
                    <a:cubicBezTo>
                      <a:pt x="1917372" y="940755"/>
                      <a:pt x="1906536" y="952623"/>
                      <a:pt x="1886930" y="958299"/>
                    </a:cubicBezTo>
                    <a:cubicBezTo>
                      <a:pt x="1843071" y="970682"/>
                      <a:pt x="1798697" y="983065"/>
                      <a:pt x="1754839" y="995965"/>
                    </a:cubicBezTo>
                    <a:cubicBezTo>
                      <a:pt x="1712013" y="1008348"/>
                      <a:pt x="1692406" y="1040855"/>
                      <a:pt x="1701178" y="1085229"/>
                    </a:cubicBezTo>
                    <a:cubicBezTo>
                      <a:pt x="1704273" y="1102256"/>
                      <a:pt x="1714077" y="1113092"/>
                      <a:pt x="1728524" y="1121348"/>
                    </a:cubicBezTo>
                    <a:cubicBezTo>
                      <a:pt x="1768771" y="1145083"/>
                      <a:pt x="1809016" y="1168817"/>
                      <a:pt x="1849779" y="1192552"/>
                    </a:cubicBezTo>
                    <a:cubicBezTo>
                      <a:pt x="1879706" y="1210096"/>
                      <a:pt x="1884350" y="1220415"/>
                      <a:pt x="1876094" y="1253954"/>
                    </a:cubicBezTo>
                    <a:cubicBezTo>
                      <a:pt x="1875578" y="1256018"/>
                      <a:pt x="1875578" y="1258082"/>
                      <a:pt x="1875062" y="1260145"/>
                    </a:cubicBezTo>
                    <a:cubicBezTo>
                      <a:pt x="1862678" y="1300908"/>
                      <a:pt x="1848747" y="1321031"/>
                      <a:pt x="1802309" y="1312259"/>
                    </a:cubicBezTo>
                    <a:cubicBezTo>
                      <a:pt x="1760515" y="1304003"/>
                      <a:pt x="1717689" y="1302456"/>
                      <a:pt x="1675379" y="1296264"/>
                    </a:cubicBezTo>
                    <a:cubicBezTo>
                      <a:pt x="1645452" y="1292136"/>
                      <a:pt x="1625845" y="1304003"/>
                      <a:pt x="1611398" y="1329286"/>
                    </a:cubicBezTo>
                    <a:cubicBezTo>
                      <a:pt x="1596434" y="1355085"/>
                      <a:pt x="1589726" y="1379336"/>
                      <a:pt x="1610365" y="1405651"/>
                    </a:cubicBezTo>
                    <a:cubicBezTo>
                      <a:pt x="1638228" y="1441254"/>
                      <a:pt x="1665059" y="1477888"/>
                      <a:pt x="1692406" y="1514006"/>
                    </a:cubicBezTo>
                    <a:cubicBezTo>
                      <a:pt x="1715109" y="1543417"/>
                      <a:pt x="1715109" y="1555285"/>
                      <a:pt x="1692406" y="1584695"/>
                    </a:cubicBezTo>
                    <a:cubicBezTo>
                      <a:pt x="1691374" y="1585727"/>
                      <a:pt x="1690342" y="1587275"/>
                      <a:pt x="1689310" y="1588307"/>
                    </a:cubicBezTo>
                    <a:cubicBezTo>
                      <a:pt x="1659383" y="1620298"/>
                      <a:pt x="1647516" y="1634229"/>
                      <a:pt x="1600562" y="1605850"/>
                    </a:cubicBezTo>
                    <a:cubicBezTo>
                      <a:pt x="1564444" y="1584179"/>
                      <a:pt x="1526261" y="1565604"/>
                      <a:pt x="1490659" y="1543933"/>
                    </a:cubicBezTo>
                    <a:cubicBezTo>
                      <a:pt x="1461248" y="1526390"/>
                      <a:pt x="1438545" y="1536709"/>
                      <a:pt x="1415326" y="1554769"/>
                    </a:cubicBezTo>
                    <a:cubicBezTo>
                      <a:pt x="1392107" y="1572312"/>
                      <a:pt x="1382819" y="1593467"/>
                      <a:pt x="1391075" y="1622877"/>
                    </a:cubicBezTo>
                    <a:cubicBezTo>
                      <a:pt x="1403974" y="1668284"/>
                      <a:pt x="1415326" y="1714205"/>
                      <a:pt x="1426677" y="1760128"/>
                    </a:cubicBezTo>
                    <a:cubicBezTo>
                      <a:pt x="1432870" y="1784894"/>
                      <a:pt x="1427710" y="1798310"/>
                      <a:pt x="1406554" y="1811725"/>
                    </a:cubicBezTo>
                    <a:cubicBezTo>
                      <a:pt x="1395203" y="1818949"/>
                      <a:pt x="1383335" y="1825657"/>
                      <a:pt x="1370436" y="1830300"/>
                    </a:cubicBezTo>
                    <a:cubicBezTo>
                      <a:pt x="1347733" y="1838556"/>
                      <a:pt x="1331222" y="1834428"/>
                      <a:pt x="1316258" y="1815337"/>
                    </a:cubicBezTo>
                    <a:cubicBezTo>
                      <a:pt x="1287879" y="1779735"/>
                      <a:pt x="1259501" y="1743616"/>
                      <a:pt x="1231122" y="1707498"/>
                    </a:cubicBezTo>
                    <a:cubicBezTo>
                      <a:pt x="1203775" y="1673443"/>
                      <a:pt x="1154242" y="1668800"/>
                      <a:pt x="1121219" y="1698210"/>
                    </a:cubicBezTo>
                    <a:cubicBezTo>
                      <a:pt x="1112447" y="1705950"/>
                      <a:pt x="1108320" y="1715753"/>
                      <a:pt x="1106771" y="1727105"/>
                    </a:cubicBezTo>
                    <a:cubicBezTo>
                      <a:pt x="1100064" y="1774575"/>
                      <a:pt x="1092324" y="1821529"/>
                      <a:pt x="1087165" y="1868999"/>
                    </a:cubicBezTo>
                    <a:cubicBezTo>
                      <a:pt x="1084068" y="1893766"/>
                      <a:pt x="1074265" y="1911309"/>
                      <a:pt x="1050014" y="1919049"/>
                    </a:cubicBezTo>
                    <a:cubicBezTo>
                      <a:pt x="1029375" y="1919049"/>
                      <a:pt x="1008220" y="1919049"/>
                      <a:pt x="987581" y="1919049"/>
                    </a:cubicBezTo>
                    <a:cubicBezTo>
                      <a:pt x="973133" y="1910277"/>
                      <a:pt x="964878" y="1897377"/>
                      <a:pt x="960234" y="1880866"/>
                    </a:cubicBezTo>
                    <a:cubicBezTo>
                      <a:pt x="947851" y="1835460"/>
                      <a:pt x="933919" y="1790054"/>
                      <a:pt x="921535" y="1744132"/>
                    </a:cubicBezTo>
                    <a:cubicBezTo>
                      <a:pt x="914828" y="1719881"/>
                      <a:pt x="899865" y="1706982"/>
                      <a:pt x="875614" y="1703886"/>
                    </a:cubicBezTo>
                    <a:cubicBezTo>
                      <a:pt x="866326" y="1702854"/>
                      <a:pt x="857038" y="1701306"/>
                      <a:pt x="847751" y="1700790"/>
                    </a:cubicBezTo>
                    <a:cubicBezTo>
                      <a:pt x="826080" y="1699242"/>
                      <a:pt x="811117" y="1709046"/>
                      <a:pt x="800281" y="1727105"/>
                    </a:cubicBezTo>
                    <a:cubicBezTo>
                      <a:pt x="796153" y="1733813"/>
                      <a:pt x="792541" y="1740520"/>
                      <a:pt x="788414" y="1747228"/>
                    </a:cubicBezTo>
                    <a:cubicBezTo>
                      <a:pt x="766742" y="1783862"/>
                      <a:pt x="745587" y="1821013"/>
                      <a:pt x="723401" y="1857131"/>
                    </a:cubicBezTo>
                    <a:cubicBezTo>
                      <a:pt x="711533" y="1877254"/>
                      <a:pt x="697085" y="1882414"/>
                      <a:pt x="674383" y="1877254"/>
                    </a:cubicBezTo>
                    <a:cubicBezTo>
                      <a:pt x="660451" y="1874158"/>
                      <a:pt x="647552" y="1869515"/>
                      <a:pt x="634652" y="1863839"/>
                    </a:cubicBezTo>
                    <a:cubicBezTo>
                      <a:pt x="611949" y="1853003"/>
                      <a:pt x="604726" y="1839072"/>
                      <a:pt x="607822" y="1813789"/>
                    </a:cubicBezTo>
                    <a:cubicBezTo>
                      <a:pt x="613497" y="1766835"/>
                      <a:pt x="618141" y="1719881"/>
                      <a:pt x="624848" y="1672927"/>
                    </a:cubicBezTo>
                    <a:cubicBezTo>
                      <a:pt x="629492" y="1639905"/>
                      <a:pt x="611949" y="1621846"/>
                      <a:pt x="586150" y="1607398"/>
                    </a:cubicBezTo>
                    <a:cubicBezTo>
                      <a:pt x="560868" y="1593467"/>
                      <a:pt x="538165" y="1591403"/>
                      <a:pt x="514430" y="1611010"/>
                    </a:cubicBezTo>
                    <a:cubicBezTo>
                      <a:pt x="481407" y="1637325"/>
                      <a:pt x="446836" y="1661576"/>
                      <a:pt x="413814" y="1687375"/>
                    </a:cubicBezTo>
                    <a:cubicBezTo>
                      <a:pt x="380276" y="1713690"/>
                      <a:pt x="365828" y="1719365"/>
                      <a:pt x="324550" y="1682215"/>
                    </a:cubicBezTo>
                    <a:cubicBezTo>
                      <a:pt x="321970" y="1679635"/>
                      <a:pt x="319390" y="1677055"/>
                      <a:pt x="316810" y="1674475"/>
                    </a:cubicBezTo>
                    <a:cubicBezTo>
                      <a:pt x="296687" y="1653836"/>
                      <a:pt x="294623" y="1637841"/>
                      <a:pt x="309071" y="1612558"/>
                    </a:cubicBezTo>
                    <a:cubicBezTo>
                      <a:pt x="331258" y="1572828"/>
                      <a:pt x="353960" y="1532581"/>
                      <a:pt x="376148" y="1492851"/>
                    </a:cubicBezTo>
                    <a:cubicBezTo>
                      <a:pt x="382339" y="1481500"/>
                      <a:pt x="389047" y="1470148"/>
                      <a:pt x="387499" y="1456217"/>
                    </a:cubicBezTo>
                    <a:cubicBezTo>
                      <a:pt x="383887" y="1414423"/>
                      <a:pt x="337449" y="1381400"/>
                      <a:pt x="297203" y="1391720"/>
                    </a:cubicBezTo>
                    <a:cubicBezTo>
                      <a:pt x="250765" y="1403587"/>
                      <a:pt x="204327" y="1415455"/>
                      <a:pt x="158405" y="1427838"/>
                    </a:cubicBezTo>
                    <a:cubicBezTo>
                      <a:pt x="139830" y="1432998"/>
                      <a:pt x="125899" y="1427322"/>
                      <a:pt x="114031" y="1412875"/>
                    </a:cubicBezTo>
                    <a:cubicBezTo>
                      <a:pt x="104228" y="1401007"/>
                      <a:pt x="98036" y="1387592"/>
                      <a:pt x="91844" y="1373660"/>
                    </a:cubicBezTo>
                    <a:cubicBezTo>
                      <a:pt x="81525" y="1349409"/>
                      <a:pt x="86169" y="1331866"/>
                      <a:pt x="106808" y="1315871"/>
                    </a:cubicBezTo>
                    <a:cubicBezTo>
                      <a:pt x="140862" y="1288524"/>
                      <a:pt x="175432" y="1261693"/>
                      <a:pt x="209487" y="1234347"/>
                    </a:cubicBezTo>
                    <a:cubicBezTo>
                      <a:pt x="245605" y="1206484"/>
                      <a:pt x="248701" y="1194616"/>
                      <a:pt x="236834" y="1151274"/>
                    </a:cubicBezTo>
                    <a:cubicBezTo>
                      <a:pt x="228578" y="1122896"/>
                      <a:pt x="211551" y="1107932"/>
                      <a:pt x="181624" y="1104836"/>
                    </a:cubicBezTo>
                    <a:cubicBezTo>
                      <a:pt x="138282" y="1100192"/>
                      <a:pt x="95456" y="1091937"/>
                      <a:pt x="52114" y="1087293"/>
                    </a:cubicBezTo>
                    <a:cubicBezTo>
                      <a:pt x="27347" y="1084713"/>
                      <a:pt x="9804" y="1074910"/>
                      <a:pt x="1032" y="1051175"/>
                    </a:cubicBezTo>
                    <a:cubicBezTo>
                      <a:pt x="0" y="1028988"/>
                      <a:pt x="0" y="1008348"/>
                      <a:pt x="0" y="987194"/>
                    </a:cubicBezTo>
                    <a:close/>
                    <a:moveTo>
                      <a:pt x="1198616" y="960879"/>
                    </a:moveTo>
                    <a:cubicBezTo>
                      <a:pt x="1200163" y="838592"/>
                      <a:pt x="1104192" y="720433"/>
                      <a:pt x="958686" y="720949"/>
                    </a:cubicBezTo>
                    <a:cubicBezTo>
                      <a:pt x="824016" y="721465"/>
                      <a:pt x="720821" y="824145"/>
                      <a:pt x="720304" y="959331"/>
                    </a:cubicBezTo>
                    <a:cubicBezTo>
                      <a:pt x="719788" y="1096581"/>
                      <a:pt x="827628" y="1197712"/>
                      <a:pt x="957654" y="1198744"/>
                    </a:cubicBezTo>
                    <a:cubicBezTo>
                      <a:pt x="1090776" y="1199776"/>
                      <a:pt x="1198100" y="1092969"/>
                      <a:pt x="1198616" y="960879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74DC46F-EE01-49F6-894A-71B37D0AC15C}"/>
                  </a:ext>
                </a:extLst>
              </p:cNvPr>
              <p:cNvGrpSpPr/>
              <p:nvPr/>
            </p:nvGrpSpPr>
            <p:grpSpPr>
              <a:xfrm>
                <a:off x="7392963" y="2648852"/>
                <a:ext cx="1838947" cy="1835405"/>
                <a:chOff x="7167947" y="1624190"/>
                <a:chExt cx="2677922" cy="2672763"/>
              </a:xfrm>
              <a:grpFill/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1AB69D80-C161-41AB-A5DD-3B118793A012}"/>
                    </a:ext>
                  </a:extLst>
                </p:cNvPr>
                <p:cNvSpPr/>
                <p:nvPr/>
              </p:nvSpPr>
              <p:spPr>
                <a:xfrm>
                  <a:off x="7167947" y="1624190"/>
                  <a:ext cx="2677922" cy="2672763"/>
                </a:xfrm>
                <a:custGeom>
                  <a:avLst/>
                  <a:gdLst>
                    <a:gd name="connsiteX0" fmla="*/ 2538684 w 2677922"/>
                    <a:gd name="connsiteY0" fmla="*/ 1897505 h 2672762"/>
                    <a:gd name="connsiteX1" fmla="*/ 2456643 w 2677922"/>
                    <a:gd name="connsiteY1" fmla="*/ 1879446 h 2672762"/>
                    <a:gd name="connsiteX2" fmla="*/ 2389566 w 2677922"/>
                    <a:gd name="connsiteY2" fmla="*/ 1863966 h 2672762"/>
                    <a:gd name="connsiteX3" fmla="*/ 2354479 w 2677922"/>
                    <a:gd name="connsiteY3" fmla="*/ 1874802 h 2672762"/>
                    <a:gd name="connsiteX4" fmla="*/ 2312170 w 2677922"/>
                    <a:gd name="connsiteY4" fmla="*/ 1950651 h 2672762"/>
                    <a:gd name="connsiteX5" fmla="*/ 2322489 w 2677922"/>
                    <a:gd name="connsiteY5" fmla="*/ 1983157 h 2672762"/>
                    <a:gd name="connsiteX6" fmla="*/ 2412785 w 2677922"/>
                    <a:gd name="connsiteY6" fmla="*/ 2080161 h 2672762"/>
                    <a:gd name="connsiteX7" fmla="*/ 2418461 w 2677922"/>
                    <a:gd name="connsiteY7" fmla="*/ 2146722 h 2672762"/>
                    <a:gd name="connsiteX8" fmla="*/ 2414849 w 2677922"/>
                    <a:gd name="connsiteY8" fmla="*/ 2151882 h 2672762"/>
                    <a:gd name="connsiteX9" fmla="*/ 2324037 w 2677922"/>
                    <a:gd name="connsiteY9" fmla="*/ 2174585 h 2672762"/>
                    <a:gd name="connsiteX10" fmla="*/ 2219294 w 2677922"/>
                    <a:gd name="connsiteY10" fmla="*/ 2118859 h 2672762"/>
                    <a:gd name="connsiteX11" fmla="*/ 2178531 w 2677922"/>
                    <a:gd name="connsiteY11" fmla="*/ 2120407 h 2672762"/>
                    <a:gd name="connsiteX12" fmla="*/ 2125386 w 2677922"/>
                    <a:gd name="connsiteY12" fmla="*/ 2172521 h 2672762"/>
                    <a:gd name="connsiteX13" fmla="*/ 2122806 w 2677922"/>
                    <a:gd name="connsiteY13" fmla="*/ 2217411 h 2672762"/>
                    <a:gd name="connsiteX14" fmla="*/ 2184723 w 2677922"/>
                    <a:gd name="connsiteY14" fmla="*/ 2334538 h 2672762"/>
                    <a:gd name="connsiteX15" fmla="*/ 2174404 w 2677922"/>
                    <a:gd name="connsiteY15" fmla="*/ 2395423 h 2672762"/>
                    <a:gd name="connsiteX16" fmla="*/ 2164084 w 2677922"/>
                    <a:gd name="connsiteY16" fmla="*/ 2404711 h 2672762"/>
                    <a:gd name="connsiteX17" fmla="*/ 2075336 w 2677922"/>
                    <a:gd name="connsiteY17" fmla="*/ 2401615 h 2672762"/>
                    <a:gd name="connsiteX18" fmla="*/ 1988652 w 2677922"/>
                    <a:gd name="connsiteY18" fmla="*/ 2320606 h 2672762"/>
                    <a:gd name="connsiteX19" fmla="*/ 1944277 w 2677922"/>
                    <a:gd name="connsiteY19" fmla="*/ 2311835 h 2672762"/>
                    <a:gd name="connsiteX20" fmla="*/ 1883392 w 2677922"/>
                    <a:gd name="connsiteY20" fmla="*/ 2346405 h 2672762"/>
                    <a:gd name="connsiteX21" fmla="*/ 1868429 w 2677922"/>
                    <a:gd name="connsiteY21" fmla="*/ 2391811 h 2672762"/>
                    <a:gd name="connsiteX22" fmla="*/ 1899388 w 2677922"/>
                    <a:gd name="connsiteY22" fmla="*/ 2526997 h 2672762"/>
                    <a:gd name="connsiteX23" fmla="*/ 1879264 w 2677922"/>
                    <a:gd name="connsiteY23" fmla="*/ 2571887 h 2672762"/>
                    <a:gd name="connsiteX24" fmla="*/ 1841082 w 2677922"/>
                    <a:gd name="connsiteY24" fmla="*/ 2588915 h 2672762"/>
                    <a:gd name="connsiteX25" fmla="*/ 1782777 w 2677922"/>
                    <a:gd name="connsiteY25" fmla="*/ 2568276 h 2672762"/>
                    <a:gd name="connsiteX26" fmla="*/ 1715184 w 2677922"/>
                    <a:gd name="connsiteY26" fmla="*/ 2459404 h 2672762"/>
                    <a:gd name="connsiteX27" fmla="*/ 1664618 w 2677922"/>
                    <a:gd name="connsiteY27" fmla="*/ 2435669 h 2672762"/>
                    <a:gd name="connsiteX28" fmla="*/ 1610440 w 2677922"/>
                    <a:gd name="connsiteY28" fmla="*/ 2450117 h 2672762"/>
                    <a:gd name="connsiteX29" fmla="*/ 1577418 w 2677922"/>
                    <a:gd name="connsiteY29" fmla="*/ 2495007 h 2672762"/>
                    <a:gd name="connsiteX30" fmla="*/ 1573806 w 2677922"/>
                    <a:gd name="connsiteY30" fmla="*/ 2616777 h 2672762"/>
                    <a:gd name="connsiteX31" fmla="*/ 1526852 w 2677922"/>
                    <a:gd name="connsiteY31" fmla="*/ 2672503 h 2672762"/>
                    <a:gd name="connsiteX32" fmla="*/ 1497441 w 2677922"/>
                    <a:gd name="connsiteY32" fmla="*/ 2676115 h 2672762"/>
                    <a:gd name="connsiteX33" fmla="*/ 1449972 w 2677922"/>
                    <a:gd name="connsiteY33" fmla="*/ 2644124 h 2672762"/>
                    <a:gd name="connsiteX34" fmla="*/ 1410241 w 2677922"/>
                    <a:gd name="connsiteY34" fmla="*/ 2514614 h 2672762"/>
                    <a:gd name="connsiteX35" fmla="*/ 1373091 w 2677922"/>
                    <a:gd name="connsiteY35" fmla="*/ 2482623 h 2672762"/>
                    <a:gd name="connsiteX36" fmla="*/ 1304982 w 2677922"/>
                    <a:gd name="connsiteY36" fmla="*/ 2483139 h 2672762"/>
                    <a:gd name="connsiteX37" fmla="*/ 1271959 w 2677922"/>
                    <a:gd name="connsiteY37" fmla="*/ 2511518 h 2672762"/>
                    <a:gd name="connsiteX38" fmla="*/ 1234293 w 2677922"/>
                    <a:gd name="connsiteY38" fmla="*/ 2633805 h 2672762"/>
                    <a:gd name="connsiteX39" fmla="*/ 1170828 w 2677922"/>
                    <a:gd name="connsiteY39" fmla="*/ 2674567 h 2672762"/>
                    <a:gd name="connsiteX40" fmla="*/ 1106847 w 2677922"/>
                    <a:gd name="connsiteY40" fmla="*/ 2602330 h 2672762"/>
                    <a:gd name="connsiteX41" fmla="*/ 1103751 w 2677922"/>
                    <a:gd name="connsiteY41" fmla="*/ 2491395 h 2672762"/>
                    <a:gd name="connsiteX42" fmla="*/ 1080532 w 2677922"/>
                    <a:gd name="connsiteY42" fmla="*/ 2454244 h 2672762"/>
                    <a:gd name="connsiteX43" fmla="*/ 1005199 w 2677922"/>
                    <a:gd name="connsiteY43" fmla="*/ 2435153 h 2672762"/>
                    <a:gd name="connsiteX44" fmla="*/ 969080 w 2677922"/>
                    <a:gd name="connsiteY44" fmla="*/ 2454244 h 2672762"/>
                    <a:gd name="connsiteX45" fmla="*/ 900456 w 2677922"/>
                    <a:gd name="connsiteY45" fmla="*/ 2564148 h 2672762"/>
                    <a:gd name="connsiteX46" fmla="*/ 836474 w 2677922"/>
                    <a:gd name="connsiteY46" fmla="*/ 2587367 h 2672762"/>
                    <a:gd name="connsiteX47" fmla="*/ 831830 w 2677922"/>
                    <a:gd name="connsiteY47" fmla="*/ 2585819 h 2672762"/>
                    <a:gd name="connsiteX48" fmla="*/ 785392 w 2677922"/>
                    <a:gd name="connsiteY48" fmla="*/ 2504810 h 2672762"/>
                    <a:gd name="connsiteX49" fmla="*/ 811707 w 2677922"/>
                    <a:gd name="connsiteY49" fmla="*/ 2390779 h 2672762"/>
                    <a:gd name="connsiteX50" fmla="*/ 794680 w 2677922"/>
                    <a:gd name="connsiteY50" fmla="*/ 2344341 h 2672762"/>
                    <a:gd name="connsiteX51" fmla="*/ 739470 w 2677922"/>
                    <a:gd name="connsiteY51" fmla="*/ 2312351 h 2672762"/>
                    <a:gd name="connsiteX52" fmla="*/ 689421 w 2677922"/>
                    <a:gd name="connsiteY52" fmla="*/ 2321638 h 2672762"/>
                    <a:gd name="connsiteX53" fmla="*/ 596029 w 2677922"/>
                    <a:gd name="connsiteY53" fmla="*/ 2408838 h 2672762"/>
                    <a:gd name="connsiteX54" fmla="*/ 530500 w 2677922"/>
                    <a:gd name="connsiteY54" fmla="*/ 2415030 h 2672762"/>
                    <a:gd name="connsiteX55" fmla="*/ 521212 w 2677922"/>
                    <a:gd name="connsiteY55" fmla="*/ 2408838 h 2672762"/>
                    <a:gd name="connsiteX56" fmla="*/ 500573 w 2677922"/>
                    <a:gd name="connsiteY56" fmla="*/ 2322670 h 2672762"/>
                    <a:gd name="connsiteX57" fmla="*/ 556298 w 2677922"/>
                    <a:gd name="connsiteY57" fmla="*/ 2217927 h 2672762"/>
                    <a:gd name="connsiteX58" fmla="*/ 552171 w 2677922"/>
                    <a:gd name="connsiteY58" fmla="*/ 2168909 h 2672762"/>
                    <a:gd name="connsiteX59" fmla="*/ 505733 w 2677922"/>
                    <a:gd name="connsiteY59" fmla="*/ 2122987 h 2672762"/>
                    <a:gd name="connsiteX60" fmla="*/ 457747 w 2677922"/>
                    <a:gd name="connsiteY60" fmla="*/ 2119375 h 2672762"/>
                    <a:gd name="connsiteX61" fmla="*/ 341652 w 2677922"/>
                    <a:gd name="connsiteY61" fmla="*/ 2180777 h 2672762"/>
                    <a:gd name="connsiteX62" fmla="*/ 278187 w 2677922"/>
                    <a:gd name="connsiteY62" fmla="*/ 2168909 h 2672762"/>
                    <a:gd name="connsiteX63" fmla="*/ 274059 w 2677922"/>
                    <a:gd name="connsiteY63" fmla="*/ 2164265 h 2672762"/>
                    <a:gd name="connsiteX64" fmla="*/ 276639 w 2677922"/>
                    <a:gd name="connsiteY64" fmla="*/ 2069325 h 2672762"/>
                    <a:gd name="connsiteX65" fmla="*/ 354551 w 2677922"/>
                    <a:gd name="connsiteY65" fmla="*/ 1986253 h 2672762"/>
                    <a:gd name="connsiteX66" fmla="*/ 363839 w 2677922"/>
                    <a:gd name="connsiteY66" fmla="*/ 1940847 h 2672762"/>
                    <a:gd name="connsiteX67" fmla="*/ 328237 w 2677922"/>
                    <a:gd name="connsiteY67" fmla="*/ 1878930 h 2672762"/>
                    <a:gd name="connsiteX68" fmla="*/ 283347 w 2677922"/>
                    <a:gd name="connsiteY68" fmla="*/ 1866030 h 2672762"/>
                    <a:gd name="connsiteX69" fmla="*/ 170864 w 2677922"/>
                    <a:gd name="connsiteY69" fmla="*/ 1891829 h 2672762"/>
                    <a:gd name="connsiteX70" fmla="*/ 155900 w 2677922"/>
                    <a:gd name="connsiteY70" fmla="*/ 1895441 h 2672762"/>
                    <a:gd name="connsiteX71" fmla="*/ 100175 w 2677922"/>
                    <a:gd name="connsiteY71" fmla="*/ 1868094 h 2672762"/>
                    <a:gd name="connsiteX72" fmla="*/ 87275 w 2677922"/>
                    <a:gd name="connsiteY72" fmla="*/ 1838168 h 2672762"/>
                    <a:gd name="connsiteX73" fmla="*/ 107915 w 2677922"/>
                    <a:gd name="connsiteY73" fmla="*/ 1779862 h 2672762"/>
                    <a:gd name="connsiteX74" fmla="*/ 213690 w 2677922"/>
                    <a:gd name="connsiteY74" fmla="*/ 1713817 h 2672762"/>
                    <a:gd name="connsiteX75" fmla="*/ 238972 w 2677922"/>
                    <a:gd name="connsiteY75" fmla="*/ 1654480 h 2672762"/>
                    <a:gd name="connsiteX76" fmla="*/ 222977 w 2677922"/>
                    <a:gd name="connsiteY76" fmla="*/ 1600818 h 2672762"/>
                    <a:gd name="connsiteX77" fmla="*/ 184279 w 2677922"/>
                    <a:gd name="connsiteY77" fmla="*/ 1575019 h 2672762"/>
                    <a:gd name="connsiteX78" fmla="*/ 59413 w 2677922"/>
                    <a:gd name="connsiteY78" fmla="*/ 1571407 h 2672762"/>
                    <a:gd name="connsiteX79" fmla="*/ 3687 w 2677922"/>
                    <a:gd name="connsiteY79" fmla="*/ 1524453 h 2672762"/>
                    <a:gd name="connsiteX80" fmla="*/ 1623 w 2677922"/>
                    <a:gd name="connsiteY80" fmla="*/ 1513618 h 2672762"/>
                    <a:gd name="connsiteX81" fmla="*/ 48577 w 2677922"/>
                    <a:gd name="connsiteY81" fmla="*/ 1442413 h 2672762"/>
                    <a:gd name="connsiteX82" fmla="*/ 160544 w 2677922"/>
                    <a:gd name="connsiteY82" fmla="*/ 1408358 h 2672762"/>
                    <a:gd name="connsiteX83" fmla="*/ 194083 w 2677922"/>
                    <a:gd name="connsiteY83" fmla="*/ 1370692 h 2672762"/>
                    <a:gd name="connsiteX84" fmla="*/ 192534 w 2677922"/>
                    <a:gd name="connsiteY84" fmla="*/ 1298971 h 2672762"/>
                    <a:gd name="connsiteX85" fmla="*/ 166220 w 2677922"/>
                    <a:gd name="connsiteY85" fmla="*/ 1269560 h 2672762"/>
                    <a:gd name="connsiteX86" fmla="*/ 47029 w 2677922"/>
                    <a:gd name="connsiteY86" fmla="*/ 1232926 h 2672762"/>
                    <a:gd name="connsiteX87" fmla="*/ 1623 w 2677922"/>
                    <a:gd name="connsiteY87" fmla="*/ 1166881 h 2672762"/>
                    <a:gd name="connsiteX88" fmla="*/ 6267 w 2677922"/>
                    <a:gd name="connsiteY88" fmla="*/ 1139534 h 2672762"/>
                    <a:gd name="connsiteX89" fmla="*/ 49093 w 2677922"/>
                    <a:gd name="connsiteY89" fmla="*/ 1105480 h 2672762"/>
                    <a:gd name="connsiteX90" fmla="*/ 164672 w 2677922"/>
                    <a:gd name="connsiteY90" fmla="*/ 1101868 h 2672762"/>
                    <a:gd name="connsiteX91" fmla="*/ 181699 w 2677922"/>
                    <a:gd name="connsiteY91" fmla="*/ 1101352 h 2672762"/>
                    <a:gd name="connsiteX92" fmla="*/ 227621 w 2677922"/>
                    <a:gd name="connsiteY92" fmla="*/ 1065233 h 2672762"/>
                    <a:gd name="connsiteX93" fmla="*/ 241036 w 2677922"/>
                    <a:gd name="connsiteY93" fmla="*/ 1014152 h 2672762"/>
                    <a:gd name="connsiteX94" fmla="*/ 219366 w 2677922"/>
                    <a:gd name="connsiteY94" fmla="*/ 965650 h 2672762"/>
                    <a:gd name="connsiteX95" fmla="*/ 113590 w 2677922"/>
                    <a:gd name="connsiteY95" fmla="*/ 899605 h 2672762"/>
                    <a:gd name="connsiteX96" fmla="*/ 89855 w 2677922"/>
                    <a:gd name="connsiteY96" fmla="*/ 832012 h 2672762"/>
                    <a:gd name="connsiteX97" fmla="*/ 104818 w 2677922"/>
                    <a:gd name="connsiteY97" fmla="*/ 799505 h 2672762"/>
                    <a:gd name="connsiteX98" fmla="*/ 151256 w 2677922"/>
                    <a:gd name="connsiteY98" fmla="*/ 779898 h 2672762"/>
                    <a:gd name="connsiteX99" fmla="*/ 283347 w 2677922"/>
                    <a:gd name="connsiteY99" fmla="*/ 810341 h 2672762"/>
                    <a:gd name="connsiteX100" fmla="*/ 331332 w 2677922"/>
                    <a:gd name="connsiteY100" fmla="*/ 794345 h 2672762"/>
                    <a:gd name="connsiteX101" fmla="*/ 363839 w 2677922"/>
                    <a:gd name="connsiteY101" fmla="*/ 737588 h 2672762"/>
                    <a:gd name="connsiteX102" fmla="*/ 354551 w 2677922"/>
                    <a:gd name="connsiteY102" fmla="*/ 689086 h 2672762"/>
                    <a:gd name="connsiteX103" fmla="*/ 266835 w 2677922"/>
                    <a:gd name="connsiteY103" fmla="*/ 595694 h 2672762"/>
                    <a:gd name="connsiteX104" fmla="*/ 261675 w 2677922"/>
                    <a:gd name="connsiteY104" fmla="*/ 529133 h 2672762"/>
                    <a:gd name="connsiteX105" fmla="*/ 270447 w 2677922"/>
                    <a:gd name="connsiteY105" fmla="*/ 516233 h 2672762"/>
                    <a:gd name="connsiteX106" fmla="*/ 349907 w 2677922"/>
                    <a:gd name="connsiteY106" fmla="*/ 498690 h 2672762"/>
                    <a:gd name="connsiteX107" fmla="*/ 457231 w 2677922"/>
                    <a:gd name="connsiteY107" fmla="*/ 555964 h 2672762"/>
                    <a:gd name="connsiteX108" fmla="*/ 507797 w 2677922"/>
                    <a:gd name="connsiteY108" fmla="*/ 551320 h 2672762"/>
                    <a:gd name="connsiteX109" fmla="*/ 551139 w 2677922"/>
                    <a:gd name="connsiteY109" fmla="*/ 508494 h 2672762"/>
                    <a:gd name="connsiteX110" fmla="*/ 556815 w 2677922"/>
                    <a:gd name="connsiteY110" fmla="*/ 456896 h 2672762"/>
                    <a:gd name="connsiteX111" fmla="*/ 494381 w 2677922"/>
                    <a:gd name="connsiteY111" fmla="*/ 339769 h 2672762"/>
                    <a:gd name="connsiteX112" fmla="*/ 505217 w 2677922"/>
                    <a:gd name="connsiteY112" fmla="*/ 280432 h 2672762"/>
                    <a:gd name="connsiteX113" fmla="*/ 537723 w 2677922"/>
                    <a:gd name="connsiteY113" fmla="*/ 256181 h 2672762"/>
                    <a:gd name="connsiteX114" fmla="*/ 590353 w 2677922"/>
                    <a:gd name="connsiteY114" fmla="*/ 261857 h 2672762"/>
                    <a:gd name="connsiteX115" fmla="*/ 679617 w 2677922"/>
                    <a:gd name="connsiteY115" fmla="*/ 344929 h 2672762"/>
                    <a:gd name="connsiteX116" fmla="*/ 754950 w 2677922"/>
                    <a:gd name="connsiteY116" fmla="*/ 355765 h 2672762"/>
                    <a:gd name="connsiteX117" fmla="*/ 797260 w 2677922"/>
                    <a:gd name="connsiteY117" fmla="*/ 329450 h 2672762"/>
                    <a:gd name="connsiteX118" fmla="*/ 811707 w 2677922"/>
                    <a:gd name="connsiteY118" fmla="*/ 285076 h 2672762"/>
                    <a:gd name="connsiteX119" fmla="*/ 781781 w 2677922"/>
                    <a:gd name="connsiteY119" fmla="*/ 156081 h 2672762"/>
                    <a:gd name="connsiteX120" fmla="*/ 807064 w 2677922"/>
                    <a:gd name="connsiteY120" fmla="*/ 100872 h 2672762"/>
                    <a:gd name="connsiteX121" fmla="*/ 841634 w 2677922"/>
                    <a:gd name="connsiteY121" fmla="*/ 86424 h 2672762"/>
                    <a:gd name="connsiteX122" fmla="*/ 896328 w 2677922"/>
                    <a:gd name="connsiteY122" fmla="*/ 106031 h 2672762"/>
                    <a:gd name="connsiteX123" fmla="*/ 965469 w 2677922"/>
                    <a:gd name="connsiteY123" fmla="*/ 217483 h 2672762"/>
                    <a:gd name="connsiteX124" fmla="*/ 1013455 w 2677922"/>
                    <a:gd name="connsiteY124" fmla="*/ 240702 h 2672762"/>
                    <a:gd name="connsiteX125" fmla="*/ 1077952 w 2677922"/>
                    <a:gd name="connsiteY125" fmla="*/ 222642 h 2672762"/>
                    <a:gd name="connsiteX126" fmla="*/ 1101687 w 2677922"/>
                    <a:gd name="connsiteY126" fmla="*/ 188072 h 2672762"/>
                    <a:gd name="connsiteX127" fmla="*/ 1106847 w 2677922"/>
                    <a:gd name="connsiteY127" fmla="*/ 53918 h 2672762"/>
                    <a:gd name="connsiteX128" fmla="*/ 1145029 w 2677922"/>
                    <a:gd name="connsiteY128" fmla="*/ 4900 h 2672762"/>
                    <a:gd name="connsiteX129" fmla="*/ 1158960 w 2677922"/>
                    <a:gd name="connsiteY129" fmla="*/ 1804 h 2672762"/>
                    <a:gd name="connsiteX130" fmla="*/ 1235841 w 2677922"/>
                    <a:gd name="connsiteY130" fmla="*/ 48758 h 2672762"/>
                    <a:gd name="connsiteX131" fmla="*/ 1269895 w 2677922"/>
                    <a:gd name="connsiteY131" fmla="*/ 162273 h 2672762"/>
                    <a:gd name="connsiteX132" fmla="*/ 1303434 w 2677922"/>
                    <a:gd name="connsiteY132" fmla="*/ 192716 h 2672762"/>
                    <a:gd name="connsiteX133" fmla="*/ 1376702 w 2677922"/>
                    <a:gd name="connsiteY133" fmla="*/ 192716 h 2672762"/>
                    <a:gd name="connsiteX134" fmla="*/ 1409209 w 2677922"/>
                    <a:gd name="connsiteY134" fmla="*/ 163305 h 2672762"/>
                    <a:gd name="connsiteX135" fmla="*/ 1447392 w 2677922"/>
                    <a:gd name="connsiteY135" fmla="*/ 37922 h 2672762"/>
                    <a:gd name="connsiteX136" fmla="*/ 1499505 w 2677922"/>
                    <a:gd name="connsiteY136" fmla="*/ 256 h 2672762"/>
                    <a:gd name="connsiteX137" fmla="*/ 1513436 w 2677922"/>
                    <a:gd name="connsiteY137" fmla="*/ 772 h 2672762"/>
                    <a:gd name="connsiteX138" fmla="*/ 1573290 w 2677922"/>
                    <a:gd name="connsiteY138" fmla="*/ 65269 h 2672762"/>
                    <a:gd name="connsiteX139" fmla="*/ 1576902 w 2677922"/>
                    <a:gd name="connsiteY139" fmla="*/ 185492 h 2672762"/>
                    <a:gd name="connsiteX140" fmla="*/ 1598057 w 2677922"/>
                    <a:gd name="connsiteY140" fmla="*/ 220578 h 2672762"/>
                    <a:gd name="connsiteX141" fmla="*/ 1674422 w 2677922"/>
                    <a:gd name="connsiteY141" fmla="*/ 240702 h 2672762"/>
                    <a:gd name="connsiteX142" fmla="*/ 1710540 w 2677922"/>
                    <a:gd name="connsiteY142" fmla="*/ 221610 h 2672762"/>
                    <a:gd name="connsiteX143" fmla="*/ 1779165 w 2677922"/>
                    <a:gd name="connsiteY143" fmla="*/ 111707 h 2672762"/>
                    <a:gd name="connsiteX144" fmla="*/ 1845726 w 2677922"/>
                    <a:gd name="connsiteY144" fmla="*/ 88488 h 2672762"/>
                    <a:gd name="connsiteX145" fmla="*/ 1857594 w 2677922"/>
                    <a:gd name="connsiteY145" fmla="*/ 92616 h 2672762"/>
                    <a:gd name="connsiteX146" fmla="*/ 1895260 w 2677922"/>
                    <a:gd name="connsiteY146" fmla="*/ 166401 h 2672762"/>
                    <a:gd name="connsiteX147" fmla="*/ 1868429 w 2677922"/>
                    <a:gd name="connsiteY147" fmla="*/ 281980 h 2672762"/>
                    <a:gd name="connsiteX148" fmla="*/ 1887004 w 2677922"/>
                    <a:gd name="connsiteY148" fmla="*/ 332030 h 2672762"/>
                    <a:gd name="connsiteX149" fmla="*/ 1946857 w 2677922"/>
                    <a:gd name="connsiteY149" fmla="*/ 365052 h 2672762"/>
                    <a:gd name="connsiteX150" fmla="*/ 1986588 w 2677922"/>
                    <a:gd name="connsiteY150" fmla="*/ 355765 h 2672762"/>
                    <a:gd name="connsiteX151" fmla="*/ 2081528 w 2677922"/>
                    <a:gd name="connsiteY151" fmla="*/ 267532 h 2672762"/>
                    <a:gd name="connsiteX152" fmla="*/ 2151701 w 2677922"/>
                    <a:gd name="connsiteY152" fmla="*/ 261857 h 2672762"/>
                    <a:gd name="connsiteX153" fmla="*/ 2155312 w 2677922"/>
                    <a:gd name="connsiteY153" fmla="*/ 264437 h 2672762"/>
                    <a:gd name="connsiteX154" fmla="*/ 2177500 w 2677922"/>
                    <a:gd name="connsiteY154" fmla="*/ 353701 h 2672762"/>
                    <a:gd name="connsiteX155" fmla="*/ 2122290 w 2677922"/>
                    <a:gd name="connsiteY155" fmla="*/ 456896 h 2672762"/>
                    <a:gd name="connsiteX156" fmla="*/ 2126934 w 2677922"/>
                    <a:gd name="connsiteY156" fmla="*/ 505914 h 2672762"/>
                    <a:gd name="connsiteX157" fmla="*/ 2173372 w 2677922"/>
                    <a:gd name="connsiteY157" fmla="*/ 551836 h 2672762"/>
                    <a:gd name="connsiteX158" fmla="*/ 2219810 w 2677922"/>
                    <a:gd name="connsiteY158" fmla="*/ 555964 h 2672762"/>
                    <a:gd name="connsiteX159" fmla="*/ 2336937 w 2677922"/>
                    <a:gd name="connsiteY159" fmla="*/ 494046 h 2672762"/>
                    <a:gd name="connsiteX160" fmla="*/ 2400917 w 2677922"/>
                    <a:gd name="connsiteY160" fmla="*/ 507462 h 2672762"/>
                    <a:gd name="connsiteX161" fmla="*/ 2420525 w 2677922"/>
                    <a:gd name="connsiteY161" fmla="*/ 533777 h 2672762"/>
                    <a:gd name="connsiteX162" fmla="*/ 2415365 w 2677922"/>
                    <a:gd name="connsiteY162" fmla="*/ 591566 h 2672762"/>
                    <a:gd name="connsiteX163" fmla="*/ 2321973 w 2677922"/>
                    <a:gd name="connsiteY163" fmla="*/ 692182 h 2672762"/>
                    <a:gd name="connsiteX164" fmla="*/ 2313718 w 2677922"/>
                    <a:gd name="connsiteY164" fmla="*/ 733460 h 2672762"/>
                    <a:gd name="connsiteX165" fmla="*/ 2349320 w 2677922"/>
                    <a:gd name="connsiteY165" fmla="*/ 795377 h 2672762"/>
                    <a:gd name="connsiteX166" fmla="*/ 2394726 w 2677922"/>
                    <a:gd name="connsiteY166" fmla="*/ 810341 h 2672762"/>
                    <a:gd name="connsiteX167" fmla="*/ 2526816 w 2677922"/>
                    <a:gd name="connsiteY167" fmla="*/ 780414 h 2672762"/>
                    <a:gd name="connsiteX168" fmla="*/ 2575834 w 2677922"/>
                    <a:gd name="connsiteY168" fmla="*/ 803117 h 2672762"/>
                    <a:gd name="connsiteX169" fmla="*/ 2591313 w 2677922"/>
                    <a:gd name="connsiteY169" fmla="*/ 838719 h 2672762"/>
                    <a:gd name="connsiteX170" fmla="*/ 2570158 w 2677922"/>
                    <a:gd name="connsiteY170" fmla="*/ 896509 h 2672762"/>
                    <a:gd name="connsiteX171" fmla="*/ 2461287 w 2677922"/>
                    <a:gd name="connsiteY171" fmla="*/ 964102 h 2672762"/>
                    <a:gd name="connsiteX172" fmla="*/ 2438068 w 2677922"/>
                    <a:gd name="connsiteY172" fmla="*/ 1014668 h 2672762"/>
                    <a:gd name="connsiteX173" fmla="*/ 2454063 w 2677922"/>
                    <a:gd name="connsiteY173" fmla="*/ 1073489 h 2672762"/>
                    <a:gd name="connsiteX174" fmla="*/ 2492762 w 2677922"/>
                    <a:gd name="connsiteY174" fmla="*/ 1100836 h 2672762"/>
                    <a:gd name="connsiteX175" fmla="*/ 2628464 w 2677922"/>
                    <a:gd name="connsiteY175" fmla="*/ 1105996 h 2672762"/>
                    <a:gd name="connsiteX176" fmla="*/ 2672322 w 2677922"/>
                    <a:gd name="connsiteY176" fmla="*/ 1140566 h 2672762"/>
                    <a:gd name="connsiteX177" fmla="*/ 2677998 w 2677922"/>
                    <a:gd name="connsiteY177" fmla="*/ 1182360 h 2672762"/>
                    <a:gd name="connsiteX178" fmla="*/ 2644459 w 2677922"/>
                    <a:gd name="connsiteY178" fmla="*/ 1229830 h 2672762"/>
                    <a:gd name="connsiteX179" fmla="*/ 2522172 w 2677922"/>
                    <a:gd name="connsiteY179" fmla="*/ 1267497 h 2672762"/>
                    <a:gd name="connsiteX180" fmla="*/ 2483990 w 2677922"/>
                    <a:gd name="connsiteY180" fmla="*/ 1315998 h 2672762"/>
                    <a:gd name="connsiteX181" fmla="*/ 2486570 w 2677922"/>
                    <a:gd name="connsiteY181" fmla="*/ 1379980 h 2672762"/>
                    <a:gd name="connsiteX182" fmla="*/ 2512885 w 2677922"/>
                    <a:gd name="connsiteY182" fmla="*/ 1407842 h 2672762"/>
                    <a:gd name="connsiteX183" fmla="*/ 2641363 w 2677922"/>
                    <a:gd name="connsiteY183" fmla="*/ 1447057 h 2672762"/>
                    <a:gd name="connsiteX184" fmla="*/ 2677998 w 2677922"/>
                    <a:gd name="connsiteY184" fmla="*/ 1498138 h 2672762"/>
                    <a:gd name="connsiteX185" fmla="*/ 2677998 w 2677922"/>
                    <a:gd name="connsiteY185" fmla="*/ 1507426 h 2672762"/>
                    <a:gd name="connsiteX186" fmla="*/ 2611952 w 2677922"/>
                    <a:gd name="connsiteY186" fmla="*/ 1572955 h 2672762"/>
                    <a:gd name="connsiteX187" fmla="*/ 2490182 w 2677922"/>
                    <a:gd name="connsiteY187" fmla="*/ 1576567 h 2672762"/>
                    <a:gd name="connsiteX188" fmla="*/ 2457675 w 2677922"/>
                    <a:gd name="connsiteY188" fmla="*/ 1596690 h 2672762"/>
                    <a:gd name="connsiteX189" fmla="*/ 2437036 w 2677922"/>
                    <a:gd name="connsiteY189" fmla="*/ 1673055 h 2672762"/>
                    <a:gd name="connsiteX190" fmla="*/ 2457159 w 2677922"/>
                    <a:gd name="connsiteY190" fmla="*/ 1710205 h 2672762"/>
                    <a:gd name="connsiteX191" fmla="*/ 2564483 w 2677922"/>
                    <a:gd name="connsiteY191" fmla="*/ 1777282 h 2672762"/>
                    <a:gd name="connsiteX192" fmla="*/ 2588733 w 2677922"/>
                    <a:gd name="connsiteY192" fmla="*/ 1845907 h 2672762"/>
                    <a:gd name="connsiteX193" fmla="*/ 2571706 w 2677922"/>
                    <a:gd name="connsiteY193" fmla="*/ 1880994 h 2672762"/>
                    <a:gd name="connsiteX194" fmla="*/ 2538684 w 2677922"/>
                    <a:gd name="connsiteY194" fmla="*/ 1897505 h 2672762"/>
                    <a:gd name="connsiteX195" fmla="*/ 1338521 w 2677922"/>
                    <a:gd name="connsiteY195" fmla="*/ 2312867 h 2672762"/>
                    <a:gd name="connsiteX196" fmla="*/ 2316814 w 2677922"/>
                    <a:gd name="connsiteY196" fmla="*/ 1335605 h 2672762"/>
                    <a:gd name="connsiteX197" fmla="*/ 1340068 w 2677922"/>
                    <a:gd name="connsiteY197" fmla="*/ 359376 h 2672762"/>
                    <a:gd name="connsiteX198" fmla="*/ 361775 w 2677922"/>
                    <a:gd name="connsiteY198" fmla="*/ 1331994 h 2672762"/>
                    <a:gd name="connsiteX199" fmla="*/ 1338521 w 2677922"/>
                    <a:gd name="connsiteY199" fmla="*/ 2312867 h 267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2677922" h="2672762">
                      <a:moveTo>
                        <a:pt x="2538684" y="1897505"/>
                      </a:moveTo>
                      <a:cubicBezTo>
                        <a:pt x="2511337" y="1891313"/>
                        <a:pt x="2483990" y="1885121"/>
                        <a:pt x="2456643" y="1879446"/>
                      </a:cubicBezTo>
                      <a:cubicBezTo>
                        <a:pt x="2434456" y="1874286"/>
                        <a:pt x="2411753" y="1869642"/>
                        <a:pt x="2389566" y="1863966"/>
                      </a:cubicBezTo>
                      <a:cubicBezTo>
                        <a:pt x="2375119" y="1860354"/>
                        <a:pt x="2363767" y="1864482"/>
                        <a:pt x="2354479" y="1874802"/>
                      </a:cubicBezTo>
                      <a:cubicBezTo>
                        <a:pt x="2335389" y="1896989"/>
                        <a:pt x="2320425" y="1922272"/>
                        <a:pt x="2312170" y="1950651"/>
                      </a:cubicBezTo>
                      <a:cubicBezTo>
                        <a:pt x="2308042" y="1964066"/>
                        <a:pt x="2314234" y="1973869"/>
                        <a:pt x="2322489" y="1983157"/>
                      </a:cubicBezTo>
                      <a:cubicBezTo>
                        <a:pt x="2352416" y="2015664"/>
                        <a:pt x="2382858" y="2048170"/>
                        <a:pt x="2412785" y="2080161"/>
                      </a:cubicBezTo>
                      <a:cubicBezTo>
                        <a:pt x="2435488" y="2104412"/>
                        <a:pt x="2436520" y="2118859"/>
                        <a:pt x="2418461" y="2146722"/>
                      </a:cubicBezTo>
                      <a:cubicBezTo>
                        <a:pt x="2417429" y="2148270"/>
                        <a:pt x="2416397" y="2150334"/>
                        <a:pt x="2414849" y="2151882"/>
                      </a:cubicBezTo>
                      <a:cubicBezTo>
                        <a:pt x="2380795" y="2197804"/>
                        <a:pt x="2365831" y="2198320"/>
                        <a:pt x="2324037" y="2174585"/>
                      </a:cubicBezTo>
                      <a:cubicBezTo>
                        <a:pt x="2289982" y="2154978"/>
                        <a:pt x="2253864" y="2137434"/>
                        <a:pt x="2219294" y="2118859"/>
                      </a:cubicBezTo>
                      <a:cubicBezTo>
                        <a:pt x="2204846" y="2111120"/>
                        <a:pt x="2191431" y="2111120"/>
                        <a:pt x="2178531" y="2120407"/>
                      </a:cubicBezTo>
                      <a:cubicBezTo>
                        <a:pt x="2157892" y="2134855"/>
                        <a:pt x="2140349" y="2152398"/>
                        <a:pt x="2125386" y="2172521"/>
                      </a:cubicBezTo>
                      <a:cubicBezTo>
                        <a:pt x="2114550" y="2186968"/>
                        <a:pt x="2114034" y="2201416"/>
                        <a:pt x="2122806" y="2217411"/>
                      </a:cubicBezTo>
                      <a:cubicBezTo>
                        <a:pt x="2143961" y="2256109"/>
                        <a:pt x="2164600" y="2295323"/>
                        <a:pt x="2184723" y="2334538"/>
                      </a:cubicBezTo>
                      <a:cubicBezTo>
                        <a:pt x="2198655" y="2361885"/>
                        <a:pt x="2196591" y="2374268"/>
                        <a:pt x="2174404" y="2395423"/>
                      </a:cubicBezTo>
                      <a:cubicBezTo>
                        <a:pt x="2170792" y="2398519"/>
                        <a:pt x="2167696" y="2402131"/>
                        <a:pt x="2164084" y="2404711"/>
                      </a:cubicBezTo>
                      <a:cubicBezTo>
                        <a:pt x="2131062" y="2428962"/>
                        <a:pt x="2114034" y="2440829"/>
                        <a:pt x="2075336" y="2401615"/>
                      </a:cubicBezTo>
                      <a:cubicBezTo>
                        <a:pt x="2047473" y="2373236"/>
                        <a:pt x="2017547" y="2347953"/>
                        <a:pt x="1988652" y="2320606"/>
                      </a:cubicBezTo>
                      <a:cubicBezTo>
                        <a:pt x="1975236" y="2307707"/>
                        <a:pt x="1960789" y="2305127"/>
                        <a:pt x="1944277" y="2311835"/>
                      </a:cubicBezTo>
                      <a:cubicBezTo>
                        <a:pt x="1922607" y="2320606"/>
                        <a:pt x="1901968" y="2331958"/>
                        <a:pt x="1883392" y="2346405"/>
                      </a:cubicBezTo>
                      <a:cubicBezTo>
                        <a:pt x="1867913" y="2358273"/>
                        <a:pt x="1863785" y="2373236"/>
                        <a:pt x="1868429" y="2391811"/>
                      </a:cubicBezTo>
                      <a:cubicBezTo>
                        <a:pt x="1879264" y="2436701"/>
                        <a:pt x="1889584" y="2482107"/>
                        <a:pt x="1899388" y="2526997"/>
                      </a:cubicBezTo>
                      <a:cubicBezTo>
                        <a:pt x="1903516" y="2546604"/>
                        <a:pt x="1896808" y="2561568"/>
                        <a:pt x="1879264" y="2571887"/>
                      </a:cubicBezTo>
                      <a:cubicBezTo>
                        <a:pt x="1867397" y="2579111"/>
                        <a:pt x="1854498" y="2584787"/>
                        <a:pt x="1841082" y="2588915"/>
                      </a:cubicBezTo>
                      <a:cubicBezTo>
                        <a:pt x="1813736" y="2597686"/>
                        <a:pt x="1798256" y="2592526"/>
                        <a:pt x="1782777" y="2568276"/>
                      </a:cubicBezTo>
                      <a:cubicBezTo>
                        <a:pt x="1760074" y="2532157"/>
                        <a:pt x="1736855" y="2496555"/>
                        <a:pt x="1715184" y="2459404"/>
                      </a:cubicBezTo>
                      <a:cubicBezTo>
                        <a:pt x="1703316" y="2439281"/>
                        <a:pt x="1687837" y="2431542"/>
                        <a:pt x="1664618" y="2435669"/>
                      </a:cubicBezTo>
                      <a:cubicBezTo>
                        <a:pt x="1646043" y="2439281"/>
                        <a:pt x="1627984" y="2443925"/>
                        <a:pt x="1610440" y="2450117"/>
                      </a:cubicBezTo>
                      <a:cubicBezTo>
                        <a:pt x="1586190" y="2458888"/>
                        <a:pt x="1578450" y="2469208"/>
                        <a:pt x="1577418" y="2495007"/>
                      </a:cubicBezTo>
                      <a:cubicBezTo>
                        <a:pt x="1575870" y="2535769"/>
                        <a:pt x="1574838" y="2576015"/>
                        <a:pt x="1573806" y="2616777"/>
                      </a:cubicBezTo>
                      <a:cubicBezTo>
                        <a:pt x="1572774" y="2653928"/>
                        <a:pt x="1563487" y="2665795"/>
                        <a:pt x="1526852" y="2672503"/>
                      </a:cubicBezTo>
                      <a:cubicBezTo>
                        <a:pt x="1517049" y="2674567"/>
                        <a:pt x="1507245" y="2675599"/>
                        <a:pt x="1497441" y="2676115"/>
                      </a:cubicBezTo>
                      <a:cubicBezTo>
                        <a:pt x="1473191" y="2677663"/>
                        <a:pt x="1457711" y="2667859"/>
                        <a:pt x="1449972" y="2644124"/>
                      </a:cubicBezTo>
                      <a:cubicBezTo>
                        <a:pt x="1436040" y="2600782"/>
                        <a:pt x="1422624" y="2557956"/>
                        <a:pt x="1410241" y="2514614"/>
                      </a:cubicBezTo>
                      <a:cubicBezTo>
                        <a:pt x="1404565" y="2495007"/>
                        <a:pt x="1392698" y="2485719"/>
                        <a:pt x="1373091" y="2482623"/>
                      </a:cubicBezTo>
                      <a:cubicBezTo>
                        <a:pt x="1350388" y="2479527"/>
                        <a:pt x="1327685" y="2479527"/>
                        <a:pt x="1304982" y="2483139"/>
                      </a:cubicBezTo>
                      <a:cubicBezTo>
                        <a:pt x="1287955" y="2485719"/>
                        <a:pt x="1277119" y="2494491"/>
                        <a:pt x="1271959" y="2511518"/>
                      </a:cubicBezTo>
                      <a:cubicBezTo>
                        <a:pt x="1260092" y="2552280"/>
                        <a:pt x="1247192" y="2593042"/>
                        <a:pt x="1234293" y="2633805"/>
                      </a:cubicBezTo>
                      <a:cubicBezTo>
                        <a:pt x="1222941" y="2670439"/>
                        <a:pt x="1208494" y="2679727"/>
                        <a:pt x="1170828" y="2674567"/>
                      </a:cubicBezTo>
                      <a:cubicBezTo>
                        <a:pt x="1114070" y="2666827"/>
                        <a:pt x="1107362" y="2659087"/>
                        <a:pt x="1106847" y="2602330"/>
                      </a:cubicBezTo>
                      <a:cubicBezTo>
                        <a:pt x="1106331" y="2565180"/>
                        <a:pt x="1104783" y="2528545"/>
                        <a:pt x="1103751" y="2491395"/>
                      </a:cubicBezTo>
                      <a:cubicBezTo>
                        <a:pt x="1103234" y="2474368"/>
                        <a:pt x="1096527" y="2460952"/>
                        <a:pt x="1080532" y="2454244"/>
                      </a:cubicBezTo>
                      <a:cubicBezTo>
                        <a:pt x="1056281" y="2443925"/>
                        <a:pt x="1031514" y="2436701"/>
                        <a:pt x="1005199" y="2435153"/>
                      </a:cubicBezTo>
                      <a:cubicBezTo>
                        <a:pt x="989203" y="2434121"/>
                        <a:pt x="977852" y="2440313"/>
                        <a:pt x="969080" y="2454244"/>
                      </a:cubicBezTo>
                      <a:cubicBezTo>
                        <a:pt x="946894" y="2491395"/>
                        <a:pt x="923159" y="2527513"/>
                        <a:pt x="900456" y="2564148"/>
                      </a:cubicBezTo>
                      <a:cubicBezTo>
                        <a:pt x="882396" y="2593042"/>
                        <a:pt x="868465" y="2598202"/>
                        <a:pt x="836474" y="2587367"/>
                      </a:cubicBezTo>
                      <a:cubicBezTo>
                        <a:pt x="834926" y="2586851"/>
                        <a:pt x="833379" y="2586335"/>
                        <a:pt x="831830" y="2585819"/>
                      </a:cubicBezTo>
                      <a:cubicBezTo>
                        <a:pt x="782297" y="2565696"/>
                        <a:pt x="772493" y="2554344"/>
                        <a:pt x="785392" y="2504810"/>
                      </a:cubicBezTo>
                      <a:cubicBezTo>
                        <a:pt x="795196" y="2467144"/>
                        <a:pt x="802420" y="2428962"/>
                        <a:pt x="811707" y="2390779"/>
                      </a:cubicBezTo>
                      <a:cubicBezTo>
                        <a:pt x="816351" y="2371172"/>
                        <a:pt x="811191" y="2356209"/>
                        <a:pt x="794680" y="2344341"/>
                      </a:cubicBezTo>
                      <a:cubicBezTo>
                        <a:pt x="777137" y="2331958"/>
                        <a:pt x="759078" y="2321122"/>
                        <a:pt x="739470" y="2312351"/>
                      </a:cubicBezTo>
                      <a:cubicBezTo>
                        <a:pt x="720895" y="2304095"/>
                        <a:pt x="704900" y="2307191"/>
                        <a:pt x="689421" y="2321638"/>
                      </a:cubicBezTo>
                      <a:cubicBezTo>
                        <a:pt x="658462" y="2351049"/>
                        <a:pt x="626988" y="2379944"/>
                        <a:pt x="596029" y="2408838"/>
                      </a:cubicBezTo>
                      <a:cubicBezTo>
                        <a:pt x="572810" y="2431026"/>
                        <a:pt x="557847" y="2432057"/>
                        <a:pt x="530500" y="2415030"/>
                      </a:cubicBezTo>
                      <a:cubicBezTo>
                        <a:pt x="527404" y="2412966"/>
                        <a:pt x="524308" y="2410902"/>
                        <a:pt x="521212" y="2408838"/>
                      </a:cubicBezTo>
                      <a:cubicBezTo>
                        <a:pt x="481482" y="2380460"/>
                        <a:pt x="477870" y="2365496"/>
                        <a:pt x="500573" y="2322670"/>
                      </a:cubicBezTo>
                      <a:cubicBezTo>
                        <a:pt x="519148" y="2287584"/>
                        <a:pt x="537207" y="2252497"/>
                        <a:pt x="556298" y="2217927"/>
                      </a:cubicBezTo>
                      <a:cubicBezTo>
                        <a:pt x="566102" y="2199868"/>
                        <a:pt x="564555" y="2184388"/>
                        <a:pt x="552171" y="2168909"/>
                      </a:cubicBezTo>
                      <a:cubicBezTo>
                        <a:pt x="538756" y="2151882"/>
                        <a:pt x="523276" y="2136402"/>
                        <a:pt x="505733" y="2122987"/>
                      </a:cubicBezTo>
                      <a:cubicBezTo>
                        <a:pt x="490254" y="2111120"/>
                        <a:pt x="474774" y="2110088"/>
                        <a:pt x="457747" y="2119375"/>
                      </a:cubicBezTo>
                      <a:cubicBezTo>
                        <a:pt x="419564" y="2140014"/>
                        <a:pt x="380866" y="2160653"/>
                        <a:pt x="341652" y="2180777"/>
                      </a:cubicBezTo>
                      <a:cubicBezTo>
                        <a:pt x="314305" y="2195224"/>
                        <a:pt x="298310" y="2191612"/>
                        <a:pt x="278187" y="2168909"/>
                      </a:cubicBezTo>
                      <a:cubicBezTo>
                        <a:pt x="276639" y="2167361"/>
                        <a:pt x="275607" y="2165813"/>
                        <a:pt x="274059" y="2164265"/>
                      </a:cubicBezTo>
                      <a:cubicBezTo>
                        <a:pt x="238456" y="2122987"/>
                        <a:pt x="238972" y="2108540"/>
                        <a:pt x="276639" y="2069325"/>
                      </a:cubicBezTo>
                      <a:cubicBezTo>
                        <a:pt x="302954" y="2041463"/>
                        <a:pt x="327721" y="2013084"/>
                        <a:pt x="354551" y="1986253"/>
                      </a:cubicBezTo>
                      <a:cubicBezTo>
                        <a:pt x="367967" y="1972322"/>
                        <a:pt x="370547" y="1957874"/>
                        <a:pt x="363839" y="1940847"/>
                      </a:cubicBezTo>
                      <a:cubicBezTo>
                        <a:pt x="355067" y="1918660"/>
                        <a:pt x="342684" y="1898021"/>
                        <a:pt x="328237" y="1878930"/>
                      </a:cubicBezTo>
                      <a:cubicBezTo>
                        <a:pt x="316369" y="1863450"/>
                        <a:pt x="300374" y="1861902"/>
                        <a:pt x="283347" y="1866030"/>
                      </a:cubicBezTo>
                      <a:cubicBezTo>
                        <a:pt x="245680" y="1874802"/>
                        <a:pt x="208530" y="1883573"/>
                        <a:pt x="170864" y="1891829"/>
                      </a:cubicBezTo>
                      <a:cubicBezTo>
                        <a:pt x="165704" y="1892861"/>
                        <a:pt x="160544" y="1894409"/>
                        <a:pt x="155900" y="1895441"/>
                      </a:cubicBezTo>
                      <a:cubicBezTo>
                        <a:pt x="127521" y="1900601"/>
                        <a:pt x="113074" y="1893893"/>
                        <a:pt x="100175" y="1868094"/>
                      </a:cubicBezTo>
                      <a:cubicBezTo>
                        <a:pt x="95531" y="1858291"/>
                        <a:pt x="90887" y="1848487"/>
                        <a:pt x="87275" y="1838168"/>
                      </a:cubicBezTo>
                      <a:cubicBezTo>
                        <a:pt x="77988" y="1810821"/>
                        <a:pt x="83147" y="1795341"/>
                        <a:pt x="107915" y="1779862"/>
                      </a:cubicBezTo>
                      <a:cubicBezTo>
                        <a:pt x="143001" y="1757675"/>
                        <a:pt x="178603" y="1735488"/>
                        <a:pt x="213690" y="1713817"/>
                      </a:cubicBezTo>
                      <a:cubicBezTo>
                        <a:pt x="241552" y="1696274"/>
                        <a:pt x="245680" y="1686470"/>
                        <a:pt x="238972" y="1654480"/>
                      </a:cubicBezTo>
                      <a:cubicBezTo>
                        <a:pt x="234845" y="1636420"/>
                        <a:pt x="230201" y="1617845"/>
                        <a:pt x="222977" y="1600818"/>
                      </a:cubicBezTo>
                      <a:cubicBezTo>
                        <a:pt x="215753" y="1583791"/>
                        <a:pt x="203370" y="1575535"/>
                        <a:pt x="184279" y="1575019"/>
                      </a:cubicBezTo>
                      <a:cubicBezTo>
                        <a:pt x="142485" y="1574503"/>
                        <a:pt x="101207" y="1572955"/>
                        <a:pt x="59413" y="1571407"/>
                      </a:cubicBezTo>
                      <a:cubicBezTo>
                        <a:pt x="21746" y="1570375"/>
                        <a:pt x="10395" y="1560572"/>
                        <a:pt x="3687" y="1524453"/>
                      </a:cubicBezTo>
                      <a:cubicBezTo>
                        <a:pt x="3171" y="1520841"/>
                        <a:pt x="2139" y="1517230"/>
                        <a:pt x="1623" y="1513618"/>
                      </a:cubicBezTo>
                      <a:cubicBezTo>
                        <a:pt x="-4053" y="1467696"/>
                        <a:pt x="3687" y="1455828"/>
                        <a:pt x="48577" y="1442413"/>
                      </a:cubicBezTo>
                      <a:cubicBezTo>
                        <a:pt x="85727" y="1431061"/>
                        <a:pt x="122877" y="1418678"/>
                        <a:pt x="160544" y="1408358"/>
                      </a:cubicBezTo>
                      <a:cubicBezTo>
                        <a:pt x="181183" y="1402683"/>
                        <a:pt x="192018" y="1390815"/>
                        <a:pt x="194083" y="1370692"/>
                      </a:cubicBezTo>
                      <a:cubicBezTo>
                        <a:pt x="196147" y="1346957"/>
                        <a:pt x="197178" y="1322706"/>
                        <a:pt x="192534" y="1298971"/>
                      </a:cubicBezTo>
                      <a:cubicBezTo>
                        <a:pt x="189954" y="1283492"/>
                        <a:pt x="181183" y="1274204"/>
                        <a:pt x="166220" y="1269560"/>
                      </a:cubicBezTo>
                      <a:cubicBezTo>
                        <a:pt x="126490" y="1257693"/>
                        <a:pt x="86759" y="1245310"/>
                        <a:pt x="47029" y="1232926"/>
                      </a:cubicBezTo>
                      <a:cubicBezTo>
                        <a:pt x="3687" y="1219511"/>
                        <a:pt x="-957" y="1212287"/>
                        <a:pt x="1623" y="1166881"/>
                      </a:cubicBezTo>
                      <a:cubicBezTo>
                        <a:pt x="2139" y="1157593"/>
                        <a:pt x="4203" y="1148306"/>
                        <a:pt x="6267" y="1139534"/>
                      </a:cubicBezTo>
                      <a:cubicBezTo>
                        <a:pt x="12459" y="1116831"/>
                        <a:pt x="25358" y="1106512"/>
                        <a:pt x="49093" y="1105480"/>
                      </a:cubicBezTo>
                      <a:cubicBezTo>
                        <a:pt x="87791" y="1103932"/>
                        <a:pt x="125974" y="1102900"/>
                        <a:pt x="164672" y="1101868"/>
                      </a:cubicBezTo>
                      <a:cubicBezTo>
                        <a:pt x="170348" y="1101868"/>
                        <a:pt x="176023" y="1101352"/>
                        <a:pt x="181699" y="1101352"/>
                      </a:cubicBezTo>
                      <a:cubicBezTo>
                        <a:pt x="207498" y="1102384"/>
                        <a:pt x="220913" y="1087936"/>
                        <a:pt x="227621" y="1065233"/>
                      </a:cubicBezTo>
                      <a:cubicBezTo>
                        <a:pt x="232781" y="1048206"/>
                        <a:pt x="237425" y="1031179"/>
                        <a:pt x="241036" y="1014152"/>
                      </a:cubicBezTo>
                      <a:cubicBezTo>
                        <a:pt x="245680" y="990417"/>
                        <a:pt x="240005" y="979065"/>
                        <a:pt x="219366" y="965650"/>
                      </a:cubicBezTo>
                      <a:cubicBezTo>
                        <a:pt x="184279" y="943463"/>
                        <a:pt x="148676" y="921276"/>
                        <a:pt x="113590" y="899605"/>
                      </a:cubicBezTo>
                      <a:cubicBezTo>
                        <a:pt x="82116" y="879997"/>
                        <a:pt x="77472" y="867614"/>
                        <a:pt x="89855" y="832012"/>
                      </a:cubicBezTo>
                      <a:cubicBezTo>
                        <a:pt x="93467" y="820660"/>
                        <a:pt x="98111" y="809309"/>
                        <a:pt x="104818" y="799505"/>
                      </a:cubicBezTo>
                      <a:cubicBezTo>
                        <a:pt x="115654" y="782994"/>
                        <a:pt x="130617" y="774738"/>
                        <a:pt x="151256" y="779898"/>
                      </a:cubicBezTo>
                      <a:cubicBezTo>
                        <a:pt x="195114" y="790217"/>
                        <a:pt x="239489" y="799505"/>
                        <a:pt x="283347" y="810341"/>
                      </a:cubicBezTo>
                      <a:cubicBezTo>
                        <a:pt x="303469" y="815500"/>
                        <a:pt x="318949" y="810857"/>
                        <a:pt x="331332" y="794345"/>
                      </a:cubicBezTo>
                      <a:cubicBezTo>
                        <a:pt x="344232" y="776802"/>
                        <a:pt x="355584" y="757711"/>
                        <a:pt x="363839" y="737588"/>
                      </a:cubicBezTo>
                      <a:cubicBezTo>
                        <a:pt x="371063" y="719529"/>
                        <a:pt x="368999" y="704049"/>
                        <a:pt x="354551" y="689086"/>
                      </a:cubicBezTo>
                      <a:cubicBezTo>
                        <a:pt x="324625" y="658643"/>
                        <a:pt x="296246" y="627169"/>
                        <a:pt x="266835" y="595694"/>
                      </a:cubicBezTo>
                      <a:cubicBezTo>
                        <a:pt x="244132" y="570927"/>
                        <a:pt x="243100" y="556996"/>
                        <a:pt x="261675" y="529133"/>
                      </a:cubicBezTo>
                      <a:cubicBezTo>
                        <a:pt x="264771" y="525005"/>
                        <a:pt x="267351" y="520361"/>
                        <a:pt x="270447" y="516233"/>
                      </a:cubicBezTo>
                      <a:cubicBezTo>
                        <a:pt x="296762" y="481663"/>
                        <a:pt x="311209" y="478567"/>
                        <a:pt x="349907" y="498690"/>
                      </a:cubicBezTo>
                      <a:cubicBezTo>
                        <a:pt x="386026" y="517781"/>
                        <a:pt x="422144" y="536357"/>
                        <a:pt x="457231" y="555964"/>
                      </a:cubicBezTo>
                      <a:cubicBezTo>
                        <a:pt x="475806" y="566283"/>
                        <a:pt x="492318" y="564219"/>
                        <a:pt x="507797" y="551320"/>
                      </a:cubicBezTo>
                      <a:cubicBezTo>
                        <a:pt x="523276" y="538421"/>
                        <a:pt x="537723" y="523973"/>
                        <a:pt x="551139" y="508494"/>
                      </a:cubicBezTo>
                      <a:cubicBezTo>
                        <a:pt x="564555" y="492499"/>
                        <a:pt x="567650" y="476503"/>
                        <a:pt x="556815" y="456896"/>
                      </a:cubicBezTo>
                      <a:cubicBezTo>
                        <a:pt x="535143" y="418198"/>
                        <a:pt x="515020" y="378983"/>
                        <a:pt x="494381" y="339769"/>
                      </a:cubicBezTo>
                      <a:cubicBezTo>
                        <a:pt x="480966" y="313970"/>
                        <a:pt x="484062" y="300039"/>
                        <a:pt x="505217" y="280432"/>
                      </a:cubicBezTo>
                      <a:cubicBezTo>
                        <a:pt x="515020" y="271144"/>
                        <a:pt x="525856" y="263405"/>
                        <a:pt x="537723" y="256181"/>
                      </a:cubicBezTo>
                      <a:cubicBezTo>
                        <a:pt x="558362" y="244313"/>
                        <a:pt x="572810" y="245861"/>
                        <a:pt x="590353" y="261857"/>
                      </a:cubicBezTo>
                      <a:cubicBezTo>
                        <a:pt x="620280" y="289203"/>
                        <a:pt x="650207" y="317066"/>
                        <a:pt x="679617" y="344929"/>
                      </a:cubicBezTo>
                      <a:cubicBezTo>
                        <a:pt x="710576" y="374340"/>
                        <a:pt x="717284" y="375372"/>
                        <a:pt x="754950" y="355765"/>
                      </a:cubicBezTo>
                      <a:cubicBezTo>
                        <a:pt x="769913" y="348025"/>
                        <a:pt x="783845" y="339769"/>
                        <a:pt x="797260" y="329450"/>
                      </a:cubicBezTo>
                      <a:cubicBezTo>
                        <a:pt x="811707" y="317582"/>
                        <a:pt x="816351" y="303651"/>
                        <a:pt x="811707" y="285076"/>
                      </a:cubicBezTo>
                      <a:cubicBezTo>
                        <a:pt x="800872" y="242249"/>
                        <a:pt x="791585" y="198907"/>
                        <a:pt x="781781" y="156081"/>
                      </a:cubicBezTo>
                      <a:cubicBezTo>
                        <a:pt x="775589" y="128218"/>
                        <a:pt x="782297" y="114287"/>
                        <a:pt x="807064" y="100872"/>
                      </a:cubicBezTo>
                      <a:cubicBezTo>
                        <a:pt x="818415" y="95196"/>
                        <a:pt x="829766" y="90552"/>
                        <a:pt x="841634" y="86424"/>
                      </a:cubicBezTo>
                      <a:cubicBezTo>
                        <a:pt x="866917" y="78685"/>
                        <a:pt x="881364" y="83328"/>
                        <a:pt x="896328" y="106031"/>
                      </a:cubicBezTo>
                      <a:cubicBezTo>
                        <a:pt x="920062" y="142666"/>
                        <a:pt x="943798" y="179300"/>
                        <a:pt x="965469" y="217483"/>
                      </a:cubicBezTo>
                      <a:cubicBezTo>
                        <a:pt x="976820" y="237090"/>
                        <a:pt x="992299" y="243797"/>
                        <a:pt x="1013455" y="240702"/>
                      </a:cubicBezTo>
                      <a:cubicBezTo>
                        <a:pt x="1035641" y="237090"/>
                        <a:pt x="1057313" y="231414"/>
                        <a:pt x="1077952" y="222642"/>
                      </a:cubicBezTo>
                      <a:cubicBezTo>
                        <a:pt x="1092915" y="215935"/>
                        <a:pt x="1101171" y="205615"/>
                        <a:pt x="1101687" y="188072"/>
                      </a:cubicBezTo>
                      <a:cubicBezTo>
                        <a:pt x="1102719" y="143182"/>
                        <a:pt x="1105298" y="98808"/>
                        <a:pt x="1106847" y="53918"/>
                      </a:cubicBezTo>
                      <a:cubicBezTo>
                        <a:pt x="1107878" y="25023"/>
                        <a:pt x="1117166" y="12640"/>
                        <a:pt x="1145029" y="4900"/>
                      </a:cubicBezTo>
                      <a:cubicBezTo>
                        <a:pt x="1149672" y="3868"/>
                        <a:pt x="1154316" y="2320"/>
                        <a:pt x="1158960" y="1804"/>
                      </a:cubicBezTo>
                      <a:cubicBezTo>
                        <a:pt x="1210042" y="-3872"/>
                        <a:pt x="1222426" y="1804"/>
                        <a:pt x="1235841" y="48758"/>
                      </a:cubicBezTo>
                      <a:cubicBezTo>
                        <a:pt x="1246676" y="86940"/>
                        <a:pt x="1259576" y="124091"/>
                        <a:pt x="1269895" y="162273"/>
                      </a:cubicBezTo>
                      <a:cubicBezTo>
                        <a:pt x="1275055" y="180332"/>
                        <a:pt x="1285890" y="190136"/>
                        <a:pt x="1303434" y="192716"/>
                      </a:cubicBezTo>
                      <a:cubicBezTo>
                        <a:pt x="1327685" y="195812"/>
                        <a:pt x="1352452" y="195812"/>
                        <a:pt x="1376702" y="192716"/>
                      </a:cubicBezTo>
                      <a:cubicBezTo>
                        <a:pt x="1393730" y="190652"/>
                        <a:pt x="1404049" y="180332"/>
                        <a:pt x="1409209" y="163305"/>
                      </a:cubicBezTo>
                      <a:cubicBezTo>
                        <a:pt x="1421593" y="121511"/>
                        <a:pt x="1434492" y="79717"/>
                        <a:pt x="1447392" y="37922"/>
                      </a:cubicBezTo>
                      <a:cubicBezTo>
                        <a:pt x="1457195" y="6964"/>
                        <a:pt x="1466998" y="-260"/>
                        <a:pt x="1499505" y="256"/>
                      </a:cubicBezTo>
                      <a:cubicBezTo>
                        <a:pt x="1504149" y="256"/>
                        <a:pt x="1508793" y="256"/>
                        <a:pt x="1513436" y="772"/>
                      </a:cubicBezTo>
                      <a:cubicBezTo>
                        <a:pt x="1559358" y="5416"/>
                        <a:pt x="1572258" y="19347"/>
                        <a:pt x="1573290" y="65269"/>
                      </a:cubicBezTo>
                      <a:cubicBezTo>
                        <a:pt x="1574322" y="105515"/>
                        <a:pt x="1575870" y="145246"/>
                        <a:pt x="1576902" y="185492"/>
                      </a:cubicBezTo>
                      <a:cubicBezTo>
                        <a:pt x="1577418" y="201487"/>
                        <a:pt x="1583093" y="213871"/>
                        <a:pt x="1598057" y="220578"/>
                      </a:cubicBezTo>
                      <a:cubicBezTo>
                        <a:pt x="1622308" y="231414"/>
                        <a:pt x="1647590" y="238638"/>
                        <a:pt x="1674422" y="240702"/>
                      </a:cubicBezTo>
                      <a:cubicBezTo>
                        <a:pt x="1690933" y="241733"/>
                        <a:pt x="1702285" y="235026"/>
                        <a:pt x="1710540" y="221610"/>
                      </a:cubicBezTo>
                      <a:cubicBezTo>
                        <a:pt x="1733243" y="184976"/>
                        <a:pt x="1756462" y="148342"/>
                        <a:pt x="1779165" y="111707"/>
                      </a:cubicBezTo>
                      <a:cubicBezTo>
                        <a:pt x="1798772" y="80749"/>
                        <a:pt x="1810640" y="76621"/>
                        <a:pt x="1845726" y="88488"/>
                      </a:cubicBezTo>
                      <a:cubicBezTo>
                        <a:pt x="1849854" y="90036"/>
                        <a:pt x="1853466" y="91068"/>
                        <a:pt x="1857594" y="92616"/>
                      </a:cubicBezTo>
                      <a:cubicBezTo>
                        <a:pt x="1898356" y="110159"/>
                        <a:pt x="1905063" y="123059"/>
                        <a:pt x="1895260" y="166401"/>
                      </a:cubicBezTo>
                      <a:cubicBezTo>
                        <a:pt x="1886488" y="205099"/>
                        <a:pt x="1877717" y="243281"/>
                        <a:pt x="1868429" y="281980"/>
                      </a:cubicBezTo>
                      <a:cubicBezTo>
                        <a:pt x="1863269" y="303135"/>
                        <a:pt x="1868429" y="319646"/>
                        <a:pt x="1887004" y="332030"/>
                      </a:cubicBezTo>
                      <a:cubicBezTo>
                        <a:pt x="1906096" y="344929"/>
                        <a:pt x="1925187" y="356796"/>
                        <a:pt x="1946857" y="365052"/>
                      </a:cubicBezTo>
                      <a:cubicBezTo>
                        <a:pt x="1962337" y="370728"/>
                        <a:pt x="1974720" y="367116"/>
                        <a:pt x="1986588" y="355765"/>
                      </a:cubicBezTo>
                      <a:cubicBezTo>
                        <a:pt x="2018062" y="325838"/>
                        <a:pt x="2049537" y="296943"/>
                        <a:pt x="2081528" y="267532"/>
                      </a:cubicBezTo>
                      <a:cubicBezTo>
                        <a:pt x="2107843" y="242765"/>
                        <a:pt x="2122290" y="241733"/>
                        <a:pt x="2151701" y="261857"/>
                      </a:cubicBezTo>
                      <a:cubicBezTo>
                        <a:pt x="2153248" y="262889"/>
                        <a:pt x="2154281" y="263405"/>
                        <a:pt x="2155312" y="264437"/>
                      </a:cubicBezTo>
                      <a:cubicBezTo>
                        <a:pt x="2205363" y="300555"/>
                        <a:pt x="2198139" y="316034"/>
                        <a:pt x="2177500" y="353701"/>
                      </a:cubicBezTo>
                      <a:cubicBezTo>
                        <a:pt x="2158925" y="387755"/>
                        <a:pt x="2141381" y="422842"/>
                        <a:pt x="2122290" y="456896"/>
                      </a:cubicBezTo>
                      <a:cubicBezTo>
                        <a:pt x="2112487" y="474955"/>
                        <a:pt x="2114550" y="490435"/>
                        <a:pt x="2126934" y="505914"/>
                      </a:cubicBezTo>
                      <a:cubicBezTo>
                        <a:pt x="2140865" y="522941"/>
                        <a:pt x="2156345" y="538421"/>
                        <a:pt x="2173372" y="551836"/>
                      </a:cubicBezTo>
                      <a:cubicBezTo>
                        <a:pt x="2187819" y="563187"/>
                        <a:pt x="2202783" y="564735"/>
                        <a:pt x="2219810" y="555964"/>
                      </a:cubicBezTo>
                      <a:cubicBezTo>
                        <a:pt x="2258508" y="534809"/>
                        <a:pt x="2297722" y="514170"/>
                        <a:pt x="2336937" y="494046"/>
                      </a:cubicBezTo>
                      <a:cubicBezTo>
                        <a:pt x="2364799" y="479599"/>
                        <a:pt x="2380795" y="482695"/>
                        <a:pt x="2400917" y="507462"/>
                      </a:cubicBezTo>
                      <a:cubicBezTo>
                        <a:pt x="2408141" y="515717"/>
                        <a:pt x="2414849" y="524489"/>
                        <a:pt x="2420525" y="533777"/>
                      </a:cubicBezTo>
                      <a:cubicBezTo>
                        <a:pt x="2434972" y="556480"/>
                        <a:pt x="2433424" y="571443"/>
                        <a:pt x="2415365" y="591566"/>
                      </a:cubicBezTo>
                      <a:cubicBezTo>
                        <a:pt x="2384406" y="625105"/>
                        <a:pt x="2353448" y="659159"/>
                        <a:pt x="2321973" y="692182"/>
                      </a:cubicBezTo>
                      <a:cubicBezTo>
                        <a:pt x="2310106" y="704565"/>
                        <a:pt x="2307526" y="717981"/>
                        <a:pt x="2313718" y="733460"/>
                      </a:cubicBezTo>
                      <a:cubicBezTo>
                        <a:pt x="2323005" y="755647"/>
                        <a:pt x="2334357" y="776286"/>
                        <a:pt x="2349320" y="795377"/>
                      </a:cubicBezTo>
                      <a:cubicBezTo>
                        <a:pt x="2361187" y="810857"/>
                        <a:pt x="2375635" y="814984"/>
                        <a:pt x="2394726" y="810341"/>
                      </a:cubicBezTo>
                      <a:cubicBezTo>
                        <a:pt x="2438584" y="799505"/>
                        <a:pt x="2482958" y="789701"/>
                        <a:pt x="2526816" y="780414"/>
                      </a:cubicBezTo>
                      <a:cubicBezTo>
                        <a:pt x="2550035" y="775254"/>
                        <a:pt x="2563967" y="781962"/>
                        <a:pt x="2575834" y="803117"/>
                      </a:cubicBezTo>
                      <a:cubicBezTo>
                        <a:pt x="2582026" y="814468"/>
                        <a:pt x="2587186" y="826336"/>
                        <a:pt x="2591313" y="838719"/>
                      </a:cubicBezTo>
                      <a:cubicBezTo>
                        <a:pt x="2600085" y="867098"/>
                        <a:pt x="2595441" y="880514"/>
                        <a:pt x="2570158" y="896509"/>
                      </a:cubicBezTo>
                      <a:cubicBezTo>
                        <a:pt x="2534040" y="919212"/>
                        <a:pt x="2498437" y="942947"/>
                        <a:pt x="2461287" y="964102"/>
                      </a:cubicBezTo>
                      <a:cubicBezTo>
                        <a:pt x="2440132" y="976485"/>
                        <a:pt x="2434456" y="992997"/>
                        <a:pt x="2438068" y="1014668"/>
                      </a:cubicBezTo>
                      <a:cubicBezTo>
                        <a:pt x="2441164" y="1034791"/>
                        <a:pt x="2446840" y="1054398"/>
                        <a:pt x="2454063" y="1073489"/>
                      </a:cubicBezTo>
                      <a:cubicBezTo>
                        <a:pt x="2460771" y="1091032"/>
                        <a:pt x="2472638" y="1100320"/>
                        <a:pt x="2492762" y="1100836"/>
                      </a:cubicBezTo>
                      <a:cubicBezTo>
                        <a:pt x="2538168" y="1101352"/>
                        <a:pt x="2583058" y="1104448"/>
                        <a:pt x="2628464" y="1105996"/>
                      </a:cubicBezTo>
                      <a:cubicBezTo>
                        <a:pt x="2653230" y="1107028"/>
                        <a:pt x="2665614" y="1116831"/>
                        <a:pt x="2672322" y="1140566"/>
                      </a:cubicBezTo>
                      <a:cubicBezTo>
                        <a:pt x="2676449" y="1153982"/>
                        <a:pt x="2677998" y="1167913"/>
                        <a:pt x="2677998" y="1182360"/>
                      </a:cubicBezTo>
                      <a:cubicBezTo>
                        <a:pt x="2677998" y="1210223"/>
                        <a:pt x="2670258" y="1221575"/>
                        <a:pt x="2644459" y="1229830"/>
                      </a:cubicBezTo>
                      <a:cubicBezTo>
                        <a:pt x="2603697" y="1242730"/>
                        <a:pt x="2562934" y="1255113"/>
                        <a:pt x="2522172" y="1267497"/>
                      </a:cubicBezTo>
                      <a:cubicBezTo>
                        <a:pt x="2492762" y="1276268"/>
                        <a:pt x="2485022" y="1285556"/>
                        <a:pt x="2483990" y="1315998"/>
                      </a:cubicBezTo>
                      <a:cubicBezTo>
                        <a:pt x="2483474" y="1337153"/>
                        <a:pt x="2481926" y="1358824"/>
                        <a:pt x="2486570" y="1379980"/>
                      </a:cubicBezTo>
                      <a:cubicBezTo>
                        <a:pt x="2489666" y="1394427"/>
                        <a:pt x="2498437" y="1403199"/>
                        <a:pt x="2512885" y="1407842"/>
                      </a:cubicBezTo>
                      <a:cubicBezTo>
                        <a:pt x="2555711" y="1420742"/>
                        <a:pt x="2598537" y="1433641"/>
                        <a:pt x="2641363" y="1447057"/>
                      </a:cubicBezTo>
                      <a:cubicBezTo>
                        <a:pt x="2671290" y="1456344"/>
                        <a:pt x="2678514" y="1466664"/>
                        <a:pt x="2677998" y="1498138"/>
                      </a:cubicBezTo>
                      <a:cubicBezTo>
                        <a:pt x="2677998" y="1501234"/>
                        <a:pt x="2677998" y="1504330"/>
                        <a:pt x="2677998" y="1507426"/>
                      </a:cubicBezTo>
                      <a:cubicBezTo>
                        <a:pt x="2675934" y="1555928"/>
                        <a:pt x="2660454" y="1571407"/>
                        <a:pt x="2611952" y="1572955"/>
                      </a:cubicBezTo>
                      <a:cubicBezTo>
                        <a:pt x="2571190" y="1573987"/>
                        <a:pt x="2530944" y="1576051"/>
                        <a:pt x="2490182" y="1576567"/>
                      </a:cubicBezTo>
                      <a:cubicBezTo>
                        <a:pt x="2474702" y="1577083"/>
                        <a:pt x="2463867" y="1583791"/>
                        <a:pt x="2457675" y="1596690"/>
                      </a:cubicBezTo>
                      <a:cubicBezTo>
                        <a:pt x="2446324" y="1620941"/>
                        <a:pt x="2439100" y="1646224"/>
                        <a:pt x="2437036" y="1673055"/>
                      </a:cubicBezTo>
                      <a:cubicBezTo>
                        <a:pt x="2435488" y="1690082"/>
                        <a:pt x="2442712" y="1701434"/>
                        <a:pt x="2457159" y="1710205"/>
                      </a:cubicBezTo>
                      <a:cubicBezTo>
                        <a:pt x="2493278" y="1732392"/>
                        <a:pt x="2528880" y="1754579"/>
                        <a:pt x="2564483" y="1777282"/>
                      </a:cubicBezTo>
                      <a:cubicBezTo>
                        <a:pt x="2596989" y="1797405"/>
                        <a:pt x="2601117" y="1809789"/>
                        <a:pt x="2588733" y="1845907"/>
                      </a:cubicBezTo>
                      <a:cubicBezTo>
                        <a:pt x="2584606" y="1858291"/>
                        <a:pt x="2578930" y="1870158"/>
                        <a:pt x="2571706" y="1880994"/>
                      </a:cubicBezTo>
                      <a:cubicBezTo>
                        <a:pt x="2564998" y="1890797"/>
                        <a:pt x="2554163" y="1897505"/>
                        <a:pt x="2538684" y="1897505"/>
                      </a:cubicBezTo>
                      <a:close/>
                      <a:moveTo>
                        <a:pt x="1338521" y="2312867"/>
                      </a:moveTo>
                      <a:cubicBezTo>
                        <a:pt x="1869461" y="2314931"/>
                        <a:pt x="2317329" y="1887701"/>
                        <a:pt x="2316814" y="1335605"/>
                      </a:cubicBezTo>
                      <a:cubicBezTo>
                        <a:pt x="2316298" y="792797"/>
                        <a:pt x="1880813" y="359892"/>
                        <a:pt x="1340068" y="359376"/>
                      </a:cubicBezTo>
                      <a:cubicBezTo>
                        <a:pt x="796228" y="358860"/>
                        <a:pt x="363839" y="794861"/>
                        <a:pt x="361775" y="1331994"/>
                      </a:cubicBezTo>
                      <a:cubicBezTo>
                        <a:pt x="359711" y="1882026"/>
                        <a:pt x="806032" y="2314415"/>
                        <a:pt x="1338521" y="2312867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718FFC3D-130E-4587-9FAD-F134E15CA98A}"/>
                    </a:ext>
                  </a:extLst>
                </p:cNvPr>
                <p:cNvSpPr/>
                <p:nvPr/>
              </p:nvSpPr>
              <p:spPr>
                <a:xfrm>
                  <a:off x="7558586" y="2011427"/>
                  <a:ext cx="1898797" cy="1893637"/>
                </a:xfrm>
                <a:custGeom>
                  <a:avLst/>
                  <a:gdLst>
                    <a:gd name="connsiteX0" fmla="*/ 30 w 1898796"/>
                    <a:gd name="connsiteY0" fmla="*/ 947852 h 1893636"/>
                    <a:gd name="connsiteX1" fmla="*/ 950461 w 1898796"/>
                    <a:gd name="connsiteY1" fmla="*/ 2 h 1893636"/>
                    <a:gd name="connsiteX2" fmla="*/ 1898827 w 1898796"/>
                    <a:gd name="connsiteY2" fmla="*/ 950948 h 1893636"/>
                    <a:gd name="connsiteX3" fmla="*/ 946849 w 1898796"/>
                    <a:gd name="connsiteY3" fmla="*/ 1898283 h 1893636"/>
                    <a:gd name="connsiteX4" fmla="*/ 30 w 1898796"/>
                    <a:gd name="connsiteY4" fmla="*/ 947852 h 1893636"/>
                    <a:gd name="connsiteX5" fmla="*/ 1187811 w 1898796"/>
                    <a:gd name="connsiteY5" fmla="*/ 949916 h 1893636"/>
                    <a:gd name="connsiteX6" fmla="*/ 949429 w 1898796"/>
                    <a:gd name="connsiteY6" fmla="*/ 710503 h 1893636"/>
                    <a:gd name="connsiteX7" fmla="*/ 710532 w 1898796"/>
                    <a:gd name="connsiteY7" fmla="*/ 948368 h 1893636"/>
                    <a:gd name="connsiteX8" fmla="*/ 948397 w 1898796"/>
                    <a:gd name="connsiteY8" fmla="*/ 1188298 h 1893636"/>
                    <a:gd name="connsiteX9" fmla="*/ 1187811 w 1898796"/>
                    <a:gd name="connsiteY9" fmla="*/ 949916 h 189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98796" h="1893636">
                      <a:moveTo>
                        <a:pt x="30" y="947852"/>
                      </a:moveTo>
                      <a:cubicBezTo>
                        <a:pt x="-3065" y="428263"/>
                        <a:pt x="426228" y="-1030"/>
                        <a:pt x="950461" y="2"/>
                      </a:cubicBezTo>
                      <a:cubicBezTo>
                        <a:pt x="1472114" y="1034"/>
                        <a:pt x="1899859" y="427747"/>
                        <a:pt x="1898827" y="950948"/>
                      </a:cubicBezTo>
                      <a:cubicBezTo>
                        <a:pt x="1897795" y="1468473"/>
                        <a:pt x="1477790" y="1899315"/>
                        <a:pt x="946849" y="1898283"/>
                      </a:cubicBezTo>
                      <a:cubicBezTo>
                        <a:pt x="411781" y="1896735"/>
                        <a:pt x="-4097" y="1460218"/>
                        <a:pt x="30" y="947852"/>
                      </a:cubicBezTo>
                      <a:close/>
                      <a:moveTo>
                        <a:pt x="1187811" y="949916"/>
                      </a:moveTo>
                      <a:cubicBezTo>
                        <a:pt x="1188327" y="817310"/>
                        <a:pt x="1084099" y="710503"/>
                        <a:pt x="949429" y="710503"/>
                      </a:cubicBezTo>
                      <a:cubicBezTo>
                        <a:pt x="805987" y="710503"/>
                        <a:pt x="710015" y="828146"/>
                        <a:pt x="710532" y="948368"/>
                      </a:cubicBezTo>
                      <a:cubicBezTo>
                        <a:pt x="711048" y="1081490"/>
                        <a:pt x="815791" y="1188298"/>
                        <a:pt x="948397" y="1188298"/>
                      </a:cubicBezTo>
                      <a:cubicBezTo>
                        <a:pt x="1081003" y="1188298"/>
                        <a:pt x="1187294" y="1083038"/>
                        <a:pt x="1187811" y="949916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AE715F5-3FF5-4CC0-99F7-2396CA9783A9}"/>
                </a:ext>
              </a:extLst>
            </p:cNvPr>
            <p:cNvGrpSpPr/>
            <p:nvPr/>
          </p:nvGrpSpPr>
          <p:grpSpPr>
            <a:xfrm rot="18655185">
              <a:off x="7923365" y="4809769"/>
              <a:ext cx="1639387" cy="985059"/>
              <a:chOff x="2753518" y="3556278"/>
              <a:chExt cx="2028524" cy="1218879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D307BAC0-5062-49C4-A10C-F15443D0B43E}"/>
                  </a:ext>
                </a:extLst>
              </p:cNvPr>
              <p:cNvSpPr/>
              <p:nvPr/>
            </p:nvSpPr>
            <p:spPr>
              <a:xfrm>
                <a:off x="2753518" y="3683131"/>
                <a:ext cx="796648" cy="799367"/>
              </a:xfrm>
              <a:custGeom>
                <a:avLst/>
                <a:gdLst>
                  <a:gd name="connsiteX0" fmla="*/ 817500 w 1511813"/>
                  <a:gd name="connsiteY0" fmla="*/ 1518710 h 1516973"/>
                  <a:gd name="connsiteX1" fmla="*/ 802537 w 1511813"/>
                  <a:gd name="connsiteY1" fmla="*/ 1507875 h 1516973"/>
                  <a:gd name="connsiteX2" fmla="*/ 780866 w 1511813"/>
                  <a:gd name="connsiteY2" fmla="*/ 1442862 h 1516973"/>
                  <a:gd name="connsiteX3" fmla="*/ 776738 w 1511813"/>
                  <a:gd name="connsiteY3" fmla="*/ 1385072 h 1516973"/>
                  <a:gd name="connsiteX4" fmla="*/ 760227 w 1511813"/>
                  <a:gd name="connsiteY4" fmla="*/ 1369593 h 1516973"/>
                  <a:gd name="connsiteX5" fmla="*/ 694698 w 1511813"/>
                  <a:gd name="connsiteY5" fmla="*/ 1366497 h 1516973"/>
                  <a:gd name="connsiteX6" fmla="*/ 676638 w 1511813"/>
                  <a:gd name="connsiteY6" fmla="*/ 1379912 h 1516973"/>
                  <a:gd name="connsiteX7" fmla="*/ 637940 w 1511813"/>
                  <a:gd name="connsiteY7" fmla="*/ 1501683 h 1516973"/>
                  <a:gd name="connsiteX8" fmla="*/ 622977 w 1511813"/>
                  <a:gd name="connsiteY8" fmla="*/ 1508907 h 1516973"/>
                  <a:gd name="connsiteX9" fmla="*/ 430517 w 1511813"/>
                  <a:gd name="connsiteY9" fmla="*/ 1447505 h 1516973"/>
                  <a:gd name="connsiteX10" fmla="*/ 422262 w 1511813"/>
                  <a:gd name="connsiteY10" fmla="*/ 1431510 h 1516973"/>
                  <a:gd name="connsiteX11" fmla="*/ 435677 w 1511813"/>
                  <a:gd name="connsiteY11" fmla="*/ 1364433 h 1516973"/>
                  <a:gd name="connsiteX12" fmla="*/ 461992 w 1511813"/>
                  <a:gd name="connsiteY12" fmla="*/ 1310255 h 1516973"/>
                  <a:gd name="connsiteX13" fmla="*/ 456316 w 1511813"/>
                  <a:gd name="connsiteY13" fmla="*/ 1290132 h 1516973"/>
                  <a:gd name="connsiteX14" fmla="*/ 395431 w 1511813"/>
                  <a:gd name="connsiteY14" fmla="*/ 1251434 h 1516973"/>
                  <a:gd name="connsiteX15" fmla="*/ 378919 w 1511813"/>
                  <a:gd name="connsiteY15" fmla="*/ 1254014 h 1516973"/>
                  <a:gd name="connsiteX16" fmla="*/ 283464 w 1511813"/>
                  <a:gd name="connsiteY16" fmla="*/ 1342246 h 1516973"/>
                  <a:gd name="connsiteX17" fmla="*/ 265920 w 1511813"/>
                  <a:gd name="connsiteY17" fmla="*/ 1341214 h 1516973"/>
                  <a:gd name="connsiteX18" fmla="*/ 130218 w 1511813"/>
                  <a:gd name="connsiteY18" fmla="*/ 1191580 h 1516973"/>
                  <a:gd name="connsiteX19" fmla="*/ 130734 w 1511813"/>
                  <a:gd name="connsiteY19" fmla="*/ 1174553 h 1516973"/>
                  <a:gd name="connsiteX20" fmla="*/ 177688 w 1511813"/>
                  <a:gd name="connsiteY20" fmla="*/ 1121408 h 1516973"/>
                  <a:gd name="connsiteX21" fmla="*/ 225674 w 1511813"/>
                  <a:gd name="connsiteY21" fmla="*/ 1089417 h 1516973"/>
                  <a:gd name="connsiteX22" fmla="*/ 230834 w 1511813"/>
                  <a:gd name="connsiteY22" fmla="*/ 1067230 h 1516973"/>
                  <a:gd name="connsiteX23" fmla="*/ 198327 w 1511813"/>
                  <a:gd name="connsiteY23" fmla="*/ 1004281 h 1516973"/>
                  <a:gd name="connsiteX24" fmla="*/ 183880 w 1511813"/>
                  <a:gd name="connsiteY24" fmla="*/ 998089 h 1516973"/>
                  <a:gd name="connsiteX25" fmla="*/ 67269 w 1511813"/>
                  <a:gd name="connsiteY25" fmla="*/ 1025952 h 1516973"/>
                  <a:gd name="connsiteX26" fmla="*/ 55918 w 1511813"/>
                  <a:gd name="connsiteY26" fmla="*/ 1027500 h 1516973"/>
                  <a:gd name="connsiteX27" fmla="*/ 41470 w 1511813"/>
                  <a:gd name="connsiteY27" fmla="*/ 1018212 h 1516973"/>
                  <a:gd name="connsiteX28" fmla="*/ 1224 w 1511813"/>
                  <a:gd name="connsiteY28" fmla="*/ 841748 h 1516973"/>
                  <a:gd name="connsiteX29" fmla="*/ 30635 w 1511813"/>
                  <a:gd name="connsiteY29" fmla="*/ 797374 h 1516973"/>
                  <a:gd name="connsiteX30" fmla="*/ 134862 w 1511813"/>
                  <a:gd name="connsiteY30" fmla="*/ 778799 h 1516973"/>
                  <a:gd name="connsiteX31" fmla="*/ 147246 w 1511813"/>
                  <a:gd name="connsiteY31" fmla="*/ 765899 h 1516973"/>
                  <a:gd name="connsiteX32" fmla="*/ 150342 w 1511813"/>
                  <a:gd name="connsiteY32" fmla="*/ 696242 h 1516973"/>
                  <a:gd name="connsiteX33" fmla="*/ 137442 w 1511813"/>
                  <a:gd name="connsiteY33" fmla="*/ 678699 h 1516973"/>
                  <a:gd name="connsiteX34" fmla="*/ 14639 w 1511813"/>
                  <a:gd name="connsiteY34" fmla="*/ 639485 h 1516973"/>
                  <a:gd name="connsiteX35" fmla="*/ 7932 w 1511813"/>
                  <a:gd name="connsiteY35" fmla="*/ 625037 h 1516973"/>
                  <a:gd name="connsiteX36" fmla="*/ 69333 w 1511813"/>
                  <a:gd name="connsiteY36" fmla="*/ 432578 h 1516973"/>
                  <a:gd name="connsiteX37" fmla="*/ 86360 w 1511813"/>
                  <a:gd name="connsiteY37" fmla="*/ 423806 h 1516973"/>
                  <a:gd name="connsiteX38" fmla="*/ 150858 w 1511813"/>
                  <a:gd name="connsiteY38" fmla="*/ 436706 h 1516973"/>
                  <a:gd name="connsiteX39" fmla="*/ 206583 w 1511813"/>
                  <a:gd name="connsiteY39" fmla="*/ 463536 h 1516973"/>
                  <a:gd name="connsiteX40" fmla="*/ 227738 w 1511813"/>
                  <a:gd name="connsiteY40" fmla="*/ 457345 h 1516973"/>
                  <a:gd name="connsiteX41" fmla="*/ 266952 w 1511813"/>
                  <a:gd name="connsiteY41" fmla="*/ 396459 h 1516973"/>
                  <a:gd name="connsiteX42" fmla="*/ 264373 w 1511813"/>
                  <a:gd name="connsiteY42" fmla="*/ 380980 h 1516973"/>
                  <a:gd name="connsiteX43" fmla="*/ 175108 w 1511813"/>
                  <a:gd name="connsiteY43" fmla="*/ 284492 h 1516973"/>
                  <a:gd name="connsiteX44" fmla="*/ 176140 w 1511813"/>
                  <a:gd name="connsiteY44" fmla="*/ 267981 h 1516973"/>
                  <a:gd name="connsiteX45" fmla="*/ 325258 w 1511813"/>
                  <a:gd name="connsiteY45" fmla="*/ 132279 h 1516973"/>
                  <a:gd name="connsiteX46" fmla="*/ 343317 w 1511813"/>
                  <a:gd name="connsiteY46" fmla="*/ 132795 h 1516973"/>
                  <a:gd name="connsiteX47" fmla="*/ 395431 w 1511813"/>
                  <a:gd name="connsiteY47" fmla="*/ 178717 h 1516973"/>
                  <a:gd name="connsiteX48" fmla="*/ 426389 w 1511813"/>
                  <a:gd name="connsiteY48" fmla="*/ 224639 h 1516973"/>
                  <a:gd name="connsiteX49" fmla="*/ 451156 w 1511813"/>
                  <a:gd name="connsiteY49" fmla="*/ 231347 h 1516973"/>
                  <a:gd name="connsiteX50" fmla="*/ 512042 w 1511813"/>
                  <a:gd name="connsiteY50" fmla="*/ 200388 h 1516973"/>
                  <a:gd name="connsiteX51" fmla="*/ 518233 w 1511813"/>
                  <a:gd name="connsiteY51" fmla="*/ 183877 h 1516973"/>
                  <a:gd name="connsiteX52" fmla="*/ 491403 w 1511813"/>
                  <a:gd name="connsiteY52" fmla="*/ 69846 h 1516973"/>
                  <a:gd name="connsiteX53" fmla="*/ 489855 w 1511813"/>
                  <a:gd name="connsiteY53" fmla="*/ 58494 h 1516973"/>
                  <a:gd name="connsiteX54" fmla="*/ 499658 w 1511813"/>
                  <a:gd name="connsiteY54" fmla="*/ 43015 h 1516973"/>
                  <a:gd name="connsiteX55" fmla="*/ 695730 w 1511813"/>
                  <a:gd name="connsiteY55" fmla="*/ 189 h 1516973"/>
                  <a:gd name="connsiteX56" fmla="*/ 713273 w 1511813"/>
                  <a:gd name="connsiteY56" fmla="*/ 12056 h 1516973"/>
                  <a:gd name="connsiteX57" fmla="*/ 721012 w 1511813"/>
                  <a:gd name="connsiteY57" fmla="*/ 35275 h 1516973"/>
                  <a:gd name="connsiteX58" fmla="*/ 738556 w 1511813"/>
                  <a:gd name="connsiteY58" fmla="*/ 134343 h 1516973"/>
                  <a:gd name="connsiteX59" fmla="*/ 753519 w 1511813"/>
                  <a:gd name="connsiteY59" fmla="*/ 148790 h 1516973"/>
                  <a:gd name="connsiteX60" fmla="*/ 820596 w 1511813"/>
                  <a:gd name="connsiteY60" fmla="*/ 151886 h 1516973"/>
                  <a:gd name="connsiteX61" fmla="*/ 838655 w 1511813"/>
                  <a:gd name="connsiteY61" fmla="*/ 138471 h 1516973"/>
                  <a:gd name="connsiteX62" fmla="*/ 877354 w 1511813"/>
                  <a:gd name="connsiteY62" fmla="*/ 16700 h 1516973"/>
                  <a:gd name="connsiteX63" fmla="*/ 892317 w 1511813"/>
                  <a:gd name="connsiteY63" fmla="*/ 9476 h 1516973"/>
                  <a:gd name="connsiteX64" fmla="*/ 1084777 w 1511813"/>
                  <a:gd name="connsiteY64" fmla="*/ 70878 h 1516973"/>
                  <a:gd name="connsiteX65" fmla="*/ 1093032 w 1511813"/>
                  <a:gd name="connsiteY65" fmla="*/ 86873 h 1516973"/>
                  <a:gd name="connsiteX66" fmla="*/ 1079617 w 1511813"/>
                  <a:gd name="connsiteY66" fmla="*/ 152402 h 1516973"/>
                  <a:gd name="connsiteX67" fmla="*/ 1053302 w 1511813"/>
                  <a:gd name="connsiteY67" fmla="*/ 206580 h 1516973"/>
                  <a:gd name="connsiteX68" fmla="*/ 1060010 w 1511813"/>
                  <a:gd name="connsiteY68" fmla="*/ 228251 h 1516973"/>
                  <a:gd name="connsiteX69" fmla="*/ 1118315 w 1511813"/>
                  <a:gd name="connsiteY69" fmla="*/ 265917 h 1516973"/>
                  <a:gd name="connsiteX70" fmla="*/ 1136374 w 1511813"/>
                  <a:gd name="connsiteY70" fmla="*/ 262821 h 1516973"/>
                  <a:gd name="connsiteX71" fmla="*/ 1232346 w 1511813"/>
                  <a:gd name="connsiteY71" fmla="*/ 174589 h 1516973"/>
                  <a:gd name="connsiteX72" fmla="*/ 1247825 w 1511813"/>
                  <a:gd name="connsiteY72" fmla="*/ 175621 h 1516973"/>
                  <a:gd name="connsiteX73" fmla="*/ 1384559 w 1511813"/>
                  <a:gd name="connsiteY73" fmla="*/ 325770 h 1516973"/>
                  <a:gd name="connsiteX74" fmla="*/ 1384043 w 1511813"/>
                  <a:gd name="connsiteY74" fmla="*/ 342798 h 1516973"/>
                  <a:gd name="connsiteX75" fmla="*/ 1336057 w 1511813"/>
                  <a:gd name="connsiteY75" fmla="*/ 396975 h 1516973"/>
                  <a:gd name="connsiteX76" fmla="*/ 1291167 w 1511813"/>
                  <a:gd name="connsiteY76" fmla="*/ 426902 h 1516973"/>
                  <a:gd name="connsiteX77" fmla="*/ 1284976 w 1511813"/>
                  <a:gd name="connsiteY77" fmla="*/ 451153 h 1516973"/>
                  <a:gd name="connsiteX78" fmla="*/ 1316450 w 1511813"/>
                  <a:gd name="connsiteY78" fmla="*/ 513070 h 1516973"/>
                  <a:gd name="connsiteX79" fmla="*/ 1330898 w 1511813"/>
                  <a:gd name="connsiteY79" fmla="*/ 519262 h 1516973"/>
                  <a:gd name="connsiteX80" fmla="*/ 1447509 w 1511813"/>
                  <a:gd name="connsiteY80" fmla="*/ 491399 h 1516973"/>
                  <a:gd name="connsiteX81" fmla="*/ 1458860 w 1511813"/>
                  <a:gd name="connsiteY81" fmla="*/ 489851 h 1516973"/>
                  <a:gd name="connsiteX82" fmla="*/ 1473307 w 1511813"/>
                  <a:gd name="connsiteY82" fmla="*/ 499139 h 1516973"/>
                  <a:gd name="connsiteX83" fmla="*/ 1513554 w 1511813"/>
                  <a:gd name="connsiteY83" fmla="*/ 675603 h 1516973"/>
                  <a:gd name="connsiteX84" fmla="*/ 1514070 w 1511813"/>
                  <a:gd name="connsiteY84" fmla="*/ 679215 h 1516973"/>
                  <a:gd name="connsiteX85" fmla="*/ 1490335 w 1511813"/>
                  <a:gd name="connsiteY85" fmla="*/ 717397 h 1516973"/>
                  <a:gd name="connsiteX86" fmla="*/ 1379916 w 1511813"/>
                  <a:gd name="connsiteY86" fmla="*/ 738036 h 1516973"/>
                  <a:gd name="connsiteX87" fmla="*/ 1367532 w 1511813"/>
                  <a:gd name="connsiteY87" fmla="*/ 749904 h 1516973"/>
                  <a:gd name="connsiteX88" fmla="*/ 1363920 w 1511813"/>
                  <a:gd name="connsiteY88" fmla="*/ 822141 h 1516973"/>
                  <a:gd name="connsiteX89" fmla="*/ 1375788 w 1511813"/>
                  <a:gd name="connsiteY89" fmla="*/ 838136 h 1516973"/>
                  <a:gd name="connsiteX90" fmla="*/ 1498590 w 1511813"/>
                  <a:gd name="connsiteY90" fmla="*/ 876834 h 1516973"/>
                  <a:gd name="connsiteX91" fmla="*/ 1506330 w 1511813"/>
                  <a:gd name="connsiteY91" fmla="*/ 891798 h 1516973"/>
                  <a:gd name="connsiteX92" fmla="*/ 1444413 w 1511813"/>
                  <a:gd name="connsiteY92" fmla="*/ 1085289 h 1516973"/>
                  <a:gd name="connsiteX93" fmla="*/ 1429449 w 1511813"/>
                  <a:gd name="connsiteY93" fmla="*/ 1093029 h 1516973"/>
                  <a:gd name="connsiteX94" fmla="*/ 1306647 w 1511813"/>
                  <a:gd name="connsiteY94" fmla="*/ 1052783 h 1516973"/>
                  <a:gd name="connsiteX95" fmla="*/ 1287556 w 1511813"/>
                  <a:gd name="connsiteY95" fmla="*/ 1057942 h 1516973"/>
                  <a:gd name="connsiteX96" fmla="*/ 1248857 w 1511813"/>
                  <a:gd name="connsiteY96" fmla="*/ 1118828 h 1516973"/>
                  <a:gd name="connsiteX97" fmla="*/ 1250405 w 1511813"/>
                  <a:gd name="connsiteY97" fmla="*/ 1135339 h 1516973"/>
                  <a:gd name="connsiteX98" fmla="*/ 1339153 w 1511813"/>
                  <a:gd name="connsiteY98" fmla="*/ 1230795 h 1516973"/>
                  <a:gd name="connsiteX99" fmla="*/ 1337605 w 1511813"/>
                  <a:gd name="connsiteY99" fmla="*/ 1249370 h 1516973"/>
                  <a:gd name="connsiteX100" fmla="*/ 1189004 w 1511813"/>
                  <a:gd name="connsiteY100" fmla="*/ 1384040 h 1516973"/>
                  <a:gd name="connsiteX101" fmla="*/ 1170945 w 1511813"/>
                  <a:gd name="connsiteY101" fmla="*/ 1383524 h 1516973"/>
                  <a:gd name="connsiteX102" fmla="*/ 1118831 w 1511813"/>
                  <a:gd name="connsiteY102" fmla="*/ 1337602 h 1516973"/>
                  <a:gd name="connsiteX103" fmla="*/ 1086840 w 1511813"/>
                  <a:gd name="connsiteY103" fmla="*/ 1289616 h 1516973"/>
                  <a:gd name="connsiteX104" fmla="*/ 1064137 w 1511813"/>
                  <a:gd name="connsiteY104" fmla="*/ 1284456 h 1516973"/>
                  <a:gd name="connsiteX105" fmla="*/ 1002220 w 1511813"/>
                  <a:gd name="connsiteY105" fmla="*/ 1316447 h 1516973"/>
                  <a:gd name="connsiteX106" fmla="*/ 996028 w 1511813"/>
                  <a:gd name="connsiteY106" fmla="*/ 1332958 h 1516973"/>
                  <a:gd name="connsiteX107" fmla="*/ 1022859 w 1511813"/>
                  <a:gd name="connsiteY107" fmla="*/ 1446989 h 1516973"/>
                  <a:gd name="connsiteX108" fmla="*/ 1024407 w 1511813"/>
                  <a:gd name="connsiteY108" fmla="*/ 1459889 h 1516973"/>
                  <a:gd name="connsiteX109" fmla="*/ 1015636 w 1511813"/>
                  <a:gd name="connsiteY109" fmla="*/ 1473304 h 1516973"/>
                  <a:gd name="connsiteX110" fmla="*/ 817500 w 1511813"/>
                  <a:gd name="connsiteY110" fmla="*/ 1518710 h 1516973"/>
                  <a:gd name="connsiteX111" fmla="*/ 758163 w 1511813"/>
                  <a:gd name="connsiteY111" fmla="*/ 1148238 h 1516973"/>
                  <a:gd name="connsiteX112" fmla="*/ 1145146 w 1511813"/>
                  <a:gd name="connsiteY112" fmla="*/ 758675 h 1516973"/>
                  <a:gd name="connsiteX113" fmla="*/ 757131 w 1511813"/>
                  <a:gd name="connsiteY113" fmla="*/ 371176 h 1516973"/>
                  <a:gd name="connsiteX114" fmla="*/ 368600 w 1511813"/>
                  <a:gd name="connsiteY114" fmla="*/ 759707 h 1516973"/>
                  <a:gd name="connsiteX115" fmla="*/ 758163 w 1511813"/>
                  <a:gd name="connsiteY115" fmla="*/ 1148238 h 1516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511813" h="1516973">
                    <a:moveTo>
                      <a:pt x="817500" y="1518710"/>
                    </a:moveTo>
                    <a:cubicBezTo>
                      <a:pt x="809245" y="1520774"/>
                      <a:pt x="805633" y="1516130"/>
                      <a:pt x="802537" y="1507875"/>
                    </a:cubicBezTo>
                    <a:cubicBezTo>
                      <a:pt x="795829" y="1486204"/>
                      <a:pt x="788090" y="1464532"/>
                      <a:pt x="780866" y="1442862"/>
                    </a:cubicBezTo>
                    <a:cubicBezTo>
                      <a:pt x="774674" y="1424286"/>
                      <a:pt x="777770" y="1404679"/>
                      <a:pt x="776738" y="1385072"/>
                    </a:cubicBezTo>
                    <a:cubicBezTo>
                      <a:pt x="776222" y="1369593"/>
                      <a:pt x="775706" y="1370109"/>
                      <a:pt x="760227" y="1369593"/>
                    </a:cubicBezTo>
                    <a:cubicBezTo>
                      <a:pt x="738556" y="1369593"/>
                      <a:pt x="716369" y="1368045"/>
                      <a:pt x="694698" y="1366497"/>
                    </a:cubicBezTo>
                    <a:cubicBezTo>
                      <a:pt x="683346" y="1365465"/>
                      <a:pt x="676638" y="1365981"/>
                      <a:pt x="676638" y="1379912"/>
                    </a:cubicBezTo>
                    <a:cubicBezTo>
                      <a:pt x="676638" y="1424286"/>
                      <a:pt x="655483" y="1462469"/>
                      <a:pt x="637940" y="1501683"/>
                    </a:cubicBezTo>
                    <a:cubicBezTo>
                      <a:pt x="634844" y="1508907"/>
                      <a:pt x="630716" y="1510454"/>
                      <a:pt x="622977" y="1508907"/>
                    </a:cubicBezTo>
                    <a:cubicBezTo>
                      <a:pt x="556416" y="1496523"/>
                      <a:pt x="492434" y="1475368"/>
                      <a:pt x="430517" y="1447505"/>
                    </a:cubicBezTo>
                    <a:cubicBezTo>
                      <a:pt x="423294" y="1443893"/>
                      <a:pt x="420198" y="1440282"/>
                      <a:pt x="422262" y="1431510"/>
                    </a:cubicBezTo>
                    <a:cubicBezTo>
                      <a:pt x="427421" y="1409323"/>
                      <a:pt x="431033" y="1386620"/>
                      <a:pt x="435677" y="1364433"/>
                    </a:cubicBezTo>
                    <a:cubicBezTo>
                      <a:pt x="439805" y="1344310"/>
                      <a:pt x="452704" y="1327798"/>
                      <a:pt x="461992" y="1310255"/>
                    </a:cubicBezTo>
                    <a:cubicBezTo>
                      <a:pt x="467152" y="1300452"/>
                      <a:pt x="466120" y="1295808"/>
                      <a:pt x="456316" y="1290132"/>
                    </a:cubicBezTo>
                    <a:cubicBezTo>
                      <a:pt x="435677" y="1278265"/>
                      <a:pt x="415554" y="1264849"/>
                      <a:pt x="395431" y="1251434"/>
                    </a:cubicBezTo>
                    <a:cubicBezTo>
                      <a:pt x="388207" y="1246274"/>
                      <a:pt x="383563" y="1246274"/>
                      <a:pt x="378919" y="1254014"/>
                    </a:cubicBezTo>
                    <a:cubicBezTo>
                      <a:pt x="356216" y="1293228"/>
                      <a:pt x="319066" y="1317479"/>
                      <a:pt x="283464" y="1342246"/>
                    </a:cubicBezTo>
                    <a:cubicBezTo>
                      <a:pt x="276240" y="1346890"/>
                      <a:pt x="272112" y="1346374"/>
                      <a:pt x="265920" y="1341214"/>
                    </a:cubicBezTo>
                    <a:cubicBezTo>
                      <a:pt x="214323" y="1297356"/>
                      <a:pt x="169433" y="1246790"/>
                      <a:pt x="130218" y="1191580"/>
                    </a:cubicBezTo>
                    <a:cubicBezTo>
                      <a:pt x="125575" y="1185389"/>
                      <a:pt x="125059" y="1180745"/>
                      <a:pt x="130734" y="1174553"/>
                    </a:cubicBezTo>
                    <a:cubicBezTo>
                      <a:pt x="146730" y="1157010"/>
                      <a:pt x="161177" y="1138435"/>
                      <a:pt x="177688" y="1121408"/>
                    </a:cubicBezTo>
                    <a:cubicBezTo>
                      <a:pt x="191104" y="1107476"/>
                      <a:pt x="209163" y="1099221"/>
                      <a:pt x="225674" y="1089417"/>
                    </a:cubicBezTo>
                    <a:cubicBezTo>
                      <a:pt x="236510" y="1083225"/>
                      <a:pt x="237026" y="1078065"/>
                      <a:pt x="230834" y="1067230"/>
                    </a:cubicBezTo>
                    <a:cubicBezTo>
                      <a:pt x="218967" y="1047107"/>
                      <a:pt x="208647" y="1025436"/>
                      <a:pt x="198327" y="1004281"/>
                    </a:cubicBezTo>
                    <a:cubicBezTo>
                      <a:pt x="194716" y="997057"/>
                      <a:pt x="192136" y="993445"/>
                      <a:pt x="183880" y="998089"/>
                    </a:cubicBezTo>
                    <a:cubicBezTo>
                      <a:pt x="147246" y="1017180"/>
                      <a:pt x="108031" y="1024920"/>
                      <a:pt x="67269" y="1025952"/>
                    </a:cubicBezTo>
                    <a:cubicBezTo>
                      <a:pt x="63657" y="1025952"/>
                      <a:pt x="59529" y="1026984"/>
                      <a:pt x="55918" y="1027500"/>
                    </a:cubicBezTo>
                    <a:cubicBezTo>
                      <a:pt x="48694" y="1028532"/>
                      <a:pt x="44050" y="1025952"/>
                      <a:pt x="41470" y="1018212"/>
                    </a:cubicBezTo>
                    <a:cubicBezTo>
                      <a:pt x="21347" y="960939"/>
                      <a:pt x="6384" y="902117"/>
                      <a:pt x="1224" y="841748"/>
                    </a:cubicBezTo>
                    <a:cubicBezTo>
                      <a:pt x="-1872" y="808725"/>
                      <a:pt x="-1356" y="809241"/>
                      <a:pt x="30635" y="797374"/>
                    </a:cubicBezTo>
                    <a:cubicBezTo>
                      <a:pt x="64173" y="784474"/>
                      <a:pt x="98744" y="775703"/>
                      <a:pt x="134862" y="778799"/>
                    </a:cubicBezTo>
                    <a:cubicBezTo>
                      <a:pt x="144150" y="779315"/>
                      <a:pt x="147246" y="775187"/>
                      <a:pt x="147246" y="765899"/>
                    </a:cubicBezTo>
                    <a:cubicBezTo>
                      <a:pt x="147246" y="742680"/>
                      <a:pt x="148278" y="719461"/>
                      <a:pt x="150342" y="696242"/>
                    </a:cubicBezTo>
                    <a:cubicBezTo>
                      <a:pt x="151373" y="685923"/>
                      <a:pt x="150858" y="678699"/>
                      <a:pt x="137442" y="678699"/>
                    </a:cubicBezTo>
                    <a:cubicBezTo>
                      <a:pt x="92552" y="678699"/>
                      <a:pt x="53854" y="657544"/>
                      <a:pt x="14639" y="639485"/>
                    </a:cubicBezTo>
                    <a:cubicBezTo>
                      <a:pt x="7932" y="636389"/>
                      <a:pt x="6384" y="632261"/>
                      <a:pt x="7932" y="625037"/>
                    </a:cubicBezTo>
                    <a:cubicBezTo>
                      <a:pt x="20315" y="558476"/>
                      <a:pt x="40954" y="494495"/>
                      <a:pt x="69333" y="432578"/>
                    </a:cubicBezTo>
                    <a:cubicBezTo>
                      <a:pt x="72945" y="424838"/>
                      <a:pt x="77073" y="421742"/>
                      <a:pt x="86360" y="423806"/>
                    </a:cubicBezTo>
                    <a:cubicBezTo>
                      <a:pt x="107515" y="428450"/>
                      <a:pt x="129186" y="432578"/>
                      <a:pt x="150858" y="436706"/>
                    </a:cubicBezTo>
                    <a:cubicBezTo>
                      <a:pt x="171497" y="440833"/>
                      <a:pt x="188008" y="453733"/>
                      <a:pt x="206583" y="463536"/>
                    </a:cubicBezTo>
                    <a:cubicBezTo>
                      <a:pt x="216903" y="468696"/>
                      <a:pt x="221546" y="467664"/>
                      <a:pt x="227738" y="457345"/>
                    </a:cubicBezTo>
                    <a:cubicBezTo>
                      <a:pt x="239606" y="436706"/>
                      <a:pt x="253021" y="416582"/>
                      <a:pt x="266952" y="396459"/>
                    </a:cubicBezTo>
                    <a:cubicBezTo>
                      <a:pt x="271596" y="389752"/>
                      <a:pt x="271596" y="385108"/>
                      <a:pt x="264373" y="380980"/>
                    </a:cubicBezTo>
                    <a:cubicBezTo>
                      <a:pt x="225158" y="357761"/>
                      <a:pt x="200391" y="320611"/>
                      <a:pt x="175108" y="284492"/>
                    </a:cubicBezTo>
                    <a:cubicBezTo>
                      <a:pt x="170465" y="277785"/>
                      <a:pt x="170981" y="273657"/>
                      <a:pt x="176140" y="267981"/>
                    </a:cubicBezTo>
                    <a:cubicBezTo>
                      <a:pt x="219998" y="216383"/>
                      <a:pt x="270048" y="171493"/>
                      <a:pt x="325258" y="132279"/>
                    </a:cubicBezTo>
                    <a:cubicBezTo>
                      <a:pt x="331966" y="127635"/>
                      <a:pt x="336609" y="126603"/>
                      <a:pt x="343317" y="132795"/>
                    </a:cubicBezTo>
                    <a:cubicBezTo>
                      <a:pt x="360344" y="148274"/>
                      <a:pt x="378404" y="162722"/>
                      <a:pt x="395431" y="178717"/>
                    </a:cubicBezTo>
                    <a:cubicBezTo>
                      <a:pt x="409362" y="191616"/>
                      <a:pt x="416070" y="209160"/>
                      <a:pt x="426389" y="224639"/>
                    </a:cubicBezTo>
                    <a:cubicBezTo>
                      <a:pt x="437741" y="241666"/>
                      <a:pt x="435161" y="240634"/>
                      <a:pt x="451156" y="231347"/>
                    </a:cubicBezTo>
                    <a:cubicBezTo>
                      <a:pt x="470763" y="219995"/>
                      <a:pt x="491403" y="209676"/>
                      <a:pt x="512042" y="200388"/>
                    </a:cubicBezTo>
                    <a:cubicBezTo>
                      <a:pt x="521329" y="196260"/>
                      <a:pt x="522361" y="192132"/>
                      <a:pt x="518233" y="183877"/>
                    </a:cubicBezTo>
                    <a:cubicBezTo>
                      <a:pt x="499142" y="148274"/>
                      <a:pt x="492434" y="109576"/>
                      <a:pt x="491403" y="69846"/>
                    </a:cubicBezTo>
                    <a:cubicBezTo>
                      <a:pt x="491403" y="66234"/>
                      <a:pt x="490371" y="62106"/>
                      <a:pt x="489855" y="58494"/>
                    </a:cubicBezTo>
                    <a:cubicBezTo>
                      <a:pt x="488307" y="50239"/>
                      <a:pt x="491403" y="46111"/>
                      <a:pt x="499658" y="43015"/>
                    </a:cubicBezTo>
                    <a:cubicBezTo>
                      <a:pt x="563123" y="20312"/>
                      <a:pt x="628653" y="6380"/>
                      <a:pt x="695730" y="189"/>
                    </a:cubicBezTo>
                    <a:cubicBezTo>
                      <a:pt x="706049" y="-843"/>
                      <a:pt x="710693" y="2253"/>
                      <a:pt x="713273" y="12056"/>
                    </a:cubicBezTo>
                    <a:cubicBezTo>
                      <a:pt x="715337" y="19796"/>
                      <a:pt x="717917" y="27536"/>
                      <a:pt x="721012" y="35275"/>
                    </a:cubicBezTo>
                    <a:cubicBezTo>
                      <a:pt x="734428" y="67266"/>
                      <a:pt x="741136" y="99772"/>
                      <a:pt x="738556" y="134343"/>
                    </a:cubicBezTo>
                    <a:cubicBezTo>
                      <a:pt x="737524" y="145694"/>
                      <a:pt x="742168" y="148790"/>
                      <a:pt x="753519" y="148790"/>
                    </a:cubicBezTo>
                    <a:cubicBezTo>
                      <a:pt x="775706" y="148274"/>
                      <a:pt x="797893" y="149822"/>
                      <a:pt x="820596" y="151886"/>
                    </a:cubicBezTo>
                    <a:cubicBezTo>
                      <a:pt x="831948" y="152918"/>
                      <a:pt x="838655" y="152402"/>
                      <a:pt x="838655" y="138471"/>
                    </a:cubicBezTo>
                    <a:cubicBezTo>
                      <a:pt x="838655" y="94097"/>
                      <a:pt x="859810" y="55914"/>
                      <a:pt x="877354" y="16700"/>
                    </a:cubicBezTo>
                    <a:cubicBezTo>
                      <a:pt x="880449" y="9476"/>
                      <a:pt x="885093" y="7928"/>
                      <a:pt x="892317" y="9476"/>
                    </a:cubicBezTo>
                    <a:cubicBezTo>
                      <a:pt x="958878" y="21860"/>
                      <a:pt x="1022859" y="42499"/>
                      <a:pt x="1084777" y="70878"/>
                    </a:cubicBezTo>
                    <a:cubicBezTo>
                      <a:pt x="1092000" y="74489"/>
                      <a:pt x="1095096" y="78617"/>
                      <a:pt x="1093032" y="86873"/>
                    </a:cubicBezTo>
                    <a:cubicBezTo>
                      <a:pt x="1088388" y="108544"/>
                      <a:pt x="1084261" y="130731"/>
                      <a:pt x="1079617" y="152402"/>
                    </a:cubicBezTo>
                    <a:cubicBezTo>
                      <a:pt x="1075489" y="172525"/>
                      <a:pt x="1062590" y="189036"/>
                      <a:pt x="1053302" y="206580"/>
                    </a:cubicBezTo>
                    <a:cubicBezTo>
                      <a:pt x="1047626" y="217415"/>
                      <a:pt x="1048658" y="222575"/>
                      <a:pt x="1060010" y="228251"/>
                    </a:cubicBezTo>
                    <a:cubicBezTo>
                      <a:pt x="1080133" y="239602"/>
                      <a:pt x="1099740" y="252502"/>
                      <a:pt x="1118315" y="265917"/>
                    </a:cubicBezTo>
                    <a:cubicBezTo>
                      <a:pt x="1126571" y="272109"/>
                      <a:pt x="1131214" y="271593"/>
                      <a:pt x="1136374" y="262821"/>
                    </a:cubicBezTo>
                    <a:cubicBezTo>
                      <a:pt x="1159077" y="223607"/>
                      <a:pt x="1196744" y="199872"/>
                      <a:pt x="1232346" y="174589"/>
                    </a:cubicBezTo>
                    <a:cubicBezTo>
                      <a:pt x="1238538" y="170461"/>
                      <a:pt x="1242666" y="170977"/>
                      <a:pt x="1247825" y="175621"/>
                    </a:cubicBezTo>
                    <a:cubicBezTo>
                      <a:pt x="1299939" y="219995"/>
                      <a:pt x="1345345" y="270045"/>
                      <a:pt x="1384559" y="325770"/>
                    </a:cubicBezTo>
                    <a:cubicBezTo>
                      <a:pt x="1389203" y="331962"/>
                      <a:pt x="1389719" y="336606"/>
                      <a:pt x="1384043" y="342798"/>
                    </a:cubicBezTo>
                    <a:cubicBezTo>
                      <a:pt x="1368048" y="360857"/>
                      <a:pt x="1352569" y="379432"/>
                      <a:pt x="1336057" y="396975"/>
                    </a:cubicBezTo>
                    <a:cubicBezTo>
                      <a:pt x="1323674" y="409875"/>
                      <a:pt x="1306131" y="417098"/>
                      <a:pt x="1291167" y="426902"/>
                    </a:cubicBezTo>
                    <a:cubicBezTo>
                      <a:pt x="1276720" y="436706"/>
                      <a:pt x="1276720" y="436190"/>
                      <a:pt x="1284976" y="451153"/>
                    </a:cubicBezTo>
                    <a:cubicBezTo>
                      <a:pt x="1295811" y="471792"/>
                      <a:pt x="1306647" y="492431"/>
                      <a:pt x="1316450" y="513070"/>
                    </a:cubicBezTo>
                    <a:cubicBezTo>
                      <a:pt x="1320062" y="520294"/>
                      <a:pt x="1323158" y="523390"/>
                      <a:pt x="1330898" y="519262"/>
                    </a:cubicBezTo>
                    <a:cubicBezTo>
                      <a:pt x="1367532" y="500171"/>
                      <a:pt x="1406746" y="492431"/>
                      <a:pt x="1447509" y="491399"/>
                    </a:cubicBezTo>
                    <a:cubicBezTo>
                      <a:pt x="1451120" y="491399"/>
                      <a:pt x="1455248" y="490367"/>
                      <a:pt x="1458860" y="489851"/>
                    </a:cubicBezTo>
                    <a:cubicBezTo>
                      <a:pt x="1466600" y="488819"/>
                      <a:pt x="1470728" y="491399"/>
                      <a:pt x="1473307" y="499139"/>
                    </a:cubicBezTo>
                    <a:cubicBezTo>
                      <a:pt x="1493431" y="556412"/>
                      <a:pt x="1508394" y="615234"/>
                      <a:pt x="1513554" y="675603"/>
                    </a:cubicBezTo>
                    <a:cubicBezTo>
                      <a:pt x="1513554" y="676635"/>
                      <a:pt x="1513554" y="678183"/>
                      <a:pt x="1514070" y="679215"/>
                    </a:cubicBezTo>
                    <a:cubicBezTo>
                      <a:pt x="1518713" y="714301"/>
                      <a:pt x="1519745" y="706046"/>
                      <a:pt x="1490335" y="717397"/>
                    </a:cubicBezTo>
                    <a:cubicBezTo>
                      <a:pt x="1454732" y="730813"/>
                      <a:pt x="1418614" y="741648"/>
                      <a:pt x="1379916" y="738036"/>
                    </a:cubicBezTo>
                    <a:cubicBezTo>
                      <a:pt x="1371144" y="737004"/>
                      <a:pt x="1368048" y="740616"/>
                      <a:pt x="1367532" y="749904"/>
                    </a:cubicBezTo>
                    <a:cubicBezTo>
                      <a:pt x="1367016" y="774155"/>
                      <a:pt x="1365984" y="797890"/>
                      <a:pt x="1363920" y="822141"/>
                    </a:cubicBezTo>
                    <a:cubicBezTo>
                      <a:pt x="1363404" y="831944"/>
                      <a:pt x="1363920" y="838136"/>
                      <a:pt x="1375788" y="838136"/>
                    </a:cubicBezTo>
                    <a:cubicBezTo>
                      <a:pt x="1420678" y="838136"/>
                      <a:pt x="1459376" y="858775"/>
                      <a:pt x="1498590" y="876834"/>
                    </a:cubicBezTo>
                    <a:cubicBezTo>
                      <a:pt x="1505298" y="879930"/>
                      <a:pt x="1507878" y="883542"/>
                      <a:pt x="1506330" y="891798"/>
                    </a:cubicBezTo>
                    <a:cubicBezTo>
                      <a:pt x="1493947" y="958875"/>
                      <a:pt x="1472791" y="1023372"/>
                      <a:pt x="1444413" y="1085289"/>
                    </a:cubicBezTo>
                    <a:cubicBezTo>
                      <a:pt x="1441317" y="1092513"/>
                      <a:pt x="1437189" y="1094577"/>
                      <a:pt x="1429449" y="1093029"/>
                    </a:cubicBezTo>
                    <a:cubicBezTo>
                      <a:pt x="1386623" y="1085289"/>
                      <a:pt x="1343797" y="1078581"/>
                      <a:pt x="1306647" y="1052783"/>
                    </a:cubicBezTo>
                    <a:cubicBezTo>
                      <a:pt x="1297875" y="1046591"/>
                      <a:pt x="1293231" y="1048655"/>
                      <a:pt x="1287556" y="1057942"/>
                    </a:cubicBezTo>
                    <a:cubicBezTo>
                      <a:pt x="1275688" y="1078581"/>
                      <a:pt x="1262273" y="1098705"/>
                      <a:pt x="1248857" y="1118828"/>
                    </a:cubicBezTo>
                    <a:cubicBezTo>
                      <a:pt x="1244214" y="1125535"/>
                      <a:pt x="1242150" y="1130179"/>
                      <a:pt x="1250405" y="1135339"/>
                    </a:cubicBezTo>
                    <a:cubicBezTo>
                      <a:pt x="1289620" y="1158558"/>
                      <a:pt x="1313871" y="1194676"/>
                      <a:pt x="1339153" y="1230795"/>
                    </a:cubicBezTo>
                    <a:cubicBezTo>
                      <a:pt x="1344313" y="1238018"/>
                      <a:pt x="1343797" y="1242662"/>
                      <a:pt x="1337605" y="1249370"/>
                    </a:cubicBezTo>
                    <a:cubicBezTo>
                      <a:pt x="1293747" y="1300968"/>
                      <a:pt x="1244214" y="1345342"/>
                      <a:pt x="1189004" y="1384040"/>
                    </a:cubicBezTo>
                    <a:cubicBezTo>
                      <a:pt x="1182296" y="1388684"/>
                      <a:pt x="1177652" y="1389716"/>
                      <a:pt x="1170945" y="1383524"/>
                    </a:cubicBezTo>
                    <a:cubicBezTo>
                      <a:pt x="1153918" y="1368045"/>
                      <a:pt x="1135858" y="1353597"/>
                      <a:pt x="1118831" y="1337602"/>
                    </a:cubicBezTo>
                    <a:cubicBezTo>
                      <a:pt x="1104384" y="1324187"/>
                      <a:pt x="1096644" y="1306128"/>
                      <a:pt x="1086840" y="1289616"/>
                    </a:cubicBezTo>
                    <a:cubicBezTo>
                      <a:pt x="1080133" y="1278265"/>
                      <a:pt x="1074973" y="1277749"/>
                      <a:pt x="1064137" y="1284456"/>
                    </a:cubicBezTo>
                    <a:cubicBezTo>
                      <a:pt x="1044530" y="1296324"/>
                      <a:pt x="1023375" y="1306643"/>
                      <a:pt x="1002220" y="1316447"/>
                    </a:cubicBezTo>
                    <a:cubicBezTo>
                      <a:pt x="993449" y="1320575"/>
                      <a:pt x="991385" y="1324703"/>
                      <a:pt x="996028" y="1332958"/>
                    </a:cubicBezTo>
                    <a:cubicBezTo>
                      <a:pt x="1015120" y="1368561"/>
                      <a:pt x="1021827" y="1407259"/>
                      <a:pt x="1022859" y="1446989"/>
                    </a:cubicBezTo>
                    <a:cubicBezTo>
                      <a:pt x="1022859" y="1451117"/>
                      <a:pt x="1023891" y="1455245"/>
                      <a:pt x="1024407" y="1459889"/>
                    </a:cubicBezTo>
                    <a:cubicBezTo>
                      <a:pt x="1025439" y="1466596"/>
                      <a:pt x="1022859" y="1470724"/>
                      <a:pt x="1015636" y="1473304"/>
                    </a:cubicBezTo>
                    <a:cubicBezTo>
                      <a:pt x="970745" y="1493943"/>
                      <a:pt x="870646" y="1516130"/>
                      <a:pt x="817500" y="1518710"/>
                    </a:cubicBezTo>
                    <a:close/>
                    <a:moveTo>
                      <a:pt x="758163" y="1148238"/>
                    </a:moveTo>
                    <a:cubicBezTo>
                      <a:pt x="974357" y="1144627"/>
                      <a:pt x="1145146" y="976418"/>
                      <a:pt x="1145146" y="758675"/>
                    </a:cubicBezTo>
                    <a:cubicBezTo>
                      <a:pt x="1145146" y="542481"/>
                      <a:pt x="974357" y="371176"/>
                      <a:pt x="757131" y="371176"/>
                    </a:cubicBezTo>
                    <a:cubicBezTo>
                      <a:pt x="539904" y="371176"/>
                      <a:pt x="368600" y="542481"/>
                      <a:pt x="368600" y="759707"/>
                    </a:cubicBezTo>
                    <a:cubicBezTo>
                      <a:pt x="369116" y="977966"/>
                      <a:pt x="541452" y="1145659"/>
                      <a:pt x="758163" y="114823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1CF69320-9037-483C-B337-9C3798F9516C}"/>
                  </a:ext>
                </a:extLst>
              </p:cNvPr>
              <p:cNvGrpSpPr/>
              <p:nvPr/>
            </p:nvGrpSpPr>
            <p:grpSpPr>
              <a:xfrm>
                <a:off x="3563163" y="3556278"/>
                <a:ext cx="1218879" cy="1218879"/>
                <a:chOff x="3264582" y="1870309"/>
                <a:chExt cx="1774962" cy="1774962"/>
              </a:xfrm>
              <a:grpFill/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FAEED8-8E0A-4D16-BC31-1DD02EB1FE84}"/>
                    </a:ext>
                  </a:extLst>
                </p:cNvPr>
                <p:cNvSpPr/>
                <p:nvPr/>
              </p:nvSpPr>
              <p:spPr>
                <a:xfrm>
                  <a:off x="3264582" y="1870309"/>
                  <a:ext cx="1774962" cy="1774962"/>
                </a:xfrm>
                <a:custGeom>
                  <a:avLst/>
                  <a:gdLst>
                    <a:gd name="connsiteX0" fmla="*/ 894776 w 1774962"/>
                    <a:gd name="connsiteY0" fmla="*/ 1775736 h 1774962"/>
                    <a:gd name="connsiteX1" fmla="*/ 852466 w 1774962"/>
                    <a:gd name="connsiteY1" fmla="*/ 1775736 h 1774962"/>
                    <a:gd name="connsiteX2" fmla="*/ 839567 w 1774962"/>
                    <a:gd name="connsiteY2" fmla="*/ 1764901 h 1774962"/>
                    <a:gd name="connsiteX3" fmla="*/ 819960 w 1774962"/>
                    <a:gd name="connsiteY3" fmla="*/ 1666349 h 1774962"/>
                    <a:gd name="connsiteX4" fmla="*/ 822024 w 1774962"/>
                    <a:gd name="connsiteY4" fmla="*/ 1636938 h 1774962"/>
                    <a:gd name="connsiteX5" fmla="*/ 811704 w 1774962"/>
                    <a:gd name="connsiteY5" fmla="*/ 1623523 h 1774962"/>
                    <a:gd name="connsiteX6" fmla="*/ 695093 w 1774962"/>
                    <a:gd name="connsiteY6" fmla="*/ 1601852 h 1774962"/>
                    <a:gd name="connsiteX7" fmla="*/ 680130 w 1774962"/>
                    <a:gd name="connsiteY7" fmla="*/ 1610623 h 1774962"/>
                    <a:gd name="connsiteX8" fmla="*/ 615116 w 1774962"/>
                    <a:gd name="connsiteY8" fmla="*/ 1727234 h 1774962"/>
                    <a:gd name="connsiteX9" fmla="*/ 603765 w 1774962"/>
                    <a:gd name="connsiteY9" fmla="*/ 1730330 h 1774962"/>
                    <a:gd name="connsiteX10" fmla="*/ 512953 w 1774962"/>
                    <a:gd name="connsiteY10" fmla="*/ 1694212 h 1774962"/>
                    <a:gd name="connsiteX11" fmla="*/ 507277 w 1774962"/>
                    <a:gd name="connsiteY11" fmla="*/ 1681828 h 1774962"/>
                    <a:gd name="connsiteX12" fmla="*/ 527400 w 1774962"/>
                    <a:gd name="connsiteY12" fmla="*/ 1583277 h 1774962"/>
                    <a:gd name="connsiteX13" fmla="*/ 541848 w 1774962"/>
                    <a:gd name="connsiteY13" fmla="*/ 1552834 h 1774962"/>
                    <a:gd name="connsiteX14" fmla="*/ 537720 w 1774962"/>
                    <a:gd name="connsiteY14" fmla="*/ 1539418 h 1774962"/>
                    <a:gd name="connsiteX15" fmla="*/ 435041 w 1774962"/>
                    <a:gd name="connsiteY15" fmla="*/ 1472857 h 1774962"/>
                    <a:gd name="connsiteX16" fmla="*/ 420593 w 1774962"/>
                    <a:gd name="connsiteY16" fmla="*/ 1474921 h 1774962"/>
                    <a:gd name="connsiteX17" fmla="*/ 315334 w 1774962"/>
                    <a:gd name="connsiteY17" fmla="*/ 1559026 h 1774962"/>
                    <a:gd name="connsiteX18" fmla="*/ 302950 w 1774962"/>
                    <a:gd name="connsiteY18" fmla="*/ 1557478 h 1774962"/>
                    <a:gd name="connsiteX19" fmla="*/ 233809 w 1774962"/>
                    <a:gd name="connsiteY19" fmla="*/ 1490401 h 1774962"/>
                    <a:gd name="connsiteX20" fmla="*/ 232777 w 1774962"/>
                    <a:gd name="connsiteY20" fmla="*/ 1476985 h 1774962"/>
                    <a:gd name="connsiteX21" fmla="*/ 289019 w 1774962"/>
                    <a:gd name="connsiteY21" fmla="*/ 1393397 h 1774962"/>
                    <a:gd name="connsiteX22" fmla="*/ 312754 w 1774962"/>
                    <a:gd name="connsiteY22" fmla="*/ 1371726 h 1774962"/>
                    <a:gd name="connsiteX23" fmla="*/ 314818 w 1774962"/>
                    <a:gd name="connsiteY23" fmla="*/ 1355731 h 1774962"/>
                    <a:gd name="connsiteX24" fmla="*/ 246193 w 1774962"/>
                    <a:gd name="connsiteY24" fmla="*/ 1255631 h 1774962"/>
                    <a:gd name="connsiteX25" fmla="*/ 230713 w 1774962"/>
                    <a:gd name="connsiteY25" fmla="*/ 1253051 h 1774962"/>
                    <a:gd name="connsiteX26" fmla="*/ 102751 w 1774962"/>
                    <a:gd name="connsiteY26" fmla="*/ 1289685 h 1774962"/>
                    <a:gd name="connsiteX27" fmla="*/ 91916 w 1774962"/>
                    <a:gd name="connsiteY27" fmla="*/ 1282978 h 1774962"/>
                    <a:gd name="connsiteX28" fmla="*/ 53733 w 1774962"/>
                    <a:gd name="connsiteY28" fmla="*/ 1194230 h 1774962"/>
                    <a:gd name="connsiteX29" fmla="*/ 58377 w 1774962"/>
                    <a:gd name="connsiteY29" fmla="*/ 1181330 h 1774962"/>
                    <a:gd name="connsiteX30" fmla="*/ 142481 w 1774962"/>
                    <a:gd name="connsiteY30" fmla="*/ 1125605 h 1774962"/>
                    <a:gd name="connsiteX31" fmla="*/ 173956 w 1774962"/>
                    <a:gd name="connsiteY31" fmla="*/ 1114253 h 1774962"/>
                    <a:gd name="connsiteX32" fmla="*/ 180664 w 1774962"/>
                    <a:gd name="connsiteY32" fmla="*/ 1101870 h 1774962"/>
                    <a:gd name="connsiteX33" fmla="*/ 154865 w 1774962"/>
                    <a:gd name="connsiteY33" fmla="*/ 981131 h 1774962"/>
                    <a:gd name="connsiteX34" fmla="*/ 144029 w 1774962"/>
                    <a:gd name="connsiteY34" fmla="*/ 973391 h 1774962"/>
                    <a:gd name="connsiteX35" fmla="*/ 10391 w 1774962"/>
                    <a:gd name="connsiteY35" fmla="*/ 958428 h 1774962"/>
                    <a:gd name="connsiteX36" fmla="*/ 2135 w 1774962"/>
                    <a:gd name="connsiteY36" fmla="*/ 948624 h 1774962"/>
                    <a:gd name="connsiteX37" fmla="*/ 588 w 1774962"/>
                    <a:gd name="connsiteY37" fmla="*/ 850589 h 1774962"/>
                    <a:gd name="connsiteX38" fmla="*/ 10391 w 1774962"/>
                    <a:gd name="connsiteY38" fmla="*/ 840785 h 1774962"/>
                    <a:gd name="connsiteX39" fmla="*/ 110491 w 1774962"/>
                    <a:gd name="connsiteY39" fmla="*/ 820662 h 1774962"/>
                    <a:gd name="connsiteX40" fmla="*/ 139901 w 1774962"/>
                    <a:gd name="connsiteY40" fmla="*/ 822726 h 1774962"/>
                    <a:gd name="connsiteX41" fmla="*/ 153317 w 1774962"/>
                    <a:gd name="connsiteY41" fmla="*/ 811890 h 1774962"/>
                    <a:gd name="connsiteX42" fmla="*/ 174472 w 1774962"/>
                    <a:gd name="connsiteY42" fmla="*/ 696827 h 1774962"/>
                    <a:gd name="connsiteX43" fmla="*/ 164152 w 1774962"/>
                    <a:gd name="connsiteY43" fmla="*/ 680316 h 1774962"/>
                    <a:gd name="connsiteX44" fmla="*/ 49090 w 1774962"/>
                    <a:gd name="connsiteY44" fmla="*/ 615819 h 1774962"/>
                    <a:gd name="connsiteX45" fmla="*/ 45993 w 1774962"/>
                    <a:gd name="connsiteY45" fmla="*/ 606015 h 1774962"/>
                    <a:gd name="connsiteX46" fmla="*/ 82628 w 1774962"/>
                    <a:gd name="connsiteY46" fmla="*/ 513655 h 1774962"/>
                    <a:gd name="connsiteX47" fmla="*/ 93979 w 1774962"/>
                    <a:gd name="connsiteY47" fmla="*/ 508496 h 1774962"/>
                    <a:gd name="connsiteX48" fmla="*/ 224006 w 1774962"/>
                    <a:gd name="connsiteY48" fmla="*/ 543066 h 1774962"/>
                    <a:gd name="connsiteX49" fmla="*/ 236905 w 1774962"/>
                    <a:gd name="connsiteY49" fmla="*/ 538938 h 1774962"/>
                    <a:gd name="connsiteX50" fmla="*/ 302434 w 1774962"/>
                    <a:gd name="connsiteY50" fmla="*/ 437291 h 1774962"/>
                    <a:gd name="connsiteX51" fmla="*/ 302950 w 1774962"/>
                    <a:gd name="connsiteY51" fmla="*/ 423359 h 1774962"/>
                    <a:gd name="connsiteX52" fmla="*/ 238453 w 1774962"/>
                    <a:gd name="connsiteY52" fmla="*/ 346995 h 1774962"/>
                    <a:gd name="connsiteX53" fmla="*/ 228650 w 1774962"/>
                    <a:gd name="connsiteY53" fmla="*/ 333063 h 1774962"/>
                    <a:gd name="connsiteX54" fmla="*/ 230713 w 1774962"/>
                    <a:gd name="connsiteY54" fmla="*/ 290237 h 1774962"/>
                    <a:gd name="connsiteX55" fmla="*/ 283859 w 1774962"/>
                    <a:gd name="connsiteY55" fmla="*/ 236060 h 1774962"/>
                    <a:gd name="connsiteX56" fmla="*/ 300370 w 1774962"/>
                    <a:gd name="connsiteY56" fmla="*/ 234512 h 1774962"/>
                    <a:gd name="connsiteX57" fmla="*/ 380863 w 1774962"/>
                    <a:gd name="connsiteY57" fmla="*/ 288173 h 1774962"/>
                    <a:gd name="connsiteX58" fmla="*/ 403050 w 1774962"/>
                    <a:gd name="connsiteY58" fmla="*/ 311392 h 1774962"/>
                    <a:gd name="connsiteX59" fmla="*/ 422141 w 1774962"/>
                    <a:gd name="connsiteY59" fmla="*/ 313972 h 1774962"/>
                    <a:gd name="connsiteX60" fmla="*/ 519661 w 1774962"/>
                    <a:gd name="connsiteY60" fmla="*/ 246895 h 1774962"/>
                    <a:gd name="connsiteX61" fmla="*/ 524820 w 1774962"/>
                    <a:gd name="connsiteY61" fmla="*/ 233996 h 1774962"/>
                    <a:gd name="connsiteX62" fmla="*/ 492314 w 1774962"/>
                    <a:gd name="connsiteY62" fmla="*/ 127704 h 1774962"/>
                    <a:gd name="connsiteX63" fmla="*/ 514501 w 1774962"/>
                    <a:gd name="connsiteY63" fmla="*/ 82298 h 1774962"/>
                    <a:gd name="connsiteX64" fmla="*/ 578482 w 1774962"/>
                    <a:gd name="connsiteY64" fmla="*/ 55468 h 1774962"/>
                    <a:gd name="connsiteX65" fmla="*/ 595509 w 1774962"/>
                    <a:gd name="connsiteY65" fmla="*/ 60111 h 1774962"/>
                    <a:gd name="connsiteX66" fmla="*/ 648655 w 1774962"/>
                    <a:gd name="connsiteY66" fmla="*/ 139572 h 1774962"/>
                    <a:gd name="connsiteX67" fmla="*/ 661039 w 1774962"/>
                    <a:gd name="connsiteY67" fmla="*/ 172078 h 1774962"/>
                    <a:gd name="connsiteX68" fmla="*/ 675486 w 1774962"/>
                    <a:gd name="connsiteY68" fmla="*/ 180334 h 1774962"/>
                    <a:gd name="connsiteX69" fmla="*/ 792613 w 1774962"/>
                    <a:gd name="connsiteY69" fmla="*/ 155567 h 1774962"/>
                    <a:gd name="connsiteX70" fmla="*/ 801900 w 1774962"/>
                    <a:gd name="connsiteY70" fmla="*/ 143700 h 1774962"/>
                    <a:gd name="connsiteX71" fmla="*/ 816864 w 1774962"/>
                    <a:gd name="connsiteY71" fmla="*/ 11094 h 1774962"/>
                    <a:gd name="connsiteX72" fmla="*/ 826151 w 1774962"/>
                    <a:gd name="connsiteY72" fmla="*/ 2322 h 1774962"/>
                    <a:gd name="connsiteX73" fmla="*/ 925219 w 1774962"/>
                    <a:gd name="connsiteY73" fmla="*/ 774 h 1774962"/>
                    <a:gd name="connsiteX74" fmla="*/ 934507 w 1774962"/>
                    <a:gd name="connsiteY74" fmla="*/ 10062 h 1774962"/>
                    <a:gd name="connsiteX75" fmla="*/ 954114 w 1774962"/>
                    <a:gd name="connsiteY75" fmla="*/ 111193 h 1774962"/>
                    <a:gd name="connsiteX76" fmla="*/ 952050 w 1774962"/>
                    <a:gd name="connsiteY76" fmla="*/ 140604 h 1774962"/>
                    <a:gd name="connsiteX77" fmla="*/ 962369 w 1774962"/>
                    <a:gd name="connsiteY77" fmla="*/ 152987 h 1774962"/>
                    <a:gd name="connsiteX78" fmla="*/ 1078980 w 1774962"/>
                    <a:gd name="connsiteY78" fmla="*/ 174658 h 1774962"/>
                    <a:gd name="connsiteX79" fmla="*/ 1093428 w 1774962"/>
                    <a:gd name="connsiteY79" fmla="*/ 168467 h 1774962"/>
                    <a:gd name="connsiteX80" fmla="*/ 1147089 w 1774962"/>
                    <a:gd name="connsiteY80" fmla="*/ 69399 h 1774962"/>
                    <a:gd name="connsiteX81" fmla="*/ 1192495 w 1774962"/>
                    <a:gd name="connsiteY81" fmla="*/ 54436 h 1774962"/>
                    <a:gd name="connsiteX82" fmla="*/ 1258024 w 1774962"/>
                    <a:gd name="connsiteY82" fmla="*/ 81266 h 1774962"/>
                    <a:gd name="connsiteX83" fmla="*/ 1267312 w 1774962"/>
                    <a:gd name="connsiteY83" fmla="*/ 96746 h 1774962"/>
                    <a:gd name="connsiteX84" fmla="*/ 1247705 w 1774962"/>
                    <a:gd name="connsiteY84" fmla="*/ 192718 h 1774962"/>
                    <a:gd name="connsiteX85" fmla="*/ 1233258 w 1774962"/>
                    <a:gd name="connsiteY85" fmla="*/ 224192 h 1774962"/>
                    <a:gd name="connsiteX86" fmla="*/ 1237385 w 1774962"/>
                    <a:gd name="connsiteY86" fmla="*/ 237608 h 1774962"/>
                    <a:gd name="connsiteX87" fmla="*/ 1340065 w 1774962"/>
                    <a:gd name="connsiteY87" fmla="*/ 304169 h 1774962"/>
                    <a:gd name="connsiteX88" fmla="*/ 1354512 w 1774962"/>
                    <a:gd name="connsiteY88" fmla="*/ 302621 h 1774962"/>
                    <a:gd name="connsiteX89" fmla="*/ 1459771 w 1774962"/>
                    <a:gd name="connsiteY89" fmla="*/ 218516 h 1774962"/>
                    <a:gd name="connsiteX90" fmla="*/ 1472155 w 1774962"/>
                    <a:gd name="connsiteY90" fmla="*/ 220064 h 1774962"/>
                    <a:gd name="connsiteX91" fmla="*/ 1541296 w 1774962"/>
                    <a:gd name="connsiteY91" fmla="*/ 287657 h 1774962"/>
                    <a:gd name="connsiteX92" fmla="*/ 1542328 w 1774962"/>
                    <a:gd name="connsiteY92" fmla="*/ 301073 h 1774962"/>
                    <a:gd name="connsiteX93" fmla="*/ 1485570 w 1774962"/>
                    <a:gd name="connsiteY93" fmla="*/ 385693 h 1774962"/>
                    <a:gd name="connsiteX94" fmla="*/ 1462868 w 1774962"/>
                    <a:gd name="connsiteY94" fmla="*/ 406332 h 1774962"/>
                    <a:gd name="connsiteX95" fmla="*/ 1460803 w 1774962"/>
                    <a:gd name="connsiteY95" fmla="*/ 422327 h 1774962"/>
                    <a:gd name="connsiteX96" fmla="*/ 1529428 w 1774962"/>
                    <a:gd name="connsiteY96" fmla="*/ 522427 h 1774962"/>
                    <a:gd name="connsiteX97" fmla="*/ 1544908 w 1774962"/>
                    <a:gd name="connsiteY97" fmla="*/ 525007 h 1774962"/>
                    <a:gd name="connsiteX98" fmla="*/ 1672870 w 1774962"/>
                    <a:gd name="connsiteY98" fmla="*/ 488373 h 1774962"/>
                    <a:gd name="connsiteX99" fmla="*/ 1683706 w 1774962"/>
                    <a:gd name="connsiteY99" fmla="*/ 495080 h 1774962"/>
                    <a:gd name="connsiteX100" fmla="*/ 1721888 w 1774962"/>
                    <a:gd name="connsiteY100" fmla="*/ 583828 h 1774962"/>
                    <a:gd name="connsiteX101" fmla="*/ 1717244 w 1774962"/>
                    <a:gd name="connsiteY101" fmla="*/ 596728 h 1774962"/>
                    <a:gd name="connsiteX102" fmla="*/ 1633140 w 1774962"/>
                    <a:gd name="connsiteY102" fmla="*/ 652453 h 1774962"/>
                    <a:gd name="connsiteX103" fmla="*/ 1601665 w 1774962"/>
                    <a:gd name="connsiteY103" fmla="*/ 663805 h 1774962"/>
                    <a:gd name="connsiteX104" fmla="*/ 1594958 w 1774962"/>
                    <a:gd name="connsiteY104" fmla="*/ 676188 h 1774962"/>
                    <a:gd name="connsiteX105" fmla="*/ 1620241 w 1774962"/>
                    <a:gd name="connsiteY105" fmla="*/ 795895 h 1774962"/>
                    <a:gd name="connsiteX106" fmla="*/ 1631076 w 1774962"/>
                    <a:gd name="connsiteY106" fmla="*/ 804667 h 1774962"/>
                    <a:gd name="connsiteX107" fmla="*/ 1763682 w 1774962"/>
                    <a:gd name="connsiteY107" fmla="*/ 819630 h 1774962"/>
                    <a:gd name="connsiteX108" fmla="*/ 1773486 w 1774962"/>
                    <a:gd name="connsiteY108" fmla="*/ 829950 h 1774962"/>
                    <a:gd name="connsiteX109" fmla="*/ 1775034 w 1774962"/>
                    <a:gd name="connsiteY109" fmla="*/ 927985 h 1774962"/>
                    <a:gd name="connsiteX110" fmla="*/ 1766262 w 1774962"/>
                    <a:gd name="connsiteY110" fmla="*/ 937273 h 1774962"/>
                    <a:gd name="connsiteX111" fmla="*/ 1663583 w 1774962"/>
                    <a:gd name="connsiteY111" fmla="*/ 957396 h 1774962"/>
                    <a:gd name="connsiteX112" fmla="*/ 1636752 w 1774962"/>
                    <a:gd name="connsiteY112" fmla="*/ 955332 h 1774962"/>
                    <a:gd name="connsiteX113" fmla="*/ 1622304 w 1774962"/>
                    <a:gd name="connsiteY113" fmla="*/ 966684 h 1774962"/>
                    <a:gd name="connsiteX114" fmla="*/ 1601149 w 1774962"/>
                    <a:gd name="connsiteY114" fmla="*/ 1081746 h 1774962"/>
                    <a:gd name="connsiteX115" fmla="*/ 1610437 w 1774962"/>
                    <a:gd name="connsiteY115" fmla="*/ 1097742 h 1774962"/>
                    <a:gd name="connsiteX116" fmla="*/ 1726016 w 1774962"/>
                    <a:gd name="connsiteY116" fmla="*/ 1161723 h 1774962"/>
                    <a:gd name="connsiteX117" fmla="*/ 1729112 w 1774962"/>
                    <a:gd name="connsiteY117" fmla="*/ 1174107 h 1774962"/>
                    <a:gd name="connsiteX118" fmla="*/ 1693509 w 1774962"/>
                    <a:gd name="connsiteY118" fmla="*/ 1263887 h 1774962"/>
                    <a:gd name="connsiteX119" fmla="*/ 1681126 w 1774962"/>
                    <a:gd name="connsiteY119" fmla="*/ 1270078 h 1774962"/>
                    <a:gd name="connsiteX120" fmla="*/ 1581542 w 1774962"/>
                    <a:gd name="connsiteY120" fmla="*/ 1249955 h 1774962"/>
                    <a:gd name="connsiteX121" fmla="*/ 1552647 w 1774962"/>
                    <a:gd name="connsiteY121" fmla="*/ 1236024 h 1774962"/>
                    <a:gd name="connsiteX122" fmla="*/ 1538200 w 1774962"/>
                    <a:gd name="connsiteY122" fmla="*/ 1240152 h 1774962"/>
                    <a:gd name="connsiteX123" fmla="*/ 1473187 w 1774962"/>
                    <a:gd name="connsiteY123" fmla="*/ 1340767 h 1774962"/>
                    <a:gd name="connsiteX124" fmla="*/ 1475251 w 1774962"/>
                    <a:gd name="connsiteY124" fmla="*/ 1358310 h 1774962"/>
                    <a:gd name="connsiteX125" fmla="*/ 1535104 w 1774962"/>
                    <a:gd name="connsiteY125" fmla="*/ 1430031 h 1774962"/>
                    <a:gd name="connsiteX126" fmla="*/ 1545424 w 1774962"/>
                    <a:gd name="connsiteY126" fmla="*/ 1444995 h 1774962"/>
                    <a:gd name="connsiteX127" fmla="*/ 1542844 w 1774962"/>
                    <a:gd name="connsiteY127" fmla="*/ 1489885 h 1774962"/>
                    <a:gd name="connsiteX128" fmla="*/ 1491246 w 1774962"/>
                    <a:gd name="connsiteY128" fmla="*/ 1542514 h 1774962"/>
                    <a:gd name="connsiteX129" fmla="*/ 1472155 w 1774962"/>
                    <a:gd name="connsiteY129" fmla="*/ 1544062 h 1774962"/>
                    <a:gd name="connsiteX130" fmla="*/ 1393726 w 1774962"/>
                    <a:gd name="connsiteY130" fmla="*/ 1491948 h 1774962"/>
                    <a:gd name="connsiteX131" fmla="*/ 1369992 w 1774962"/>
                    <a:gd name="connsiteY131" fmla="*/ 1466666 h 1774962"/>
                    <a:gd name="connsiteX132" fmla="*/ 1352964 w 1774962"/>
                    <a:gd name="connsiteY132" fmla="*/ 1464602 h 1774962"/>
                    <a:gd name="connsiteX133" fmla="*/ 1254413 w 1774962"/>
                    <a:gd name="connsiteY133" fmla="*/ 1532711 h 1774962"/>
                    <a:gd name="connsiteX134" fmla="*/ 1248737 w 1774962"/>
                    <a:gd name="connsiteY134" fmla="*/ 1544578 h 1774962"/>
                    <a:gd name="connsiteX135" fmla="*/ 1284339 w 1774962"/>
                    <a:gd name="connsiteY135" fmla="*/ 1662221 h 1774962"/>
                    <a:gd name="connsiteX136" fmla="*/ 1268860 w 1774962"/>
                    <a:gd name="connsiteY136" fmla="*/ 1693180 h 1774962"/>
                    <a:gd name="connsiteX137" fmla="*/ 1195591 w 1774962"/>
                    <a:gd name="connsiteY137" fmla="*/ 1724654 h 1774962"/>
                    <a:gd name="connsiteX138" fmla="*/ 1178564 w 1774962"/>
                    <a:gd name="connsiteY138" fmla="*/ 1719495 h 1774962"/>
                    <a:gd name="connsiteX139" fmla="*/ 1125418 w 1774962"/>
                    <a:gd name="connsiteY139" fmla="*/ 1640034 h 1774962"/>
                    <a:gd name="connsiteX140" fmla="*/ 1113035 w 1774962"/>
                    <a:gd name="connsiteY140" fmla="*/ 1606496 h 1774962"/>
                    <a:gd name="connsiteX141" fmla="*/ 1099619 w 1774962"/>
                    <a:gd name="connsiteY141" fmla="*/ 1599272 h 1774962"/>
                    <a:gd name="connsiteX142" fmla="*/ 979913 w 1774962"/>
                    <a:gd name="connsiteY142" fmla="*/ 1624555 h 1774962"/>
                    <a:gd name="connsiteX143" fmla="*/ 972173 w 1774962"/>
                    <a:gd name="connsiteY143" fmla="*/ 1634874 h 1774962"/>
                    <a:gd name="connsiteX144" fmla="*/ 957726 w 1774962"/>
                    <a:gd name="connsiteY144" fmla="*/ 1767481 h 1774962"/>
                    <a:gd name="connsiteX145" fmla="*/ 945858 w 1774962"/>
                    <a:gd name="connsiteY145" fmla="*/ 1777800 h 1774962"/>
                    <a:gd name="connsiteX146" fmla="*/ 895808 w 1774962"/>
                    <a:gd name="connsiteY146" fmla="*/ 1779864 h 1774962"/>
                    <a:gd name="connsiteX147" fmla="*/ 894776 w 1774962"/>
                    <a:gd name="connsiteY147" fmla="*/ 1775736 h 1774962"/>
                    <a:gd name="connsiteX148" fmla="*/ 890648 w 1774962"/>
                    <a:gd name="connsiteY148" fmla="*/ 1454798 h 1774962"/>
                    <a:gd name="connsiteX149" fmla="*/ 1452548 w 1774962"/>
                    <a:gd name="connsiteY149" fmla="*/ 884127 h 1774962"/>
                    <a:gd name="connsiteX150" fmla="*/ 881361 w 1774962"/>
                    <a:gd name="connsiteY150" fmla="*/ 322228 h 1774962"/>
                    <a:gd name="connsiteX151" fmla="*/ 320494 w 1774962"/>
                    <a:gd name="connsiteY151" fmla="*/ 893415 h 1774962"/>
                    <a:gd name="connsiteX152" fmla="*/ 890648 w 1774962"/>
                    <a:gd name="connsiteY152" fmla="*/ 1454798 h 1774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</a:cxnLst>
                  <a:rect l="l" t="t" r="r" b="b"/>
                  <a:pathLst>
                    <a:path w="1774962" h="1774962">
                      <a:moveTo>
                        <a:pt x="894776" y="1775736"/>
                      </a:moveTo>
                      <a:cubicBezTo>
                        <a:pt x="880845" y="1775736"/>
                        <a:pt x="866397" y="1775736"/>
                        <a:pt x="852466" y="1775736"/>
                      </a:cubicBezTo>
                      <a:cubicBezTo>
                        <a:pt x="844726" y="1775736"/>
                        <a:pt x="840599" y="1772640"/>
                        <a:pt x="839567" y="1764901"/>
                      </a:cubicBezTo>
                      <a:cubicBezTo>
                        <a:pt x="833375" y="1731878"/>
                        <a:pt x="826151" y="1699371"/>
                        <a:pt x="819960" y="1666349"/>
                      </a:cubicBezTo>
                      <a:cubicBezTo>
                        <a:pt x="817896" y="1656545"/>
                        <a:pt x="820992" y="1646742"/>
                        <a:pt x="822024" y="1636938"/>
                      </a:cubicBezTo>
                      <a:cubicBezTo>
                        <a:pt x="823056" y="1628682"/>
                        <a:pt x="820992" y="1624555"/>
                        <a:pt x="811704" y="1623523"/>
                      </a:cubicBezTo>
                      <a:cubicBezTo>
                        <a:pt x="772490" y="1619395"/>
                        <a:pt x="733275" y="1612171"/>
                        <a:pt x="695093" y="1601852"/>
                      </a:cubicBezTo>
                      <a:cubicBezTo>
                        <a:pt x="686837" y="1599788"/>
                        <a:pt x="682194" y="1602368"/>
                        <a:pt x="680130" y="1610623"/>
                      </a:cubicBezTo>
                      <a:cubicBezTo>
                        <a:pt x="669294" y="1655513"/>
                        <a:pt x="636788" y="1688020"/>
                        <a:pt x="615116" y="1727234"/>
                      </a:cubicBezTo>
                      <a:cubicBezTo>
                        <a:pt x="612537" y="1731878"/>
                        <a:pt x="608409" y="1731878"/>
                        <a:pt x="603765" y="1730330"/>
                      </a:cubicBezTo>
                      <a:cubicBezTo>
                        <a:pt x="572807" y="1720011"/>
                        <a:pt x="542364" y="1707627"/>
                        <a:pt x="512953" y="1694212"/>
                      </a:cubicBezTo>
                      <a:cubicBezTo>
                        <a:pt x="506761" y="1691632"/>
                        <a:pt x="506245" y="1686988"/>
                        <a:pt x="507277" y="1681828"/>
                      </a:cubicBezTo>
                      <a:cubicBezTo>
                        <a:pt x="513985" y="1648806"/>
                        <a:pt x="519661" y="1615783"/>
                        <a:pt x="527400" y="1583277"/>
                      </a:cubicBezTo>
                      <a:cubicBezTo>
                        <a:pt x="529980" y="1572441"/>
                        <a:pt x="536172" y="1562637"/>
                        <a:pt x="541848" y="1552834"/>
                      </a:cubicBezTo>
                      <a:cubicBezTo>
                        <a:pt x="545460" y="1546642"/>
                        <a:pt x="544428" y="1543030"/>
                        <a:pt x="537720" y="1539418"/>
                      </a:cubicBezTo>
                      <a:cubicBezTo>
                        <a:pt x="501601" y="1520327"/>
                        <a:pt x="467547" y="1497624"/>
                        <a:pt x="435041" y="1472857"/>
                      </a:cubicBezTo>
                      <a:cubicBezTo>
                        <a:pt x="429365" y="1468214"/>
                        <a:pt x="425237" y="1468214"/>
                        <a:pt x="420593" y="1474921"/>
                      </a:cubicBezTo>
                      <a:cubicBezTo>
                        <a:pt x="393762" y="1512588"/>
                        <a:pt x="350936" y="1531163"/>
                        <a:pt x="315334" y="1559026"/>
                      </a:cubicBezTo>
                      <a:cubicBezTo>
                        <a:pt x="310690" y="1562637"/>
                        <a:pt x="307078" y="1561090"/>
                        <a:pt x="302950" y="1557478"/>
                      </a:cubicBezTo>
                      <a:cubicBezTo>
                        <a:pt x="278699" y="1536323"/>
                        <a:pt x="255996" y="1513104"/>
                        <a:pt x="233809" y="1490401"/>
                      </a:cubicBezTo>
                      <a:cubicBezTo>
                        <a:pt x="229682" y="1485757"/>
                        <a:pt x="229165" y="1482145"/>
                        <a:pt x="232777" y="1476985"/>
                      </a:cubicBezTo>
                      <a:cubicBezTo>
                        <a:pt x="251352" y="1449122"/>
                        <a:pt x="269928" y="1421260"/>
                        <a:pt x="289019" y="1393397"/>
                      </a:cubicBezTo>
                      <a:cubicBezTo>
                        <a:pt x="295210" y="1384625"/>
                        <a:pt x="304498" y="1378949"/>
                        <a:pt x="312754" y="1371726"/>
                      </a:cubicBezTo>
                      <a:cubicBezTo>
                        <a:pt x="318946" y="1366566"/>
                        <a:pt x="319978" y="1361922"/>
                        <a:pt x="314818" y="1355731"/>
                      </a:cubicBezTo>
                      <a:cubicBezTo>
                        <a:pt x="289535" y="1324256"/>
                        <a:pt x="266316" y="1291233"/>
                        <a:pt x="246193" y="1255631"/>
                      </a:cubicBezTo>
                      <a:cubicBezTo>
                        <a:pt x="241549" y="1247375"/>
                        <a:pt x="236905" y="1248923"/>
                        <a:pt x="230713" y="1253051"/>
                      </a:cubicBezTo>
                      <a:cubicBezTo>
                        <a:pt x="191499" y="1277302"/>
                        <a:pt x="145577" y="1277818"/>
                        <a:pt x="102751" y="1289685"/>
                      </a:cubicBezTo>
                      <a:cubicBezTo>
                        <a:pt x="97075" y="1291233"/>
                        <a:pt x="93979" y="1288137"/>
                        <a:pt x="91916" y="1282978"/>
                      </a:cubicBezTo>
                      <a:cubicBezTo>
                        <a:pt x="77984" y="1254083"/>
                        <a:pt x="65085" y="1224156"/>
                        <a:pt x="53733" y="1194230"/>
                      </a:cubicBezTo>
                      <a:cubicBezTo>
                        <a:pt x="51669" y="1188038"/>
                        <a:pt x="53217" y="1184426"/>
                        <a:pt x="58377" y="1181330"/>
                      </a:cubicBezTo>
                      <a:cubicBezTo>
                        <a:pt x="86240" y="1162755"/>
                        <a:pt x="113587" y="1143664"/>
                        <a:pt x="142481" y="1125605"/>
                      </a:cubicBezTo>
                      <a:cubicBezTo>
                        <a:pt x="151769" y="1119929"/>
                        <a:pt x="163120" y="1117349"/>
                        <a:pt x="173956" y="1114253"/>
                      </a:cubicBezTo>
                      <a:cubicBezTo>
                        <a:pt x="180664" y="1112189"/>
                        <a:pt x="182727" y="1109093"/>
                        <a:pt x="180664" y="1101870"/>
                      </a:cubicBezTo>
                      <a:cubicBezTo>
                        <a:pt x="168796" y="1062139"/>
                        <a:pt x="160541" y="1021893"/>
                        <a:pt x="154865" y="981131"/>
                      </a:cubicBezTo>
                      <a:cubicBezTo>
                        <a:pt x="153833" y="974423"/>
                        <a:pt x="150737" y="972359"/>
                        <a:pt x="144029" y="973391"/>
                      </a:cubicBezTo>
                      <a:cubicBezTo>
                        <a:pt x="98107" y="981131"/>
                        <a:pt x="54765" y="963588"/>
                        <a:pt x="10391" y="958428"/>
                      </a:cubicBezTo>
                      <a:cubicBezTo>
                        <a:pt x="4715" y="957912"/>
                        <a:pt x="2652" y="954300"/>
                        <a:pt x="2135" y="948624"/>
                      </a:cubicBezTo>
                      <a:cubicBezTo>
                        <a:pt x="-960" y="916118"/>
                        <a:pt x="72" y="883611"/>
                        <a:pt x="588" y="850589"/>
                      </a:cubicBezTo>
                      <a:cubicBezTo>
                        <a:pt x="588" y="844397"/>
                        <a:pt x="4715" y="841817"/>
                        <a:pt x="10391" y="840785"/>
                      </a:cubicBezTo>
                      <a:cubicBezTo>
                        <a:pt x="43930" y="834077"/>
                        <a:pt x="76952" y="827370"/>
                        <a:pt x="110491" y="820662"/>
                      </a:cubicBezTo>
                      <a:cubicBezTo>
                        <a:pt x="120294" y="818598"/>
                        <a:pt x="130098" y="821694"/>
                        <a:pt x="139901" y="822726"/>
                      </a:cubicBezTo>
                      <a:cubicBezTo>
                        <a:pt x="148157" y="823758"/>
                        <a:pt x="152285" y="820662"/>
                        <a:pt x="153317" y="811890"/>
                      </a:cubicBezTo>
                      <a:cubicBezTo>
                        <a:pt x="157445" y="773192"/>
                        <a:pt x="164668" y="734494"/>
                        <a:pt x="174472" y="696827"/>
                      </a:cubicBezTo>
                      <a:cubicBezTo>
                        <a:pt x="177052" y="687024"/>
                        <a:pt x="173440" y="682380"/>
                        <a:pt x="164152" y="680316"/>
                      </a:cubicBezTo>
                      <a:cubicBezTo>
                        <a:pt x="120294" y="668965"/>
                        <a:pt x="87272" y="636974"/>
                        <a:pt x="49090" y="615819"/>
                      </a:cubicBezTo>
                      <a:cubicBezTo>
                        <a:pt x="44961" y="613755"/>
                        <a:pt x="44961" y="610143"/>
                        <a:pt x="45993" y="606015"/>
                      </a:cubicBezTo>
                      <a:cubicBezTo>
                        <a:pt x="56313" y="574541"/>
                        <a:pt x="69212" y="544098"/>
                        <a:pt x="82628" y="513655"/>
                      </a:cubicBezTo>
                      <a:cubicBezTo>
                        <a:pt x="85208" y="507980"/>
                        <a:pt x="89336" y="506948"/>
                        <a:pt x="93979" y="508496"/>
                      </a:cubicBezTo>
                      <a:cubicBezTo>
                        <a:pt x="137322" y="519847"/>
                        <a:pt x="183760" y="518815"/>
                        <a:pt x="224006" y="543066"/>
                      </a:cubicBezTo>
                      <a:cubicBezTo>
                        <a:pt x="230713" y="547194"/>
                        <a:pt x="233809" y="544614"/>
                        <a:pt x="236905" y="538938"/>
                      </a:cubicBezTo>
                      <a:cubicBezTo>
                        <a:pt x="255996" y="503336"/>
                        <a:pt x="278183" y="469281"/>
                        <a:pt x="302434" y="437291"/>
                      </a:cubicBezTo>
                      <a:cubicBezTo>
                        <a:pt x="305530" y="433163"/>
                        <a:pt x="310690" y="428519"/>
                        <a:pt x="302950" y="423359"/>
                      </a:cubicBezTo>
                      <a:cubicBezTo>
                        <a:pt x="273540" y="404268"/>
                        <a:pt x="258576" y="373826"/>
                        <a:pt x="238453" y="346995"/>
                      </a:cubicBezTo>
                      <a:cubicBezTo>
                        <a:pt x="234841" y="342351"/>
                        <a:pt x="232262" y="337707"/>
                        <a:pt x="228650" y="333063"/>
                      </a:cubicBezTo>
                      <a:cubicBezTo>
                        <a:pt x="212654" y="310360"/>
                        <a:pt x="212138" y="309844"/>
                        <a:pt x="230713" y="290237"/>
                      </a:cubicBezTo>
                      <a:cubicBezTo>
                        <a:pt x="248257" y="271662"/>
                        <a:pt x="266316" y="254119"/>
                        <a:pt x="283859" y="236060"/>
                      </a:cubicBezTo>
                      <a:cubicBezTo>
                        <a:pt x="289535" y="230384"/>
                        <a:pt x="294179" y="229868"/>
                        <a:pt x="300370" y="234512"/>
                      </a:cubicBezTo>
                      <a:cubicBezTo>
                        <a:pt x="327201" y="252571"/>
                        <a:pt x="354032" y="270114"/>
                        <a:pt x="380863" y="288173"/>
                      </a:cubicBezTo>
                      <a:cubicBezTo>
                        <a:pt x="390150" y="294365"/>
                        <a:pt x="396342" y="303137"/>
                        <a:pt x="403050" y="311392"/>
                      </a:cubicBezTo>
                      <a:cubicBezTo>
                        <a:pt x="408726" y="319132"/>
                        <a:pt x="413885" y="320680"/>
                        <a:pt x="422141" y="313972"/>
                      </a:cubicBezTo>
                      <a:cubicBezTo>
                        <a:pt x="452584" y="288689"/>
                        <a:pt x="485606" y="266502"/>
                        <a:pt x="519661" y="246895"/>
                      </a:cubicBezTo>
                      <a:cubicBezTo>
                        <a:pt x="524820" y="243799"/>
                        <a:pt x="529464" y="240703"/>
                        <a:pt x="524820" y="233996"/>
                      </a:cubicBezTo>
                      <a:cubicBezTo>
                        <a:pt x="502633" y="202005"/>
                        <a:pt x="501086" y="163823"/>
                        <a:pt x="492314" y="127704"/>
                      </a:cubicBezTo>
                      <a:cubicBezTo>
                        <a:pt x="484574" y="96230"/>
                        <a:pt x="485606" y="96746"/>
                        <a:pt x="514501" y="82298"/>
                      </a:cubicBezTo>
                      <a:cubicBezTo>
                        <a:pt x="535140" y="71979"/>
                        <a:pt x="557327" y="64239"/>
                        <a:pt x="578482" y="55468"/>
                      </a:cubicBezTo>
                      <a:cubicBezTo>
                        <a:pt x="586222" y="52372"/>
                        <a:pt x="590866" y="52888"/>
                        <a:pt x="595509" y="60111"/>
                      </a:cubicBezTo>
                      <a:cubicBezTo>
                        <a:pt x="613053" y="86942"/>
                        <a:pt x="630596" y="113257"/>
                        <a:pt x="648655" y="139572"/>
                      </a:cubicBezTo>
                      <a:cubicBezTo>
                        <a:pt x="655363" y="149375"/>
                        <a:pt x="657427" y="160727"/>
                        <a:pt x="661039" y="172078"/>
                      </a:cubicBezTo>
                      <a:cubicBezTo>
                        <a:pt x="663618" y="180334"/>
                        <a:pt x="667230" y="182914"/>
                        <a:pt x="675486" y="180334"/>
                      </a:cubicBezTo>
                      <a:cubicBezTo>
                        <a:pt x="713668" y="168983"/>
                        <a:pt x="752882" y="160727"/>
                        <a:pt x="792613" y="155567"/>
                      </a:cubicBezTo>
                      <a:cubicBezTo>
                        <a:pt x="800352" y="154535"/>
                        <a:pt x="802932" y="151439"/>
                        <a:pt x="801900" y="143700"/>
                      </a:cubicBezTo>
                      <a:cubicBezTo>
                        <a:pt x="795193" y="98294"/>
                        <a:pt x="811704" y="55468"/>
                        <a:pt x="816864" y="11094"/>
                      </a:cubicBezTo>
                      <a:cubicBezTo>
                        <a:pt x="817380" y="5934"/>
                        <a:pt x="820476" y="2838"/>
                        <a:pt x="826151" y="2322"/>
                      </a:cubicBezTo>
                      <a:cubicBezTo>
                        <a:pt x="859174" y="-1290"/>
                        <a:pt x="892196" y="258"/>
                        <a:pt x="925219" y="774"/>
                      </a:cubicBezTo>
                      <a:cubicBezTo>
                        <a:pt x="930895" y="774"/>
                        <a:pt x="933475" y="4902"/>
                        <a:pt x="934507" y="10062"/>
                      </a:cubicBezTo>
                      <a:cubicBezTo>
                        <a:pt x="941214" y="43600"/>
                        <a:pt x="948438" y="77139"/>
                        <a:pt x="954114" y="111193"/>
                      </a:cubicBezTo>
                      <a:cubicBezTo>
                        <a:pt x="955662" y="120481"/>
                        <a:pt x="953082" y="130800"/>
                        <a:pt x="952050" y="140604"/>
                      </a:cubicBezTo>
                      <a:cubicBezTo>
                        <a:pt x="951018" y="148343"/>
                        <a:pt x="954114" y="151955"/>
                        <a:pt x="962369" y="152987"/>
                      </a:cubicBezTo>
                      <a:cubicBezTo>
                        <a:pt x="1001584" y="157115"/>
                        <a:pt x="1040798" y="164339"/>
                        <a:pt x="1078980" y="174658"/>
                      </a:cubicBezTo>
                      <a:cubicBezTo>
                        <a:pt x="1085172" y="176206"/>
                        <a:pt x="1091364" y="176722"/>
                        <a:pt x="1093428" y="168467"/>
                      </a:cubicBezTo>
                      <a:cubicBezTo>
                        <a:pt x="1101683" y="130284"/>
                        <a:pt x="1127482" y="101390"/>
                        <a:pt x="1147089" y="69399"/>
                      </a:cubicBezTo>
                      <a:cubicBezTo>
                        <a:pt x="1162569" y="43084"/>
                        <a:pt x="1163601" y="43600"/>
                        <a:pt x="1192495" y="54436"/>
                      </a:cubicBezTo>
                      <a:cubicBezTo>
                        <a:pt x="1214682" y="62691"/>
                        <a:pt x="1236353" y="71979"/>
                        <a:pt x="1258024" y="81266"/>
                      </a:cubicBezTo>
                      <a:cubicBezTo>
                        <a:pt x="1265764" y="84362"/>
                        <a:pt x="1268860" y="88490"/>
                        <a:pt x="1267312" y="96746"/>
                      </a:cubicBezTo>
                      <a:cubicBezTo>
                        <a:pt x="1260604" y="128736"/>
                        <a:pt x="1254928" y="160727"/>
                        <a:pt x="1247705" y="192718"/>
                      </a:cubicBezTo>
                      <a:cubicBezTo>
                        <a:pt x="1245125" y="203553"/>
                        <a:pt x="1238417" y="213873"/>
                        <a:pt x="1233258" y="224192"/>
                      </a:cubicBezTo>
                      <a:cubicBezTo>
                        <a:pt x="1229646" y="230384"/>
                        <a:pt x="1230678" y="233996"/>
                        <a:pt x="1237385" y="237608"/>
                      </a:cubicBezTo>
                      <a:cubicBezTo>
                        <a:pt x="1273504" y="256699"/>
                        <a:pt x="1307558" y="279402"/>
                        <a:pt x="1340065" y="304169"/>
                      </a:cubicBezTo>
                      <a:cubicBezTo>
                        <a:pt x="1345741" y="308812"/>
                        <a:pt x="1349868" y="309328"/>
                        <a:pt x="1354512" y="302621"/>
                      </a:cubicBezTo>
                      <a:cubicBezTo>
                        <a:pt x="1381343" y="264954"/>
                        <a:pt x="1424169" y="246379"/>
                        <a:pt x="1459771" y="218516"/>
                      </a:cubicBezTo>
                      <a:cubicBezTo>
                        <a:pt x="1464415" y="214905"/>
                        <a:pt x="1468027" y="216452"/>
                        <a:pt x="1472155" y="220064"/>
                      </a:cubicBezTo>
                      <a:cubicBezTo>
                        <a:pt x="1496406" y="241219"/>
                        <a:pt x="1519109" y="264438"/>
                        <a:pt x="1541296" y="287657"/>
                      </a:cubicBezTo>
                      <a:cubicBezTo>
                        <a:pt x="1545424" y="292301"/>
                        <a:pt x="1545940" y="296429"/>
                        <a:pt x="1542328" y="301073"/>
                      </a:cubicBezTo>
                      <a:cubicBezTo>
                        <a:pt x="1523237" y="329452"/>
                        <a:pt x="1505177" y="357830"/>
                        <a:pt x="1485570" y="385693"/>
                      </a:cubicBezTo>
                      <a:cubicBezTo>
                        <a:pt x="1479895" y="393949"/>
                        <a:pt x="1470607" y="400140"/>
                        <a:pt x="1462868" y="406332"/>
                      </a:cubicBezTo>
                      <a:cubicBezTo>
                        <a:pt x="1456676" y="411492"/>
                        <a:pt x="1455644" y="416136"/>
                        <a:pt x="1460803" y="422327"/>
                      </a:cubicBezTo>
                      <a:cubicBezTo>
                        <a:pt x="1486086" y="453802"/>
                        <a:pt x="1509305" y="487341"/>
                        <a:pt x="1529428" y="522427"/>
                      </a:cubicBezTo>
                      <a:cubicBezTo>
                        <a:pt x="1534072" y="530167"/>
                        <a:pt x="1538716" y="529135"/>
                        <a:pt x="1544908" y="525007"/>
                      </a:cubicBezTo>
                      <a:cubicBezTo>
                        <a:pt x="1584122" y="500756"/>
                        <a:pt x="1630044" y="500240"/>
                        <a:pt x="1672870" y="488373"/>
                      </a:cubicBezTo>
                      <a:cubicBezTo>
                        <a:pt x="1678546" y="486825"/>
                        <a:pt x="1681642" y="489921"/>
                        <a:pt x="1683706" y="495080"/>
                      </a:cubicBezTo>
                      <a:cubicBezTo>
                        <a:pt x="1697637" y="523975"/>
                        <a:pt x="1710537" y="553902"/>
                        <a:pt x="1721888" y="583828"/>
                      </a:cubicBezTo>
                      <a:cubicBezTo>
                        <a:pt x="1723952" y="590020"/>
                        <a:pt x="1722404" y="593632"/>
                        <a:pt x="1717244" y="596728"/>
                      </a:cubicBezTo>
                      <a:cubicBezTo>
                        <a:pt x="1689381" y="615303"/>
                        <a:pt x="1662035" y="634394"/>
                        <a:pt x="1633140" y="652453"/>
                      </a:cubicBezTo>
                      <a:cubicBezTo>
                        <a:pt x="1623852" y="658129"/>
                        <a:pt x="1612501" y="660709"/>
                        <a:pt x="1601665" y="663805"/>
                      </a:cubicBezTo>
                      <a:cubicBezTo>
                        <a:pt x="1594958" y="665869"/>
                        <a:pt x="1592894" y="668965"/>
                        <a:pt x="1594958" y="676188"/>
                      </a:cubicBezTo>
                      <a:cubicBezTo>
                        <a:pt x="1606309" y="715403"/>
                        <a:pt x="1615081" y="755133"/>
                        <a:pt x="1620241" y="795895"/>
                      </a:cubicBezTo>
                      <a:cubicBezTo>
                        <a:pt x="1621272" y="803119"/>
                        <a:pt x="1624368" y="805699"/>
                        <a:pt x="1631076" y="804667"/>
                      </a:cubicBezTo>
                      <a:cubicBezTo>
                        <a:pt x="1676482" y="797959"/>
                        <a:pt x="1719308" y="814470"/>
                        <a:pt x="1763682" y="819630"/>
                      </a:cubicBezTo>
                      <a:cubicBezTo>
                        <a:pt x="1769874" y="820146"/>
                        <a:pt x="1772454" y="823758"/>
                        <a:pt x="1773486" y="829950"/>
                      </a:cubicBezTo>
                      <a:cubicBezTo>
                        <a:pt x="1776582" y="862456"/>
                        <a:pt x="1775034" y="895479"/>
                        <a:pt x="1775034" y="927985"/>
                      </a:cubicBezTo>
                      <a:cubicBezTo>
                        <a:pt x="1775034" y="933661"/>
                        <a:pt x="1771422" y="936241"/>
                        <a:pt x="1766262" y="937273"/>
                      </a:cubicBezTo>
                      <a:cubicBezTo>
                        <a:pt x="1732207" y="943981"/>
                        <a:pt x="1698153" y="951204"/>
                        <a:pt x="1663583" y="957396"/>
                      </a:cubicBezTo>
                      <a:cubicBezTo>
                        <a:pt x="1654811" y="958944"/>
                        <a:pt x="1645523" y="956364"/>
                        <a:pt x="1636752" y="955332"/>
                      </a:cubicBezTo>
                      <a:cubicBezTo>
                        <a:pt x="1627980" y="954300"/>
                        <a:pt x="1623336" y="956364"/>
                        <a:pt x="1622304" y="966684"/>
                      </a:cubicBezTo>
                      <a:cubicBezTo>
                        <a:pt x="1618177" y="1005382"/>
                        <a:pt x="1610953" y="1044080"/>
                        <a:pt x="1601149" y="1081746"/>
                      </a:cubicBezTo>
                      <a:cubicBezTo>
                        <a:pt x="1598569" y="1091034"/>
                        <a:pt x="1601665" y="1095678"/>
                        <a:pt x="1610437" y="1097742"/>
                      </a:cubicBezTo>
                      <a:cubicBezTo>
                        <a:pt x="1654811" y="1108577"/>
                        <a:pt x="1687318" y="1140568"/>
                        <a:pt x="1726016" y="1161723"/>
                      </a:cubicBezTo>
                      <a:cubicBezTo>
                        <a:pt x="1731176" y="1164819"/>
                        <a:pt x="1731176" y="1168947"/>
                        <a:pt x="1729112" y="1174107"/>
                      </a:cubicBezTo>
                      <a:cubicBezTo>
                        <a:pt x="1718792" y="1204549"/>
                        <a:pt x="1706409" y="1234476"/>
                        <a:pt x="1693509" y="1263887"/>
                      </a:cubicBezTo>
                      <a:cubicBezTo>
                        <a:pt x="1690929" y="1269562"/>
                        <a:pt x="1687318" y="1271626"/>
                        <a:pt x="1681126" y="1270078"/>
                      </a:cubicBezTo>
                      <a:cubicBezTo>
                        <a:pt x="1648103" y="1263371"/>
                        <a:pt x="1614565" y="1257179"/>
                        <a:pt x="1581542" y="1249955"/>
                      </a:cubicBezTo>
                      <a:cubicBezTo>
                        <a:pt x="1571223" y="1247375"/>
                        <a:pt x="1561935" y="1241184"/>
                        <a:pt x="1552647" y="1236024"/>
                      </a:cubicBezTo>
                      <a:cubicBezTo>
                        <a:pt x="1545940" y="1232412"/>
                        <a:pt x="1542328" y="1232928"/>
                        <a:pt x="1538200" y="1240152"/>
                      </a:cubicBezTo>
                      <a:cubicBezTo>
                        <a:pt x="1519109" y="1275238"/>
                        <a:pt x="1497954" y="1309293"/>
                        <a:pt x="1473187" y="1340767"/>
                      </a:cubicBezTo>
                      <a:cubicBezTo>
                        <a:pt x="1467511" y="1347991"/>
                        <a:pt x="1466479" y="1352635"/>
                        <a:pt x="1475251" y="1358310"/>
                      </a:cubicBezTo>
                      <a:cubicBezTo>
                        <a:pt x="1502598" y="1375854"/>
                        <a:pt x="1516013" y="1405264"/>
                        <a:pt x="1535104" y="1430031"/>
                      </a:cubicBezTo>
                      <a:cubicBezTo>
                        <a:pt x="1538716" y="1434675"/>
                        <a:pt x="1541812" y="1439835"/>
                        <a:pt x="1545424" y="1444995"/>
                      </a:cubicBezTo>
                      <a:cubicBezTo>
                        <a:pt x="1566063" y="1474921"/>
                        <a:pt x="1565031" y="1464602"/>
                        <a:pt x="1542844" y="1489885"/>
                      </a:cubicBezTo>
                      <a:cubicBezTo>
                        <a:pt x="1526849" y="1508460"/>
                        <a:pt x="1508273" y="1524971"/>
                        <a:pt x="1491246" y="1542514"/>
                      </a:cubicBezTo>
                      <a:cubicBezTo>
                        <a:pt x="1485054" y="1549222"/>
                        <a:pt x="1479895" y="1549222"/>
                        <a:pt x="1472155" y="1544062"/>
                      </a:cubicBezTo>
                      <a:cubicBezTo>
                        <a:pt x="1446356" y="1526519"/>
                        <a:pt x="1420041" y="1508976"/>
                        <a:pt x="1393726" y="1491948"/>
                      </a:cubicBezTo>
                      <a:cubicBezTo>
                        <a:pt x="1383923" y="1485241"/>
                        <a:pt x="1377215" y="1475437"/>
                        <a:pt x="1369992" y="1466666"/>
                      </a:cubicBezTo>
                      <a:cubicBezTo>
                        <a:pt x="1364316" y="1459958"/>
                        <a:pt x="1359672" y="1458926"/>
                        <a:pt x="1352964" y="1464602"/>
                      </a:cubicBezTo>
                      <a:cubicBezTo>
                        <a:pt x="1322005" y="1489885"/>
                        <a:pt x="1288983" y="1512588"/>
                        <a:pt x="1254413" y="1532711"/>
                      </a:cubicBezTo>
                      <a:cubicBezTo>
                        <a:pt x="1249769" y="1535291"/>
                        <a:pt x="1244609" y="1537871"/>
                        <a:pt x="1248737" y="1544578"/>
                      </a:cubicBezTo>
                      <a:cubicBezTo>
                        <a:pt x="1272472" y="1580181"/>
                        <a:pt x="1274020" y="1622491"/>
                        <a:pt x="1284339" y="1662221"/>
                      </a:cubicBezTo>
                      <a:cubicBezTo>
                        <a:pt x="1290531" y="1685440"/>
                        <a:pt x="1292079" y="1682344"/>
                        <a:pt x="1268860" y="1693180"/>
                      </a:cubicBezTo>
                      <a:cubicBezTo>
                        <a:pt x="1244609" y="1704531"/>
                        <a:pt x="1219842" y="1714335"/>
                        <a:pt x="1195591" y="1724654"/>
                      </a:cubicBezTo>
                      <a:cubicBezTo>
                        <a:pt x="1187851" y="1727750"/>
                        <a:pt x="1183208" y="1726718"/>
                        <a:pt x="1178564" y="1719495"/>
                      </a:cubicBezTo>
                      <a:cubicBezTo>
                        <a:pt x="1161021" y="1692664"/>
                        <a:pt x="1142962" y="1666865"/>
                        <a:pt x="1125418" y="1640034"/>
                      </a:cubicBezTo>
                      <a:cubicBezTo>
                        <a:pt x="1118711" y="1629715"/>
                        <a:pt x="1116131" y="1617847"/>
                        <a:pt x="1113035" y="1606496"/>
                      </a:cubicBezTo>
                      <a:cubicBezTo>
                        <a:pt x="1110971" y="1599272"/>
                        <a:pt x="1107359" y="1597208"/>
                        <a:pt x="1099619" y="1599272"/>
                      </a:cubicBezTo>
                      <a:cubicBezTo>
                        <a:pt x="1060405" y="1611139"/>
                        <a:pt x="1020675" y="1619395"/>
                        <a:pt x="979913" y="1624555"/>
                      </a:cubicBezTo>
                      <a:cubicBezTo>
                        <a:pt x="973205" y="1625587"/>
                        <a:pt x="971141" y="1628682"/>
                        <a:pt x="972173" y="1634874"/>
                      </a:cubicBezTo>
                      <a:cubicBezTo>
                        <a:pt x="979397" y="1680280"/>
                        <a:pt x="962885" y="1723106"/>
                        <a:pt x="957726" y="1767481"/>
                      </a:cubicBezTo>
                      <a:cubicBezTo>
                        <a:pt x="956694" y="1775220"/>
                        <a:pt x="952566" y="1777800"/>
                        <a:pt x="945858" y="1777800"/>
                      </a:cubicBezTo>
                      <a:cubicBezTo>
                        <a:pt x="929347" y="1778316"/>
                        <a:pt x="912320" y="1779348"/>
                        <a:pt x="895808" y="1779864"/>
                      </a:cubicBezTo>
                      <a:cubicBezTo>
                        <a:pt x="894776" y="1776252"/>
                        <a:pt x="894776" y="1776252"/>
                        <a:pt x="894776" y="1775736"/>
                      </a:cubicBezTo>
                      <a:close/>
                      <a:moveTo>
                        <a:pt x="890648" y="1454798"/>
                      </a:moveTo>
                      <a:cubicBezTo>
                        <a:pt x="1199203" y="1449638"/>
                        <a:pt x="1454096" y="1207645"/>
                        <a:pt x="1452548" y="884127"/>
                      </a:cubicBezTo>
                      <a:cubicBezTo>
                        <a:pt x="1451516" y="575057"/>
                        <a:pt x="1205395" y="320164"/>
                        <a:pt x="881361" y="322228"/>
                      </a:cubicBezTo>
                      <a:cubicBezTo>
                        <a:pt x="571775" y="324292"/>
                        <a:pt x="318429" y="570929"/>
                        <a:pt x="320494" y="893415"/>
                      </a:cubicBezTo>
                      <a:cubicBezTo>
                        <a:pt x="323073" y="1202485"/>
                        <a:pt x="569195" y="1452218"/>
                        <a:pt x="890648" y="145479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BEF1D94-1333-4CA0-B29B-49A00AFB5E03}"/>
                    </a:ext>
                  </a:extLst>
                </p:cNvPr>
                <p:cNvSpPr/>
                <p:nvPr/>
              </p:nvSpPr>
              <p:spPr>
                <a:xfrm>
                  <a:off x="3733675" y="2339591"/>
                  <a:ext cx="835883" cy="835883"/>
                </a:xfrm>
                <a:custGeom>
                  <a:avLst/>
                  <a:gdLst>
                    <a:gd name="connsiteX0" fmla="*/ 836916 w 835883"/>
                    <a:gd name="connsiteY0" fmla="*/ 418458 h 835883"/>
                    <a:gd name="connsiteX1" fmla="*/ 418459 w 835883"/>
                    <a:gd name="connsiteY1" fmla="*/ 836399 h 835883"/>
                    <a:gd name="connsiteX2" fmla="*/ 1 w 835883"/>
                    <a:gd name="connsiteY2" fmla="*/ 417426 h 835883"/>
                    <a:gd name="connsiteX3" fmla="*/ 418975 w 835883"/>
                    <a:gd name="connsiteY3" fmla="*/ 0 h 835883"/>
                    <a:gd name="connsiteX4" fmla="*/ 836916 w 835883"/>
                    <a:gd name="connsiteY4" fmla="*/ 418458 h 83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5883" h="835883">
                      <a:moveTo>
                        <a:pt x="836916" y="418458"/>
                      </a:moveTo>
                      <a:cubicBezTo>
                        <a:pt x="833821" y="651679"/>
                        <a:pt x="651165" y="836915"/>
                        <a:pt x="418459" y="836399"/>
                      </a:cubicBezTo>
                      <a:cubicBezTo>
                        <a:pt x="182657" y="836399"/>
                        <a:pt x="-515" y="649615"/>
                        <a:pt x="1" y="417426"/>
                      </a:cubicBezTo>
                      <a:cubicBezTo>
                        <a:pt x="517" y="181624"/>
                        <a:pt x="187301" y="0"/>
                        <a:pt x="418975" y="0"/>
                      </a:cubicBezTo>
                      <a:cubicBezTo>
                        <a:pt x="651680" y="516"/>
                        <a:pt x="833821" y="186268"/>
                        <a:pt x="836916" y="418458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6943520-8E50-4DAD-A59E-7A5A1DEE2133}"/>
                </a:ext>
              </a:extLst>
            </p:cNvPr>
            <p:cNvGrpSpPr/>
            <p:nvPr/>
          </p:nvGrpSpPr>
          <p:grpSpPr>
            <a:xfrm>
              <a:off x="218787" y="4076953"/>
              <a:ext cx="2745260" cy="2471860"/>
              <a:chOff x="6486650" y="2648852"/>
              <a:chExt cx="2745260" cy="2471860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A826ACA-0EB1-4F7B-86EA-A2622410F84A}"/>
                  </a:ext>
                </a:extLst>
              </p:cNvPr>
              <p:cNvSpPr/>
              <p:nvPr/>
            </p:nvSpPr>
            <p:spPr>
              <a:xfrm>
                <a:off x="6486650" y="3806165"/>
                <a:ext cx="1318090" cy="1314547"/>
              </a:xfrm>
              <a:custGeom>
                <a:avLst/>
                <a:gdLst>
                  <a:gd name="connsiteX0" fmla="*/ 0 w 1919435"/>
                  <a:gd name="connsiteY0" fmla="*/ 987194 h 1914275"/>
                  <a:gd name="connsiteX1" fmla="*/ 37667 w 1919435"/>
                  <a:gd name="connsiteY1" fmla="*/ 959846 h 1914275"/>
                  <a:gd name="connsiteX2" fmla="*/ 169757 w 1919435"/>
                  <a:gd name="connsiteY2" fmla="*/ 922696 h 1914275"/>
                  <a:gd name="connsiteX3" fmla="*/ 215163 w 1919435"/>
                  <a:gd name="connsiteY3" fmla="*/ 872130 h 1914275"/>
                  <a:gd name="connsiteX4" fmla="*/ 217743 w 1919435"/>
                  <a:gd name="connsiteY4" fmla="*/ 850459 h 1914275"/>
                  <a:gd name="connsiteX5" fmla="*/ 189364 w 1919435"/>
                  <a:gd name="connsiteY5" fmla="*/ 797830 h 1914275"/>
                  <a:gd name="connsiteX6" fmla="*/ 69657 w 1919435"/>
                  <a:gd name="connsiteY6" fmla="*/ 727657 h 1914275"/>
                  <a:gd name="connsiteX7" fmla="*/ 43858 w 1919435"/>
                  <a:gd name="connsiteY7" fmla="*/ 664708 h 1914275"/>
                  <a:gd name="connsiteX8" fmla="*/ 46438 w 1919435"/>
                  <a:gd name="connsiteY8" fmla="*/ 655936 h 1914275"/>
                  <a:gd name="connsiteX9" fmla="*/ 114547 w 1919435"/>
                  <a:gd name="connsiteY9" fmla="*/ 608982 h 1914275"/>
                  <a:gd name="connsiteX10" fmla="*/ 241478 w 1919435"/>
                  <a:gd name="connsiteY10" fmla="*/ 623429 h 1914275"/>
                  <a:gd name="connsiteX11" fmla="*/ 306491 w 1919435"/>
                  <a:gd name="connsiteY11" fmla="*/ 593503 h 1914275"/>
                  <a:gd name="connsiteX12" fmla="*/ 301331 w 1919435"/>
                  <a:gd name="connsiteY12" fmla="*/ 505271 h 1914275"/>
                  <a:gd name="connsiteX13" fmla="*/ 222386 w 1919435"/>
                  <a:gd name="connsiteY13" fmla="*/ 400527 h 1914275"/>
                  <a:gd name="connsiteX14" fmla="*/ 222386 w 1919435"/>
                  <a:gd name="connsiteY14" fmla="*/ 342222 h 1914275"/>
                  <a:gd name="connsiteX15" fmla="*/ 248185 w 1919435"/>
                  <a:gd name="connsiteY15" fmla="*/ 313327 h 1914275"/>
                  <a:gd name="connsiteX16" fmla="*/ 303395 w 1919435"/>
                  <a:gd name="connsiteY16" fmla="*/ 307135 h 1914275"/>
                  <a:gd name="connsiteX17" fmla="*/ 420522 w 1919435"/>
                  <a:gd name="connsiteY17" fmla="*/ 373180 h 1914275"/>
                  <a:gd name="connsiteX18" fmla="*/ 525265 w 1919435"/>
                  <a:gd name="connsiteY18" fmla="*/ 343770 h 1914275"/>
                  <a:gd name="connsiteX19" fmla="*/ 527845 w 1919435"/>
                  <a:gd name="connsiteY19" fmla="*/ 298364 h 1914275"/>
                  <a:gd name="connsiteX20" fmla="*/ 493791 w 1919435"/>
                  <a:gd name="connsiteY20" fmla="*/ 166789 h 1914275"/>
                  <a:gd name="connsiteX21" fmla="*/ 518557 w 1919435"/>
                  <a:gd name="connsiteY21" fmla="*/ 105904 h 1914275"/>
                  <a:gd name="connsiteX22" fmla="*/ 537649 w 1919435"/>
                  <a:gd name="connsiteY22" fmla="*/ 95585 h 1914275"/>
                  <a:gd name="connsiteX23" fmla="*/ 608853 w 1919435"/>
                  <a:gd name="connsiteY23" fmla="*/ 113128 h 1914275"/>
                  <a:gd name="connsiteX24" fmla="*/ 690894 w 1919435"/>
                  <a:gd name="connsiteY24" fmla="*/ 217355 h 1914275"/>
                  <a:gd name="connsiteX25" fmla="*/ 802861 w 1919435"/>
                  <a:gd name="connsiteY25" fmla="*/ 216839 h 1914275"/>
                  <a:gd name="connsiteX26" fmla="*/ 816277 w 1919435"/>
                  <a:gd name="connsiteY26" fmla="*/ 169369 h 1914275"/>
                  <a:gd name="connsiteX27" fmla="*/ 832788 w 1919435"/>
                  <a:gd name="connsiteY27" fmla="*/ 48631 h 1914275"/>
                  <a:gd name="connsiteX28" fmla="*/ 877677 w 1919435"/>
                  <a:gd name="connsiteY28" fmla="*/ 2193 h 1914275"/>
                  <a:gd name="connsiteX29" fmla="*/ 917924 w 1919435"/>
                  <a:gd name="connsiteY29" fmla="*/ 645 h 1914275"/>
                  <a:gd name="connsiteX30" fmla="*/ 956106 w 1919435"/>
                  <a:gd name="connsiteY30" fmla="*/ 31603 h 1914275"/>
                  <a:gd name="connsiteX31" fmla="*/ 993772 w 1919435"/>
                  <a:gd name="connsiteY31" fmla="*/ 163693 h 1914275"/>
                  <a:gd name="connsiteX32" fmla="*/ 1089745 w 1919435"/>
                  <a:gd name="connsiteY32" fmla="*/ 217871 h 1914275"/>
                  <a:gd name="connsiteX33" fmla="*/ 1120703 w 1919435"/>
                  <a:gd name="connsiteY33" fmla="*/ 191040 h 1914275"/>
                  <a:gd name="connsiteX34" fmla="*/ 1192940 w 1919435"/>
                  <a:gd name="connsiteY34" fmla="*/ 68754 h 1914275"/>
                  <a:gd name="connsiteX35" fmla="*/ 1251245 w 1919435"/>
                  <a:gd name="connsiteY35" fmla="*/ 44503 h 1914275"/>
                  <a:gd name="connsiteX36" fmla="*/ 1309035 w 1919435"/>
                  <a:gd name="connsiteY36" fmla="*/ 137895 h 1914275"/>
                  <a:gd name="connsiteX37" fmla="*/ 1294587 w 1919435"/>
                  <a:gd name="connsiteY37" fmla="*/ 255538 h 1914275"/>
                  <a:gd name="connsiteX38" fmla="*/ 1294587 w 1919435"/>
                  <a:gd name="connsiteY38" fmla="*/ 267921 h 1914275"/>
                  <a:gd name="connsiteX39" fmla="*/ 1399331 w 1919435"/>
                  <a:gd name="connsiteY39" fmla="*/ 314359 h 1914275"/>
                  <a:gd name="connsiteX40" fmla="*/ 1514394 w 1919435"/>
                  <a:gd name="connsiteY40" fmla="*/ 228191 h 1914275"/>
                  <a:gd name="connsiteX41" fmla="*/ 1584050 w 1919435"/>
                  <a:gd name="connsiteY41" fmla="*/ 229223 h 1914275"/>
                  <a:gd name="connsiteX42" fmla="*/ 1594886 w 1919435"/>
                  <a:gd name="connsiteY42" fmla="*/ 238510 h 1914275"/>
                  <a:gd name="connsiteX43" fmla="*/ 1606754 w 1919435"/>
                  <a:gd name="connsiteY43" fmla="*/ 317971 h 1914275"/>
                  <a:gd name="connsiteX44" fmla="*/ 1543288 w 1919435"/>
                  <a:gd name="connsiteY44" fmla="*/ 430970 h 1914275"/>
                  <a:gd name="connsiteX45" fmla="*/ 1552060 w 1919435"/>
                  <a:gd name="connsiteY45" fmla="*/ 504239 h 1914275"/>
                  <a:gd name="connsiteX46" fmla="*/ 1619137 w 1919435"/>
                  <a:gd name="connsiteY46" fmla="*/ 531069 h 1914275"/>
                  <a:gd name="connsiteX47" fmla="*/ 1754839 w 1919435"/>
                  <a:gd name="connsiteY47" fmla="*/ 495467 h 1914275"/>
                  <a:gd name="connsiteX48" fmla="*/ 1812629 w 1919435"/>
                  <a:gd name="connsiteY48" fmla="*/ 517654 h 1914275"/>
                  <a:gd name="connsiteX49" fmla="*/ 1830172 w 1919435"/>
                  <a:gd name="connsiteY49" fmla="*/ 552225 h 1914275"/>
                  <a:gd name="connsiteX50" fmla="*/ 1815724 w 1919435"/>
                  <a:gd name="connsiteY50" fmla="*/ 603306 h 1914275"/>
                  <a:gd name="connsiteX51" fmla="*/ 1699630 w 1919435"/>
                  <a:gd name="connsiteY51" fmla="*/ 695666 h 1914275"/>
                  <a:gd name="connsiteX52" fmla="*/ 1678990 w 1919435"/>
                  <a:gd name="connsiteY52" fmla="*/ 751908 h 1914275"/>
                  <a:gd name="connsiteX53" fmla="*/ 1685182 w 1919435"/>
                  <a:gd name="connsiteY53" fmla="*/ 774611 h 1914275"/>
                  <a:gd name="connsiteX54" fmla="*/ 1732652 w 1919435"/>
                  <a:gd name="connsiteY54" fmla="*/ 815373 h 1914275"/>
                  <a:gd name="connsiteX55" fmla="*/ 1872998 w 1919435"/>
                  <a:gd name="connsiteY55" fmla="*/ 834464 h 1914275"/>
                  <a:gd name="connsiteX56" fmla="*/ 1918404 w 1919435"/>
                  <a:gd name="connsiteY56" fmla="*/ 879354 h 1914275"/>
                  <a:gd name="connsiteX57" fmla="*/ 1919952 w 1919435"/>
                  <a:gd name="connsiteY57" fmla="*/ 919600 h 1914275"/>
                  <a:gd name="connsiteX58" fmla="*/ 1886930 w 1919435"/>
                  <a:gd name="connsiteY58" fmla="*/ 958299 h 1914275"/>
                  <a:gd name="connsiteX59" fmla="*/ 1754839 w 1919435"/>
                  <a:gd name="connsiteY59" fmla="*/ 995965 h 1914275"/>
                  <a:gd name="connsiteX60" fmla="*/ 1701178 w 1919435"/>
                  <a:gd name="connsiteY60" fmla="*/ 1085229 h 1914275"/>
                  <a:gd name="connsiteX61" fmla="*/ 1728524 w 1919435"/>
                  <a:gd name="connsiteY61" fmla="*/ 1121348 h 1914275"/>
                  <a:gd name="connsiteX62" fmla="*/ 1849779 w 1919435"/>
                  <a:gd name="connsiteY62" fmla="*/ 1192552 h 1914275"/>
                  <a:gd name="connsiteX63" fmla="*/ 1876094 w 1919435"/>
                  <a:gd name="connsiteY63" fmla="*/ 1253954 h 1914275"/>
                  <a:gd name="connsiteX64" fmla="*/ 1875062 w 1919435"/>
                  <a:gd name="connsiteY64" fmla="*/ 1260145 h 1914275"/>
                  <a:gd name="connsiteX65" fmla="*/ 1802309 w 1919435"/>
                  <a:gd name="connsiteY65" fmla="*/ 1312259 h 1914275"/>
                  <a:gd name="connsiteX66" fmla="*/ 1675379 w 1919435"/>
                  <a:gd name="connsiteY66" fmla="*/ 1296264 h 1914275"/>
                  <a:gd name="connsiteX67" fmla="*/ 1611398 w 1919435"/>
                  <a:gd name="connsiteY67" fmla="*/ 1329286 h 1914275"/>
                  <a:gd name="connsiteX68" fmla="*/ 1610365 w 1919435"/>
                  <a:gd name="connsiteY68" fmla="*/ 1405651 h 1914275"/>
                  <a:gd name="connsiteX69" fmla="*/ 1692406 w 1919435"/>
                  <a:gd name="connsiteY69" fmla="*/ 1514006 h 1914275"/>
                  <a:gd name="connsiteX70" fmla="*/ 1692406 w 1919435"/>
                  <a:gd name="connsiteY70" fmla="*/ 1584695 h 1914275"/>
                  <a:gd name="connsiteX71" fmla="*/ 1689310 w 1919435"/>
                  <a:gd name="connsiteY71" fmla="*/ 1588307 h 1914275"/>
                  <a:gd name="connsiteX72" fmla="*/ 1600562 w 1919435"/>
                  <a:gd name="connsiteY72" fmla="*/ 1605850 h 1914275"/>
                  <a:gd name="connsiteX73" fmla="*/ 1490659 w 1919435"/>
                  <a:gd name="connsiteY73" fmla="*/ 1543933 h 1914275"/>
                  <a:gd name="connsiteX74" fmla="*/ 1415326 w 1919435"/>
                  <a:gd name="connsiteY74" fmla="*/ 1554769 h 1914275"/>
                  <a:gd name="connsiteX75" fmla="*/ 1391075 w 1919435"/>
                  <a:gd name="connsiteY75" fmla="*/ 1622877 h 1914275"/>
                  <a:gd name="connsiteX76" fmla="*/ 1426677 w 1919435"/>
                  <a:gd name="connsiteY76" fmla="*/ 1760128 h 1914275"/>
                  <a:gd name="connsiteX77" fmla="*/ 1406554 w 1919435"/>
                  <a:gd name="connsiteY77" fmla="*/ 1811725 h 1914275"/>
                  <a:gd name="connsiteX78" fmla="*/ 1370436 w 1919435"/>
                  <a:gd name="connsiteY78" fmla="*/ 1830300 h 1914275"/>
                  <a:gd name="connsiteX79" fmla="*/ 1316258 w 1919435"/>
                  <a:gd name="connsiteY79" fmla="*/ 1815337 h 1914275"/>
                  <a:gd name="connsiteX80" fmla="*/ 1231122 w 1919435"/>
                  <a:gd name="connsiteY80" fmla="*/ 1707498 h 1914275"/>
                  <a:gd name="connsiteX81" fmla="*/ 1121219 w 1919435"/>
                  <a:gd name="connsiteY81" fmla="*/ 1698210 h 1914275"/>
                  <a:gd name="connsiteX82" fmla="*/ 1106771 w 1919435"/>
                  <a:gd name="connsiteY82" fmla="*/ 1727105 h 1914275"/>
                  <a:gd name="connsiteX83" fmla="*/ 1087165 w 1919435"/>
                  <a:gd name="connsiteY83" fmla="*/ 1868999 h 1914275"/>
                  <a:gd name="connsiteX84" fmla="*/ 1050014 w 1919435"/>
                  <a:gd name="connsiteY84" fmla="*/ 1919049 h 1914275"/>
                  <a:gd name="connsiteX85" fmla="*/ 987581 w 1919435"/>
                  <a:gd name="connsiteY85" fmla="*/ 1919049 h 1914275"/>
                  <a:gd name="connsiteX86" fmla="*/ 960234 w 1919435"/>
                  <a:gd name="connsiteY86" fmla="*/ 1880866 h 1914275"/>
                  <a:gd name="connsiteX87" fmla="*/ 921535 w 1919435"/>
                  <a:gd name="connsiteY87" fmla="*/ 1744132 h 1914275"/>
                  <a:gd name="connsiteX88" fmla="*/ 875614 w 1919435"/>
                  <a:gd name="connsiteY88" fmla="*/ 1703886 h 1914275"/>
                  <a:gd name="connsiteX89" fmla="*/ 847751 w 1919435"/>
                  <a:gd name="connsiteY89" fmla="*/ 1700790 h 1914275"/>
                  <a:gd name="connsiteX90" fmla="*/ 800281 w 1919435"/>
                  <a:gd name="connsiteY90" fmla="*/ 1727105 h 1914275"/>
                  <a:gd name="connsiteX91" fmla="*/ 788414 w 1919435"/>
                  <a:gd name="connsiteY91" fmla="*/ 1747228 h 1914275"/>
                  <a:gd name="connsiteX92" fmla="*/ 723401 w 1919435"/>
                  <a:gd name="connsiteY92" fmla="*/ 1857131 h 1914275"/>
                  <a:gd name="connsiteX93" fmla="*/ 674383 w 1919435"/>
                  <a:gd name="connsiteY93" fmla="*/ 1877254 h 1914275"/>
                  <a:gd name="connsiteX94" fmla="*/ 634652 w 1919435"/>
                  <a:gd name="connsiteY94" fmla="*/ 1863839 h 1914275"/>
                  <a:gd name="connsiteX95" fmla="*/ 607822 w 1919435"/>
                  <a:gd name="connsiteY95" fmla="*/ 1813789 h 1914275"/>
                  <a:gd name="connsiteX96" fmla="*/ 624848 w 1919435"/>
                  <a:gd name="connsiteY96" fmla="*/ 1672927 h 1914275"/>
                  <a:gd name="connsiteX97" fmla="*/ 586150 w 1919435"/>
                  <a:gd name="connsiteY97" fmla="*/ 1607398 h 1914275"/>
                  <a:gd name="connsiteX98" fmla="*/ 514430 w 1919435"/>
                  <a:gd name="connsiteY98" fmla="*/ 1611010 h 1914275"/>
                  <a:gd name="connsiteX99" fmla="*/ 413814 w 1919435"/>
                  <a:gd name="connsiteY99" fmla="*/ 1687375 h 1914275"/>
                  <a:gd name="connsiteX100" fmla="*/ 324550 w 1919435"/>
                  <a:gd name="connsiteY100" fmla="*/ 1682215 h 1914275"/>
                  <a:gd name="connsiteX101" fmla="*/ 316810 w 1919435"/>
                  <a:gd name="connsiteY101" fmla="*/ 1674475 h 1914275"/>
                  <a:gd name="connsiteX102" fmla="*/ 309071 w 1919435"/>
                  <a:gd name="connsiteY102" fmla="*/ 1612558 h 1914275"/>
                  <a:gd name="connsiteX103" fmla="*/ 376148 w 1919435"/>
                  <a:gd name="connsiteY103" fmla="*/ 1492851 h 1914275"/>
                  <a:gd name="connsiteX104" fmla="*/ 387499 w 1919435"/>
                  <a:gd name="connsiteY104" fmla="*/ 1456217 h 1914275"/>
                  <a:gd name="connsiteX105" fmla="*/ 297203 w 1919435"/>
                  <a:gd name="connsiteY105" fmla="*/ 1391720 h 1914275"/>
                  <a:gd name="connsiteX106" fmla="*/ 158405 w 1919435"/>
                  <a:gd name="connsiteY106" fmla="*/ 1427838 h 1914275"/>
                  <a:gd name="connsiteX107" fmla="*/ 114031 w 1919435"/>
                  <a:gd name="connsiteY107" fmla="*/ 1412875 h 1914275"/>
                  <a:gd name="connsiteX108" fmla="*/ 91844 w 1919435"/>
                  <a:gd name="connsiteY108" fmla="*/ 1373660 h 1914275"/>
                  <a:gd name="connsiteX109" fmla="*/ 106808 w 1919435"/>
                  <a:gd name="connsiteY109" fmla="*/ 1315871 h 1914275"/>
                  <a:gd name="connsiteX110" fmla="*/ 209487 w 1919435"/>
                  <a:gd name="connsiteY110" fmla="*/ 1234347 h 1914275"/>
                  <a:gd name="connsiteX111" fmla="*/ 236834 w 1919435"/>
                  <a:gd name="connsiteY111" fmla="*/ 1151274 h 1914275"/>
                  <a:gd name="connsiteX112" fmla="*/ 181624 w 1919435"/>
                  <a:gd name="connsiteY112" fmla="*/ 1104836 h 1914275"/>
                  <a:gd name="connsiteX113" fmla="*/ 52114 w 1919435"/>
                  <a:gd name="connsiteY113" fmla="*/ 1087293 h 1914275"/>
                  <a:gd name="connsiteX114" fmla="*/ 1032 w 1919435"/>
                  <a:gd name="connsiteY114" fmla="*/ 1051175 h 1914275"/>
                  <a:gd name="connsiteX115" fmla="*/ 0 w 1919435"/>
                  <a:gd name="connsiteY115" fmla="*/ 987194 h 1914275"/>
                  <a:gd name="connsiteX116" fmla="*/ 1198616 w 1919435"/>
                  <a:gd name="connsiteY116" fmla="*/ 960879 h 1914275"/>
                  <a:gd name="connsiteX117" fmla="*/ 958686 w 1919435"/>
                  <a:gd name="connsiteY117" fmla="*/ 720949 h 1914275"/>
                  <a:gd name="connsiteX118" fmla="*/ 720304 w 1919435"/>
                  <a:gd name="connsiteY118" fmla="*/ 959331 h 1914275"/>
                  <a:gd name="connsiteX119" fmla="*/ 957654 w 1919435"/>
                  <a:gd name="connsiteY119" fmla="*/ 1198744 h 1914275"/>
                  <a:gd name="connsiteX120" fmla="*/ 1198616 w 1919435"/>
                  <a:gd name="connsiteY120" fmla="*/ 960879 h 191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1919435" h="1914275">
                    <a:moveTo>
                      <a:pt x="0" y="987194"/>
                    </a:moveTo>
                    <a:cubicBezTo>
                      <a:pt x="8256" y="971714"/>
                      <a:pt x="21155" y="963975"/>
                      <a:pt x="37667" y="959846"/>
                    </a:cubicBezTo>
                    <a:cubicBezTo>
                      <a:pt x="82041" y="947979"/>
                      <a:pt x="125383" y="934564"/>
                      <a:pt x="169757" y="922696"/>
                    </a:cubicBezTo>
                    <a:cubicBezTo>
                      <a:pt x="196587" y="915473"/>
                      <a:pt x="212583" y="900509"/>
                      <a:pt x="215163" y="872130"/>
                    </a:cubicBezTo>
                    <a:cubicBezTo>
                      <a:pt x="215679" y="864907"/>
                      <a:pt x="216710" y="857683"/>
                      <a:pt x="217743" y="850459"/>
                    </a:cubicBezTo>
                    <a:cubicBezTo>
                      <a:pt x="220323" y="826209"/>
                      <a:pt x="209487" y="809697"/>
                      <a:pt x="189364" y="797830"/>
                    </a:cubicBezTo>
                    <a:cubicBezTo>
                      <a:pt x="149118" y="774611"/>
                      <a:pt x="109388" y="750876"/>
                      <a:pt x="69657" y="727657"/>
                    </a:cubicBezTo>
                    <a:cubicBezTo>
                      <a:pt x="40246" y="710629"/>
                      <a:pt x="35087" y="697730"/>
                      <a:pt x="43858" y="664708"/>
                    </a:cubicBezTo>
                    <a:cubicBezTo>
                      <a:pt x="44890" y="661612"/>
                      <a:pt x="45406" y="658516"/>
                      <a:pt x="46438" y="655936"/>
                    </a:cubicBezTo>
                    <a:cubicBezTo>
                      <a:pt x="59337" y="613110"/>
                      <a:pt x="70689" y="604854"/>
                      <a:pt x="114547" y="608982"/>
                    </a:cubicBezTo>
                    <a:cubicBezTo>
                      <a:pt x="156857" y="613110"/>
                      <a:pt x="199167" y="617754"/>
                      <a:pt x="241478" y="623429"/>
                    </a:cubicBezTo>
                    <a:cubicBezTo>
                      <a:pt x="275016" y="627557"/>
                      <a:pt x="289463" y="621881"/>
                      <a:pt x="306491" y="593503"/>
                    </a:cubicBezTo>
                    <a:cubicBezTo>
                      <a:pt x="330741" y="554288"/>
                      <a:pt x="329710" y="541905"/>
                      <a:pt x="301331" y="505271"/>
                    </a:cubicBezTo>
                    <a:cubicBezTo>
                      <a:pt x="274500" y="470700"/>
                      <a:pt x="248185" y="435614"/>
                      <a:pt x="222386" y="400527"/>
                    </a:cubicBezTo>
                    <a:cubicBezTo>
                      <a:pt x="206907" y="379888"/>
                      <a:pt x="206907" y="362861"/>
                      <a:pt x="222386" y="342222"/>
                    </a:cubicBezTo>
                    <a:cubicBezTo>
                      <a:pt x="230126" y="331902"/>
                      <a:pt x="238382" y="321583"/>
                      <a:pt x="248185" y="313327"/>
                    </a:cubicBezTo>
                    <a:cubicBezTo>
                      <a:pt x="267792" y="296816"/>
                      <a:pt x="281208" y="294752"/>
                      <a:pt x="303395" y="307135"/>
                    </a:cubicBezTo>
                    <a:cubicBezTo>
                      <a:pt x="342609" y="328806"/>
                      <a:pt x="382856" y="348929"/>
                      <a:pt x="420522" y="373180"/>
                    </a:cubicBezTo>
                    <a:cubicBezTo>
                      <a:pt x="463864" y="401043"/>
                      <a:pt x="493791" y="382468"/>
                      <a:pt x="525265" y="343770"/>
                    </a:cubicBezTo>
                    <a:cubicBezTo>
                      <a:pt x="535585" y="330870"/>
                      <a:pt x="531973" y="313843"/>
                      <a:pt x="527845" y="298364"/>
                    </a:cubicBezTo>
                    <a:cubicBezTo>
                      <a:pt x="516493" y="254506"/>
                      <a:pt x="505142" y="210647"/>
                      <a:pt x="493791" y="166789"/>
                    </a:cubicBezTo>
                    <a:cubicBezTo>
                      <a:pt x="485535" y="135315"/>
                      <a:pt x="490694" y="122415"/>
                      <a:pt x="518557" y="105904"/>
                    </a:cubicBezTo>
                    <a:cubicBezTo>
                      <a:pt x="524749" y="102292"/>
                      <a:pt x="530941" y="98680"/>
                      <a:pt x="537649" y="95585"/>
                    </a:cubicBezTo>
                    <a:cubicBezTo>
                      <a:pt x="571187" y="80105"/>
                      <a:pt x="586150" y="83717"/>
                      <a:pt x="608853" y="113128"/>
                    </a:cubicBezTo>
                    <a:cubicBezTo>
                      <a:pt x="636200" y="147698"/>
                      <a:pt x="663547" y="182785"/>
                      <a:pt x="690894" y="217355"/>
                    </a:cubicBezTo>
                    <a:cubicBezTo>
                      <a:pt x="716693" y="249346"/>
                      <a:pt x="777062" y="249346"/>
                      <a:pt x="802861" y="216839"/>
                    </a:cubicBezTo>
                    <a:cubicBezTo>
                      <a:pt x="813697" y="202908"/>
                      <a:pt x="813697" y="185365"/>
                      <a:pt x="816277" y="169369"/>
                    </a:cubicBezTo>
                    <a:cubicBezTo>
                      <a:pt x="822468" y="129123"/>
                      <a:pt x="827628" y="88877"/>
                      <a:pt x="832788" y="48631"/>
                    </a:cubicBezTo>
                    <a:cubicBezTo>
                      <a:pt x="836916" y="16640"/>
                      <a:pt x="845687" y="7868"/>
                      <a:pt x="877677" y="2193"/>
                    </a:cubicBezTo>
                    <a:cubicBezTo>
                      <a:pt x="891093" y="-387"/>
                      <a:pt x="904509" y="-387"/>
                      <a:pt x="917924" y="645"/>
                    </a:cubicBezTo>
                    <a:cubicBezTo>
                      <a:pt x="937531" y="1677"/>
                      <a:pt x="950947" y="11996"/>
                      <a:pt x="956106" y="31603"/>
                    </a:cubicBezTo>
                    <a:cubicBezTo>
                      <a:pt x="968490" y="75461"/>
                      <a:pt x="981389" y="119835"/>
                      <a:pt x="993772" y="163693"/>
                    </a:cubicBezTo>
                    <a:cubicBezTo>
                      <a:pt x="1006672" y="208584"/>
                      <a:pt x="1043822" y="229739"/>
                      <a:pt x="1089745" y="217871"/>
                    </a:cubicBezTo>
                    <a:cubicBezTo>
                      <a:pt x="1104707" y="214259"/>
                      <a:pt x="1113479" y="203424"/>
                      <a:pt x="1120703" y="191040"/>
                    </a:cubicBezTo>
                    <a:cubicBezTo>
                      <a:pt x="1144438" y="150278"/>
                      <a:pt x="1168689" y="109516"/>
                      <a:pt x="1192940" y="68754"/>
                    </a:cubicBezTo>
                    <a:cubicBezTo>
                      <a:pt x="1208419" y="42439"/>
                      <a:pt x="1221835" y="36763"/>
                      <a:pt x="1251245" y="44503"/>
                    </a:cubicBezTo>
                    <a:cubicBezTo>
                      <a:pt x="1310067" y="59466"/>
                      <a:pt x="1317806" y="72366"/>
                      <a:pt x="1309035" y="137895"/>
                    </a:cubicBezTo>
                    <a:cubicBezTo>
                      <a:pt x="1303875" y="177109"/>
                      <a:pt x="1299231" y="216323"/>
                      <a:pt x="1294587" y="255538"/>
                    </a:cubicBezTo>
                    <a:cubicBezTo>
                      <a:pt x="1294071" y="259665"/>
                      <a:pt x="1294071" y="263793"/>
                      <a:pt x="1294587" y="267921"/>
                    </a:cubicBezTo>
                    <a:cubicBezTo>
                      <a:pt x="1301295" y="309715"/>
                      <a:pt x="1364760" y="338610"/>
                      <a:pt x="1399331" y="314359"/>
                    </a:cubicBezTo>
                    <a:cubicBezTo>
                      <a:pt x="1438545" y="286496"/>
                      <a:pt x="1476211" y="257085"/>
                      <a:pt x="1514394" y="228191"/>
                    </a:cubicBezTo>
                    <a:cubicBezTo>
                      <a:pt x="1542256" y="207036"/>
                      <a:pt x="1556188" y="207552"/>
                      <a:pt x="1584050" y="229223"/>
                    </a:cubicBezTo>
                    <a:cubicBezTo>
                      <a:pt x="1587663" y="232319"/>
                      <a:pt x="1591274" y="234898"/>
                      <a:pt x="1594886" y="238510"/>
                    </a:cubicBezTo>
                    <a:cubicBezTo>
                      <a:pt x="1627393" y="269469"/>
                      <a:pt x="1628941" y="278757"/>
                      <a:pt x="1606754" y="317971"/>
                    </a:cubicBezTo>
                    <a:cubicBezTo>
                      <a:pt x="1585599" y="355637"/>
                      <a:pt x="1565475" y="393819"/>
                      <a:pt x="1543288" y="430970"/>
                    </a:cubicBezTo>
                    <a:cubicBezTo>
                      <a:pt x="1527293" y="458317"/>
                      <a:pt x="1534517" y="481020"/>
                      <a:pt x="1552060" y="504239"/>
                    </a:cubicBezTo>
                    <a:cubicBezTo>
                      <a:pt x="1569604" y="527458"/>
                      <a:pt x="1589726" y="538809"/>
                      <a:pt x="1619137" y="531069"/>
                    </a:cubicBezTo>
                    <a:cubicBezTo>
                      <a:pt x="1664543" y="519202"/>
                      <a:pt x="1709949" y="507850"/>
                      <a:pt x="1754839" y="495467"/>
                    </a:cubicBezTo>
                    <a:cubicBezTo>
                      <a:pt x="1783734" y="487727"/>
                      <a:pt x="1796634" y="492371"/>
                      <a:pt x="1812629" y="517654"/>
                    </a:cubicBezTo>
                    <a:cubicBezTo>
                      <a:pt x="1819853" y="528490"/>
                      <a:pt x="1826044" y="539841"/>
                      <a:pt x="1830172" y="552225"/>
                    </a:cubicBezTo>
                    <a:cubicBezTo>
                      <a:pt x="1837912" y="574412"/>
                      <a:pt x="1834299" y="588343"/>
                      <a:pt x="1815724" y="603306"/>
                    </a:cubicBezTo>
                    <a:cubicBezTo>
                      <a:pt x="1777026" y="634265"/>
                      <a:pt x="1738844" y="665224"/>
                      <a:pt x="1699630" y="695666"/>
                    </a:cubicBezTo>
                    <a:cubicBezTo>
                      <a:pt x="1680022" y="710629"/>
                      <a:pt x="1674862" y="729205"/>
                      <a:pt x="1678990" y="751908"/>
                    </a:cubicBezTo>
                    <a:cubicBezTo>
                      <a:pt x="1680539" y="759647"/>
                      <a:pt x="1683119" y="766871"/>
                      <a:pt x="1685182" y="774611"/>
                    </a:cubicBezTo>
                    <a:cubicBezTo>
                      <a:pt x="1691890" y="798862"/>
                      <a:pt x="1707885" y="812277"/>
                      <a:pt x="1732652" y="815373"/>
                    </a:cubicBezTo>
                    <a:cubicBezTo>
                      <a:pt x="1779606" y="821565"/>
                      <a:pt x="1826560" y="828272"/>
                      <a:pt x="1872998" y="834464"/>
                    </a:cubicBezTo>
                    <a:cubicBezTo>
                      <a:pt x="1900861" y="838076"/>
                      <a:pt x="1915308" y="851491"/>
                      <a:pt x="1918404" y="879354"/>
                    </a:cubicBezTo>
                    <a:cubicBezTo>
                      <a:pt x="1919952" y="892770"/>
                      <a:pt x="1921500" y="906185"/>
                      <a:pt x="1919952" y="919600"/>
                    </a:cubicBezTo>
                    <a:cubicBezTo>
                      <a:pt x="1917372" y="940755"/>
                      <a:pt x="1906536" y="952623"/>
                      <a:pt x="1886930" y="958299"/>
                    </a:cubicBezTo>
                    <a:cubicBezTo>
                      <a:pt x="1843071" y="970682"/>
                      <a:pt x="1798697" y="983065"/>
                      <a:pt x="1754839" y="995965"/>
                    </a:cubicBezTo>
                    <a:cubicBezTo>
                      <a:pt x="1712013" y="1008348"/>
                      <a:pt x="1692406" y="1040855"/>
                      <a:pt x="1701178" y="1085229"/>
                    </a:cubicBezTo>
                    <a:cubicBezTo>
                      <a:pt x="1704273" y="1102256"/>
                      <a:pt x="1714077" y="1113092"/>
                      <a:pt x="1728524" y="1121348"/>
                    </a:cubicBezTo>
                    <a:cubicBezTo>
                      <a:pt x="1768771" y="1145083"/>
                      <a:pt x="1809016" y="1168817"/>
                      <a:pt x="1849779" y="1192552"/>
                    </a:cubicBezTo>
                    <a:cubicBezTo>
                      <a:pt x="1879706" y="1210096"/>
                      <a:pt x="1884350" y="1220415"/>
                      <a:pt x="1876094" y="1253954"/>
                    </a:cubicBezTo>
                    <a:cubicBezTo>
                      <a:pt x="1875578" y="1256018"/>
                      <a:pt x="1875578" y="1258082"/>
                      <a:pt x="1875062" y="1260145"/>
                    </a:cubicBezTo>
                    <a:cubicBezTo>
                      <a:pt x="1862678" y="1300908"/>
                      <a:pt x="1848747" y="1321031"/>
                      <a:pt x="1802309" y="1312259"/>
                    </a:cubicBezTo>
                    <a:cubicBezTo>
                      <a:pt x="1760515" y="1304003"/>
                      <a:pt x="1717689" y="1302456"/>
                      <a:pt x="1675379" y="1296264"/>
                    </a:cubicBezTo>
                    <a:cubicBezTo>
                      <a:pt x="1645452" y="1292136"/>
                      <a:pt x="1625845" y="1304003"/>
                      <a:pt x="1611398" y="1329286"/>
                    </a:cubicBezTo>
                    <a:cubicBezTo>
                      <a:pt x="1596434" y="1355085"/>
                      <a:pt x="1589726" y="1379336"/>
                      <a:pt x="1610365" y="1405651"/>
                    </a:cubicBezTo>
                    <a:cubicBezTo>
                      <a:pt x="1638228" y="1441254"/>
                      <a:pt x="1665059" y="1477888"/>
                      <a:pt x="1692406" y="1514006"/>
                    </a:cubicBezTo>
                    <a:cubicBezTo>
                      <a:pt x="1715109" y="1543417"/>
                      <a:pt x="1715109" y="1555285"/>
                      <a:pt x="1692406" y="1584695"/>
                    </a:cubicBezTo>
                    <a:cubicBezTo>
                      <a:pt x="1691374" y="1585727"/>
                      <a:pt x="1690342" y="1587275"/>
                      <a:pt x="1689310" y="1588307"/>
                    </a:cubicBezTo>
                    <a:cubicBezTo>
                      <a:pt x="1659383" y="1620298"/>
                      <a:pt x="1647516" y="1634229"/>
                      <a:pt x="1600562" y="1605850"/>
                    </a:cubicBezTo>
                    <a:cubicBezTo>
                      <a:pt x="1564444" y="1584179"/>
                      <a:pt x="1526261" y="1565604"/>
                      <a:pt x="1490659" y="1543933"/>
                    </a:cubicBezTo>
                    <a:cubicBezTo>
                      <a:pt x="1461248" y="1526390"/>
                      <a:pt x="1438545" y="1536709"/>
                      <a:pt x="1415326" y="1554769"/>
                    </a:cubicBezTo>
                    <a:cubicBezTo>
                      <a:pt x="1392107" y="1572312"/>
                      <a:pt x="1382819" y="1593467"/>
                      <a:pt x="1391075" y="1622877"/>
                    </a:cubicBezTo>
                    <a:cubicBezTo>
                      <a:pt x="1403974" y="1668284"/>
                      <a:pt x="1415326" y="1714205"/>
                      <a:pt x="1426677" y="1760128"/>
                    </a:cubicBezTo>
                    <a:cubicBezTo>
                      <a:pt x="1432870" y="1784894"/>
                      <a:pt x="1427710" y="1798310"/>
                      <a:pt x="1406554" y="1811725"/>
                    </a:cubicBezTo>
                    <a:cubicBezTo>
                      <a:pt x="1395203" y="1818949"/>
                      <a:pt x="1383335" y="1825657"/>
                      <a:pt x="1370436" y="1830300"/>
                    </a:cubicBezTo>
                    <a:cubicBezTo>
                      <a:pt x="1347733" y="1838556"/>
                      <a:pt x="1331222" y="1834428"/>
                      <a:pt x="1316258" y="1815337"/>
                    </a:cubicBezTo>
                    <a:cubicBezTo>
                      <a:pt x="1287879" y="1779735"/>
                      <a:pt x="1259501" y="1743616"/>
                      <a:pt x="1231122" y="1707498"/>
                    </a:cubicBezTo>
                    <a:cubicBezTo>
                      <a:pt x="1203775" y="1673443"/>
                      <a:pt x="1154242" y="1668800"/>
                      <a:pt x="1121219" y="1698210"/>
                    </a:cubicBezTo>
                    <a:cubicBezTo>
                      <a:pt x="1112447" y="1705950"/>
                      <a:pt x="1108320" y="1715753"/>
                      <a:pt x="1106771" y="1727105"/>
                    </a:cubicBezTo>
                    <a:cubicBezTo>
                      <a:pt x="1100064" y="1774575"/>
                      <a:pt x="1092324" y="1821529"/>
                      <a:pt x="1087165" y="1868999"/>
                    </a:cubicBezTo>
                    <a:cubicBezTo>
                      <a:pt x="1084068" y="1893766"/>
                      <a:pt x="1074265" y="1911309"/>
                      <a:pt x="1050014" y="1919049"/>
                    </a:cubicBezTo>
                    <a:cubicBezTo>
                      <a:pt x="1029375" y="1919049"/>
                      <a:pt x="1008220" y="1919049"/>
                      <a:pt x="987581" y="1919049"/>
                    </a:cubicBezTo>
                    <a:cubicBezTo>
                      <a:pt x="973133" y="1910277"/>
                      <a:pt x="964878" y="1897377"/>
                      <a:pt x="960234" y="1880866"/>
                    </a:cubicBezTo>
                    <a:cubicBezTo>
                      <a:pt x="947851" y="1835460"/>
                      <a:pt x="933919" y="1790054"/>
                      <a:pt x="921535" y="1744132"/>
                    </a:cubicBezTo>
                    <a:cubicBezTo>
                      <a:pt x="914828" y="1719881"/>
                      <a:pt x="899865" y="1706982"/>
                      <a:pt x="875614" y="1703886"/>
                    </a:cubicBezTo>
                    <a:cubicBezTo>
                      <a:pt x="866326" y="1702854"/>
                      <a:pt x="857038" y="1701306"/>
                      <a:pt x="847751" y="1700790"/>
                    </a:cubicBezTo>
                    <a:cubicBezTo>
                      <a:pt x="826080" y="1699242"/>
                      <a:pt x="811117" y="1709046"/>
                      <a:pt x="800281" y="1727105"/>
                    </a:cubicBezTo>
                    <a:cubicBezTo>
                      <a:pt x="796153" y="1733813"/>
                      <a:pt x="792541" y="1740520"/>
                      <a:pt x="788414" y="1747228"/>
                    </a:cubicBezTo>
                    <a:cubicBezTo>
                      <a:pt x="766742" y="1783862"/>
                      <a:pt x="745587" y="1821013"/>
                      <a:pt x="723401" y="1857131"/>
                    </a:cubicBezTo>
                    <a:cubicBezTo>
                      <a:pt x="711533" y="1877254"/>
                      <a:pt x="697085" y="1882414"/>
                      <a:pt x="674383" y="1877254"/>
                    </a:cubicBezTo>
                    <a:cubicBezTo>
                      <a:pt x="660451" y="1874158"/>
                      <a:pt x="647552" y="1869515"/>
                      <a:pt x="634652" y="1863839"/>
                    </a:cubicBezTo>
                    <a:cubicBezTo>
                      <a:pt x="611949" y="1853003"/>
                      <a:pt x="604726" y="1839072"/>
                      <a:pt x="607822" y="1813789"/>
                    </a:cubicBezTo>
                    <a:cubicBezTo>
                      <a:pt x="613497" y="1766835"/>
                      <a:pt x="618141" y="1719881"/>
                      <a:pt x="624848" y="1672927"/>
                    </a:cubicBezTo>
                    <a:cubicBezTo>
                      <a:pt x="629492" y="1639905"/>
                      <a:pt x="611949" y="1621846"/>
                      <a:pt x="586150" y="1607398"/>
                    </a:cubicBezTo>
                    <a:cubicBezTo>
                      <a:pt x="560868" y="1593467"/>
                      <a:pt x="538165" y="1591403"/>
                      <a:pt x="514430" y="1611010"/>
                    </a:cubicBezTo>
                    <a:cubicBezTo>
                      <a:pt x="481407" y="1637325"/>
                      <a:pt x="446836" y="1661576"/>
                      <a:pt x="413814" y="1687375"/>
                    </a:cubicBezTo>
                    <a:cubicBezTo>
                      <a:pt x="380276" y="1713690"/>
                      <a:pt x="365828" y="1719365"/>
                      <a:pt x="324550" y="1682215"/>
                    </a:cubicBezTo>
                    <a:cubicBezTo>
                      <a:pt x="321970" y="1679635"/>
                      <a:pt x="319390" y="1677055"/>
                      <a:pt x="316810" y="1674475"/>
                    </a:cubicBezTo>
                    <a:cubicBezTo>
                      <a:pt x="296687" y="1653836"/>
                      <a:pt x="294623" y="1637841"/>
                      <a:pt x="309071" y="1612558"/>
                    </a:cubicBezTo>
                    <a:cubicBezTo>
                      <a:pt x="331258" y="1572828"/>
                      <a:pt x="353960" y="1532581"/>
                      <a:pt x="376148" y="1492851"/>
                    </a:cubicBezTo>
                    <a:cubicBezTo>
                      <a:pt x="382339" y="1481500"/>
                      <a:pt x="389047" y="1470148"/>
                      <a:pt x="387499" y="1456217"/>
                    </a:cubicBezTo>
                    <a:cubicBezTo>
                      <a:pt x="383887" y="1414423"/>
                      <a:pt x="337449" y="1381400"/>
                      <a:pt x="297203" y="1391720"/>
                    </a:cubicBezTo>
                    <a:cubicBezTo>
                      <a:pt x="250765" y="1403587"/>
                      <a:pt x="204327" y="1415455"/>
                      <a:pt x="158405" y="1427838"/>
                    </a:cubicBezTo>
                    <a:cubicBezTo>
                      <a:pt x="139830" y="1432998"/>
                      <a:pt x="125899" y="1427322"/>
                      <a:pt x="114031" y="1412875"/>
                    </a:cubicBezTo>
                    <a:cubicBezTo>
                      <a:pt x="104228" y="1401007"/>
                      <a:pt x="98036" y="1387592"/>
                      <a:pt x="91844" y="1373660"/>
                    </a:cubicBezTo>
                    <a:cubicBezTo>
                      <a:pt x="81525" y="1349409"/>
                      <a:pt x="86169" y="1331866"/>
                      <a:pt x="106808" y="1315871"/>
                    </a:cubicBezTo>
                    <a:cubicBezTo>
                      <a:pt x="140862" y="1288524"/>
                      <a:pt x="175432" y="1261693"/>
                      <a:pt x="209487" y="1234347"/>
                    </a:cubicBezTo>
                    <a:cubicBezTo>
                      <a:pt x="245605" y="1206484"/>
                      <a:pt x="248701" y="1194616"/>
                      <a:pt x="236834" y="1151274"/>
                    </a:cubicBezTo>
                    <a:cubicBezTo>
                      <a:pt x="228578" y="1122896"/>
                      <a:pt x="211551" y="1107932"/>
                      <a:pt x="181624" y="1104836"/>
                    </a:cubicBezTo>
                    <a:cubicBezTo>
                      <a:pt x="138282" y="1100192"/>
                      <a:pt x="95456" y="1091937"/>
                      <a:pt x="52114" y="1087293"/>
                    </a:cubicBezTo>
                    <a:cubicBezTo>
                      <a:pt x="27347" y="1084713"/>
                      <a:pt x="9804" y="1074910"/>
                      <a:pt x="1032" y="1051175"/>
                    </a:cubicBezTo>
                    <a:cubicBezTo>
                      <a:pt x="0" y="1028988"/>
                      <a:pt x="0" y="1008348"/>
                      <a:pt x="0" y="987194"/>
                    </a:cubicBezTo>
                    <a:close/>
                    <a:moveTo>
                      <a:pt x="1198616" y="960879"/>
                    </a:moveTo>
                    <a:cubicBezTo>
                      <a:pt x="1200163" y="838592"/>
                      <a:pt x="1104192" y="720433"/>
                      <a:pt x="958686" y="720949"/>
                    </a:cubicBezTo>
                    <a:cubicBezTo>
                      <a:pt x="824016" y="721465"/>
                      <a:pt x="720821" y="824145"/>
                      <a:pt x="720304" y="959331"/>
                    </a:cubicBezTo>
                    <a:cubicBezTo>
                      <a:pt x="719788" y="1096581"/>
                      <a:pt x="827628" y="1197712"/>
                      <a:pt x="957654" y="1198744"/>
                    </a:cubicBezTo>
                    <a:cubicBezTo>
                      <a:pt x="1090776" y="1199776"/>
                      <a:pt x="1198100" y="1092969"/>
                      <a:pt x="1198616" y="960879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C1613B70-341B-437A-A0D4-569BDB3F76E5}"/>
                  </a:ext>
                </a:extLst>
              </p:cNvPr>
              <p:cNvGrpSpPr/>
              <p:nvPr/>
            </p:nvGrpSpPr>
            <p:grpSpPr>
              <a:xfrm>
                <a:off x="7392963" y="2648852"/>
                <a:ext cx="1838947" cy="1835405"/>
                <a:chOff x="7167947" y="1624190"/>
                <a:chExt cx="2677922" cy="2672763"/>
              </a:xfrm>
              <a:grpFill/>
            </p:grpSpPr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A96EF5B8-28BF-47BD-A097-7ADED01EDC98}"/>
                    </a:ext>
                  </a:extLst>
                </p:cNvPr>
                <p:cNvSpPr/>
                <p:nvPr/>
              </p:nvSpPr>
              <p:spPr>
                <a:xfrm>
                  <a:off x="7167947" y="1624190"/>
                  <a:ext cx="2677922" cy="2672763"/>
                </a:xfrm>
                <a:custGeom>
                  <a:avLst/>
                  <a:gdLst>
                    <a:gd name="connsiteX0" fmla="*/ 2538684 w 2677922"/>
                    <a:gd name="connsiteY0" fmla="*/ 1897505 h 2672762"/>
                    <a:gd name="connsiteX1" fmla="*/ 2456643 w 2677922"/>
                    <a:gd name="connsiteY1" fmla="*/ 1879446 h 2672762"/>
                    <a:gd name="connsiteX2" fmla="*/ 2389566 w 2677922"/>
                    <a:gd name="connsiteY2" fmla="*/ 1863966 h 2672762"/>
                    <a:gd name="connsiteX3" fmla="*/ 2354479 w 2677922"/>
                    <a:gd name="connsiteY3" fmla="*/ 1874802 h 2672762"/>
                    <a:gd name="connsiteX4" fmla="*/ 2312170 w 2677922"/>
                    <a:gd name="connsiteY4" fmla="*/ 1950651 h 2672762"/>
                    <a:gd name="connsiteX5" fmla="*/ 2322489 w 2677922"/>
                    <a:gd name="connsiteY5" fmla="*/ 1983157 h 2672762"/>
                    <a:gd name="connsiteX6" fmla="*/ 2412785 w 2677922"/>
                    <a:gd name="connsiteY6" fmla="*/ 2080161 h 2672762"/>
                    <a:gd name="connsiteX7" fmla="*/ 2418461 w 2677922"/>
                    <a:gd name="connsiteY7" fmla="*/ 2146722 h 2672762"/>
                    <a:gd name="connsiteX8" fmla="*/ 2414849 w 2677922"/>
                    <a:gd name="connsiteY8" fmla="*/ 2151882 h 2672762"/>
                    <a:gd name="connsiteX9" fmla="*/ 2324037 w 2677922"/>
                    <a:gd name="connsiteY9" fmla="*/ 2174585 h 2672762"/>
                    <a:gd name="connsiteX10" fmla="*/ 2219294 w 2677922"/>
                    <a:gd name="connsiteY10" fmla="*/ 2118859 h 2672762"/>
                    <a:gd name="connsiteX11" fmla="*/ 2178531 w 2677922"/>
                    <a:gd name="connsiteY11" fmla="*/ 2120407 h 2672762"/>
                    <a:gd name="connsiteX12" fmla="*/ 2125386 w 2677922"/>
                    <a:gd name="connsiteY12" fmla="*/ 2172521 h 2672762"/>
                    <a:gd name="connsiteX13" fmla="*/ 2122806 w 2677922"/>
                    <a:gd name="connsiteY13" fmla="*/ 2217411 h 2672762"/>
                    <a:gd name="connsiteX14" fmla="*/ 2184723 w 2677922"/>
                    <a:gd name="connsiteY14" fmla="*/ 2334538 h 2672762"/>
                    <a:gd name="connsiteX15" fmla="*/ 2174404 w 2677922"/>
                    <a:gd name="connsiteY15" fmla="*/ 2395423 h 2672762"/>
                    <a:gd name="connsiteX16" fmla="*/ 2164084 w 2677922"/>
                    <a:gd name="connsiteY16" fmla="*/ 2404711 h 2672762"/>
                    <a:gd name="connsiteX17" fmla="*/ 2075336 w 2677922"/>
                    <a:gd name="connsiteY17" fmla="*/ 2401615 h 2672762"/>
                    <a:gd name="connsiteX18" fmla="*/ 1988652 w 2677922"/>
                    <a:gd name="connsiteY18" fmla="*/ 2320606 h 2672762"/>
                    <a:gd name="connsiteX19" fmla="*/ 1944277 w 2677922"/>
                    <a:gd name="connsiteY19" fmla="*/ 2311835 h 2672762"/>
                    <a:gd name="connsiteX20" fmla="*/ 1883392 w 2677922"/>
                    <a:gd name="connsiteY20" fmla="*/ 2346405 h 2672762"/>
                    <a:gd name="connsiteX21" fmla="*/ 1868429 w 2677922"/>
                    <a:gd name="connsiteY21" fmla="*/ 2391811 h 2672762"/>
                    <a:gd name="connsiteX22" fmla="*/ 1899388 w 2677922"/>
                    <a:gd name="connsiteY22" fmla="*/ 2526997 h 2672762"/>
                    <a:gd name="connsiteX23" fmla="*/ 1879264 w 2677922"/>
                    <a:gd name="connsiteY23" fmla="*/ 2571887 h 2672762"/>
                    <a:gd name="connsiteX24" fmla="*/ 1841082 w 2677922"/>
                    <a:gd name="connsiteY24" fmla="*/ 2588915 h 2672762"/>
                    <a:gd name="connsiteX25" fmla="*/ 1782777 w 2677922"/>
                    <a:gd name="connsiteY25" fmla="*/ 2568276 h 2672762"/>
                    <a:gd name="connsiteX26" fmla="*/ 1715184 w 2677922"/>
                    <a:gd name="connsiteY26" fmla="*/ 2459404 h 2672762"/>
                    <a:gd name="connsiteX27" fmla="*/ 1664618 w 2677922"/>
                    <a:gd name="connsiteY27" fmla="*/ 2435669 h 2672762"/>
                    <a:gd name="connsiteX28" fmla="*/ 1610440 w 2677922"/>
                    <a:gd name="connsiteY28" fmla="*/ 2450117 h 2672762"/>
                    <a:gd name="connsiteX29" fmla="*/ 1577418 w 2677922"/>
                    <a:gd name="connsiteY29" fmla="*/ 2495007 h 2672762"/>
                    <a:gd name="connsiteX30" fmla="*/ 1573806 w 2677922"/>
                    <a:gd name="connsiteY30" fmla="*/ 2616777 h 2672762"/>
                    <a:gd name="connsiteX31" fmla="*/ 1526852 w 2677922"/>
                    <a:gd name="connsiteY31" fmla="*/ 2672503 h 2672762"/>
                    <a:gd name="connsiteX32" fmla="*/ 1497441 w 2677922"/>
                    <a:gd name="connsiteY32" fmla="*/ 2676115 h 2672762"/>
                    <a:gd name="connsiteX33" fmla="*/ 1449972 w 2677922"/>
                    <a:gd name="connsiteY33" fmla="*/ 2644124 h 2672762"/>
                    <a:gd name="connsiteX34" fmla="*/ 1410241 w 2677922"/>
                    <a:gd name="connsiteY34" fmla="*/ 2514614 h 2672762"/>
                    <a:gd name="connsiteX35" fmla="*/ 1373091 w 2677922"/>
                    <a:gd name="connsiteY35" fmla="*/ 2482623 h 2672762"/>
                    <a:gd name="connsiteX36" fmla="*/ 1304982 w 2677922"/>
                    <a:gd name="connsiteY36" fmla="*/ 2483139 h 2672762"/>
                    <a:gd name="connsiteX37" fmla="*/ 1271959 w 2677922"/>
                    <a:gd name="connsiteY37" fmla="*/ 2511518 h 2672762"/>
                    <a:gd name="connsiteX38" fmla="*/ 1234293 w 2677922"/>
                    <a:gd name="connsiteY38" fmla="*/ 2633805 h 2672762"/>
                    <a:gd name="connsiteX39" fmla="*/ 1170828 w 2677922"/>
                    <a:gd name="connsiteY39" fmla="*/ 2674567 h 2672762"/>
                    <a:gd name="connsiteX40" fmla="*/ 1106847 w 2677922"/>
                    <a:gd name="connsiteY40" fmla="*/ 2602330 h 2672762"/>
                    <a:gd name="connsiteX41" fmla="*/ 1103751 w 2677922"/>
                    <a:gd name="connsiteY41" fmla="*/ 2491395 h 2672762"/>
                    <a:gd name="connsiteX42" fmla="*/ 1080532 w 2677922"/>
                    <a:gd name="connsiteY42" fmla="*/ 2454244 h 2672762"/>
                    <a:gd name="connsiteX43" fmla="*/ 1005199 w 2677922"/>
                    <a:gd name="connsiteY43" fmla="*/ 2435153 h 2672762"/>
                    <a:gd name="connsiteX44" fmla="*/ 969080 w 2677922"/>
                    <a:gd name="connsiteY44" fmla="*/ 2454244 h 2672762"/>
                    <a:gd name="connsiteX45" fmla="*/ 900456 w 2677922"/>
                    <a:gd name="connsiteY45" fmla="*/ 2564148 h 2672762"/>
                    <a:gd name="connsiteX46" fmla="*/ 836474 w 2677922"/>
                    <a:gd name="connsiteY46" fmla="*/ 2587367 h 2672762"/>
                    <a:gd name="connsiteX47" fmla="*/ 831830 w 2677922"/>
                    <a:gd name="connsiteY47" fmla="*/ 2585819 h 2672762"/>
                    <a:gd name="connsiteX48" fmla="*/ 785392 w 2677922"/>
                    <a:gd name="connsiteY48" fmla="*/ 2504810 h 2672762"/>
                    <a:gd name="connsiteX49" fmla="*/ 811707 w 2677922"/>
                    <a:gd name="connsiteY49" fmla="*/ 2390779 h 2672762"/>
                    <a:gd name="connsiteX50" fmla="*/ 794680 w 2677922"/>
                    <a:gd name="connsiteY50" fmla="*/ 2344341 h 2672762"/>
                    <a:gd name="connsiteX51" fmla="*/ 739470 w 2677922"/>
                    <a:gd name="connsiteY51" fmla="*/ 2312351 h 2672762"/>
                    <a:gd name="connsiteX52" fmla="*/ 689421 w 2677922"/>
                    <a:gd name="connsiteY52" fmla="*/ 2321638 h 2672762"/>
                    <a:gd name="connsiteX53" fmla="*/ 596029 w 2677922"/>
                    <a:gd name="connsiteY53" fmla="*/ 2408838 h 2672762"/>
                    <a:gd name="connsiteX54" fmla="*/ 530500 w 2677922"/>
                    <a:gd name="connsiteY54" fmla="*/ 2415030 h 2672762"/>
                    <a:gd name="connsiteX55" fmla="*/ 521212 w 2677922"/>
                    <a:gd name="connsiteY55" fmla="*/ 2408838 h 2672762"/>
                    <a:gd name="connsiteX56" fmla="*/ 500573 w 2677922"/>
                    <a:gd name="connsiteY56" fmla="*/ 2322670 h 2672762"/>
                    <a:gd name="connsiteX57" fmla="*/ 556298 w 2677922"/>
                    <a:gd name="connsiteY57" fmla="*/ 2217927 h 2672762"/>
                    <a:gd name="connsiteX58" fmla="*/ 552171 w 2677922"/>
                    <a:gd name="connsiteY58" fmla="*/ 2168909 h 2672762"/>
                    <a:gd name="connsiteX59" fmla="*/ 505733 w 2677922"/>
                    <a:gd name="connsiteY59" fmla="*/ 2122987 h 2672762"/>
                    <a:gd name="connsiteX60" fmla="*/ 457747 w 2677922"/>
                    <a:gd name="connsiteY60" fmla="*/ 2119375 h 2672762"/>
                    <a:gd name="connsiteX61" fmla="*/ 341652 w 2677922"/>
                    <a:gd name="connsiteY61" fmla="*/ 2180777 h 2672762"/>
                    <a:gd name="connsiteX62" fmla="*/ 278187 w 2677922"/>
                    <a:gd name="connsiteY62" fmla="*/ 2168909 h 2672762"/>
                    <a:gd name="connsiteX63" fmla="*/ 274059 w 2677922"/>
                    <a:gd name="connsiteY63" fmla="*/ 2164265 h 2672762"/>
                    <a:gd name="connsiteX64" fmla="*/ 276639 w 2677922"/>
                    <a:gd name="connsiteY64" fmla="*/ 2069325 h 2672762"/>
                    <a:gd name="connsiteX65" fmla="*/ 354551 w 2677922"/>
                    <a:gd name="connsiteY65" fmla="*/ 1986253 h 2672762"/>
                    <a:gd name="connsiteX66" fmla="*/ 363839 w 2677922"/>
                    <a:gd name="connsiteY66" fmla="*/ 1940847 h 2672762"/>
                    <a:gd name="connsiteX67" fmla="*/ 328237 w 2677922"/>
                    <a:gd name="connsiteY67" fmla="*/ 1878930 h 2672762"/>
                    <a:gd name="connsiteX68" fmla="*/ 283347 w 2677922"/>
                    <a:gd name="connsiteY68" fmla="*/ 1866030 h 2672762"/>
                    <a:gd name="connsiteX69" fmla="*/ 170864 w 2677922"/>
                    <a:gd name="connsiteY69" fmla="*/ 1891829 h 2672762"/>
                    <a:gd name="connsiteX70" fmla="*/ 155900 w 2677922"/>
                    <a:gd name="connsiteY70" fmla="*/ 1895441 h 2672762"/>
                    <a:gd name="connsiteX71" fmla="*/ 100175 w 2677922"/>
                    <a:gd name="connsiteY71" fmla="*/ 1868094 h 2672762"/>
                    <a:gd name="connsiteX72" fmla="*/ 87275 w 2677922"/>
                    <a:gd name="connsiteY72" fmla="*/ 1838168 h 2672762"/>
                    <a:gd name="connsiteX73" fmla="*/ 107915 w 2677922"/>
                    <a:gd name="connsiteY73" fmla="*/ 1779862 h 2672762"/>
                    <a:gd name="connsiteX74" fmla="*/ 213690 w 2677922"/>
                    <a:gd name="connsiteY74" fmla="*/ 1713817 h 2672762"/>
                    <a:gd name="connsiteX75" fmla="*/ 238972 w 2677922"/>
                    <a:gd name="connsiteY75" fmla="*/ 1654480 h 2672762"/>
                    <a:gd name="connsiteX76" fmla="*/ 222977 w 2677922"/>
                    <a:gd name="connsiteY76" fmla="*/ 1600818 h 2672762"/>
                    <a:gd name="connsiteX77" fmla="*/ 184279 w 2677922"/>
                    <a:gd name="connsiteY77" fmla="*/ 1575019 h 2672762"/>
                    <a:gd name="connsiteX78" fmla="*/ 59413 w 2677922"/>
                    <a:gd name="connsiteY78" fmla="*/ 1571407 h 2672762"/>
                    <a:gd name="connsiteX79" fmla="*/ 3687 w 2677922"/>
                    <a:gd name="connsiteY79" fmla="*/ 1524453 h 2672762"/>
                    <a:gd name="connsiteX80" fmla="*/ 1623 w 2677922"/>
                    <a:gd name="connsiteY80" fmla="*/ 1513618 h 2672762"/>
                    <a:gd name="connsiteX81" fmla="*/ 48577 w 2677922"/>
                    <a:gd name="connsiteY81" fmla="*/ 1442413 h 2672762"/>
                    <a:gd name="connsiteX82" fmla="*/ 160544 w 2677922"/>
                    <a:gd name="connsiteY82" fmla="*/ 1408358 h 2672762"/>
                    <a:gd name="connsiteX83" fmla="*/ 194083 w 2677922"/>
                    <a:gd name="connsiteY83" fmla="*/ 1370692 h 2672762"/>
                    <a:gd name="connsiteX84" fmla="*/ 192534 w 2677922"/>
                    <a:gd name="connsiteY84" fmla="*/ 1298971 h 2672762"/>
                    <a:gd name="connsiteX85" fmla="*/ 166220 w 2677922"/>
                    <a:gd name="connsiteY85" fmla="*/ 1269560 h 2672762"/>
                    <a:gd name="connsiteX86" fmla="*/ 47029 w 2677922"/>
                    <a:gd name="connsiteY86" fmla="*/ 1232926 h 2672762"/>
                    <a:gd name="connsiteX87" fmla="*/ 1623 w 2677922"/>
                    <a:gd name="connsiteY87" fmla="*/ 1166881 h 2672762"/>
                    <a:gd name="connsiteX88" fmla="*/ 6267 w 2677922"/>
                    <a:gd name="connsiteY88" fmla="*/ 1139534 h 2672762"/>
                    <a:gd name="connsiteX89" fmla="*/ 49093 w 2677922"/>
                    <a:gd name="connsiteY89" fmla="*/ 1105480 h 2672762"/>
                    <a:gd name="connsiteX90" fmla="*/ 164672 w 2677922"/>
                    <a:gd name="connsiteY90" fmla="*/ 1101868 h 2672762"/>
                    <a:gd name="connsiteX91" fmla="*/ 181699 w 2677922"/>
                    <a:gd name="connsiteY91" fmla="*/ 1101352 h 2672762"/>
                    <a:gd name="connsiteX92" fmla="*/ 227621 w 2677922"/>
                    <a:gd name="connsiteY92" fmla="*/ 1065233 h 2672762"/>
                    <a:gd name="connsiteX93" fmla="*/ 241036 w 2677922"/>
                    <a:gd name="connsiteY93" fmla="*/ 1014152 h 2672762"/>
                    <a:gd name="connsiteX94" fmla="*/ 219366 w 2677922"/>
                    <a:gd name="connsiteY94" fmla="*/ 965650 h 2672762"/>
                    <a:gd name="connsiteX95" fmla="*/ 113590 w 2677922"/>
                    <a:gd name="connsiteY95" fmla="*/ 899605 h 2672762"/>
                    <a:gd name="connsiteX96" fmla="*/ 89855 w 2677922"/>
                    <a:gd name="connsiteY96" fmla="*/ 832012 h 2672762"/>
                    <a:gd name="connsiteX97" fmla="*/ 104818 w 2677922"/>
                    <a:gd name="connsiteY97" fmla="*/ 799505 h 2672762"/>
                    <a:gd name="connsiteX98" fmla="*/ 151256 w 2677922"/>
                    <a:gd name="connsiteY98" fmla="*/ 779898 h 2672762"/>
                    <a:gd name="connsiteX99" fmla="*/ 283347 w 2677922"/>
                    <a:gd name="connsiteY99" fmla="*/ 810341 h 2672762"/>
                    <a:gd name="connsiteX100" fmla="*/ 331332 w 2677922"/>
                    <a:gd name="connsiteY100" fmla="*/ 794345 h 2672762"/>
                    <a:gd name="connsiteX101" fmla="*/ 363839 w 2677922"/>
                    <a:gd name="connsiteY101" fmla="*/ 737588 h 2672762"/>
                    <a:gd name="connsiteX102" fmla="*/ 354551 w 2677922"/>
                    <a:gd name="connsiteY102" fmla="*/ 689086 h 2672762"/>
                    <a:gd name="connsiteX103" fmla="*/ 266835 w 2677922"/>
                    <a:gd name="connsiteY103" fmla="*/ 595694 h 2672762"/>
                    <a:gd name="connsiteX104" fmla="*/ 261675 w 2677922"/>
                    <a:gd name="connsiteY104" fmla="*/ 529133 h 2672762"/>
                    <a:gd name="connsiteX105" fmla="*/ 270447 w 2677922"/>
                    <a:gd name="connsiteY105" fmla="*/ 516233 h 2672762"/>
                    <a:gd name="connsiteX106" fmla="*/ 349907 w 2677922"/>
                    <a:gd name="connsiteY106" fmla="*/ 498690 h 2672762"/>
                    <a:gd name="connsiteX107" fmla="*/ 457231 w 2677922"/>
                    <a:gd name="connsiteY107" fmla="*/ 555964 h 2672762"/>
                    <a:gd name="connsiteX108" fmla="*/ 507797 w 2677922"/>
                    <a:gd name="connsiteY108" fmla="*/ 551320 h 2672762"/>
                    <a:gd name="connsiteX109" fmla="*/ 551139 w 2677922"/>
                    <a:gd name="connsiteY109" fmla="*/ 508494 h 2672762"/>
                    <a:gd name="connsiteX110" fmla="*/ 556815 w 2677922"/>
                    <a:gd name="connsiteY110" fmla="*/ 456896 h 2672762"/>
                    <a:gd name="connsiteX111" fmla="*/ 494381 w 2677922"/>
                    <a:gd name="connsiteY111" fmla="*/ 339769 h 2672762"/>
                    <a:gd name="connsiteX112" fmla="*/ 505217 w 2677922"/>
                    <a:gd name="connsiteY112" fmla="*/ 280432 h 2672762"/>
                    <a:gd name="connsiteX113" fmla="*/ 537723 w 2677922"/>
                    <a:gd name="connsiteY113" fmla="*/ 256181 h 2672762"/>
                    <a:gd name="connsiteX114" fmla="*/ 590353 w 2677922"/>
                    <a:gd name="connsiteY114" fmla="*/ 261857 h 2672762"/>
                    <a:gd name="connsiteX115" fmla="*/ 679617 w 2677922"/>
                    <a:gd name="connsiteY115" fmla="*/ 344929 h 2672762"/>
                    <a:gd name="connsiteX116" fmla="*/ 754950 w 2677922"/>
                    <a:gd name="connsiteY116" fmla="*/ 355765 h 2672762"/>
                    <a:gd name="connsiteX117" fmla="*/ 797260 w 2677922"/>
                    <a:gd name="connsiteY117" fmla="*/ 329450 h 2672762"/>
                    <a:gd name="connsiteX118" fmla="*/ 811707 w 2677922"/>
                    <a:gd name="connsiteY118" fmla="*/ 285076 h 2672762"/>
                    <a:gd name="connsiteX119" fmla="*/ 781781 w 2677922"/>
                    <a:gd name="connsiteY119" fmla="*/ 156081 h 2672762"/>
                    <a:gd name="connsiteX120" fmla="*/ 807064 w 2677922"/>
                    <a:gd name="connsiteY120" fmla="*/ 100872 h 2672762"/>
                    <a:gd name="connsiteX121" fmla="*/ 841634 w 2677922"/>
                    <a:gd name="connsiteY121" fmla="*/ 86424 h 2672762"/>
                    <a:gd name="connsiteX122" fmla="*/ 896328 w 2677922"/>
                    <a:gd name="connsiteY122" fmla="*/ 106031 h 2672762"/>
                    <a:gd name="connsiteX123" fmla="*/ 965469 w 2677922"/>
                    <a:gd name="connsiteY123" fmla="*/ 217483 h 2672762"/>
                    <a:gd name="connsiteX124" fmla="*/ 1013455 w 2677922"/>
                    <a:gd name="connsiteY124" fmla="*/ 240702 h 2672762"/>
                    <a:gd name="connsiteX125" fmla="*/ 1077952 w 2677922"/>
                    <a:gd name="connsiteY125" fmla="*/ 222642 h 2672762"/>
                    <a:gd name="connsiteX126" fmla="*/ 1101687 w 2677922"/>
                    <a:gd name="connsiteY126" fmla="*/ 188072 h 2672762"/>
                    <a:gd name="connsiteX127" fmla="*/ 1106847 w 2677922"/>
                    <a:gd name="connsiteY127" fmla="*/ 53918 h 2672762"/>
                    <a:gd name="connsiteX128" fmla="*/ 1145029 w 2677922"/>
                    <a:gd name="connsiteY128" fmla="*/ 4900 h 2672762"/>
                    <a:gd name="connsiteX129" fmla="*/ 1158960 w 2677922"/>
                    <a:gd name="connsiteY129" fmla="*/ 1804 h 2672762"/>
                    <a:gd name="connsiteX130" fmla="*/ 1235841 w 2677922"/>
                    <a:gd name="connsiteY130" fmla="*/ 48758 h 2672762"/>
                    <a:gd name="connsiteX131" fmla="*/ 1269895 w 2677922"/>
                    <a:gd name="connsiteY131" fmla="*/ 162273 h 2672762"/>
                    <a:gd name="connsiteX132" fmla="*/ 1303434 w 2677922"/>
                    <a:gd name="connsiteY132" fmla="*/ 192716 h 2672762"/>
                    <a:gd name="connsiteX133" fmla="*/ 1376702 w 2677922"/>
                    <a:gd name="connsiteY133" fmla="*/ 192716 h 2672762"/>
                    <a:gd name="connsiteX134" fmla="*/ 1409209 w 2677922"/>
                    <a:gd name="connsiteY134" fmla="*/ 163305 h 2672762"/>
                    <a:gd name="connsiteX135" fmla="*/ 1447392 w 2677922"/>
                    <a:gd name="connsiteY135" fmla="*/ 37922 h 2672762"/>
                    <a:gd name="connsiteX136" fmla="*/ 1499505 w 2677922"/>
                    <a:gd name="connsiteY136" fmla="*/ 256 h 2672762"/>
                    <a:gd name="connsiteX137" fmla="*/ 1513436 w 2677922"/>
                    <a:gd name="connsiteY137" fmla="*/ 772 h 2672762"/>
                    <a:gd name="connsiteX138" fmla="*/ 1573290 w 2677922"/>
                    <a:gd name="connsiteY138" fmla="*/ 65269 h 2672762"/>
                    <a:gd name="connsiteX139" fmla="*/ 1576902 w 2677922"/>
                    <a:gd name="connsiteY139" fmla="*/ 185492 h 2672762"/>
                    <a:gd name="connsiteX140" fmla="*/ 1598057 w 2677922"/>
                    <a:gd name="connsiteY140" fmla="*/ 220578 h 2672762"/>
                    <a:gd name="connsiteX141" fmla="*/ 1674422 w 2677922"/>
                    <a:gd name="connsiteY141" fmla="*/ 240702 h 2672762"/>
                    <a:gd name="connsiteX142" fmla="*/ 1710540 w 2677922"/>
                    <a:gd name="connsiteY142" fmla="*/ 221610 h 2672762"/>
                    <a:gd name="connsiteX143" fmla="*/ 1779165 w 2677922"/>
                    <a:gd name="connsiteY143" fmla="*/ 111707 h 2672762"/>
                    <a:gd name="connsiteX144" fmla="*/ 1845726 w 2677922"/>
                    <a:gd name="connsiteY144" fmla="*/ 88488 h 2672762"/>
                    <a:gd name="connsiteX145" fmla="*/ 1857594 w 2677922"/>
                    <a:gd name="connsiteY145" fmla="*/ 92616 h 2672762"/>
                    <a:gd name="connsiteX146" fmla="*/ 1895260 w 2677922"/>
                    <a:gd name="connsiteY146" fmla="*/ 166401 h 2672762"/>
                    <a:gd name="connsiteX147" fmla="*/ 1868429 w 2677922"/>
                    <a:gd name="connsiteY147" fmla="*/ 281980 h 2672762"/>
                    <a:gd name="connsiteX148" fmla="*/ 1887004 w 2677922"/>
                    <a:gd name="connsiteY148" fmla="*/ 332030 h 2672762"/>
                    <a:gd name="connsiteX149" fmla="*/ 1946857 w 2677922"/>
                    <a:gd name="connsiteY149" fmla="*/ 365052 h 2672762"/>
                    <a:gd name="connsiteX150" fmla="*/ 1986588 w 2677922"/>
                    <a:gd name="connsiteY150" fmla="*/ 355765 h 2672762"/>
                    <a:gd name="connsiteX151" fmla="*/ 2081528 w 2677922"/>
                    <a:gd name="connsiteY151" fmla="*/ 267532 h 2672762"/>
                    <a:gd name="connsiteX152" fmla="*/ 2151701 w 2677922"/>
                    <a:gd name="connsiteY152" fmla="*/ 261857 h 2672762"/>
                    <a:gd name="connsiteX153" fmla="*/ 2155312 w 2677922"/>
                    <a:gd name="connsiteY153" fmla="*/ 264437 h 2672762"/>
                    <a:gd name="connsiteX154" fmla="*/ 2177500 w 2677922"/>
                    <a:gd name="connsiteY154" fmla="*/ 353701 h 2672762"/>
                    <a:gd name="connsiteX155" fmla="*/ 2122290 w 2677922"/>
                    <a:gd name="connsiteY155" fmla="*/ 456896 h 2672762"/>
                    <a:gd name="connsiteX156" fmla="*/ 2126934 w 2677922"/>
                    <a:gd name="connsiteY156" fmla="*/ 505914 h 2672762"/>
                    <a:gd name="connsiteX157" fmla="*/ 2173372 w 2677922"/>
                    <a:gd name="connsiteY157" fmla="*/ 551836 h 2672762"/>
                    <a:gd name="connsiteX158" fmla="*/ 2219810 w 2677922"/>
                    <a:gd name="connsiteY158" fmla="*/ 555964 h 2672762"/>
                    <a:gd name="connsiteX159" fmla="*/ 2336937 w 2677922"/>
                    <a:gd name="connsiteY159" fmla="*/ 494046 h 2672762"/>
                    <a:gd name="connsiteX160" fmla="*/ 2400917 w 2677922"/>
                    <a:gd name="connsiteY160" fmla="*/ 507462 h 2672762"/>
                    <a:gd name="connsiteX161" fmla="*/ 2420525 w 2677922"/>
                    <a:gd name="connsiteY161" fmla="*/ 533777 h 2672762"/>
                    <a:gd name="connsiteX162" fmla="*/ 2415365 w 2677922"/>
                    <a:gd name="connsiteY162" fmla="*/ 591566 h 2672762"/>
                    <a:gd name="connsiteX163" fmla="*/ 2321973 w 2677922"/>
                    <a:gd name="connsiteY163" fmla="*/ 692182 h 2672762"/>
                    <a:gd name="connsiteX164" fmla="*/ 2313718 w 2677922"/>
                    <a:gd name="connsiteY164" fmla="*/ 733460 h 2672762"/>
                    <a:gd name="connsiteX165" fmla="*/ 2349320 w 2677922"/>
                    <a:gd name="connsiteY165" fmla="*/ 795377 h 2672762"/>
                    <a:gd name="connsiteX166" fmla="*/ 2394726 w 2677922"/>
                    <a:gd name="connsiteY166" fmla="*/ 810341 h 2672762"/>
                    <a:gd name="connsiteX167" fmla="*/ 2526816 w 2677922"/>
                    <a:gd name="connsiteY167" fmla="*/ 780414 h 2672762"/>
                    <a:gd name="connsiteX168" fmla="*/ 2575834 w 2677922"/>
                    <a:gd name="connsiteY168" fmla="*/ 803117 h 2672762"/>
                    <a:gd name="connsiteX169" fmla="*/ 2591313 w 2677922"/>
                    <a:gd name="connsiteY169" fmla="*/ 838719 h 2672762"/>
                    <a:gd name="connsiteX170" fmla="*/ 2570158 w 2677922"/>
                    <a:gd name="connsiteY170" fmla="*/ 896509 h 2672762"/>
                    <a:gd name="connsiteX171" fmla="*/ 2461287 w 2677922"/>
                    <a:gd name="connsiteY171" fmla="*/ 964102 h 2672762"/>
                    <a:gd name="connsiteX172" fmla="*/ 2438068 w 2677922"/>
                    <a:gd name="connsiteY172" fmla="*/ 1014668 h 2672762"/>
                    <a:gd name="connsiteX173" fmla="*/ 2454063 w 2677922"/>
                    <a:gd name="connsiteY173" fmla="*/ 1073489 h 2672762"/>
                    <a:gd name="connsiteX174" fmla="*/ 2492762 w 2677922"/>
                    <a:gd name="connsiteY174" fmla="*/ 1100836 h 2672762"/>
                    <a:gd name="connsiteX175" fmla="*/ 2628464 w 2677922"/>
                    <a:gd name="connsiteY175" fmla="*/ 1105996 h 2672762"/>
                    <a:gd name="connsiteX176" fmla="*/ 2672322 w 2677922"/>
                    <a:gd name="connsiteY176" fmla="*/ 1140566 h 2672762"/>
                    <a:gd name="connsiteX177" fmla="*/ 2677998 w 2677922"/>
                    <a:gd name="connsiteY177" fmla="*/ 1182360 h 2672762"/>
                    <a:gd name="connsiteX178" fmla="*/ 2644459 w 2677922"/>
                    <a:gd name="connsiteY178" fmla="*/ 1229830 h 2672762"/>
                    <a:gd name="connsiteX179" fmla="*/ 2522172 w 2677922"/>
                    <a:gd name="connsiteY179" fmla="*/ 1267497 h 2672762"/>
                    <a:gd name="connsiteX180" fmla="*/ 2483990 w 2677922"/>
                    <a:gd name="connsiteY180" fmla="*/ 1315998 h 2672762"/>
                    <a:gd name="connsiteX181" fmla="*/ 2486570 w 2677922"/>
                    <a:gd name="connsiteY181" fmla="*/ 1379980 h 2672762"/>
                    <a:gd name="connsiteX182" fmla="*/ 2512885 w 2677922"/>
                    <a:gd name="connsiteY182" fmla="*/ 1407842 h 2672762"/>
                    <a:gd name="connsiteX183" fmla="*/ 2641363 w 2677922"/>
                    <a:gd name="connsiteY183" fmla="*/ 1447057 h 2672762"/>
                    <a:gd name="connsiteX184" fmla="*/ 2677998 w 2677922"/>
                    <a:gd name="connsiteY184" fmla="*/ 1498138 h 2672762"/>
                    <a:gd name="connsiteX185" fmla="*/ 2677998 w 2677922"/>
                    <a:gd name="connsiteY185" fmla="*/ 1507426 h 2672762"/>
                    <a:gd name="connsiteX186" fmla="*/ 2611952 w 2677922"/>
                    <a:gd name="connsiteY186" fmla="*/ 1572955 h 2672762"/>
                    <a:gd name="connsiteX187" fmla="*/ 2490182 w 2677922"/>
                    <a:gd name="connsiteY187" fmla="*/ 1576567 h 2672762"/>
                    <a:gd name="connsiteX188" fmla="*/ 2457675 w 2677922"/>
                    <a:gd name="connsiteY188" fmla="*/ 1596690 h 2672762"/>
                    <a:gd name="connsiteX189" fmla="*/ 2437036 w 2677922"/>
                    <a:gd name="connsiteY189" fmla="*/ 1673055 h 2672762"/>
                    <a:gd name="connsiteX190" fmla="*/ 2457159 w 2677922"/>
                    <a:gd name="connsiteY190" fmla="*/ 1710205 h 2672762"/>
                    <a:gd name="connsiteX191" fmla="*/ 2564483 w 2677922"/>
                    <a:gd name="connsiteY191" fmla="*/ 1777282 h 2672762"/>
                    <a:gd name="connsiteX192" fmla="*/ 2588733 w 2677922"/>
                    <a:gd name="connsiteY192" fmla="*/ 1845907 h 2672762"/>
                    <a:gd name="connsiteX193" fmla="*/ 2571706 w 2677922"/>
                    <a:gd name="connsiteY193" fmla="*/ 1880994 h 2672762"/>
                    <a:gd name="connsiteX194" fmla="*/ 2538684 w 2677922"/>
                    <a:gd name="connsiteY194" fmla="*/ 1897505 h 2672762"/>
                    <a:gd name="connsiteX195" fmla="*/ 1338521 w 2677922"/>
                    <a:gd name="connsiteY195" fmla="*/ 2312867 h 2672762"/>
                    <a:gd name="connsiteX196" fmla="*/ 2316814 w 2677922"/>
                    <a:gd name="connsiteY196" fmla="*/ 1335605 h 2672762"/>
                    <a:gd name="connsiteX197" fmla="*/ 1340068 w 2677922"/>
                    <a:gd name="connsiteY197" fmla="*/ 359376 h 2672762"/>
                    <a:gd name="connsiteX198" fmla="*/ 361775 w 2677922"/>
                    <a:gd name="connsiteY198" fmla="*/ 1331994 h 2672762"/>
                    <a:gd name="connsiteX199" fmla="*/ 1338521 w 2677922"/>
                    <a:gd name="connsiteY199" fmla="*/ 2312867 h 267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2677922" h="2672762">
                      <a:moveTo>
                        <a:pt x="2538684" y="1897505"/>
                      </a:moveTo>
                      <a:cubicBezTo>
                        <a:pt x="2511337" y="1891313"/>
                        <a:pt x="2483990" y="1885121"/>
                        <a:pt x="2456643" y="1879446"/>
                      </a:cubicBezTo>
                      <a:cubicBezTo>
                        <a:pt x="2434456" y="1874286"/>
                        <a:pt x="2411753" y="1869642"/>
                        <a:pt x="2389566" y="1863966"/>
                      </a:cubicBezTo>
                      <a:cubicBezTo>
                        <a:pt x="2375119" y="1860354"/>
                        <a:pt x="2363767" y="1864482"/>
                        <a:pt x="2354479" y="1874802"/>
                      </a:cubicBezTo>
                      <a:cubicBezTo>
                        <a:pt x="2335389" y="1896989"/>
                        <a:pt x="2320425" y="1922272"/>
                        <a:pt x="2312170" y="1950651"/>
                      </a:cubicBezTo>
                      <a:cubicBezTo>
                        <a:pt x="2308042" y="1964066"/>
                        <a:pt x="2314234" y="1973869"/>
                        <a:pt x="2322489" y="1983157"/>
                      </a:cubicBezTo>
                      <a:cubicBezTo>
                        <a:pt x="2352416" y="2015664"/>
                        <a:pt x="2382858" y="2048170"/>
                        <a:pt x="2412785" y="2080161"/>
                      </a:cubicBezTo>
                      <a:cubicBezTo>
                        <a:pt x="2435488" y="2104412"/>
                        <a:pt x="2436520" y="2118859"/>
                        <a:pt x="2418461" y="2146722"/>
                      </a:cubicBezTo>
                      <a:cubicBezTo>
                        <a:pt x="2417429" y="2148270"/>
                        <a:pt x="2416397" y="2150334"/>
                        <a:pt x="2414849" y="2151882"/>
                      </a:cubicBezTo>
                      <a:cubicBezTo>
                        <a:pt x="2380795" y="2197804"/>
                        <a:pt x="2365831" y="2198320"/>
                        <a:pt x="2324037" y="2174585"/>
                      </a:cubicBezTo>
                      <a:cubicBezTo>
                        <a:pt x="2289982" y="2154978"/>
                        <a:pt x="2253864" y="2137434"/>
                        <a:pt x="2219294" y="2118859"/>
                      </a:cubicBezTo>
                      <a:cubicBezTo>
                        <a:pt x="2204846" y="2111120"/>
                        <a:pt x="2191431" y="2111120"/>
                        <a:pt x="2178531" y="2120407"/>
                      </a:cubicBezTo>
                      <a:cubicBezTo>
                        <a:pt x="2157892" y="2134855"/>
                        <a:pt x="2140349" y="2152398"/>
                        <a:pt x="2125386" y="2172521"/>
                      </a:cubicBezTo>
                      <a:cubicBezTo>
                        <a:pt x="2114550" y="2186968"/>
                        <a:pt x="2114034" y="2201416"/>
                        <a:pt x="2122806" y="2217411"/>
                      </a:cubicBezTo>
                      <a:cubicBezTo>
                        <a:pt x="2143961" y="2256109"/>
                        <a:pt x="2164600" y="2295323"/>
                        <a:pt x="2184723" y="2334538"/>
                      </a:cubicBezTo>
                      <a:cubicBezTo>
                        <a:pt x="2198655" y="2361885"/>
                        <a:pt x="2196591" y="2374268"/>
                        <a:pt x="2174404" y="2395423"/>
                      </a:cubicBezTo>
                      <a:cubicBezTo>
                        <a:pt x="2170792" y="2398519"/>
                        <a:pt x="2167696" y="2402131"/>
                        <a:pt x="2164084" y="2404711"/>
                      </a:cubicBezTo>
                      <a:cubicBezTo>
                        <a:pt x="2131062" y="2428962"/>
                        <a:pt x="2114034" y="2440829"/>
                        <a:pt x="2075336" y="2401615"/>
                      </a:cubicBezTo>
                      <a:cubicBezTo>
                        <a:pt x="2047473" y="2373236"/>
                        <a:pt x="2017547" y="2347953"/>
                        <a:pt x="1988652" y="2320606"/>
                      </a:cubicBezTo>
                      <a:cubicBezTo>
                        <a:pt x="1975236" y="2307707"/>
                        <a:pt x="1960789" y="2305127"/>
                        <a:pt x="1944277" y="2311835"/>
                      </a:cubicBezTo>
                      <a:cubicBezTo>
                        <a:pt x="1922607" y="2320606"/>
                        <a:pt x="1901968" y="2331958"/>
                        <a:pt x="1883392" y="2346405"/>
                      </a:cubicBezTo>
                      <a:cubicBezTo>
                        <a:pt x="1867913" y="2358273"/>
                        <a:pt x="1863785" y="2373236"/>
                        <a:pt x="1868429" y="2391811"/>
                      </a:cubicBezTo>
                      <a:cubicBezTo>
                        <a:pt x="1879264" y="2436701"/>
                        <a:pt x="1889584" y="2482107"/>
                        <a:pt x="1899388" y="2526997"/>
                      </a:cubicBezTo>
                      <a:cubicBezTo>
                        <a:pt x="1903516" y="2546604"/>
                        <a:pt x="1896808" y="2561568"/>
                        <a:pt x="1879264" y="2571887"/>
                      </a:cubicBezTo>
                      <a:cubicBezTo>
                        <a:pt x="1867397" y="2579111"/>
                        <a:pt x="1854498" y="2584787"/>
                        <a:pt x="1841082" y="2588915"/>
                      </a:cubicBezTo>
                      <a:cubicBezTo>
                        <a:pt x="1813736" y="2597686"/>
                        <a:pt x="1798256" y="2592526"/>
                        <a:pt x="1782777" y="2568276"/>
                      </a:cubicBezTo>
                      <a:cubicBezTo>
                        <a:pt x="1760074" y="2532157"/>
                        <a:pt x="1736855" y="2496555"/>
                        <a:pt x="1715184" y="2459404"/>
                      </a:cubicBezTo>
                      <a:cubicBezTo>
                        <a:pt x="1703316" y="2439281"/>
                        <a:pt x="1687837" y="2431542"/>
                        <a:pt x="1664618" y="2435669"/>
                      </a:cubicBezTo>
                      <a:cubicBezTo>
                        <a:pt x="1646043" y="2439281"/>
                        <a:pt x="1627984" y="2443925"/>
                        <a:pt x="1610440" y="2450117"/>
                      </a:cubicBezTo>
                      <a:cubicBezTo>
                        <a:pt x="1586190" y="2458888"/>
                        <a:pt x="1578450" y="2469208"/>
                        <a:pt x="1577418" y="2495007"/>
                      </a:cubicBezTo>
                      <a:cubicBezTo>
                        <a:pt x="1575870" y="2535769"/>
                        <a:pt x="1574838" y="2576015"/>
                        <a:pt x="1573806" y="2616777"/>
                      </a:cubicBezTo>
                      <a:cubicBezTo>
                        <a:pt x="1572774" y="2653928"/>
                        <a:pt x="1563487" y="2665795"/>
                        <a:pt x="1526852" y="2672503"/>
                      </a:cubicBezTo>
                      <a:cubicBezTo>
                        <a:pt x="1517049" y="2674567"/>
                        <a:pt x="1507245" y="2675599"/>
                        <a:pt x="1497441" y="2676115"/>
                      </a:cubicBezTo>
                      <a:cubicBezTo>
                        <a:pt x="1473191" y="2677663"/>
                        <a:pt x="1457711" y="2667859"/>
                        <a:pt x="1449972" y="2644124"/>
                      </a:cubicBezTo>
                      <a:cubicBezTo>
                        <a:pt x="1436040" y="2600782"/>
                        <a:pt x="1422624" y="2557956"/>
                        <a:pt x="1410241" y="2514614"/>
                      </a:cubicBezTo>
                      <a:cubicBezTo>
                        <a:pt x="1404565" y="2495007"/>
                        <a:pt x="1392698" y="2485719"/>
                        <a:pt x="1373091" y="2482623"/>
                      </a:cubicBezTo>
                      <a:cubicBezTo>
                        <a:pt x="1350388" y="2479527"/>
                        <a:pt x="1327685" y="2479527"/>
                        <a:pt x="1304982" y="2483139"/>
                      </a:cubicBezTo>
                      <a:cubicBezTo>
                        <a:pt x="1287955" y="2485719"/>
                        <a:pt x="1277119" y="2494491"/>
                        <a:pt x="1271959" y="2511518"/>
                      </a:cubicBezTo>
                      <a:cubicBezTo>
                        <a:pt x="1260092" y="2552280"/>
                        <a:pt x="1247192" y="2593042"/>
                        <a:pt x="1234293" y="2633805"/>
                      </a:cubicBezTo>
                      <a:cubicBezTo>
                        <a:pt x="1222941" y="2670439"/>
                        <a:pt x="1208494" y="2679727"/>
                        <a:pt x="1170828" y="2674567"/>
                      </a:cubicBezTo>
                      <a:cubicBezTo>
                        <a:pt x="1114070" y="2666827"/>
                        <a:pt x="1107362" y="2659087"/>
                        <a:pt x="1106847" y="2602330"/>
                      </a:cubicBezTo>
                      <a:cubicBezTo>
                        <a:pt x="1106331" y="2565180"/>
                        <a:pt x="1104783" y="2528545"/>
                        <a:pt x="1103751" y="2491395"/>
                      </a:cubicBezTo>
                      <a:cubicBezTo>
                        <a:pt x="1103234" y="2474368"/>
                        <a:pt x="1096527" y="2460952"/>
                        <a:pt x="1080532" y="2454244"/>
                      </a:cubicBezTo>
                      <a:cubicBezTo>
                        <a:pt x="1056281" y="2443925"/>
                        <a:pt x="1031514" y="2436701"/>
                        <a:pt x="1005199" y="2435153"/>
                      </a:cubicBezTo>
                      <a:cubicBezTo>
                        <a:pt x="989203" y="2434121"/>
                        <a:pt x="977852" y="2440313"/>
                        <a:pt x="969080" y="2454244"/>
                      </a:cubicBezTo>
                      <a:cubicBezTo>
                        <a:pt x="946894" y="2491395"/>
                        <a:pt x="923159" y="2527513"/>
                        <a:pt x="900456" y="2564148"/>
                      </a:cubicBezTo>
                      <a:cubicBezTo>
                        <a:pt x="882396" y="2593042"/>
                        <a:pt x="868465" y="2598202"/>
                        <a:pt x="836474" y="2587367"/>
                      </a:cubicBezTo>
                      <a:cubicBezTo>
                        <a:pt x="834926" y="2586851"/>
                        <a:pt x="833379" y="2586335"/>
                        <a:pt x="831830" y="2585819"/>
                      </a:cubicBezTo>
                      <a:cubicBezTo>
                        <a:pt x="782297" y="2565696"/>
                        <a:pt x="772493" y="2554344"/>
                        <a:pt x="785392" y="2504810"/>
                      </a:cubicBezTo>
                      <a:cubicBezTo>
                        <a:pt x="795196" y="2467144"/>
                        <a:pt x="802420" y="2428962"/>
                        <a:pt x="811707" y="2390779"/>
                      </a:cubicBezTo>
                      <a:cubicBezTo>
                        <a:pt x="816351" y="2371172"/>
                        <a:pt x="811191" y="2356209"/>
                        <a:pt x="794680" y="2344341"/>
                      </a:cubicBezTo>
                      <a:cubicBezTo>
                        <a:pt x="777137" y="2331958"/>
                        <a:pt x="759078" y="2321122"/>
                        <a:pt x="739470" y="2312351"/>
                      </a:cubicBezTo>
                      <a:cubicBezTo>
                        <a:pt x="720895" y="2304095"/>
                        <a:pt x="704900" y="2307191"/>
                        <a:pt x="689421" y="2321638"/>
                      </a:cubicBezTo>
                      <a:cubicBezTo>
                        <a:pt x="658462" y="2351049"/>
                        <a:pt x="626988" y="2379944"/>
                        <a:pt x="596029" y="2408838"/>
                      </a:cubicBezTo>
                      <a:cubicBezTo>
                        <a:pt x="572810" y="2431026"/>
                        <a:pt x="557847" y="2432057"/>
                        <a:pt x="530500" y="2415030"/>
                      </a:cubicBezTo>
                      <a:cubicBezTo>
                        <a:pt x="527404" y="2412966"/>
                        <a:pt x="524308" y="2410902"/>
                        <a:pt x="521212" y="2408838"/>
                      </a:cubicBezTo>
                      <a:cubicBezTo>
                        <a:pt x="481482" y="2380460"/>
                        <a:pt x="477870" y="2365496"/>
                        <a:pt x="500573" y="2322670"/>
                      </a:cubicBezTo>
                      <a:cubicBezTo>
                        <a:pt x="519148" y="2287584"/>
                        <a:pt x="537207" y="2252497"/>
                        <a:pt x="556298" y="2217927"/>
                      </a:cubicBezTo>
                      <a:cubicBezTo>
                        <a:pt x="566102" y="2199868"/>
                        <a:pt x="564555" y="2184388"/>
                        <a:pt x="552171" y="2168909"/>
                      </a:cubicBezTo>
                      <a:cubicBezTo>
                        <a:pt x="538756" y="2151882"/>
                        <a:pt x="523276" y="2136402"/>
                        <a:pt x="505733" y="2122987"/>
                      </a:cubicBezTo>
                      <a:cubicBezTo>
                        <a:pt x="490254" y="2111120"/>
                        <a:pt x="474774" y="2110088"/>
                        <a:pt x="457747" y="2119375"/>
                      </a:cubicBezTo>
                      <a:cubicBezTo>
                        <a:pt x="419564" y="2140014"/>
                        <a:pt x="380866" y="2160653"/>
                        <a:pt x="341652" y="2180777"/>
                      </a:cubicBezTo>
                      <a:cubicBezTo>
                        <a:pt x="314305" y="2195224"/>
                        <a:pt x="298310" y="2191612"/>
                        <a:pt x="278187" y="2168909"/>
                      </a:cubicBezTo>
                      <a:cubicBezTo>
                        <a:pt x="276639" y="2167361"/>
                        <a:pt x="275607" y="2165813"/>
                        <a:pt x="274059" y="2164265"/>
                      </a:cubicBezTo>
                      <a:cubicBezTo>
                        <a:pt x="238456" y="2122987"/>
                        <a:pt x="238972" y="2108540"/>
                        <a:pt x="276639" y="2069325"/>
                      </a:cubicBezTo>
                      <a:cubicBezTo>
                        <a:pt x="302954" y="2041463"/>
                        <a:pt x="327721" y="2013084"/>
                        <a:pt x="354551" y="1986253"/>
                      </a:cubicBezTo>
                      <a:cubicBezTo>
                        <a:pt x="367967" y="1972322"/>
                        <a:pt x="370547" y="1957874"/>
                        <a:pt x="363839" y="1940847"/>
                      </a:cubicBezTo>
                      <a:cubicBezTo>
                        <a:pt x="355067" y="1918660"/>
                        <a:pt x="342684" y="1898021"/>
                        <a:pt x="328237" y="1878930"/>
                      </a:cubicBezTo>
                      <a:cubicBezTo>
                        <a:pt x="316369" y="1863450"/>
                        <a:pt x="300374" y="1861902"/>
                        <a:pt x="283347" y="1866030"/>
                      </a:cubicBezTo>
                      <a:cubicBezTo>
                        <a:pt x="245680" y="1874802"/>
                        <a:pt x="208530" y="1883573"/>
                        <a:pt x="170864" y="1891829"/>
                      </a:cubicBezTo>
                      <a:cubicBezTo>
                        <a:pt x="165704" y="1892861"/>
                        <a:pt x="160544" y="1894409"/>
                        <a:pt x="155900" y="1895441"/>
                      </a:cubicBezTo>
                      <a:cubicBezTo>
                        <a:pt x="127521" y="1900601"/>
                        <a:pt x="113074" y="1893893"/>
                        <a:pt x="100175" y="1868094"/>
                      </a:cubicBezTo>
                      <a:cubicBezTo>
                        <a:pt x="95531" y="1858291"/>
                        <a:pt x="90887" y="1848487"/>
                        <a:pt x="87275" y="1838168"/>
                      </a:cubicBezTo>
                      <a:cubicBezTo>
                        <a:pt x="77988" y="1810821"/>
                        <a:pt x="83147" y="1795341"/>
                        <a:pt x="107915" y="1779862"/>
                      </a:cubicBezTo>
                      <a:cubicBezTo>
                        <a:pt x="143001" y="1757675"/>
                        <a:pt x="178603" y="1735488"/>
                        <a:pt x="213690" y="1713817"/>
                      </a:cubicBezTo>
                      <a:cubicBezTo>
                        <a:pt x="241552" y="1696274"/>
                        <a:pt x="245680" y="1686470"/>
                        <a:pt x="238972" y="1654480"/>
                      </a:cubicBezTo>
                      <a:cubicBezTo>
                        <a:pt x="234845" y="1636420"/>
                        <a:pt x="230201" y="1617845"/>
                        <a:pt x="222977" y="1600818"/>
                      </a:cubicBezTo>
                      <a:cubicBezTo>
                        <a:pt x="215753" y="1583791"/>
                        <a:pt x="203370" y="1575535"/>
                        <a:pt x="184279" y="1575019"/>
                      </a:cubicBezTo>
                      <a:cubicBezTo>
                        <a:pt x="142485" y="1574503"/>
                        <a:pt x="101207" y="1572955"/>
                        <a:pt x="59413" y="1571407"/>
                      </a:cubicBezTo>
                      <a:cubicBezTo>
                        <a:pt x="21746" y="1570375"/>
                        <a:pt x="10395" y="1560572"/>
                        <a:pt x="3687" y="1524453"/>
                      </a:cubicBezTo>
                      <a:cubicBezTo>
                        <a:pt x="3171" y="1520841"/>
                        <a:pt x="2139" y="1517230"/>
                        <a:pt x="1623" y="1513618"/>
                      </a:cubicBezTo>
                      <a:cubicBezTo>
                        <a:pt x="-4053" y="1467696"/>
                        <a:pt x="3687" y="1455828"/>
                        <a:pt x="48577" y="1442413"/>
                      </a:cubicBezTo>
                      <a:cubicBezTo>
                        <a:pt x="85727" y="1431061"/>
                        <a:pt x="122877" y="1418678"/>
                        <a:pt x="160544" y="1408358"/>
                      </a:cubicBezTo>
                      <a:cubicBezTo>
                        <a:pt x="181183" y="1402683"/>
                        <a:pt x="192018" y="1390815"/>
                        <a:pt x="194083" y="1370692"/>
                      </a:cubicBezTo>
                      <a:cubicBezTo>
                        <a:pt x="196147" y="1346957"/>
                        <a:pt x="197178" y="1322706"/>
                        <a:pt x="192534" y="1298971"/>
                      </a:cubicBezTo>
                      <a:cubicBezTo>
                        <a:pt x="189954" y="1283492"/>
                        <a:pt x="181183" y="1274204"/>
                        <a:pt x="166220" y="1269560"/>
                      </a:cubicBezTo>
                      <a:cubicBezTo>
                        <a:pt x="126490" y="1257693"/>
                        <a:pt x="86759" y="1245310"/>
                        <a:pt x="47029" y="1232926"/>
                      </a:cubicBezTo>
                      <a:cubicBezTo>
                        <a:pt x="3687" y="1219511"/>
                        <a:pt x="-957" y="1212287"/>
                        <a:pt x="1623" y="1166881"/>
                      </a:cubicBezTo>
                      <a:cubicBezTo>
                        <a:pt x="2139" y="1157593"/>
                        <a:pt x="4203" y="1148306"/>
                        <a:pt x="6267" y="1139534"/>
                      </a:cubicBezTo>
                      <a:cubicBezTo>
                        <a:pt x="12459" y="1116831"/>
                        <a:pt x="25358" y="1106512"/>
                        <a:pt x="49093" y="1105480"/>
                      </a:cubicBezTo>
                      <a:cubicBezTo>
                        <a:pt x="87791" y="1103932"/>
                        <a:pt x="125974" y="1102900"/>
                        <a:pt x="164672" y="1101868"/>
                      </a:cubicBezTo>
                      <a:cubicBezTo>
                        <a:pt x="170348" y="1101868"/>
                        <a:pt x="176023" y="1101352"/>
                        <a:pt x="181699" y="1101352"/>
                      </a:cubicBezTo>
                      <a:cubicBezTo>
                        <a:pt x="207498" y="1102384"/>
                        <a:pt x="220913" y="1087936"/>
                        <a:pt x="227621" y="1065233"/>
                      </a:cubicBezTo>
                      <a:cubicBezTo>
                        <a:pt x="232781" y="1048206"/>
                        <a:pt x="237425" y="1031179"/>
                        <a:pt x="241036" y="1014152"/>
                      </a:cubicBezTo>
                      <a:cubicBezTo>
                        <a:pt x="245680" y="990417"/>
                        <a:pt x="240005" y="979065"/>
                        <a:pt x="219366" y="965650"/>
                      </a:cubicBezTo>
                      <a:cubicBezTo>
                        <a:pt x="184279" y="943463"/>
                        <a:pt x="148676" y="921276"/>
                        <a:pt x="113590" y="899605"/>
                      </a:cubicBezTo>
                      <a:cubicBezTo>
                        <a:pt x="82116" y="879997"/>
                        <a:pt x="77472" y="867614"/>
                        <a:pt x="89855" y="832012"/>
                      </a:cubicBezTo>
                      <a:cubicBezTo>
                        <a:pt x="93467" y="820660"/>
                        <a:pt x="98111" y="809309"/>
                        <a:pt x="104818" y="799505"/>
                      </a:cubicBezTo>
                      <a:cubicBezTo>
                        <a:pt x="115654" y="782994"/>
                        <a:pt x="130617" y="774738"/>
                        <a:pt x="151256" y="779898"/>
                      </a:cubicBezTo>
                      <a:cubicBezTo>
                        <a:pt x="195114" y="790217"/>
                        <a:pt x="239489" y="799505"/>
                        <a:pt x="283347" y="810341"/>
                      </a:cubicBezTo>
                      <a:cubicBezTo>
                        <a:pt x="303469" y="815500"/>
                        <a:pt x="318949" y="810857"/>
                        <a:pt x="331332" y="794345"/>
                      </a:cubicBezTo>
                      <a:cubicBezTo>
                        <a:pt x="344232" y="776802"/>
                        <a:pt x="355584" y="757711"/>
                        <a:pt x="363839" y="737588"/>
                      </a:cubicBezTo>
                      <a:cubicBezTo>
                        <a:pt x="371063" y="719529"/>
                        <a:pt x="368999" y="704049"/>
                        <a:pt x="354551" y="689086"/>
                      </a:cubicBezTo>
                      <a:cubicBezTo>
                        <a:pt x="324625" y="658643"/>
                        <a:pt x="296246" y="627169"/>
                        <a:pt x="266835" y="595694"/>
                      </a:cubicBezTo>
                      <a:cubicBezTo>
                        <a:pt x="244132" y="570927"/>
                        <a:pt x="243100" y="556996"/>
                        <a:pt x="261675" y="529133"/>
                      </a:cubicBezTo>
                      <a:cubicBezTo>
                        <a:pt x="264771" y="525005"/>
                        <a:pt x="267351" y="520361"/>
                        <a:pt x="270447" y="516233"/>
                      </a:cubicBezTo>
                      <a:cubicBezTo>
                        <a:pt x="296762" y="481663"/>
                        <a:pt x="311209" y="478567"/>
                        <a:pt x="349907" y="498690"/>
                      </a:cubicBezTo>
                      <a:cubicBezTo>
                        <a:pt x="386026" y="517781"/>
                        <a:pt x="422144" y="536357"/>
                        <a:pt x="457231" y="555964"/>
                      </a:cubicBezTo>
                      <a:cubicBezTo>
                        <a:pt x="475806" y="566283"/>
                        <a:pt x="492318" y="564219"/>
                        <a:pt x="507797" y="551320"/>
                      </a:cubicBezTo>
                      <a:cubicBezTo>
                        <a:pt x="523276" y="538421"/>
                        <a:pt x="537723" y="523973"/>
                        <a:pt x="551139" y="508494"/>
                      </a:cubicBezTo>
                      <a:cubicBezTo>
                        <a:pt x="564555" y="492499"/>
                        <a:pt x="567650" y="476503"/>
                        <a:pt x="556815" y="456896"/>
                      </a:cubicBezTo>
                      <a:cubicBezTo>
                        <a:pt x="535143" y="418198"/>
                        <a:pt x="515020" y="378983"/>
                        <a:pt x="494381" y="339769"/>
                      </a:cubicBezTo>
                      <a:cubicBezTo>
                        <a:pt x="480966" y="313970"/>
                        <a:pt x="484062" y="300039"/>
                        <a:pt x="505217" y="280432"/>
                      </a:cubicBezTo>
                      <a:cubicBezTo>
                        <a:pt x="515020" y="271144"/>
                        <a:pt x="525856" y="263405"/>
                        <a:pt x="537723" y="256181"/>
                      </a:cubicBezTo>
                      <a:cubicBezTo>
                        <a:pt x="558362" y="244313"/>
                        <a:pt x="572810" y="245861"/>
                        <a:pt x="590353" y="261857"/>
                      </a:cubicBezTo>
                      <a:cubicBezTo>
                        <a:pt x="620280" y="289203"/>
                        <a:pt x="650207" y="317066"/>
                        <a:pt x="679617" y="344929"/>
                      </a:cubicBezTo>
                      <a:cubicBezTo>
                        <a:pt x="710576" y="374340"/>
                        <a:pt x="717284" y="375372"/>
                        <a:pt x="754950" y="355765"/>
                      </a:cubicBezTo>
                      <a:cubicBezTo>
                        <a:pt x="769913" y="348025"/>
                        <a:pt x="783845" y="339769"/>
                        <a:pt x="797260" y="329450"/>
                      </a:cubicBezTo>
                      <a:cubicBezTo>
                        <a:pt x="811707" y="317582"/>
                        <a:pt x="816351" y="303651"/>
                        <a:pt x="811707" y="285076"/>
                      </a:cubicBezTo>
                      <a:cubicBezTo>
                        <a:pt x="800872" y="242249"/>
                        <a:pt x="791585" y="198907"/>
                        <a:pt x="781781" y="156081"/>
                      </a:cubicBezTo>
                      <a:cubicBezTo>
                        <a:pt x="775589" y="128218"/>
                        <a:pt x="782297" y="114287"/>
                        <a:pt x="807064" y="100872"/>
                      </a:cubicBezTo>
                      <a:cubicBezTo>
                        <a:pt x="818415" y="95196"/>
                        <a:pt x="829766" y="90552"/>
                        <a:pt x="841634" y="86424"/>
                      </a:cubicBezTo>
                      <a:cubicBezTo>
                        <a:pt x="866917" y="78685"/>
                        <a:pt x="881364" y="83328"/>
                        <a:pt x="896328" y="106031"/>
                      </a:cubicBezTo>
                      <a:cubicBezTo>
                        <a:pt x="920062" y="142666"/>
                        <a:pt x="943798" y="179300"/>
                        <a:pt x="965469" y="217483"/>
                      </a:cubicBezTo>
                      <a:cubicBezTo>
                        <a:pt x="976820" y="237090"/>
                        <a:pt x="992299" y="243797"/>
                        <a:pt x="1013455" y="240702"/>
                      </a:cubicBezTo>
                      <a:cubicBezTo>
                        <a:pt x="1035641" y="237090"/>
                        <a:pt x="1057313" y="231414"/>
                        <a:pt x="1077952" y="222642"/>
                      </a:cubicBezTo>
                      <a:cubicBezTo>
                        <a:pt x="1092915" y="215935"/>
                        <a:pt x="1101171" y="205615"/>
                        <a:pt x="1101687" y="188072"/>
                      </a:cubicBezTo>
                      <a:cubicBezTo>
                        <a:pt x="1102719" y="143182"/>
                        <a:pt x="1105298" y="98808"/>
                        <a:pt x="1106847" y="53918"/>
                      </a:cubicBezTo>
                      <a:cubicBezTo>
                        <a:pt x="1107878" y="25023"/>
                        <a:pt x="1117166" y="12640"/>
                        <a:pt x="1145029" y="4900"/>
                      </a:cubicBezTo>
                      <a:cubicBezTo>
                        <a:pt x="1149672" y="3868"/>
                        <a:pt x="1154316" y="2320"/>
                        <a:pt x="1158960" y="1804"/>
                      </a:cubicBezTo>
                      <a:cubicBezTo>
                        <a:pt x="1210042" y="-3872"/>
                        <a:pt x="1222426" y="1804"/>
                        <a:pt x="1235841" y="48758"/>
                      </a:cubicBezTo>
                      <a:cubicBezTo>
                        <a:pt x="1246676" y="86940"/>
                        <a:pt x="1259576" y="124091"/>
                        <a:pt x="1269895" y="162273"/>
                      </a:cubicBezTo>
                      <a:cubicBezTo>
                        <a:pt x="1275055" y="180332"/>
                        <a:pt x="1285890" y="190136"/>
                        <a:pt x="1303434" y="192716"/>
                      </a:cubicBezTo>
                      <a:cubicBezTo>
                        <a:pt x="1327685" y="195812"/>
                        <a:pt x="1352452" y="195812"/>
                        <a:pt x="1376702" y="192716"/>
                      </a:cubicBezTo>
                      <a:cubicBezTo>
                        <a:pt x="1393730" y="190652"/>
                        <a:pt x="1404049" y="180332"/>
                        <a:pt x="1409209" y="163305"/>
                      </a:cubicBezTo>
                      <a:cubicBezTo>
                        <a:pt x="1421593" y="121511"/>
                        <a:pt x="1434492" y="79717"/>
                        <a:pt x="1447392" y="37922"/>
                      </a:cubicBezTo>
                      <a:cubicBezTo>
                        <a:pt x="1457195" y="6964"/>
                        <a:pt x="1466998" y="-260"/>
                        <a:pt x="1499505" y="256"/>
                      </a:cubicBezTo>
                      <a:cubicBezTo>
                        <a:pt x="1504149" y="256"/>
                        <a:pt x="1508793" y="256"/>
                        <a:pt x="1513436" y="772"/>
                      </a:cubicBezTo>
                      <a:cubicBezTo>
                        <a:pt x="1559358" y="5416"/>
                        <a:pt x="1572258" y="19347"/>
                        <a:pt x="1573290" y="65269"/>
                      </a:cubicBezTo>
                      <a:cubicBezTo>
                        <a:pt x="1574322" y="105515"/>
                        <a:pt x="1575870" y="145246"/>
                        <a:pt x="1576902" y="185492"/>
                      </a:cubicBezTo>
                      <a:cubicBezTo>
                        <a:pt x="1577418" y="201487"/>
                        <a:pt x="1583093" y="213871"/>
                        <a:pt x="1598057" y="220578"/>
                      </a:cubicBezTo>
                      <a:cubicBezTo>
                        <a:pt x="1622308" y="231414"/>
                        <a:pt x="1647590" y="238638"/>
                        <a:pt x="1674422" y="240702"/>
                      </a:cubicBezTo>
                      <a:cubicBezTo>
                        <a:pt x="1690933" y="241733"/>
                        <a:pt x="1702285" y="235026"/>
                        <a:pt x="1710540" y="221610"/>
                      </a:cubicBezTo>
                      <a:cubicBezTo>
                        <a:pt x="1733243" y="184976"/>
                        <a:pt x="1756462" y="148342"/>
                        <a:pt x="1779165" y="111707"/>
                      </a:cubicBezTo>
                      <a:cubicBezTo>
                        <a:pt x="1798772" y="80749"/>
                        <a:pt x="1810640" y="76621"/>
                        <a:pt x="1845726" y="88488"/>
                      </a:cubicBezTo>
                      <a:cubicBezTo>
                        <a:pt x="1849854" y="90036"/>
                        <a:pt x="1853466" y="91068"/>
                        <a:pt x="1857594" y="92616"/>
                      </a:cubicBezTo>
                      <a:cubicBezTo>
                        <a:pt x="1898356" y="110159"/>
                        <a:pt x="1905063" y="123059"/>
                        <a:pt x="1895260" y="166401"/>
                      </a:cubicBezTo>
                      <a:cubicBezTo>
                        <a:pt x="1886488" y="205099"/>
                        <a:pt x="1877717" y="243281"/>
                        <a:pt x="1868429" y="281980"/>
                      </a:cubicBezTo>
                      <a:cubicBezTo>
                        <a:pt x="1863269" y="303135"/>
                        <a:pt x="1868429" y="319646"/>
                        <a:pt x="1887004" y="332030"/>
                      </a:cubicBezTo>
                      <a:cubicBezTo>
                        <a:pt x="1906096" y="344929"/>
                        <a:pt x="1925187" y="356796"/>
                        <a:pt x="1946857" y="365052"/>
                      </a:cubicBezTo>
                      <a:cubicBezTo>
                        <a:pt x="1962337" y="370728"/>
                        <a:pt x="1974720" y="367116"/>
                        <a:pt x="1986588" y="355765"/>
                      </a:cubicBezTo>
                      <a:cubicBezTo>
                        <a:pt x="2018062" y="325838"/>
                        <a:pt x="2049537" y="296943"/>
                        <a:pt x="2081528" y="267532"/>
                      </a:cubicBezTo>
                      <a:cubicBezTo>
                        <a:pt x="2107843" y="242765"/>
                        <a:pt x="2122290" y="241733"/>
                        <a:pt x="2151701" y="261857"/>
                      </a:cubicBezTo>
                      <a:cubicBezTo>
                        <a:pt x="2153248" y="262889"/>
                        <a:pt x="2154281" y="263405"/>
                        <a:pt x="2155312" y="264437"/>
                      </a:cubicBezTo>
                      <a:cubicBezTo>
                        <a:pt x="2205363" y="300555"/>
                        <a:pt x="2198139" y="316034"/>
                        <a:pt x="2177500" y="353701"/>
                      </a:cubicBezTo>
                      <a:cubicBezTo>
                        <a:pt x="2158925" y="387755"/>
                        <a:pt x="2141381" y="422842"/>
                        <a:pt x="2122290" y="456896"/>
                      </a:cubicBezTo>
                      <a:cubicBezTo>
                        <a:pt x="2112487" y="474955"/>
                        <a:pt x="2114550" y="490435"/>
                        <a:pt x="2126934" y="505914"/>
                      </a:cubicBezTo>
                      <a:cubicBezTo>
                        <a:pt x="2140865" y="522941"/>
                        <a:pt x="2156345" y="538421"/>
                        <a:pt x="2173372" y="551836"/>
                      </a:cubicBezTo>
                      <a:cubicBezTo>
                        <a:pt x="2187819" y="563187"/>
                        <a:pt x="2202783" y="564735"/>
                        <a:pt x="2219810" y="555964"/>
                      </a:cubicBezTo>
                      <a:cubicBezTo>
                        <a:pt x="2258508" y="534809"/>
                        <a:pt x="2297722" y="514170"/>
                        <a:pt x="2336937" y="494046"/>
                      </a:cubicBezTo>
                      <a:cubicBezTo>
                        <a:pt x="2364799" y="479599"/>
                        <a:pt x="2380795" y="482695"/>
                        <a:pt x="2400917" y="507462"/>
                      </a:cubicBezTo>
                      <a:cubicBezTo>
                        <a:pt x="2408141" y="515717"/>
                        <a:pt x="2414849" y="524489"/>
                        <a:pt x="2420525" y="533777"/>
                      </a:cubicBezTo>
                      <a:cubicBezTo>
                        <a:pt x="2434972" y="556480"/>
                        <a:pt x="2433424" y="571443"/>
                        <a:pt x="2415365" y="591566"/>
                      </a:cubicBezTo>
                      <a:cubicBezTo>
                        <a:pt x="2384406" y="625105"/>
                        <a:pt x="2353448" y="659159"/>
                        <a:pt x="2321973" y="692182"/>
                      </a:cubicBezTo>
                      <a:cubicBezTo>
                        <a:pt x="2310106" y="704565"/>
                        <a:pt x="2307526" y="717981"/>
                        <a:pt x="2313718" y="733460"/>
                      </a:cubicBezTo>
                      <a:cubicBezTo>
                        <a:pt x="2323005" y="755647"/>
                        <a:pt x="2334357" y="776286"/>
                        <a:pt x="2349320" y="795377"/>
                      </a:cubicBezTo>
                      <a:cubicBezTo>
                        <a:pt x="2361187" y="810857"/>
                        <a:pt x="2375635" y="814984"/>
                        <a:pt x="2394726" y="810341"/>
                      </a:cubicBezTo>
                      <a:cubicBezTo>
                        <a:pt x="2438584" y="799505"/>
                        <a:pt x="2482958" y="789701"/>
                        <a:pt x="2526816" y="780414"/>
                      </a:cubicBezTo>
                      <a:cubicBezTo>
                        <a:pt x="2550035" y="775254"/>
                        <a:pt x="2563967" y="781962"/>
                        <a:pt x="2575834" y="803117"/>
                      </a:cubicBezTo>
                      <a:cubicBezTo>
                        <a:pt x="2582026" y="814468"/>
                        <a:pt x="2587186" y="826336"/>
                        <a:pt x="2591313" y="838719"/>
                      </a:cubicBezTo>
                      <a:cubicBezTo>
                        <a:pt x="2600085" y="867098"/>
                        <a:pt x="2595441" y="880514"/>
                        <a:pt x="2570158" y="896509"/>
                      </a:cubicBezTo>
                      <a:cubicBezTo>
                        <a:pt x="2534040" y="919212"/>
                        <a:pt x="2498437" y="942947"/>
                        <a:pt x="2461287" y="964102"/>
                      </a:cubicBezTo>
                      <a:cubicBezTo>
                        <a:pt x="2440132" y="976485"/>
                        <a:pt x="2434456" y="992997"/>
                        <a:pt x="2438068" y="1014668"/>
                      </a:cubicBezTo>
                      <a:cubicBezTo>
                        <a:pt x="2441164" y="1034791"/>
                        <a:pt x="2446840" y="1054398"/>
                        <a:pt x="2454063" y="1073489"/>
                      </a:cubicBezTo>
                      <a:cubicBezTo>
                        <a:pt x="2460771" y="1091032"/>
                        <a:pt x="2472638" y="1100320"/>
                        <a:pt x="2492762" y="1100836"/>
                      </a:cubicBezTo>
                      <a:cubicBezTo>
                        <a:pt x="2538168" y="1101352"/>
                        <a:pt x="2583058" y="1104448"/>
                        <a:pt x="2628464" y="1105996"/>
                      </a:cubicBezTo>
                      <a:cubicBezTo>
                        <a:pt x="2653230" y="1107028"/>
                        <a:pt x="2665614" y="1116831"/>
                        <a:pt x="2672322" y="1140566"/>
                      </a:cubicBezTo>
                      <a:cubicBezTo>
                        <a:pt x="2676449" y="1153982"/>
                        <a:pt x="2677998" y="1167913"/>
                        <a:pt x="2677998" y="1182360"/>
                      </a:cubicBezTo>
                      <a:cubicBezTo>
                        <a:pt x="2677998" y="1210223"/>
                        <a:pt x="2670258" y="1221575"/>
                        <a:pt x="2644459" y="1229830"/>
                      </a:cubicBezTo>
                      <a:cubicBezTo>
                        <a:pt x="2603697" y="1242730"/>
                        <a:pt x="2562934" y="1255113"/>
                        <a:pt x="2522172" y="1267497"/>
                      </a:cubicBezTo>
                      <a:cubicBezTo>
                        <a:pt x="2492762" y="1276268"/>
                        <a:pt x="2485022" y="1285556"/>
                        <a:pt x="2483990" y="1315998"/>
                      </a:cubicBezTo>
                      <a:cubicBezTo>
                        <a:pt x="2483474" y="1337153"/>
                        <a:pt x="2481926" y="1358824"/>
                        <a:pt x="2486570" y="1379980"/>
                      </a:cubicBezTo>
                      <a:cubicBezTo>
                        <a:pt x="2489666" y="1394427"/>
                        <a:pt x="2498437" y="1403199"/>
                        <a:pt x="2512885" y="1407842"/>
                      </a:cubicBezTo>
                      <a:cubicBezTo>
                        <a:pt x="2555711" y="1420742"/>
                        <a:pt x="2598537" y="1433641"/>
                        <a:pt x="2641363" y="1447057"/>
                      </a:cubicBezTo>
                      <a:cubicBezTo>
                        <a:pt x="2671290" y="1456344"/>
                        <a:pt x="2678514" y="1466664"/>
                        <a:pt x="2677998" y="1498138"/>
                      </a:cubicBezTo>
                      <a:cubicBezTo>
                        <a:pt x="2677998" y="1501234"/>
                        <a:pt x="2677998" y="1504330"/>
                        <a:pt x="2677998" y="1507426"/>
                      </a:cubicBezTo>
                      <a:cubicBezTo>
                        <a:pt x="2675934" y="1555928"/>
                        <a:pt x="2660454" y="1571407"/>
                        <a:pt x="2611952" y="1572955"/>
                      </a:cubicBezTo>
                      <a:cubicBezTo>
                        <a:pt x="2571190" y="1573987"/>
                        <a:pt x="2530944" y="1576051"/>
                        <a:pt x="2490182" y="1576567"/>
                      </a:cubicBezTo>
                      <a:cubicBezTo>
                        <a:pt x="2474702" y="1577083"/>
                        <a:pt x="2463867" y="1583791"/>
                        <a:pt x="2457675" y="1596690"/>
                      </a:cubicBezTo>
                      <a:cubicBezTo>
                        <a:pt x="2446324" y="1620941"/>
                        <a:pt x="2439100" y="1646224"/>
                        <a:pt x="2437036" y="1673055"/>
                      </a:cubicBezTo>
                      <a:cubicBezTo>
                        <a:pt x="2435488" y="1690082"/>
                        <a:pt x="2442712" y="1701434"/>
                        <a:pt x="2457159" y="1710205"/>
                      </a:cubicBezTo>
                      <a:cubicBezTo>
                        <a:pt x="2493278" y="1732392"/>
                        <a:pt x="2528880" y="1754579"/>
                        <a:pt x="2564483" y="1777282"/>
                      </a:cubicBezTo>
                      <a:cubicBezTo>
                        <a:pt x="2596989" y="1797405"/>
                        <a:pt x="2601117" y="1809789"/>
                        <a:pt x="2588733" y="1845907"/>
                      </a:cubicBezTo>
                      <a:cubicBezTo>
                        <a:pt x="2584606" y="1858291"/>
                        <a:pt x="2578930" y="1870158"/>
                        <a:pt x="2571706" y="1880994"/>
                      </a:cubicBezTo>
                      <a:cubicBezTo>
                        <a:pt x="2564998" y="1890797"/>
                        <a:pt x="2554163" y="1897505"/>
                        <a:pt x="2538684" y="1897505"/>
                      </a:cubicBezTo>
                      <a:close/>
                      <a:moveTo>
                        <a:pt x="1338521" y="2312867"/>
                      </a:moveTo>
                      <a:cubicBezTo>
                        <a:pt x="1869461" y="2314931"/>
                        <a:pt x="2317329" y="1887701"/>
                        <a:pt x="2316814" y="1335605"/>
                      </a:cubicBezTo>
                      <a:cubicBezTo>
                        <a:pt x="2316298" y="792797"/>
                        <a:pt x="1880813" y="359892"/>
                        <a:pt x="1340068" y="359376"/>
                      </a:cubicBezTo>
                      <a:cubicBezTo>
                        <a:pt x="796228" y="358860"/>
                        <a:pt x="363839" y="794861"/>
                        <a:pt x="361775" y="1331994"/>
                      </a:cubicBezTo>
                      <a:cubicBezTo>
                        <a:pt x="359711" y="1882026"/>
                        <a:pt x="806032" y="2314415"/>
                        <a:pt x="1338521" y="2312867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A9D3A2AA-E3A6-42DB-936E-D30F8E2F943A}"/>
                    </a:ext>
                  </a:extLst>
                </p:cNvPr>
                <p:cNvSpPr/>
                <p:nvPr/>
              </p:nvSpPr>
              <p:spPr>
                <a:xfrm>
                  <a:off x="7558586" y="2011427"/>
                  <a:ext cx="1898797" cy="1893637"/>
                </a:xfrm>
                <a:custGeom>
                  <a:avLst/>
                  <a:gdLst>
                    <a:gd name="connsiteX0" fmla="*/ 30 w 1898796"/>
                    <a:gd name="connsiteY0" fmla="*/ 947852 h 1893636"/>
                    <a:gd name="connsiteX1" fmla="*/ 950461 w 1898796"/>
                    <a:gd name="connsiteY1" fmla="*/ 2 h 1893636"/>
                    <a:gd name="connsiteX2" fmla="*/ 1898827 w 1898796"/>
                    <a:gd name="connsiteY2" fmla="*/ 950948 h 1893636"/>
                    <a:gd name="connsiteX3" fmla="*/ 946849 w 1898796"/>
                    <a:gd name="connsiteY3" fmla="*/ 1898283 h 1893636"/>
                    <a:gd name="connsiteX4" fmla="*/ 30 w 1898796"/>
                    <a:gd name="connsiteY4" fmla="*/ 947852 h 1893636"/>
                    <a:gd name="connsiteX5" fmla="*/ 1187811 w 1898796"/>
                    <a:gd name="connsiteY5" fmla="*/ 949916 h 1893636"/>
                    <a:gd name="connsiteX6" fmla="*/ 949429 w 1898796"/>
                    <a:gd name="connsiteY6" fmla="*/ 710503 h 1893636"/>
                    <a:gd name="connsiteX7" fmla="*/ 710532 w 1898796"/>
                    <a:gd name="connsiteY7" fmla="*/ 948368 h 1893636"/>
                    <a:gd name="connsiteX8" fmla="*/ 948397 w 1898796"/>
                    <a:gd name="connsiteY8" fmla="*/ 1188298 h 1893636"/>
                    <a:gd name="connsiteX9" fmla="*/ 1187811 w 1898796"/>
                    <a:gd name="connsiteY9" fmla="*/ 949916 h 1893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98796" h="1893636">
                      <a:moveTo>
                        <a:pt x="30" y="947852"/>
                      </a:moveTo>
                      <a:cubicBezTo>
                        <a:pt x="-3065" y="428263"/>
                        <a:pt x="426228" y="-1030"/>
                        <a:pt x="950461" y="2"/>
                      </a:cubicBezTo>
                      <a:cubicBezTo>
                        <a:pt x="1472114" y="1034"/>
                        <a:pt x="1899859" y="427747"/>
                        <a:pt x="1898827" y="950948"/>
                      </a:cubicBezTo>
                      <a:cubicBezTo>
                        <a:pt x="1897795" y="1468473"/>
                        <a:pt x="1477790" y="1899315"/>
                        <a:pt x="946849" y="1898283"/>
                      </a:cubicBezTo>
                      <a:cubicBezTo>
                        <a:pt x="411781" y="1896735"/>
                        <a:pt x="-4097" y="1460218"/>
                        <a:pt x="30" y="947852"/>
                      </a:cubicBezTo>
                      <a:close/>
                      <a:moveTo>
                        <a:pt x="1187811" y="949916"/>
                      </a:moveTo>
                      <a:cubicBezTo>
                        <a:pt x="1188327" y="817310"/>
                        <a:pt x="1084099" y="710503"/>
                        <a:pt x="949429" y="710503"/>
                      </a:cubicBezTo>
                      <a:cubicBezTo>
                        <a:pt x="805987" y="710503"/>
                        <a:pt x="710015" y="828146"/>
                        <a:pt x="710532" y="948368"/>
                      </a:cubicBezTo>
                      <a:cubicBezTo>
                        <a:pt x="711048" y="1081490"/>
                        <a:pt x="815791" y="1188298"/>
                        <a:pt x="948397" y="1188298"/>
                      </a:cubicBezTo>
                      <a:cubicBezTo>
                        <a:pt x="1081003" y="1188298"/>
                        <a:pt x="1187294" y="1083038"/>
                        <a:pt x="1187811" y="949916"/>
                      </a:cubicBezTo>
                      <a:close/>
                    </a:path>
                  </a:pathLst>
                </a:custGeom>
                <a:grpFill/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7C996FD-CF0A-4F68-895E-6062455A1573}"/>
                </a:ext>
              </a:extLst>
            </p:cNvPr>
            <p:cNvSpPr/>
            <p:nvPr/>
          </p:nvSpPr>
          <p:spPr>
            <a:xfrm>
              <a:off x="4309443" y="5224203"/>
              <a:ext cx="936646" cy="931442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6A48627-8991-4822-BA51-E0B5CA3A4F9C}"/>
                </a:ext>
              </a:extLst>
            </p:cNvPr>
            <p:cNvSpPr/>
            <p:nvPr/>
          </p:nvSpPr>
          <p:spPr>
            <a:xfrm>
              <a:off x="3167084" y="4595897"/>
              <a:ext cx="1051669" cy="1070562"/>
            </a:xfrm>
            <a:custGeom>
              <a:avLst/>
              <a:gdLst>
                <a:gd name="connsiteX0" fmla="*/ 879664 w 1723364"/>
                <a:gd name="connsiteY0" fmla="*/ 267 h 1754322"/>
                <a:gd name="connsiteX1" fmla="*/ 964801 w 1723364"/>
                <a:gd name="connsiteY1" fmla="*/ 5943 h 1754322"/>
                <a:gd name="connsiteX2" fmla="*/ 979248 w 1723364"/>
                <a:gd name="connsiteY2" fmla="*/ 18843 h 1754322"/>
                <a:gd name="connsiteX3" fmla="*/ 977700 w 1723364"/>
                <a:gd name="connsiteY3" fmla="*/ 158673 h 1754322"/>
                <a:gd name="connsiteX4" fmla="*/ 968928 w 1723364"/>
                <a:gd name="connsiteY4" fmla="*/ 213366 h 1754322"/>
                <a:gd name="connsiteX5" fmla="*/ 979764 w 1723364"/>
                <a:gd name="connsiteY5" fmla="*/ 229877 h 1754322"/>
                <a:gd name="connsiteX6" fmla="*/ 1149520 w 1723364"/>
                <a:gd name="connsiteY6" fmla="*/ 285087 h 1754322"/>
                <a:gd name="connsiteX7" fmla="*/ 1166548 w 1723364"/>
                <a:gd name="connsiteY7" fmla="*/ 278379 h 1754322"/>
                <a:gd name="connsiteX8" fmla="*/ 1210406 w 1723364"/>
                <a:gd name="connsiteY8" fmla="*/ 190663 h 1754322"/>
                <a:gd name="connsiteX9" fmla="*/ 1263035 w 1723364"/>
                <a:gd name="connsiteY9" fmla="*/ 123070 h 1754322"/>
                <a:gd name="connsiteX10" fmla="*/ 1304314 w 1723364"/>
                <a:gd name="connsiteY10" fmla="*/ 119458 h 1754322"/>
                <a:gd name="connsiteX11" fmla="*/ 1458075 w 1723364"/>
                <a:gd name="connsiteY11" fmla="*/ 231941 h 1754322"/>
                <a:gd name="connsiteX12" fmla="*/ 1462203 w 1723364"/>
                <a:gd name="connsiteY12" fmla="*/ 251549 h 1754322"/>
                <a:gd name="connsiteX13" fmla="*/ 1461171 w 1723364"/>
                <a:gd name="connsiteY13" fmla="*/ 254128 h 1754322"/>
                <a:gd name="connsiteX14" fmla="*/ 1396158 w 1723364"/>
                <a:gd name="connsiteY14" fmla="*/ 347004 h 1754322"/>
                <a:gd name="connsiteX15" fmla="*/ 1337336 w 1723364"/>
                <a:gd name="connsiteY15" fmla="*/ 404794 h 1754322"/>
                <a:gd name="connsiteX16" fmla="*/ 1336304 w 1723364"/>
                <a:gd name="connsiteY16" fmla="*/ 419757 h 1754322"/>
                <a:gd name="connsiteX17" fmla="*/ 1369327 w 1723364"/>
                <a:gd name="connsiteY17" fmla="*/ 457939 h 1754322"/>
                <a:gd name="connsiteX18" fmla="*/ 1442596 w 1723364"/>
                <a:gd name="connsiteY18" fmla="*/ 565263 h 1754322"/>
                <a:gd name="connsiteX19" fmla="*/ 1462719 w 1723364"/>
                <a:gd name="connsiteY19" fmla="*/ 570938 h 1754322"/>
                <a:gd name="connsiteX20" fmla="*/ 1573138 w 1723364"/>
                <a:gd name="connsiteY20" fmla="*/ 514697 h 1754322"/>
                <a:gd name="connsiteX21" fmla="*/ 1650018 w 1723364"/>
                <a:gd name="connsiteY21" fmla="*/ 501281 h 1754322"/>
                <a:gd name="connsiteX22" fmla="*/ 1659822 w 1723364"/>
                <a:gd name="connsiteY22" fmla="*/ 509537 h 1754322"/>
                <a:gd name="connsiteX23" fmla="*/ 1724835 w 1723364"/>
                <a:gd name="connsiteY23" fmla="*/ 709220 h 1754322"/>
                <a:gd name="connsiteX24" fmla="*/ 1717611 w 1723364"/>
                <a:gd name="connsiteY24" fmla="*/ 723668 h 1754322"/>
                <a:gd name="connsiteX25" fmla="*/ 1671173 w 1723364"/>
                <a:gd name="connsiteY25" fmla="*/ 748950 h 1754322"/>
                <a:gd name="connsiteX26" fmla="*/ 1618544 w 1723364"/>
                <a:gd name="connsiteY26" fmla="*/ 760302 h 1754322"/>
                <a:gd name="connsiteX27" fmla="*/ 1529280 w 1723364"/>
                <a:gd name="connsiteY27" fmla="*/ 774234 h 1754322"/>
                <a:gd name="connsiteX28" fmla="*/ 1515349 w 1723364"/>
                <a:gd name="connsiteY28" fmla="*/ 791777 h 1754322"/>
                <a:gd name="connsiteX29" fmla="*/ 1521024 w 1723364"/>
                <a:gd name="connsiteY29" fmla="*/ 857306 h 1754322"/>
                <a:gd name="connsiteX30" fmla="*/ 1516380 w 1723364"/>
                <a:gd name="connsiteY30" fmla="*/ 953794 h 1754322"/>
                <a:gd name="connsiteX31" fmla="*/ 1538567 w 1723364"/>
                <a:gd name="connsiteY31" fmla="*/ 983720 h 1754322"/>
                <a:gd name="connsiteX32" fmla="*/ 1653114 w 1723364"/>
                <a:gd name="connsiteY32" fmla="*/ 1001779 h 1754322"/>
                <a:gd name="connsiteX33" fmla="*/ 1700584 w 1723364"/>
                <a:gd name="connsiteY33" fmla="*/ 1024483 h 1754322"/>
                <a:gd name="connsiteX34" fmla="*/ 1719675 w 1723364"/>
                <a:gd name="connsiteY34" fmla="*/ 1067825 h 1754322"/>
                <a:gd name="connsiteX35" fmla="*/ 1661370 w 1723364"/>
                <a:gd name="connsiteY35" fmla="*/ 1243773 h 1754322"/>
                <a:gd name="connsiteX36" fmla="*/ 1641763 w 1723364"/>
                <a:gd name="connsiteY36" fmla="*/ 1255124 h 1754322"/>
                <a:gd name="connsiteX37" fmla="*/ 1541663 w 1723364"/>
                <a:gd name="connsiteY37" fmla="*/ 1226230 h 1754322"/>
                <a:gd name="connsiteX38" fmla="*/ 1461687 w 1723364"/>
                <a:gd name="connsiteY38" fmla="*/ 1184436 h 1754322"/>
                <a:gd name="connsiteX39" fmla="*/ 1444143 w 1723364"/>
                <a:gd name="connsiteY39" fmla="*/ 1189079 h 1754322"/>
                <a:gd name="connsiteX40" fmla="*/ 1339400 w 1723364"/>
                <a:gd name="connsiteY40" fmla="*/ 1333553 h 1754322"/>
                <a:gd name="connsiteX41" fmla="*/ 1339916 w 1723364"/>
                <a:gd name="connsiteY41" fmla="*/ 1353160 h 1754322"/>
                <a:gd name="connsiteX42" fmla="*/ 1430212 w 1723364"/>
                <a:gd name="connsiteY42" fmla="*/ 1443456 h 1754322"/>
                <a:gd name="connsiteX43" fmla="*/ 1465814 w 1723364"/>
                <a:gd name="connsiteY43" fmla="*/ 1511565 h 1754322"/>
                <a:gd name="connsiteX44" fmla="*/ 1461171 w 1723364"/>
                <a:gd name="connsiteY44" fmla="*/ 1521369 h 1754322"/>
                <a:gd name="connsiteX45" fmla="*/ 1290382 w 1723364"/>
                <a:gd name="connsiteY45" fmla="*/ 1645203 h 1754322"/>
                <a:gd name="connsiteX46" fmla="*/ 1275419 w 1723364"/>
                <a:gd name="connsiteY46" fmla="*/ 1643655 h 1754322"/>
                <a:gd name="connsiteX47" fmla="*/ 1207310 w 1723364"/>
                <a:gd name="connsiteY47" fmla="*/ 1558003 h 1754322"/>
                <a:gd name="connsiteX48" fmla="*/ 1167064 w 1723364"/>
                <a:gd name="connsiteY48" fmla="*/ 1477511 h 1754322"/>
                <a:gd name="connsiteX49" fmla="*/ 1150036 w 1723364"/>
                <a:gd name="connsiteY49" fmla="*/ 1470803 h 1754322"/>
                <a:gd name="connsiteX50" fmla="*/ 981312 w 1723364"/>
                <a:gd name="connsiteY50" fmla="*/ 1526013 h 1754322"/>
                <a:gd name="connsiteX51" fmla="*/ 969960 w 1723364"/>
                <a:gd name="connsiteY51" fmla="*/ 1544072 h 1754322"/>
                <a:gd name="connsiteX52" fmla="*/ 989052 w 1723364"/>
                <a:gd name="connsiteY52" fmla="*/ 1663779 h 1754322"/>
                <a:gd name="connsiteX53" fmla="*/ 978216 w 1723364"/>
                <a:gd name="connsiteY53" fmla="*/ 1743755 h 1754322"/>
                <a:gd name="connsiteX54" fmla="*/ 966864 w 1723364"/>
                <a:gd name="connsiteY54" fmla="*/ 1749947 h 1754322"/>
                <a:gd name="connsiteX55" fmla="*/ 758410 w 1723364"/>
                <a:gd name="connsiteY55" fmla="*/ 1749947 h 1754322"/>
                <a:gd name="connsiteX56" fmla="*/ 745510 w 1723364"/>
                <a:gd name="connsiteY56" fmla="*/ 1737047 h 1754322"/>
                <a:gd name="connsiteX57" fmla="*/ 747058 w 1723364"/>
                <a:gd name="connsiteY57" fmla="*/ 1598249 h 1754322"/>
                <a:gd name="connsiteX58" fmla="*/ 756346 w 1723364"/>
                <a:gd name="connsiteY58" fmla="*/ 1543556 h 1754322"/>
                <a:gd name="connsiteX59" fmla="*/ 744478 w 1723364"/>
                <a:gd name="connsiteY59" fmla="*/ 1525496 h 1754322"/>
                <a:gd name="connsiteX60" fmla="*/ 575754 w 1723364"/>
                <a:gd name="connsiteY60" fmla="*/ 1470287 h 1754322"/>
                <a:gd name="connsiteX61" fmla="*/ 559758 w 1723364"/>
                <a:gd name="connsiteY61" fmla="*/ 1475963 h 1754322"/>
                <a:gd name="connsiteX62" fmla="*/ 504549 w 1723364"/>
                <a:gd name="connsiteY62" fmla="*/ 1585350 h 1754322"/>
                <a:gd name="connsiteX63" fmla="*/ 447275 w 1723364"/>
                <a:gd name="connsiteY63" fmla="*/ 1645719 h 1754322"/>
                <a:gd name="connsiteX64" fmla="*/ 434376 w 1723364"/>
                <a:gd name="connsiteY64" fmla="*/ 1643655 h 1754322"/>
                <a:gd name="connsiteX65" fmla="*/ 290418 w 1723364"/>
                <a:gd name="connsiteY65" fmla="*/ 1542008 h 1754322"/>
                <a:gd name="connsiteX66" fmla="*/ 265651 w 1723364"/>
                <a:gd name="connsiteY66" fmla="*/ 1521369 h 1754322"/>
                <a:gd name="connsiteX67" fmla="*/ 262039 w 1723364"/>
                <a:gd name="connsiteY67" fmla="*/ 1505889 h 1754322"/>
                <a:gd name="connsiteX68" fmla="*/ 321893 w 1723364"/>
                <a:gd name="connsiteY68" fmla="*/ 1415593 h 1754322"/>
                <a:gd name="connsiteX69" fmla="*/ 386906 w 1723364"/>
                <a:gd name="connsiteY69" fmla="*/ 1351096 h 1754322"/>
                <a:gd name="connsiteX70" fmla="*/ 387938 w 1723364"/>
                <a:gd name="connsiteY70" fmla="*/ 1334069 h 1754322"/>
                <a:gd name="connsiteX71" fmla="*/ 354915 w 1723364"/>
                <a:gd name="connsiteY71" fmla="*/ 1295887 h 1754322"/>
                <a:gd name="connsiteX72" fmla="*/ 282678 w 1723364"/>
                <a:gd name="connsiteY72" fmla="*/ 1189595 h 1754322"/>
                <a:gd name="connsiteX73" fmla="*/ 262555 w 1723364"/>
                <a:gd name="connsiteY73" fmla="*/ 1183920 h 1754322"/>
                <a:gd name="connsiteX74" fmla="*/ 152136 w 1723364"/>
                <a:gd name="connsiteY74" fmla="*/ 1240161 h 1754322"/>
                <a:gd name="connsiteX75" fmla="*/ 75256 w 1723364"/>
                <a:gd name="connsiteY75" fmla="*/ 1253577 h 1754322"/>
                <a:gd name="connsiteX76" fmla="*/ 65452 w 1723364"/>
                <a:gd name="connsiteY76" fmla="*/ 1245321 h 1754322"/>
                <a:gd name="connsiteX77" fmla="*/ 439 w 1723364"/>
                <a:gd name="connsiteY77" fmla="*/ 1045637 h 1754322"/>
                <a:gd name="connsiteX78" fmla="*/ 7663 w 1723364"/>
                <a:gd name="connsiteY78" fmla="*/ 1031190 h 1754322"/>
                <a:gd name="connsiteX79" fmla="*/ 54101 w 1723364"/>
                <a:gd name="connsiteY79" fmla="*/ 1005907 h 1754322"/>
                <a:gd name="connsiteX80" fmla="*/ 106730 w 1723364"/>
                <a:gd name="connsiteY80" fmla="*/ 994556 h 1754322"/>
                <a:gd name="connsiteX81" fmla="*/ 197026 w 1723364"/>
                <a:gd name="connsiteY81" fmla="*/ 980109 h 1754322"/>
                <a:gd name="connsiteX82" fmla="*/ 209410 w 1723364"/>
                <a:gd name="connsiteY82" fmla="*/ 964113 h 1754322"/>
                <a:gd name="connsiteX83" fmla="*/ 203734 w 1723364"/>
                <a:gd name="connsiteY83" fmla="*/ 897552 h 1754322"/>
                <a:gd name="connsiteX84" fmla="*/ 208378 w 1723364"/>
                <a:gd name="connsiteY84" fmla="*/ 801064 h 1754322"/>
                <a:gd name="connsiteX85" fmla="*/ 185159 w 1723364"/>
                <a:gd name="connsiteY85" fmla="*/ 770622 h 1754322"/>
                <a:gd name="connsiteX86" fmla="*/ 73192 w 1723364"/>
                <a:gd name="connsiteY86" fmla="*/ 753079 h 1754322"/>
                <a:gd name="connsiteX87" fmla="*/ 24690 w 1723364"/>
                <a:gd name="connsiteY87" fmla="*/ 730375 h 1754322"/>
                <a:gd name="connsiteX88" fmla="*/ 5599 w 1723364"/>
                <a:gd name="connsiteY88" fmla="*/ 687033 h 1754322"/>
                <a:gd name="connsiteX89" fmla="*/ 63904 w 1723364"/>
                <a:gd name="connsiteY89" fmla="*/ 511085 h 1754322"/>
                <a:gd name="connsiteX90" fmla="*/ 83511 w 1723364"/>
                <a:gd name="connsiteY90" fmla="*/ 499733 h 1754322"/>
                <a:gd name="connsiteX91" fmla="*/ 183611 w 1723364"/>
                <a:gd name="connsiteY91" fmla="*/ 528628 h 1754322"/>
                <a:gd name="connsiteX92" fmla="*/ 262555 w 1723364"/>
                <a:gd name="connsiteY92" fmla="*/ 569390 h 1754322"/>
                <a:gd name="connsiteX93" fmla="*/ 282163 w 1723364"/>
                <a:gd name="connsiteY93" fmla="*/ 564231 h 1754322"/>
                <a:gd name="connsiteX94" fmla="*/ 386906 w 1723364"/>
                <a:gd name="connsiteY94" fmla="*/ 419757 h 1754322"/>
                <a:gd name="connsiteX95" fmla="*/ 386390 w 1723364"/>
                <a:gd name="connsiteY95" fmla="*/ 402214 h 1754322"/>
                <a:gd name="connsiteX96" fmla="*/ 296094 w 1723364"/>
                <a:gd name="connsiteY96" fmla="*/ 311918 h 1754322"/>
                <a:gd name="connsiteX97" fmla="*/ 259975 w 1723364"/>
                <a:gd name="connsiteY97" fmla="*/ 242777 h 1754322"/>
                <a:gd name="connsiteX98" fmla="*/ 264619 w 1723364"/>
                <a:gd name="connsiteY98" fmla="*/ 232973 h 1754322"/>
                <a:gd name="connsiteX99" fmla="*/ 435408 w 1723364"/>
                <a:gd name="connsiteY99" fmla="*/ 109139 h 1754322"/>
                <a:gd name="connsiteX100" fmla="*/ 450371 w 1723364"/>
                <a:gd name="connsiteY100" fmla="*/ 110687 h 1754322"/>
                <a:gd name="connsiteX101" fmla="*/ 518480 w 1723364"/>
                <a:gd name="connsiteY101" fmla="*/ 196339 h 1754322"/>
                <a:gd name="connsiteX102" fmla="*/ 559758 w 1723364"/>
                <a:gd name="connsiteY102" fmla="*/ 277863 h 1754322"/>
                <a:gd name="connsiteX103" fmla="*/ 574722 w 1723364"/>
                <a:gd name="connsiteY103" fmla="*/ 283539 h 1754322"/>
                <a:gd name="connsiteX104" fmla="*/ 746026 w 1723364"/>
                <a:gd name="connsiteY104" fmla="*/ 227813 h 1754322"/>
                <a:gd name="connsiteX105" fmla="*/ 756346 w 1723364"/>
                <a:gd name="connsiteY105" fmla="*/ 211302 h 1754322"/>
                <a:gd name="connsiteX106" fmla="*/ 737254 w 1723364"/>
                <a:gd name="connsiteY106" fmla="*/ 91596 h 1754322"/>
                <a:gd name="connsiteX107" fmla="*/ 748090 w 1723364"/>
                <a:gd name="connsiteY107" fmla="*/ 10587 h 1754322"/>
                <a:gd name="connsiteX108" fmla="*/ 758410 w 1723364"/>
                <a:gd name="connsiteY108" fmla="*/ 4395 h 1754322"/>
                <a:gd name="connsiteX109" fmla="*/ 879664 w 1723364"/>
                <a:gd name="connsiteY109" fmla="*/ 267 h 1754322"/>
                <a:gd name="connsiteX110" fmla="*/ 861605 w 1723364"/>
                <a:gd name="connsiteY110" fmla="*/ 1409918 h 1754322"/>
                <a:gd name="connsiteX111" fmla="*/ 1392546 w 1723364"/>
                <a:gd name="connsiteY111" fmla="*/ 879493 h 1754322"/>
                <a:gd name="connsiteX112" fmla="*/ 862637 w 1723364"/>
                <a:gd name="connsiteY112" fmla="*/ 348552 h 1754322"/>
                <a:gd name="connsiteX113" fmla="*/ 331180 w 1723364"/>
                <a:gd name="connsiteY113" fmla="*/ 879493 h 1754322"/>
                <a:gd name="connsiteX114" fmla="*/ 861605 w 1723364"/>
                <a:gd name="connsiteY114" fmla="*/ 1409918 h 175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1723364" h="1754322">
                  <a:moveTo>
                    <a:pt x="879664" y="267"/>
                  </a:moveTo>
                  <a:cubicBezTo>
                    <a:pt x="907527" y="2332"/>
                    <a:pt x="935906" y="4395"/>
                    <a:pt x="964801" y="5943"/>
                  </a:cubicBezTo>
                  <a:cubicBezTo>
                    <a:pt x="974088" y="6459"/>
                    <a:pt x="976668" y="11103"/>
                    <a:pt x="979248" y="18843"/>
                  </a:cubicBezTo>
                  <a:cubicBezTo>
                    <a:pt x="994727" y="65797"/>
                    <a:pt x="985956" y="112235"/>
                    <a:pt x="977700" y="158673"/>
                  </a:cubicBezTo>
                  <a:cubicBezTo>
                    <a:pt x="974604" y="176732"/>
                    <a:pt x="972024" y="195307"/>
                    <a:pt x="968928" y="213366"/>
                  </a:cubicBezTo>
                  <a:cubicBezTo>
                    <a:pt x="967380" y="222654"/>
                    <a:pt x="969960" y="227813"/>
                    <a:pt x="979764" y="229877"/>
                  </a:cubicBezTo>
                  <a:cubicBezTo>
                    <a:pt x="1038585" y="240713"/>
                    <a:pt x="1095343" y="259804"/>
                    <a:pt x="1149520" y="285087"/>
                  </a:cubicBezTo>
                  <a:cubicBezTo>
                    <a:pt x="1158808" y="289215"/>
                    <a:pt x="1162420" y="286119"/>
                    <a:pt x="1166548" y="278379"/>
                  </a:cubicBezTo>
                  <a:cubicBezTo>
                    <a:pt x="1180995" y="248969"/>
                    <a:pt x="1197506" y="220590"/>
                    <a:pt x="1210406" y="190663"/>
                  </a:cubicBezTo>
                  <a:cubicBezTo>
                    <a:pt x="1222273" y="163316"/>
                    <a:pt x="1240848" y="142161"/>
                    <a:pt x="1263035" y="123070"/>
                  </a:cubicBezTo>
                  <a:cubicBezTo>
                    <a:pt x="1282643" y="106043"/>
                    <a:pt x="1282127" y="106559"/>
                    <a:pt x="1304314" y="119458"/>
                  </a:cubicBezTo>
                  <a:cubicBezTo>
                    <a:pt x="1359523" y="151449"/>
                    <a:pt x="1409573" y="190663"/>
                    <a:pt x="1458075" y="231941"/>
                  </a:cubicBezTo>
                  <a:cubicBezTo>
                    <a:pt x="1465299" y="238133"/>
                    <a:pt x="1467362" y="243809"/>
                    <a:pt x="1462203" y="251549"/>
                  </a:cubicBezTo>
                  <a:cubicBezTo>
                    <a:pt x="1461687" y="252064"/>
                    <a:pt x="1461171" y="253096"/>
                    <a:pt x="1461171" y="254128"/>
                  </a:cubicBezTo>
                  <a:cubicBezTo>
                    <a:pt x="1448271" y="291279"/>
                    <a:pt x="1425052" y="320689"/>
                    <a:pt x="1396158" y="347004"/>
                  </a:cubicBezTo>
                  <a:cubicBezTo>
                    <a:pt x="1375518" y="365064"/>
                    <a:pt x="1356943" y="385703"/>
                    <a:pt x="1337336" y="404794"/>
                  </a:cubicBezTo>
                  <a:cubicBezTo>
                    <a:pt x="1332177" y="409954"/>
                    <a:pt x="1330628" y="413565"/>
                    <a:pt x="1336304" y="419757"/>
                  </a:cubicBezTo>
                  <a:cubicBezTo>
                    <a:pt x="1347656" y="432141"/>
                    <a:pt x="1357459" y="445556"/>
                    <a:pt x="1369327" y="457939"/>
                  </a:cubicBezTo>
                  <a:cubicBezTo>
                    <a:pt x="1399769" y="489930"/>
                    <a:pt x="1419893" y="528628"/>
                    <a:pt x="1442596" y="565263"/>
                  </a:cubicBezTo>
                  <a:cubicBezTo>
                    <a:pt x="1448271" y="574550"/>
                    <a:pt x="1452915" y="576098"/>
                    <a:pt x="1462719" y="570938"/>
                  </a:cubicBezTo>
                  <a:cubicBezTo>
                    <a:pt x="1499353" y="551847"/>
                    <a:pt x="1535988" y="533272"/>
                    <a:pt x="1573138" y="514697"/>
                  </a:cubicBezTo>
                  <a:cubicBezTo>
                    <a:pt x="1597389" y="502830"/>
                    <a:pt x="1624220" y="504893"/>
                    <a:pt x="1650018" y="501281"/>
                  </a:cubicBezTo>
                  <a:cubicBezTo>
                    <a:pt x="1655694" y="500250"/>
                    <a:pt x="1658274" y="505409"/>
                    <a:pt x="1659822" y="509537"/>
                  </a:cubicBezTo>
                  <a:cubicBezTo>
                    <a:pt x="1687685" y="574034"/>
                    <a:pt x="1709872" y="640595"/>
                    <a:pt x="1724835" y="709220"/>
                  </a:cubicBezTo>
                  <a:cubicBezTo>
                    <a:pt x="1726383" y="716444"/>
                    <a:pt x="1723803" y="720572"/>
                    <a:pt x="1717611" y="723668"/>
                  </a:cubicBezTo>
                  <a:cubicBezTo>
                    <a:pt x="1702132" y="731923"/>
                    <a:pt x="1686653" y="740695"/>
                    <a:pt x="1671173" y="748950"/>
                  </a:cubicBezTo>
                  <a:cubicBezTo>
                    <a:pt x="1654662" y="757722"/>
                    <a:pt x="1636087" y="757206"/>
                    <a:pt x="1618544" y="760302"/>
                  </a:cubicBezTo>
                  <a:cubicBezTo>
                    <a:pt x="1589133" y="765462"/>
                    <a:pt x="1559207" y="770106"/>
                    <a:pt x="1529280" y="774234"/>
                  </a:cubicBezTo>
                  <a:cubicBezTo>
                    <a:pt x="1517412" y="775781"/>
                    <a:pt x="1514316" y="780941"/>
                    <a:pt x="1515349" y="791777"/>
                  </a:cubicBezTo>
                  <a:cubicBezTo>
                    <a:pt x="1517412" y="813448"/>
                    <a:pt x="1518444" y="835635"/>
                    <a:pt x="1521024" y="857306"/>
                  </a:cubicBezTo>
                  <a:cubicBezTo>
                    <a:pt x="1524636" y="889813"/>
                    <a:pt x="1518960" y="921803"/>
                    <a:pt x="1516380" y="953794"/>
                  </a:cubicBezTo>
                  <a:cubicBezTo>
                    <a:pt x="1514316" y="980109"/>
                    <a:pt x="1513284" y="980109"/>
                    <a:pt x="1538567" y="983720"/>
                  </a:cubicBezTo>
                  <a:cubicBezTo>
                    <a:pt x="1576750" y="989912"/>
                    <a:pt x="1614932" y="995588"/>
                    <a:pt x="1653114" y="1001779"/>
                  </a:cubicBezTo>
                  <a:cubicBezTo>
                    <a:pt x="1671173" y="1004875"/>
                    <a:pt x="1685105" y="1016227"/>
                    <a:pt x="1700584" y="1024483"/>
                  </a:cubicBezTo>
                  <a:cubicBezTo>
                    <a:pt x="1726899" y="1038414"/>
                    <a:pt x="1725867" y="1038930"/>
                    <a:pt x="1719675" y="1067825"/>
                  </a:cubicBezTo>
                  <a:cubicBezTo>
                    <a:pt x="1706260" y="1128710"/>
                    <a:pt x="1685105" y="1186500"/>
                    <a:pt x="1661370" y="1243773"/>
                  </a:cubicBezTo>
                  <a:cubicBezTo>
                    <a:pt x="1657242" y="1253577"/>
                    <a:pt x="1651566" y="1256157"/>
                    <a:pt x="1641763" y="1255124"/>
                  </a:cubicBezTo>
                  <a:cubicBezTo>
                    <a:pt x="1606160" y="1252028"/>
                    <a:pt x="1572622" y="1244805"/>
                    <a:pt x="1541663" y="1226230"/>
                  </a:cubicBezTo>
                  <a:cubicBezTo>
                    <a:pt x="1515864" y="1210750"/>
                    <a:pt x="1488001" y="1198883"/>
                    <a:pt x="1461687" y="1184436"/>
                  </a:cubicBezTo>
                  <a:cubicBezTo>
                    <a:pt x="1453947" y="1180308"/>
                    <a:pt x="1448787" y="1180308"/>
                    <a:pt x="1444143" y="1189079"/>
                  </a:cubicBezTo>
                  <a:cubicBezTo>
                    <a:pt x="1415249" y="1241709"/>
                    <a:pt x="1380162" y="1290211"/>
                    <a:pt x="1339400" y="1333553"/>
                  </a:cubicBezTo>
                  <a:cubicBezTo>
                    <a:pt x="1332177" y="1341293"/>
                    <a:pt x="1332177" y="1345936"/>
                    <a:pt x="1339916" y="1353160"/>
                  </a:cubicBezTo>
                  <a:cubicBezTo>
                    <a:pt x="1370359" y="1382571"/>
                    <a:pt x="1400801" y="1412498"/>
                    <a:pt x="1430212" y="1443456"/>
                  </a:cubicBezTo>
                  <a:cubicBezTo>
                    <a:pt x="1448271" y="1462547"/>
                    <a:pt x="1453947" y="1488862"/>
                    <a:pt x="1465814" y="1511565"/>
                  </a:cubicBezTo>
                  <a:cubicBezTo>
                    <a:pt x="1467879" y="1515693"/>
                    <a:pt x="1464267" y="1518789"/>
                    <a:pt x="1461171" y="1521369"/>
                  </a:cubicBezTo>
                  <a:cubicBezTo>
                    <a:pt x="1408025" y="1568323"/>
                    <a:pt x="1351784" y="1610117"/>
                    <a:pt x="1290382" y="1645203"/>
                  </a:cubicBezTo>
                  <a:cubicBezTo>
                    <a:pt x="1284707" y="1648815"/>
                    <a:pt x="1280579" y="1648299"/>
                    <a:pt x="1275419" y="1643655"/>
                  </a:cubicBezTo>
                  <a:cubicBezTo>
                    <a:pt x="1247040" y="1619404"/>
                    <a:pt x="1221757" y="1593606"/>
                    <a:pt x="1207310" y="1558003"/>
                  </a:cubicBezTo>
                  <a:cubicBezTo>
                    <a:pt x="1195958" y="1530140"/>
                    <a:pt x="1179963" y="1504341"/>
                    <a:pt x="1167064" y="1477511"/>
                  </a:cubicBezTo>
                  <a:cubicBezTo>
                    <a:pt x="1162936" y="1469255"/>
                    <a:pt x="1158808" y="1467191"/>
                    <a:pt x="1150036" y="1470803"/>
                  </a:cubicBezTo>
                  <a:cubicBezTo>
                    <a:pt x="1096375" y="1496086"/>
                    <a:pt x="1040133" y="1514661"/>
                    <a:pt x="981312" y="1526013"/>
                  </a:cubicBezTo>
                  <a:cubicBezTo>
                    <a:pt x="969960" y="1528076"/>
                    <a:pt x="967896" y="1534268"/>
                    <a:pt x="969960" y="1544072"/>
                  </a:cubicBezTo>
                  <a:cubicBezTo>
                    <a:pt x="976668" y="1583802"/>
                    <a:pt x="982860" y="1623532"/>
                    <a:pt x="989052" y="1663779"/>
                  </a:cubicBezTo>
                  <a:cubicBezTo>
                    <a:pt x="993179" y="1691641"/>
                    <a:pt x="982344" y="1716924"/>
                    <a:pt x="978216" y="1743755"/>
                  </a:cubicBezTo>
                  <a:cubicBezTo>
                    <a:pt x="977184" y="1749431"/>
                    <a:pt x="971508" y="1749431"/>
                    <a:pt x="966864" y="1749947"/>
                  </a:cubicBezTo>
                  <a:cubicBezTo>
                    <a:pt x="897207" y="1757170"/>
                    <a:pt x="828067" y="1756655"/>
                    <a:pt x="758410" y="1749947"/>
                  </a:cubicBezTo>
                  <a:cubicBezTo>
                    <a:pt x="749638" y="1748915"/>
                    <a:pt x="748090" y="1744271"/>
                    <a:pt x="745510" y="1737047"/>
                  </a:cubicBezTo>
                  <a:cubicBezTo>
                    <a:pt x="730031" y="1690609"/>
                    <a:pt x="738286" y="1644687"/>
                    <a:pt x="747058" y="1598249"/>
                  </a:cubicBezTo>
                  <a:cubicBezTo>
                    <a:pt x="750154" y="1580190"/>
                    <a:pt x="752734" y="1561615"/>
                    <a:pt x="756346" y="1543556"/>
                  </a:cubicBezTo>
                  <a:cubicBezTo>
                    <a:pt x="758410" y="1533236"/>
                    <a:pt x="755314" y="1527560"/>
                    <a:pt x="744478" y="1525496"/>
                  </a:cubicBezTo>
                  <a:cubicBezTo>
                    <a:pt x="685657" y="1514661"/>
                    <a:pt x="629931" y="1496086"/>
                    <a:pt x="575754" y="1470287"/>
                  </a:cubicBezTo>
                  <a:cubicBezTo>
                    <a:pt x="568014" y="1466675"/>
                    <a:pt x="563886" y="1467707"/>
                    <a:pt x="559758" y="1475963"/>
                  </a:cubicBezTo>
                  <a:cubicBezTo>
                    <a:pt x="541699" y="1512597"/>
                    <a:pt x="522608" y="1548715"/>
                    <a:pt x="504549" y="1585350"/>
                  </a:cubicBezTo>
                  <a:cubicBezTo>
                    <a:pt x="491649" y="1611149"/>
                    <a:pt x="466882" y="1626112"/>
                    <a:pt x="447275" y="1645719"/>
                  </a:cubicBezTo>
                  <a:cubicBezTo>
                    <a:pt x="442631" y="1650363"/>
                    <a:pt x="438504" y="1646235"/>
                    <a:pt x="434376" y="1643655"/>
                  </a:cubicBezTo>
                  <a:cubicBezTo>
                    <a:pt x="384326" y="1612697"/>
                    <a:pt x="334276" y="1581738"/>
                    <a:pt x="290418" y="1542008"/>
                  </a:cubicBezTo>
                  <a:cubicBezTo>
                    <a:pt x="282678" y="1534784"/>
                    <a:pt x="273907" y="1528076"/>
                    <a:pt x="265651" y="1521369"/>
                  </a:cubicBezTo>
                  <a:cubicBezTo>
                    <a:pt x="259975" y="1516725"/>
                    <a:pt x="259459" y="1512597"/>
                    <a:pt x="262039" y="1505889"/>
                  </a:cubicBezTo>
                  <a:cubicBezTo>
                    <a:pt x="276487" y="1472351"/>
                    <a:pt x="292998" y="1440360"/>
                    <a:pt x="321893" y="1415593"/>
                  </a:cubicBezTo>
                  <a:cubicBezTo>
                    <a:pt x="345112" y="1395986"/>
                    <a:pt x="365235" y="1372767"/>
                    <a:pt x="386906" y="1351096"/>
                  </a:cubicBezTo>
                  <a:cubicBezTo>
                    <a:pt x="393098" y="1345421"/>
                    <a:pt x="394129" y="1341293"/>
                    <a:pt x="387938" y="1334069"/>
                  </a:cubicBezTo>
                  <a:cubicBezTo>
                    <a:pt x="376586" y="1321685"/>
                    <a:pt x="366783" y="1308270"/>
                    <a:pt x="354915" y="1295887"/>
                  </a:cubicBezTo>
                  <a:cubicBezTo>
                    <a:pt x="324989" y="1264412"/>
                    <a:pt x="305382" y="1225714"/>
                    <a:pt x="282678" y="1189595"/>
                  </a:cubicBezTo>
                  <a:cubicBezTo>
                    <a:pt x="277003" y="1180308"/>
                    <a:pt x="272359" y="1178760"/>
                    <a:pt x="262555" y="1183920"/>
                  </a:cubicBezTo>
                  <a:cubicBezTo>
                    <a:pt x="225921" y="1203011"/>
                    <a:pt x="189287" y="1221586"/>
                    <a:pt x="152136" y="1240161"/>
                  </a:cubicBezTo>
                  <a:cubicBezTo>
                    <a:pt x="127885" y="1252545"/>
                    <a:pt x="101054" y="1249965"/>
                    <a:pt x="75256" y="1253577"/>
                  </a:cubicBezTo>
                  <a:cubicBezTo>
                    <a:pt x="69580" y="1254608"/>
                    <a:pt x="67000" y="1249965"/>
                    <a:pt x="65452" y="1245321"/>
                  </a:cubicBezTo>
                  <a:cubicBezTo>
                    <a:pt x="37589" y="1180824"/>
                    <a:pt x="15402" y="1114263"/>
                    <a:pt x="439" y="1045637"/>
                  </a:cubicBezTo>
                  <a:cubicBezTo>
                    <a:pt x="-1109" y="1038414"/>
                    <a:pt x="1471" y="1034286"/>
                    <a:pt x="7663" y="1031190"/>
                  </a:cubicBezTo>
                  <a:cubicBezTo>
                    <a:pt x="23142" y="1022935"/>
                    <a:pt x="38621" y="1014163"/>
                    <a:pt x="54101" y="1005907"/>
                  </a:cubicBezTo>
                  <a:cubicBezTo>
                    <a:pt x="70612" y="997136"/>
                    <a:pt x="89187" y="997652"/>
                    <a:pt x="106730" y="994556"/>
                  </a:cubicBezTo>
                  <a:cubicBezTo>
                    <a:pt x="136657" y="989396"/>
                    <a:pt x="167099" y="984236"/>
                    <a:pt x="197026" y="980109"/>
                  </a:cubicBezTo>
                  <a:cubicBezTo>
                    <a:pt x="207346" y="978560"/>
                    <a:pt x="210442" y="973917"/>
                    <a:pt x="209410" y="964113"/>
                  </a:cubicBezTo>
                  <a:cubicBezTo>
                    <a:pt x="207346" y="941926"/>
                    <a:pt x="206314" y="919739"/>
                    <a:pt x="203734" y="897552"/>
                  </a:cubicBezTo>
                  <a:cubicBezTo>
                    <a:pt x="200122" y="865045"/>
                    <a:pt x="205798" y="833055"/>
                    <a:pt x="208378" y="801064"/>
                  </a:cubicBezTo>
                  <a:cubicBezTo>
                    <a:pt x="210442" y="774749"/>
                    <a:pt x="211474" y="774749"/>
                    <a:pt x="185159" y="770622"/>
                  </a:cubicBezTo>
                  <a:cubicBezTo>
                    <a:pt x="148009" y="764430"/>
                    <a:pt x="110342" y="758754"/>
                    <a:pt x="73192" y="753079"/>
                  </a:cubicBezTo>
                  <a:cubicBezTo>
                    <a:pt x="54616" y="750499"/>
                    <a:pt x="40169" y="738631"/>
                    <a:pt x="24690" y="730375"/>
                  </a:cubicBezTo>
                  <a:cubicBezTo>
                    <a:pt x="-1625" y="715928"/>
                    <a:pt x="-593" y="715928"/>
                    <a:pt x="5599" y="687033"/>
                  </a:cubicBezTo>
                  <a:cubicBezTo>
                    <a:pt x="19014" y="626148"/>
                    <a:pt x="40169" y="568358"/>
                    <a:pt x="63904" y="511085"/>
                  </a:cubicBezTo>
                  <a:cubicBezTo>
                    <a:pt x="68032" y="501281"/>
                    <a:pt x="73192" y="498701"/>
                    <a:pt x="83511" y="499733"/>
                  </a:cubicBezTo>
                  <a:cubicBezTo>
                    <a:pt x="119114" y="502830"/>
                    <a:pt x="152652" y="510053"/>
                    <a:pt x="183611" y="528628"/>
                  </a:cubicBezTo>
                  <a:cubicBezTo>
                    <a:pt x="208894" y="543592"/>
                    <a:pt x="236241" y="555459"/>
                    <a:pt x="262555" y="569390"/>
                  </a:cubicBezTo>
                  <a:cubicBezTo>
                    <a:pt x="271327" y="574034"/>
                    <a:pt x="277003" y="574034"/>
                    <a:pt x="282163" y="564231"/>
                  </a:cubicBezTo>
                  <a:cubicBezTo>
                    <a:pt x="311057" y="511601"/>
                    <a:pt x="346144" y="463615"/>
                    <a:pt x="386906" y="419757"/>
                  </a:cubicBezTo>
                  <a:cubicBezTo>
                    <a:pt x="393614" y="412534"/>
                    <a:pt x="393098" y="408922"/>
                    <a:pt x="386390" y="402214"/>
                  </a:cubicBezTo>
                  <a:cubicBezTo>
                    <a:pt x="355947" y="372287"/>
                    <a:pt x="325505" y="342360"/>
                    <a:pt x="296094" y="311918"/>
                  </a:cubicBezTo>
                  <a:cubicBezTo>
                    <a:pt x="277519" y="292827"/>
                    <a:pt x="271843" y="265996"/>
                    <a:pt x="259975" y="242777"/>
                  </a:cubicBezTo>
                  <a:cubicBezTo>
                    <a:pt x="257912" y="238649"/>
                    <a:pt x="261524" y="235553"/>
                    <a:pt x="264619" y="232973"/>
                  </a:cubicBezTo>
                  <a:cubicBezTo>
                    <a:pt x="317765" y="186019"/>
                    <a:pt x="374007" y="144225"/>
                    <a:pt x="435408" y="109139"/>
                  </a:cubicBezTo>
                  <a:cubicBezTo>
                    <a:pt x="441084" y="105527"/>
                    <a:pt x="445211" y="106043"/>
                    <a:pt x="450371" y="110687"/>
                  </a:cubicBezTo>
                  <a:cubicBezTo>
                    <a:pt x="478750" y="134937"/>
                    <a:pt x="504033" y="160736"/>
                    <a:pt x="518480" y="196339"/>
                  </a:cubicBezTo>
                  <a:cubicBezTo>
                    <a:pt x="530348" y="224202"/>
                    <a:pt x="545827" y="250516"/>
                    <a:pt x="559758" y="277863"/>
                  </a:cubicBezTo>
                  <a:cubicBezTo>
                    <a:pt x="563370" y="285087"/>
                    <a:pt x="566982" y="287151"/>
                    <a:pt x="574722" y="283539"/>
                  </a:cubicBezTo>
                  <a:cubicBezTo>
                    <a:pt x="629415" y="257740"/>
                    <a:pt x="686173" y="238649"/>
                    <a:pt x="746026" y="227813"/>
                  </a:cubicBezTo>
                  <a:cubicBezTo>
                    <a:pt x="756346" y="225750"/>
                    <a:pt x="757893" y="220074"/>
                    <a:pt x="756346" y="211302"/>
                  </a:cubicBezTo>
                  <a:cubicBezTo>
                    <a:pt x="749638" y="171572"/>
                    <a:pt x="743446" y="131326"/>
                    <a:pt x="737254" y="91596"/>
                  </a:cubicBezTo>
                  <a:cubicBezTo>
                    <a:pt x="732611" y="63217"/>
                    <a:pt x="743446" y="37418"/>
                    <a:pt x="748090" y="10587"/>
                  </a:cubicBezTo>
                  <a:cubicBezTo>
                    <a:pt x="749122" y="5427"/>
                    <a:pt x="753766" y="4395"/>
                    <a:pt x="758410" y="4395"/>
                  </a:cubicBezTo>
                  <a:cubicBezTo>
                    <a:pt x="797624" y="4395"/>
                    <a:pt x="837870" y="-1280"/>
                    <a:pt x="879664" y="267"/>
                  </a:cubicBezTo>
                  <a:close/>
                  <a:moveTo>
                    <a:pt x="861605" y="1409918"/>
                  </a:moveTo>
                  <a:cubicBezTo>
                    <a:pt x="1155712" y="1407338"/>
                    <a:pt x="1392030" y="1176180"/>
                    <a:pt x="1392546" y="879493"/>
                  </a:cubicBezTo>
                  <a:cubicBezTo>
                    <a:pt x="1393062" y="585902"/>
                    <a:pt x="1160356" y="349068"/>
                    <a:pt x="862637" y="348552"/>
                  </a:cubicBezTo>
                  <a:cubicBezTo>
                    <a:pt x="568014" y="348036"/>
                    <a:pt x="331180" y="581774"/>
                    <a:pt x="331180" y="879493"/>
                  </a:cubicBezTo>
                  <a:cubicBezTo>
                    <a:pt x="331180" y="1173600"/>
                    <a:pt x="565950" y="1406822"/>
                    <a:pt x="861605" y="140991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5F068BD-5041-4E65-88AE-B9DC621AE8FB}"/>
                </a:ext>
              </a:extLst>
            </p:cNvPr>
            <p:cNvSpPr/>
            <p:nvPr/>
          </p:nvSpPr>
          <p:spPr>
            <a:xfrm rot="2246763">
              <a:off x="322349" y="3332008"/>
              <a:ext cx="1218879" cy="1218879"/>
            </a:xfrm>
            <a:custGeom>
              <a:avLst/>
              <a:gdLst>
                <a:gd name="connsiteX0" fmla="*/ 894776 w 1774962"/>
                <a:gd name="connsiteY0" fmla="*/ 1775736 h 1774962"/>
                <a:gd name="connsiteX1" fmla="*/ 852466 w 1774962"/>
                <a:gd name="connsiteY1" fmla="*/ 1775736 h 1774962"/>
                <a:gd name="connsiteX2" fmla="*/ 839567 w 1774962"/>
                <a:gd name="connsiteY2" fmla="*/ 1764901 h 1774962"/>
                <a:gd name="connsiteX3" fmla="*/ 819960 w 1774962"/>
                <a:gd name="connsiteY3" fmla="*/ 1666349 h 1774962"/>
                <a:gd name="connsiteX4" fmla="*/ 822024 w 1774962"/>
                <a:gd name="connsiteY4" fmla="*/ 1636938 h 1774962"/>
                <a:gd name="connsiteX5" fmla="*/ 811704 w 1774962"/>
                <a:gd name="connsiteY5" fmla="*/ 1623523 h 1774962"/>
                <a:gd name="connsiteX6" fmla="*/ 695093 w 1774962"/>
                <a:gd name="connsiteY6" fmla="*/ 1601852 h 1774962"/>
                <a:gd name="connsiteX7" fmla="*/ 680130 w 1774962"/>
                <a:gd name="connsiteY7" fmla="*/ 1610623 h 1774962"/>
                <a:gd name="connsiteX8" fmla="*/ 615116 w 1774962"/>
                <a:gd name="connsiteY8" fmla="*/ 1727234 h 1774962"/>
                <a:gd name="connsiteX9" fmla="*/ 603765 w 1774962"/>
                <a:gd name="connsiteY9" fmla="*/ 1730330 h 1774962"/>
                <a:gd name="connsiteX10" fmla="*/ 512953 w 1774962"/>
                <a:gd name="connsiteY10" fmla="*/ 1694212 h 1774962"/>
                <a:gd name="connsiteX11" fmla="*/ 507277 w 1774962"/>
                <a:gd name="connsiteY11" fmla="*/ 1681828 h 1774962"/>
                <a:gd name="connsiteX12" fmla="*/ 527400 w 1774962"/>
                <a:gd name="connsiteY12" fmla="*/ 1583277 h 1774962"/>
                <a:gd name="connsiteX13" fmla="*/ 541848 w 1774962"/>
                <a:gd name="connsiteY13" fmla="*/ 1552834 h 1774962"/>
                <a:gd name="connsiteX14" fmla="*/ 537720 w 1774962"/>
                <a:gd name="connsiteY14" fmla="*/ 1539418 h 1774962"/>
                <a:gd name="connsiteX15" fmla="*/ 435041 w 1774962"/>
                <a:gd name="connsiteY15" fmla="*/ 1472857 h 1774962"/>
                <a:gd name="connsiteX16" fmla="*/ 420593 w 1774962"/>
                <a:gd name="connsiteY16" fmla="*/ 1474921 h 1774962"/>
                <a:gd name="connsiteX17" fmla="*/ 315334 w 1774962"/>
                <a:gd name="connsiteY17" fmla="*/ 1559026 h 1774962"/>
                <a:gd name="connsiteX18" fmla="*/ 302950 w 1774962"/>
                <a:gd name="connsiteY18" fmla="*/ 1557478 h 1774962"/>
                <a:gd name="connsiteX19" fmla="*/ 233809 w 1774962"/>
                <a:gd name="connsiteY19" fmla="*/ 1490401 h 1774962"/>
                <a:gd name="connsiteX20" fmla="*/ 232777 w 1774962"/>
                <a:gd name="connsiteY20" fmla="*/ 1476985 h 1774962"/>
                <a:gd name="connsiteX21" fmla="*/ 289019 w 1774962"/>
                <a:gd name="connsiteY21" fmla="*/ 1393397 h 1774962"/>
                <a:gd name="connsiteX22" fmla="*/ 312754 w 1774962"/>
                <a:gd name="connsiteY22" fmla="*/ 1371726 h 1774962"/>
                <a:gd name="connsiteX23" fmla="*/ 314818 w 1774962"/>
                <a:gd name="connsiteY23" fmla="*/ 1355731 h 1774962"/>
                <a:gd name="connsiteX24" fmla="*/ 246193 w 1774962"/>
                <a:gd name="connsiteY24" fmla="*/ 1255631 h 1774962"/>
                <a:gd name="connsiteX25" fmla="*/ 230713 w 1774962"/>
                <a:gd name="connsiteY25" fmla="*/ 1253051 h 1774962"/>
                <a:gd name="connsiteX26" fmla="*/ 102751 w 1774962"/>
                <a:gd name="connsiteY26" fmla="*/ 1289685 h 1774962"/>
                <a:gd name="connsiteX27" fmla="*/ 91916 w 1774962"/>
                <a:gd name="connsiteY27" fmla="*/ 1282978 h 1774962"/>
                <a:gd name="connsiteX28" fmla="*/ 53733 w 1774962"/>
                <a:gd name="connsiteY28" fmla="*/ 1194230 h 1774962"/>
                <a:gd name="connsiteX29" fmla="*/ 58377 w 1774962"/>
                <a:gd name="connsiteY29" fmla="*/ 1181330 h 1774962"/>
                <a:gd name="connsiteX30" fmla="*/ 142481 w 1774962"/>
                <a:gd name="connsiteY30" fmla="*/ 1125605 h 1774962"/>
                <a:gd name="connsiteX31" fmla="*/ 173956 w 1774962"/>
                <a:gd name="connsiteY31" fmla="*/ 1114253 h 1774962"/>
                <a:gd name="connsiteX32" fmla="*/ 180664 w 1774962"/>
                <a:gd name="connsiteY32" fmla="*/ 1101870 h 1774962"/>
                <a:gd name="connsiteX33" fmla="*/ 154865 w 1774962"/>
                <a:gd name="connsiteY33" fmla="*/ 981131 h 1774962"/>
                <a:gd name="connsiteX34" fmla="*/ 144029 w 1774962"/>
                <a:gd name="connsiteY34" fmla="*/ 973391 h 1774962"/>
                <a:gd name="connsiteX35" fmla="*/ 10391 w 1774962"/>
                <a:gd name="connsiteY35" fmla="*/ 958428 h 1774962"/>
                <a:gd name="connsiteX36" fmla="*/ 2135 w 1774962"/>
                <a:gd name="connsiteY36" fmla="*/ 948624 h 1774962"/>
                <a:gd name="connsiteX37" fmla="*/ 588 w 1774962"/>
                <a:gd name="connsiteY37" fmla="*/ 850589 h 1774962"/>
                <a:gd name="connsiteX38" fmla="*/ 10391 w 1774962"/>
                <a:gd name="connsiteY38" fmla="*/ 840785 h 1774962"/>
                <a:gd name="connsiteX39" fmla="*/ 110491 w 1774962"/>
                <a:gd name="connsiteY39" fmla="*/ 820662 h 1774962"/>
                <a:gd name="connsiteX40" fmla="*/ 139901 w 1774962"/>
                <a:gd name="connsiteY40" fmla="*/ 822726 h 1774962"/>
                <a:gd name="connsiteX41" fmla="*/ 153317 w 1774962"/>
                <a:gd name="connsiteY41" fmla="*/ 811890 h 1774962"/>
                <a:gd name="connsiteX42" fmla="*/ 174472 w 1774962"/>
                <a:gd name="connsiteY42" fmla="*/ 696827 h 1774962"/>
                <a:gd name="connsiteX43" fmla="*/ 164152 w 1774962"/>
                <a:gd name="connsiteY43" fmla="*/ 680316 h 1774962"/>
                <a:gd name="connsiteX44" fmla="*/ 49090 w 1774962"/>
                <a:gd name="connsiteY44" fmla="*/ 615819 h 1774962"/>
                <a:gd name="connsiteX45" fmla="*/ 45993 w 1774962"/>
                <a:gd name="connsiteY45" fmla="*/ 606015 h 1774962"/>
                <a:gd name="connsiteX46" fmla="*/ 82628 w 1774962"/>
                <a:gd name="connsiteY46" fmla="*/ 513655 h 1774962"/>
                <a:gd name="connsiteX47" fmla="*/ 93979 w 1774962"/>
                <a:gd name="connsiteY47" fmla="*/ 508496 h 1774962"/>
                <a:gd name="connsiteX48" fmla="*/ 224006 w 1774962"/>
                <a:gd name="connsiteY48" fmla="*/ 543066 h 1774962"/>
                <a:gd name="connsiteX49" fmla="*/ 236905 w 1774962"/>
                <a:gd name="connsiteY49" fmla="*/ 538938 h 1774962"/>
                <a:gd name="connsiteX50" fmla="*/ 302434 w 1774962"/>
                <a:gd name="connsiteY50" fmla="*/ 437291 h 1774962"/>
                <a:gd name="connsiteX51" fmla="*/ 302950 w 1774962"/>
                <a:gd name="connsiteY51" fmla="*/ 423359 h 1774962"/>
                <a:gd name="connsiteX52" fmla="*/ 238453 w 1774962"/>
                <a:gd name="connsiteY52" fmla="*/ 346995 h 1774962"/>
                <a:gd name="connsiteX53" fmla="*/ 228650 w 1774962"/>
                <a:gd name="connsiteY53" fmla="*/ 333063 h 1774962"/>
                <a:gd name="connsiteX54" fmla="*/ 230713 w 1774962"/>
                <a:gd name="connsiteY54" fmla="*/ 290237 h 1774962"/>
                <a:gd name="connsiteX55" fmla="*/ 283859 w 1774962"/>
                <a:gd name="connsiteY55" fmla="*/ 236060 h 1774962"/>
                <a:gd name="connsiteX56" fmla="*/ 300370 w 1774962"/>
                <a:gd name="connsiteY56" fmla="*/ 234512 h 1774962"/>
                <a:gd name="connsiteX57" fmla="*/ 380863 w 1774962"/>
                <a:gd name="connsiteY57" fmla="*/ 288173 h 1774962"/>
                <a:gd name="connsiteX58" fmla="*/ 403050 w 1774962"/>
                <a:gd name="connsiteY58" fmla="*/ 311392 h 1774962"/>
                <a:gd name="connsiteX59" fmla="*/ 422141 w 1774962"/>
                <a:gd name="connsiteY59" fmla="*/ 313972 h 1774962"/>
                <a:gd name="connsiteX60" fmla="*/ 519661 w 1774962"/>
                <a:gd name="connsiteY60" fmla="*/ 246895 h 1774962"/>
                <a:gd name="connsiteX61" fmla="*/ 524820 w 1774962"/>
                <a:gd name="connsiteY61" fmla="*/ 233996 h 1774962"/>
                <a:gd name="connsiteX62" fmla="*/ 492314 w 1774962"/>
                <a:gd name="connsiteY62" fmla="*/ 127704 h 1774962"/>
                <a:gd name="connsiteX63" fmla="*/ 514501 w 1774962"/>
                <a:gd name="connsiteY63" fmla="*/ 82298 h 1774962"/>
                <a:gd name="connsiteX64" fmla="*/ 578482 w 1774962"/>
                <a:gd name="connsiteY64" fmla="*/ 55468 h 1774962"/>
                <a:gd name="connsiteX65" fmla="*/ 595509 w 1774962"/>
                <a:gd name="connsiteY65" fmla="*/ 60111 h 1774962"/>
                <a:gd name="connsiteX66" fmla="*/ 648655 w 1774962"/>
                <a:gd name="connsiteY66" fmla="*/ 139572 h 1774962"/>
                <a:gd name="connsiteX67" fmla="*/ 661039 w 1774962"/>
                <a:gd name="connsiteY67" fmla="*/ 172078 h 1774962"/>
                <a:gd name="connsiteX68" fmla="*/ 675486 w 1774962"/>
                <a:gd name="connsiteY68" fmla="*/ 180334 h 1774962"/>
                <a:gd name="connsiteX69" fmla="*/ 792613 w 1774962"/>
                <a:gd name="connsiteY69" fmla="*/ 155567 h 1774962"/>
                <a:gd name="connsiteX70" fmla="*/ 801900 w 1774962"/>
                <a:gd name="connsiteY70" fmla="*/ 143700 h 1774962"/>
                <a:gd name="connsiteX71" fmla="*/ 816864 w 1774962"/>
                <a:gd name="connsiteY71" fmla="*/ 11094 h 1774962"/>
                <a:gd name="connsiteX72" fmla="*/ 826151 w 1774962"/>
                <a:gd name="connsiteY72" fmla="*/ 2322 h 1774962"/>
                <a:gd name="connsiteX73" fmla="*/ 925219 w 1774962"/>
                <a:gd name="connsiteY73" fmla="*/ 774 h 1774962"/>
                <a:gd name="connsiteX74" fmla="*/ 934507 w 1774962"/>
                <a:gd name="connsiteY74" fmla="*/ 10062 h 1774962"/>
                <a:gd name="connsiteX75" fmla="*/ 954114 w 1774962"/>
                <a:gd name="connsiteY75" fmla="*/ 111193 h 1774962"/>
                <a:gd name="connsiteX76" fmla="*/ 952050 w 1774962"/>
                <a:gd name="connsiteY76" fmla="*/ 140604 h 1774962"/>
                <a:gd name="connsiteX77" fmla="*/ 962369 w 1774962"/>
                <a:gd name="connsiteY77" fmla="*/ 152987 h 1774962"/>
                <a:gd name="connsiteX78" fmla="*/ 1078980 w 1774962"/>
                <a:gd name="connsiteY78" fmla="*/ 174658 h 1774962"/>
                <a:gd name="connsiteX79" fmla="*/ 1093428 w 1774962"/>
                <a:gd name="connsiteY79" fmla="*/ 168467 h 1774962"/>
                <a:gd name="connsiteX80" fmla="*/ 1147089 w 1774962"/>
                <a:gd name="connsiteY80" fmla="*/ 69399 h 1774962"/>
                <a:gd name="connsiteX81" fmla="*/ 1192495 w 1774962"/>
                <a:gd name="connsiteY81" fmla="*/ 54436 h 1774962"/>
                <a:gd name="connsiteX82" fmla="*/ 1258024 w 1774962"/>
                <a:gd name="connsiteY82" fmla="*/ 81266 h 1774962"/>
                <a:gd name="connsiteX83" fmla="*/ 1267312 w 1774962"/>
                <a:gd name="connsiteY83" fmla="*/ 96746 h 1774962"/>
                <a:gd name="connsiteX84" fmla="*/ 1247705 w 1774962"/>
                <a:gd name="connsiteY84" fmla="*/ 192718 h 1774962"/>
                <a:gd name="connsiteX85" fmla="*/ 1233258 w 1774962"/>
                <a:gd name="connsiteY85" fmla="*/ 224192 h 1774962"/>
                <a:gd name="connsiteX86" fmla="*/ 1237385 w 1774962"/>
                <a:gd name="connsiteY86" fmla="*/ 237608 h 1774962"/>
                <a:gd name="connsiteX87" fmla="*/ 1340065 w 1774962"/>
                <a:gd name="connsiteY87" fmla="*/ 304169 h 1774962"/>
                <a:gd name="connsiteX88" fmla="*/ 1354512 w 1774962"/>
                <a:gd name="connsiteY88" fmla="*/ 302621 h 1774962"/>
                <a:gd name="connsiteX89" fmla="*/ 1459771 w 1774962"/>
                <a:gd name="connsiteY89" fmla="*/ 218516 h 1774962"/>
                <a:gd name="connsiteX90" fmla="*/ 1472155 w 1774962"/>
                <a:gd name="connsiteY90" fmla="*/ 220064 h 1774962"/>
                <a:gd name="connsiteX91" fmla="*/ 1541296 w 1774962"/>
                <a:gd name="connsiteY91" fmla="*/ 287657 h 1774962"/>
                <a:gd name="connsiteX92" fmla="*/ 1542328 w 1774962"/>
                <a:gd name="connsiteY92" fmla="*/ 301073 h 1774962"/>
                <a:gd name="connsiteX93" fmla="*/ 1485570 w 1774962"/>
                <a:gd name="connsiteY93" fmla="*/ 385693 h 1774962"/>
                <a:gd name="connsiteX94" fmla="*/ 1462868 w 1774962"/>
                <a:gd name="connsiteY94" fmla="*/ 406332 h 1774962"/>
                <a:gd name="connsiteX95" fmla="*/ 1460803 w 1774962"/>
                <a:gd name="connsiteY95" fmla="*/ 422327 h 1774962"/>
                <a:gd name="connsiteX96" fmla="*/ 1529428 w 1774962"/>
                <a:gd name="connsiteY96" fmla="*/ 522427 h 1774962"/>
                <a:gd name="connsiteX97" fmla="*/ 1544908 w 1774962"/>
                <a:gd name="connsiteY97" fmla="*/ 525007 h 1774962"/>
                <a:gd name="connsiteX98" fmla="*/ 1672870 w 1774962"/>
                <a:gd name="connsiteY98" fmla="*/ 488373 h 1774962"/>
                <a:gd name="connsiteX99" fmla="*/ 1683706 w 1774962"/>
                <a:gd name="connsiteY99" fmla="*/ 495080 h 1774962"/>
                <a:gd name="connsiteX100" fmla="*/ 1721888 w 1774962"/>
                <a:gd name="connsiteY100" fmla="*/ 583828 h 1774962"/>
                <a:gd name="connsiteX101" fmla="*/ 1717244 w 1774962"/>
                <a:gd name="connsiteY101" fmla="*/ 596728 h 1774962"/>
                <a:gd name="connsiteX102" fmla="*/ 1633140 w 1774962"/>
                <a:gd name="connsiteY102" fmla="*/ 652453 h 1774962"/>
                <a:gd name="connsiteX103" fmla="*/ 1601665 w 1774962"/>
                <a:gd name="connsiteY103" fmla="*/ 663805 h 1774962"/>
                <a:gd name="connsiteX104" fmla="*/ 1594958 w 1774962"/>
                <a:gd name="connsiteY104" fmla="*/ 676188 h 1774962"/>
                <a:gd name="connsiteX105" fmla="*/ 1620241 w 1774962"/>
                <a:gd name="connsiteY105" fmla="*/ 795895 h 1774962"/>
                <a:gd name="connsiteX106" fmla="*/ 1631076 w 1774962"/>
                <a:gd name="connsiteY106" fmla="*/ 804667 h 1774962"/>
                <a:gd name="connsiteX107" fmla="*/ 1763682 w 1774962"/>
                <a:gd name="connsiteY107" fmla="*/ 819630 h 1774962"/>
                <a:gd name="connsiteX108" fmla="*/ 1773486 w 1774962"/>
                <a:gd name="connsiteY108" fmla="*/ 829950 h 1774962"/>
                <a:gd name="connsiteX109" fmla="*/ 1775034 w 1774962"/>
                <a:gd name="connsiteY109" fmla="*/ 927985 h 1774962"/>
                <a:gd name="connsiteX110" fmla="*/ 1766262 w 1774962"/>
                <a:gd name="connsiteY110" fmla="*/ 937273 h 1774962"/>
                <a:gd name="connsiteX111" fmla="*/ 1663583 w 1774962"/>
                <a:gd name="connsiteY111" fmla="*/ 957396 h 1774962"/>
                <a:gd name="connsiteX112" fmla="*/ 1636752 w 1774962"/>
                <a:gd name="connsiteY112" fmla="*/ 955332 h 1774962"/>
                <a:gd name="connsiteX113" fmla="*/ 1622304 w 1774962"/>
                <a:gd name="connsiteY113" fmla="*/ 966684 h 1774962"/>
                <a:gd name="connsiteX114" fmla="*/ 1601149 w 1774962"/>
                <a:gd name="connsiteY114" fmla="*/ 1081746 h 1774962"/>
                <a:gd name="connsiteX115" fmla="*/ 1610437 w 1774962"/>
                <a:gd name="connsiteY115" fmla="*/ 1097742 h 1774962"/>
                <a:gd name="connsiteX116" fmla="*/ 1726016 w 1774962"/>
                <a:gd name="connsiteY116" fmla="*/ 1161723 h 1774962"/>
                <a:gd name="connsiteX117" fmla="*/ 1729112 w 1774962"/>
                <a:gd name="connsiteY117" fmla="*/ 1174107 h 1774962"/>
                <a:gd name="connsiteX118" fmla="*/ 1693509 w 1774962"/>
                <a:gd name="connsiteY118" fmla="*/ 1263887 h 1774962"/>
                <a:gd name="connsiteX119" fmla="*/ 1681126 w 1774962"/>
                <a:gd name="connsiteY119" fmla="*/ 1270078 h 1774962"/>
                <a:gd name="connsiteX120" fmla="*/ 1581542 w 1774962"/>
                <a:gd name="connsiteY120" fmla="*/ 1249955 h 1774962"/>
                <a:gd name="connsiteX121" fmla="*/ 1552647 w 1774962"/>
                <a:gd name="connsiteY121" fmla="*/ 1236024 h 1774962"/>
                <a:gd name="connsiteX122" fmla="*/ 1538200 w 1774962"/>
                <a:gd name="connsiteY122" fmla="*/ 1240152 h 1774962"/>
                <a:gd name="connsiteX123" fmla="*/ 1473187 w 1774962"/>
                <a:gd name="connsiteY123" fmla="*/ 1340767 h 1774962"/>
                <a:gd name="connsiteX124" fmla="*/ 1475251 w 1774962"/>
                <a:gd name="connsiteY124" fmla="*/ 1358310 h 1774962"/>
                <a:gd name="connsiteX125" fmla="*/ 1535104 w 1774962"/>
                <a:gd name="connsiteY125" fmla="*/ 1430031 h 1774962"/>
                <a:gd name="connsiteX126" fmla="*/ 1545424 w 1774962"/>
                <a:gd name="connsiteY126" fmla="*/ 1444995 h 1774962"/>
                <a:gd name="connsiteX127" fmla="*/ 1542844 w 1774962"/>
                <a:gd name="connsiteY127" fmla="*/ 1489885 h 1774962"/>
                <a:gd name="connsiteX128" fmla="*/ 1491246 w 1774962"/>
                <a:gd name="connsiteY128" fmla="*/ 1542514 h 1774962"/>
                <a:gd name="connsiteX129" fmla="*/ 1472155 w 1774962"/>
                <a:gd name="connsiteY129" fmla="*/ 1544062 h 1774962"/>
                <a:gd name="connsiteX130" fmla="*/ 1393726 w 1774962"/>
                <a:gd name="connsiteY130" fmla="*/ 1491948 h 1774962"/>
                <a:gd name="connsiteX131" fmla="*/ 1369992 w 1774962"/>
                <a:gd name="connsiteY131" fmla="*/ 1466666 h 1774962"/>
                <a:gd name="connsiteX132" fmla="*/ 1352964 w 1774962"/>
                <a:gd name="connsiteY132" fmla="*/ 1464602 h 1774962"/>
                <a:gd name="connsiteX133" fmla="*/ 1254413 w 1774962"/>
                <a:gd name="connsiteY133" fmla="*/ 1532711 h 1774962"/>
                <a:gd name="connsiteX134" fmla="*/ 1248737 w 1774962"/>
                <a:gd name="connsiteY134" fmla="*/ 1544578 h 1774962"/>
                <a:gd name="connsiteX135" fmla="*/ 1284339 w 1774962"/>
                <a:gd name="connsiteY135" fmla="*/ 1662221 h 1774962"/>
                <a:gd name="connsiteX136" fmla="*/ 1268860 w 1774962"/>
                <a:gd name="connsiteY136" fmla="*/ 1693180 h 1774962"/>
                <a:gd name="connsiteX137" fmla="*/ 1195591 w 1774962"/>
                <a:gd name="connsiteY137" fmla="*/ 1724654 h 1774962"/>
                <a:gd name="connsiteX138" fmla="*/ 1178564 w 1774962"/>
                <a:gd name="connsiteY138" fmla="*/ 1719495 h 1774962"/>
                <a:gd name="connsiteX139" fmla="*/ 1125418 w 1774962"/>
                <a:gd name="connsiteY139" fmla="*/ 1640034 h 1774962"/>
                <a:gd name="connsiteX140" fmla="*/ 1113035 w 1774962"/>
                <a:gd name="connsiteY140" fmla="*/ 1606496 h 1774962"/>
                <a:gd name="connsiteX141" fmla="*/ 1099619 w 1774962"/>
                <a:gd name="connsiteY141" fmla="*/ 1599272 h 1774962"/>
                <a:gd name="connsiteX142" fmla="*/ 979913 w 1774962"/>
                <a:gd name="connsiteY142" fmla="*/ 1624555 h 1774962"/>
                <a:gd name="connsiteX143" fmla="*/ 972173 w 1774962"/>
                <a:gd name="connsiteY143" fmla="*/ 1634874 h 1774962"/>
                <a:gd name="connsiteX144" fmla="*/ 957726 w 1774962"/>
                <a:gd name="connsiteY144" fmla="*/ 1767481 h 1774962"/>
                <a:gd name="connsiteX145" fmla="*/ 945858 w 1774962"/>
                <a:gd name="connsiteY145" fmla="*/ 1777800 h 1774962"/>
                <a:gd name="connsiteX146" fmla="*/ 895808 w 1774962"/>
                <a:gd name="connsiteY146" fmla="*/ 1779864 h 1774962"/>
                <a:gd name="connsiteX147" fmla="*/ 894776 w 1774962"/>
                <a:gd name="connsiteY147" fmla="*/ 1775736 h 1774962"/>
                <a:gd name="connsiteX148" fmla="*/ 890648 w 1774962"/>
                <a:gd name="connsiteY148" fmla="*/ 1454798 h 1774962"/>
                <a:gd name="connsiteX149" fmla="*/ 1452548 w 1774962"/>
                <a:gd name="connsiteY149" fmla="*/ 884127 h 1774962"/>
                <a:gd name="connsiteX150" fmla="*/ 881361 w 1774962"/>
                <a:gd name="connsiteY150" fmla="*/ 322228 h 1774962"/>
                <a:gd name="connsiteX151" fmla="*/ 320494 w 1774962"/>
                <a:gd name="connsiteY151" fmla="*/ 893415 h 1774962"/>
                <a:gd name="connsiteX152" fmla="*/ 890648 w 1774962"/>
                <a:gd name="connsiteY152" fmla="*/ 1454798 h 177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1774962" h="1774962">
                  <a:moveTo>
                    <a:pt x="894776" y="1775736"/>
                  </a:moveTo>
                  <a:cubicBezTo>
                    <a:pt x="880845" y="1775736"/>
                    <a:pt x="866397" y="1775736"/>
                    <a:pt x="852466" y="1775736"/>
                  </a:cubicBezTo>
                  <a:cubicBezTo>
                    <a:pt x="844726" y="1775736"/>
                    <a:pt x="840599" y="1772640"/>
                    <a:pt x="839567" y="1764901"/>
                  </a:cubicBezTo>
                  <a:cubicBezTo>
                    <a:pt x="833375" y="1731878"/>
                    <a:pt x="826151" y="1699371"/>
                    <a:pt x="819960" y="1666349"/>
                  </a:cubicBezTo>
                  <a:cubicBezTo>
                    <a:pt x="817896" y="1656545"/>
                    <a:pt x="820992" y="1646742"/>
                    <a:pt x="822024" y="1636938"/>
                  </a:cubicBezTo>
                  <a:cubicBezTo>
                    <a:pt x="823056" y="1628682"/>
                    <a:pt x="820992" y="1624555"/>
                    <a:pt x="811704" y="1623523"/>
                  </a:cubicBezTo>
                  <a:cubicBezTo>
                    <a:pt x="772490" y="1619395"/>
                    <a:pt x="733275" y="1612171"/>
                    <a:pt x="695093" y="1601852"/>
                  </a:cubicBezTo>
                  <a:cubicBezTo>
                    <a:pt x="686837" y="1599788"/>
                    <a:pt x="682194" y="1602368"/>
                    <a:pt x="680130" y="1610623"/>
                  </a:cubicBezTo>
                  <a:cubicBezTo>
                    <a:pt x="669294" y="1655513"/>
                    <a:pt x="636788" y="1688020"/>
                    <a:pt x="615116" y="1727234"/>
                  </a:cubicBezTo>
                  <a:cubicBezTo>
                    <a:pt x="612537" y="1731878"/>
                    <a:pt x="608409" y="1731878"/>
                    <a:pt x="603765" y="1730330"/>
                  </a:cubicBezTo>
                  <a:cubicBezTo>
                    <a:pt x="572807" y="1720011"/>
                    <a:pt x="542364" y="1707627"/>
                    <a:pt x="512953" y="1694212"/>
                  </a:cubicBezTo>
                  <a:cubicBezTo>
                    <a:pt x="506761" y="1691632"/>
                    <a:pt x="506245" y="1686988"/>
                    <a:pt x="507277" y="1681828"/>
                  </a:cubicBezTo>
                  <a:cubicBezTo>
                    <a:pt x="513985" y="1648806"/>
                    <a:pt x="519661" y="1615783"/>
                    <a:pt x="527400" y="1583277"/>
                  </a:cubicBezTo>
                  <a:cubicBezTo>
                    <a:pt x="529980" y="1572441"/>
                    <a:pt x="536172" y="1562637"/>
                    <a:pt x="541848" y="1552834"/>
                  </a:cubicBezTo>
                  <a:cubicBezTo>
                    <a:pt x="545460" y="1546642"/>
                    <a:pt x="544428" y="1543030"/>
                    <a:pt x="537720" y="1539418"/>
                  </a:cubicBezTo>
                  <a:cubicBezTo>
                    <a:pt x="501601" y="1520327"/>
                    <a:pt x="467547" y="1497624"/>
                    <a:pt x="435041" y="1472857"/>
                  </a:cubicBezTo>
                  <a:cubicBezTo>
                    <a:pt x="429365" y="1468214"/>
                    <a:pt x="425237" y="1468214"/>
                    <a:pt x="420593" y="1474921"/>
                  </a:cubicBezTo>
                  <a:cubicBezTo>
                    <a:pt x="393762" y="1512588"/>
                    <a:pt x="350936" y="1531163"/>
                    <a:pt x="315334" y="1559026"/>
                  </a:cubicBezTo>
                  <a:cubicBezTo>
                    <a:pt x="310690" y="1562637"/>
                    <a:pt x="307078" y="1561090"/>
                    <a:pt x="302950" y="1557478"/>
                  </a:cubicBezTo>
                  <a:cubicBezTo>
                    <a:pt x="278699" y="1536323"/>
                    <a:pt x="255996" y="1513104"/>
                    <a:pt x="233809" y="1490401"/>
                  </a:cubicBezTo>
                  <a:cubicBezTo>
                    <a:pt x="229682" y="1485757"/>
                    <a:pt x="229165" y="1482145"/>
                    <a:pt x="232777" y="1476985"/>
                  </a:cubicBezTo>
                  <a:cubicBezTo>
                    <a:pt x="251352" y="1449122"/>
                    <a:pt x="269928" y="1421260"/>
                    <a:pt x="289019" y="1393397"/>
                  </a:cubicBezTo>
                  <a:cubicBezTo>
                    <a:pt x="295210" y="1384625"/>
                    <a:pt x="304498" y="1378949"/>
                    <a:pt x="312754" y="1371726"/>
                  </a:cubicBezTo>
                  <a:cubicBezTo>
                    <a:pt x="318946" y="1366566"/>
                    <a:pt x="319978" y="1361922"/>
                    <a:pt x="314818" y="1355731"/>
                  </a:cubicBezTo>
                  <a:cubicBezTo>
                    <a:pt x="289535" y="1324256"/>
                    <a:pt x="266316" y="1291233"/>
                    <a:pt x="246193" y="1255631"/>
                  </a:cubicBezTo>
                  <a:cubicBezTo>
                    <a:pt x="241549" y="1247375"/>
                    <a:pt x="236905" y="1248923"/>
                    <a:pt x="230713" y="1253051"/>
                  </a:cubicBezTo>
                  <a:cubicBezTo>
                    <a:pt x="191499" y="1277302"/>
                    <a:pt x="145577" y="1277818"/>
                    <a:pt x="102751" y="1289685"/>
                  </a:cubicBezTo>
                  <a:cubicBezTo>
                    <a:pt x="97075" y="1291233"/>
                    <a:pt x="93979" y="1288137"/>
                    <a:pt x="91916" y="1282978"/>
                  </a:cubicBezTo>
                  <a:cubicBezTo>
                    <a:pt x="77984" y="1254083"/>
                    <a:pt x="65085" y="1224156"/>
                    <a:pt x="53733" y="1194230"/>
                  </a:cubicBezTo>
                  <a:cubicBezTo>
                    <a:pt x="51669" y="1188038"/>
                    <a:pt x="53217" y="1184426"/>
                    <a:pt x="58377" y="1181330"/>
                  </a:cubicBezTo>
                  <a:cubicBezTo>
                    <a:pt x="86240" y="1162755"/>
                    <a:pt x="113587" y="1143664"/>
                    <a:pt x="142481" y="1125605"/>
                  </a:cubicBezTo>
                  <a:cubicBezTo>
                    <a:pt x="151769" y="1119929"/>
                    <a:pt x="163120" y="1117349"/>
                    <a:pt x="173956" y="1114253"/>
                  </a:cubicBezTo>
                  <a:cubicBezTo>
                    <a:pt x="180664" y="1112189"/>
                    <a:pt x="182727" y="1109093"/>
                    <a:pt x="180664" y="1101870"/>
                  </a:cubicBezTo>
                  <a:cubicBezTo>
                    <a:pt x="168796" y="1062139"/>
                    <a:pt x="160541" y="1021893"/>
                    <a:pt x="154865" y="981131"/>
                  </a:cubicBezTo>
                  <a:cubicBezTo>
                    <a:pt x="153833" y="974423"/>
                    <a:pt x="150737" y="972359"/>
                    <a:pt x="144029" y="973391"/>
                  </a:cubicBezTo>
                  <a:cubicBezTo>
                    <a:pt x="98107" y="981131"/>
                    <a:pt x="54765" y="963588"/>
                    <a:pt x="10391" y="958428"/>
                  </a:cubicBezTo>
                  <a:cubicBezTo>
                    <a:pt x="4715" y="957912"/>
                    <a:pt x="2652" y="954300"/>
                    <a:pt x="2135" y="948624"/>
                  </a:cubicBezTo>
                  <a:cubicBezTo>
                    <a:pt x="-960" y="916118"/>
                    <a:pt x="72" y="883611"/>
                    <a:pt x="588" y="850589"/>
                  </a:cubicBezTo>
                  <a:cubicBezTo>
                    <a:pt x="588" y="844397"/>
                    <a:pt x="4715" y="841817"/>
                    <a:pt x="10391" y="840785"/>
                  </a:cubicBezTo>
                  <a:cubicBezTo>
                    <a:pt x="43930" y="834077"/>
                    <a:pt x="76952" y="827370"/>
                    <a:pt x="110491" y="820662"/>
                  </a:cubicBezTo>
                  <a:cubicBezTo>
                    <a:pt x="120294" y="818598"/>
                    <a:pt x="130098" y="821694"/>
                    <a:pt x="139901" y="822726"/>
                  </a:cubicBezTo>
                  <a:cubicBezTo>
                    <a:pt x="148157" y="823758"/>
                    <a:pt x="152285" y="820662"/>
                    <a:pt x="153317" y="811890"/>
                  </a:cubicBezTo>
                  <a:cubicBezTo>
                    <a:pt x="157445" y="773192"/>
                    <a:pt x="164668" y="734494"/>
                    <a:pt x="174472" y="696827"/>
                  </a:cubicBezTo>
                  <a:cubicBezTo>
                    <a:pt x="177052" y="687024"/>
                    <a:pt x="173440" y="682380"/>
                    <a:pt x="164152" y="680316"/>
                  </a:cubicBezTo>
                  <a:cubicBezTo>
                    <a:pt x="120294" y="668965"/>
                    <a:pt x="87272" y="636974"/>
                    <a:pt x="49090" y="615819"/>
                  </a:cubicBezTo>
                  <a:cubicBezTo>
                    <a:pt x="44961" y="613755"/>
                    <a:pt x="44961" y="610143"/>
                    <a:pt x="45993" y="606015"/>
                  </a:cubicBezTo>
                  <a:cubicBezTo>
                    <a:pt x="56313" y="574541"/>
                    <a:pt x="69212" y="544098"/>
                    <a:pt x="82628" y="513655"/>
                  </a:cubicBezTo>
                  <a:cubicBezTo>
                    <a:pt x="85208" y="507980"/>
                    <a:pt x="89336" y="506948"/>
                    <a:pt x="93979" y="508496"/>
                  </a:cubicBezTo>
                  <a:cubicBezTo>
                    <a:pt x="137322" y="519847"/>
                    <a:pt x="183760" y="518815"/>
                    <a:pt x="224006" y="543066"/>
                  </a:cubicBezTo>
                  <a:cubicBezTo>
                    <a:pt x="230713" y="547194"/>
                    <a:pt x="233809" y="544614"/>
                    <a:pt x="236905" y="538938"/>
                  </a:cubicBezTo>
                  <a:cubicBezTo>
                    <a:pt x="255996" y="503336"/>
                    <a:pt x="278183" y="469281"/>
                    <a:pt x="302434" y="437291"/>
                  </a:cubicBezTo>
                  <a:cubicBezTo>
                    <a:pt x="305530" y="433163"/>
                    <a:pt x="310690" y="428519"/>
                    <a:pt x="302950" y="423359"/>
                  </a:cubicBezTo>
                  <a:cubicBezTo>
                    <a:pt x="273540" y="404268"/>
                    <a:pt x="258576" y="373826"/>
                    <a:pt x="238453" y="346995"/>
                  </a:cubicBezTo>
                  <a:cubicBezTo>
                    <a:pt x="234841" y="342351"/>
                    <a:pt x="232262" y="337707"/>
                    <a:pt x="228650" y="333063"/>
                  </a:cubicBezTo>
                  <a:cubicBezTo>
                    <a:pt x="212654" y="310360"/>
                    <a:pt x="212138" y="309844"/>
                    <a:pt x="230713" y="290237"/>
                  </a:cubicBezTo>
                  <a:cubicBezTo>
                    <a:pt x="248257" y="271662"/>
                    <a:pt x="266316" y="254119"/>
                    <a:pt x="283859" y="236060"/>
                  </a:cubicBezTo>
                  <a:cubicBezTo>
                    <a:pt x="289535" y="230384"/>
                    <a:pt x="294179" y="229868"/>
                    <a:pt x="300370" y="234512"/>
                  </a:cubicBezTo>
                  <a:cubicBezTo>
                    <a:pt x="327201" y="252571"/>
                    <a:pt x="354032" y="270114"/>
                    <a:pt x="380863" y="288173"/>
                  </a:cubicBezTo>
                  <a:cubicBezTo>
                    <a:pt x="390150" y="294365"/>
                    <a:pt x="396342" y="303137"/>
                    <a:pt x="403050" y="311392"/>
                  </a:cubicBezTo>
                  <a:cubicBezTo>
                    <a:pt x="408726" y="319132"/>
                    <a:pt x="413885" y="320680"/>
                    <a:pt x="422141" y="313972"/>
                  </a:cubicBezTo>
                  <a:cubicBezTo>
                    <a:pt x="452584" y="288689"/>
                    <a:pt x="485606" y="266502"/>
                    <a:pt x="519661" y="246895"/>
                  </a:cubicBezTo>
                  <a:cubicBezTo>
                    <a:pt x="524820" y="243799"/>
                    <a:pt x="529464" y="240703"/>
                    <a:pt x="524820" y="233996"/>
                  </a:cubicBezTo>
                  <a:cubicBezTo>
                    <a:pt x="502633" y="202005"/>
                    <a:pt x="501086" y="163823"/>
                    <a:pt x="492314" y="127704"/>
                  </a:cubicBezTo>
                  <a:cubicBezTo>
                    <a:pt x="484574" y="96230"/>
                    <a:pt x="485606" y="96746"/>
                    <a:pt x="514501" y="82298"/>
                  </a:cubicBezTo>
                  <a:cubicBezTo>
                    <a:pt x="535140" y="71979"/>
                    <a:pt x="557327" y="64239"/>
                    <a:pt x="578482" y="55468"/>
                  </a:cubicBezTo>
                  <a:cubicBezTo>
                    <a:pt x="586222" y="52372"/>
                    <a:pt x="590866" y="52888"/>
                    <a:pt x="595509" y="60111"/>
                  </a:cubicBezTo>
                  <a:cubicBezTo>
                    <a:pt x="613053" y="86942"/>
                    <a:pt x="630596" y="113257"/>
                    <a:pt x="648655" y="139572"/>
                  </a:cubicBezTo>
                  <a:cubicBezTo>
                    <a:pt x="655363" y="149375"/>
                    <a:pt x="657427" y="160727"/>
                    <a:pt x="661039" y="172078"/>
                  </a:cubicBezTo>
                  <a:cubicBezTo>
                    <a:pt x="663618" y="180334"/>
                    <a:pt x="667230" y="182914"/>
                    <a:pt x="675486" y="180334"/>
                  </a:cubicBezTo>
                  <a:cubicBezTo>
                    <a:pt x="713668" y="168983"/>
                    <a:pt x="752882" y="160727"/>
                    <a:pt x="792613" y="155567"/>
                  </a:cubicBezTo>
                  <a:cubicBezTo>
                    <a:pt x="800352" y="154535"/>
                    <a:pt x="802932" y="151439"/>
                    <a:pt x="801900" y="143700"/>
                  </a:cubicBezTo>
                  <a:cubicBezTo>
                    <a:pt x="795193" y="98294"/>
                    <a:pt x="811704" y="55468"/>
                    <a:pt x="816864" y="11094"/>
                  </a:cubicBezTo>
                  <a:cubicBezTo>
                    <a:pt x="817380" y="5934"/>
                    <a:pt x="820476" y="2838"/>
                    <a:pt x="826151" y="2322"/>
                  </a:cubicBezTo>
                  <a:cubicBezTo>
                    <a:pt x="859174" y="-1290"/>
                    <a:pt x="892196" y="258"/>
                    <a:pt x="925219" y="774"/>
                  </a:cubicBezTo>
                  <a:cubicBezTo>
                    <a:pt x="930895" y="774"/>
                    <a:pt x="933475" y="4902"/>
                    <a:pt x="934507" y="10062"/>
                  </a:cubicBezTo>
                  <a:cubicBezTo>
                    <a:pt x="941214" y="43600"/>
                    <a:pt x="948438" y="77139"/>
                    <a:pt x="954114" y="111193"/>
                  </a:cubicBezTo>
                  <a:cubicBezTo>
                    <a:pt x="955662" y="120481"/>
                    <a:pt x="953082" y="130800"/>
                    <a:pt x="952050" y="140604"/>
                  </a:cubicBezTo>
                  <a:cubicBezTo>
                    <a:pt x="951018" y="148343"/>
                    <a:pt x="954114" y="151955"/>
                    <a:pt x="962369" y="152987"/>
                  </a:cubicBezTo>
                  <a:cubicBezTo>
                    <a:pt x="1001584" y="157115"/>
                    <a:pt x="1040798" y="164339"/>
                    <a:pt x="1078980" y="174658"/>
                  </a:cubicBezTo>
                  <a:cubicBezTo>
                    <a:pt x="1085172" y="176206"/>
                    <a:pt x="1091364" y="176722"/>
                    <a:pt x="1093428" y="168467"/>
                  </a:cubicBezTo>
                  <a:cubicBezTo>
                    <a:pt x="1101683" y="130284"/>
                    <a:pt x="1127482" y="101390"/>
                    <a:pt x="1147089" y="69399"/>
                  </a:cubicBezTo>
                  <a:cubicBezTo>
                    <a:pt x="1162569" y="43084"/>
                    <a:pt x="1163601" y="43600"/>
                    <a:pt x="1192495" y="54436"/>
                  </a:cubicBezTo>
                  <a:cubicBezTo>
                    <a:pt x="1214682" y="62691"/>
                    <a:pt x="1236353" y="71979"/>
                    <a:pt x="1258024" y="81266"/>
                  </a:cubicBezTo>
                  <a:cubicBezTo>
                    <a:pt x="1265764" y="84362"/>
                    <a:pt x="1268860" y="88490"/>
                    <a:pt x="1267312" y="96746"/>
                  </a:cubicBezTo>
                  <a:cubicBezTo>
                    <a:pt x="1260604" y="128736"/>
                    <a:pt x="1254928" y="160727"/>
                    <a:pt x="1247705" y="192718"/>
                  </a:cubicBezTo>
                  <a:cubicBezTo>
                    <a:pt x="1245125" y="203553"/>
                    <a:pt x="1238417" y="213873"/>
                    <a:pt x="1233258" y="224192"/>
                  </a:cubicBezTo>
                  <a:cubicBezTo>
                    <a:pt x="1229646" y="230384"/>
                    <a:pt x="1230678" y="233996"/>
                    <a:pt x="1237385" y="237608"/>
                  </a:cubicBezTo>
                  <a:cubicBezTo>
                    <a:pt x="1273504" y="256699"/>
                    <a:pt x="1307558" y="279402"/>
                    <a:pt x="1340065" y="304169"/>
                  </a:cubicBezTo>
                  <a:cubicBezTo>
                    <a:pt x="1345741" y="308812"/>
                    <a:pt x="1349868" y="309328"/>
                    <a:pt x="1354512" y="302621"/>
                  </a:cubicBezTo>
                  <a:cubicBezTo>
                    <a:pt x="1381343" y="264954"/>
                    <a:pt x="1424169" y="246379"/>
                    <a:pt x="1459771" y="218516"/>
                  </a:cubicBezTo>
                  <a:cubicBezTo>
                    <a:pt x="1464415" y="214905"/>
                    <a:pt x="1468027" y="216452"/>
                    <a:pt x="1472155" y="220064"/>
                  </a:cubicBezTo>
                  <a:cubicBezTo>
                    <a:pt x="1496406" y="241219"/>
                    <a:pt x="1519109" y="264438"/>
                    <a:pt x="1541296" y="287657"/>
                  </a:cubicBezTo>
                  <a:cubicBezTo>
                    <a:pt x="1545424" y="292301"/>
                    <a:pt x="1545940" y="296429"/>
                    <a:pt x="1542328" y="301073"/>
                  </a:cubicBezTo>
                  <a:cubicBezTo>
                    <a:pt x="1523237" y="329452"/>
                    <a:pt x="1505177" y="357830"/>
                    <a:pt x="1485570" y="385693"/>
                  </a:cubicBezTo>
                  <a:cubicBezTo>
                    <a:pt x="1479895" y="393949"/>
                    <a:pt x="1470607" y="400140"/>
                    <a:pt x="1462868" y="406332"/>
                  </a:cubicBezTo>
                  <a:cubicBezTo>
                    <a:pt x="1456676" y="411492"/>
                    <a:pt x="1455644" y="416136"/>
                    <a:pt x="1460803" y="422327"/>
                  </a:cubicBezTo>
                  <a:cubicBezTo>
                    <a:pt x="1486086" y="453802"/>
                    <a:pt x="1509305" y="487341"/>
                    <a:pt x="1529428" y="522427"/>
                  </a:cubicBezTo>
                  <a:cubicBezTo>
                    <a:pt x="1534072" y="530167"/>
                    <a:pt x="1538716" y="529135"/>
                    <a:pt x="1544908" y="525007"/>
                  </a:cubicBezTo>
                  <a:cubicBezTo>
                    <a:pt x="1584122" y="500756"/>
                    <a:pt x="1630044" y="500240"/>
                    <a:pt x="1672870" y="488373"/>
                  </a:cubicBezTo>
                  <a:cubicBezTo>
                    <a:pt x="1678546" y="486825"/>
                    <a:pt x="1681642" y="489921"/>
                    <a:pt x="1683706" y="495080"/>
                  </a:cubicBezTo>
                  <a:cubicBezTo>
                    <a:pt x="1697637" y="523975"/>
                    <a:pt x="1710537" y="553902"/>
                    <a:pt x="1721888" y="583828"/>
                  </a:cubicBezTo>
                  <a:cubicBezTo>
                    <a:pt x="1723952" y="590020"/>
                    <a:pt x="1722404" y="593632"/>
                    <a:pt x="1717244" y="596728"/>
                  </a:cubicBezTo>
                  <a:cubicBezTo>
                    <a:pt x="1689381" y="615303"/>
                    <a:pt x="1662035" y="634394"/>
                    <a:pt x="1633140" y="652453"/>
                  </a:cubicBezTo>
                  <a:cubicBezTo>
                    <a:pt x="1623852" y="658129"/>
                    <a:pt x="1612501" y="660709"/>
                    <a:pt x="1601665" y="663805"/>
                  </a:cubicBezTo>
                  <a:cubicBezTo>
                    <a:pt x="1594958" y="665869"/>
                    <a:pt x="1592894" y="668965"/>
                    <a:pt x="1594958" y="676188"/>
                  </a:cubicBezTo>
                  <a:cubicBezTo>
                    <a:pt x="1606309" y="715403"/>
                    <a:pt x="1615081" y="755133"/>
                    <a:pt x="1620241" y="795895"/>
                  </a:cubicBezTo>
                  <a:cubicBezTo>
                    <a:pt x="1621272" y="803119"/>
                    <a:pt x="1624368" y="805699"/>
                    <a:pt x="1631076" y="804667"/>
                  </a:cubicBezTo>
                  <a:cubicBezTo>
                    <a:pt x="1676482" y="797959"/>
                    <a:pt x="1719308" y="814470"/>
                    <a:pt x="1763682" y="819630"/>
                  </a:cubicBezTo>
                  <a:cubicBezTo>
                    <a:pt x="1769874" y="820146"/>
                    <a:pt x="1772454" y="823758"/>
                    <a:pt x="1773486" y="829950"/>
                  </a:cubicBezTo>
                  <a:cubicBezTo>
                    <a:pt x="1776582" y="862456"/>
                    <a:pt x="1775034" y="895479"/>
                    <a:pt x="1775034" y="927985"/>
                  </a:cubicBezTo>
                  <a:cubicBezTo>
                    <a:pt x="1775034" y="933661"/>
                    <a:pt x="1771422" y="936241"/>
                    <a:pt x="1766262" y="937273"/>
                  </a:cubicBezTo>
                  <a:cubicBezTo>
                    <a:pt x="1732207" y="943981"/>
                    <a:pt x="1698153" y="951204"/>
                    <a:pt x="1663583" y="957396"/>
                  </a:cubicBezTo>
                  <a:cubicBezTo>
                    <a:pt x="1654811" y="958944"/>
                    <a:pt x="1645523" y="956364"/>
                    <a:pt x="1636752" y="955332"/>
                  </a:cubicBezTo>
                  <a:cubicBezTo>
                    <a:pt x="1627980" y="954300"/>
                    <a:pt x="1623336" y="956364"/>
                    <a:pt x="1622304" y="966684"/>
                  </a:cubicBezTo>
                  <a:cubicBezTo>
                    <a:pt x="1618177" y="1005382"/>
                    <a:pt x="1610953" y="1044080"/>
                    <a:pt x="1601149" y="1081746"/>
                  </a:cubicBezTo>
                  <a:cubicBezTo>
                    <a:pt x="1598569" y="1091034"/>
                    <a:pt x="1601665" y="1095678"/>
                    <a:pt x="1610437" y="1097742"/>
                  </a:cubicBezTo>
                  <a:cubicBezTo>
                    <a:pt x="1654811" y="1108577"/>
                    <a:pt x="1687318" y="1140568"/>
                    <a:pt x="1726016" y="1161723"/>
                  </a:cubicBezTo>
                  <a:cubicBezTo>
                    <a:pt x="1731176" y="1164819"/>
                    <a:pt x="1731176" y="1168947"/>
                    <a:pt x="1729112" y="1174107"/>
                  </a:cubicBezTo>
                  <a:cubicBezTo>
                    <a:pt x="1718792" y="1204549"/>
                    <a:pt x="1706409" y="1234476"/>
                    <a:pt x="1693509" y="1263887"/>
                  </a:cubicBezTo>
                  <a:cubicBezTo>
                    <a:pt x="1690929" y="1269562"/>
                    <a:pt x="1687318" y="1271626"/>
                    <a:pt x="1681126" y="1270078"/>
                  </a:cubicBezTo>
                  <a:cubicBezTo>
                    <a:pt x="1648103" y="1263371"/>
                    <a:pt x="1614565" y="1257179"/>
                    <a:pt x="1581542" y="1249955"/>
                  </a:cubicBezTo>
                  <a:cubicBezTo>
                    <a:pt x="1571223" y="1247375"/>
                    <a:pt x="1561935" y="1241184"/>
                    <a:pt x="1552647" y="1236024"/>
                  </a:cubicBezTo>
                  <a:cubicBezTo>
                    <a:pt x="1545940" y="1232412"/>
                    <a:pt x="1542328" y="1232928"/>
                    <a:pt x="1538200" y="1240152"/>
                  </a:cubicBezTo>
                  <a:cubicBezTo>
                    <a:pt x="1519109" y="1275238"/>
                    <a:pt x="1497954" y="1309293"/>
                    <a:pt x="1473187" y="1340767"/>
                  </a:cubicBezTo>
                  <a:cubicBezTo>
                    <a:pt x="1467511" y="1347991"/>
                    <a:pt x="1466479" y="1352635"/>
                    <a:pt x="1475251" y="1358310"/>
                  </a:cubicBezTo>
                  <a:cubicBezTo>
                    <a:pt x="1502598" y="1375854"/>
                    <a:pt x="1516013" y="1405264"/>
                    <a:pt x="1535104" y="1430031"/>
                  </a:cubicBezTo>
                  <a:cubicBezTo>
                    <a:pt x="1538716" y="1434675"/>
                    <a:pt x="1541812" y="1439835"/>
                    <a:pt x="1545424" y="1444995"/>
                  </a:cubicBezTo>
                  <a:cubicBezTo>
                    <a:pt x="1566063" y="1474921"/>
                    <a:pt x="1565031" y="1464602"/>
                    <a:pt x="1542844" y="1489885"/>
                  </a:cubicBezTo>
                  <a:cubicBezTo>
                    <a:pt x="1526849" y="1508460"/>
                    <a:pt x="1508273" y="1524971"/>
                    <a:pt x="1491246" y="1542514"/>
                  </a:cubicBezTo>
                  <a:cubicBezTo>
                    <a:pt x="1485054" y="1549222"/>
                    <a:pt x="1479895" y="1549222"/>
                    <a:pt x="1472155" y="1544062"/>
                  </a:cubicBezTo>
                  <a:cubicBezTo>
                    <a:pt x="1446356" y="1526519"/>
                    <a:pt x="1420041" y="1508976"/>
                    <a:pt x="1393726" y="1491948"/>
                  </a:cubicBezTo>
                  <a:cubicBezTo>
                    <a:pt x="1383923" y="1485241"/>
                    <a:pt x="1377215" y="1475437"/>
                    <a:pt x="1369992" y="1466666"/>
                  </a:cubicBezTo>
                  <a:cubicBezTo>
                    <a:pt x="1364316" y="1459958"/>
                    <a:pt x="1359672" y="1458926"/>
                    <a:pt x="1352964" y="1464602"/>
                  </a:cubicBezTo>
                  <a:cubicBezTo>
                    <a:pt x="1322005" y="1489885"/>
                    <a:pt x="1288983" y="1512588"/>
                    <a:pt x="1254413" y="1532711"/>
                  </a:cubicBezTo>
                  <a:cubicBezTo>
                    <a:pt x="1249769" y="1535291"/>
                    <a:pt x="1244609" y="1537871"/>
                    <a:pt x="1248737" y="1544578"/>
                  </a:cubicBezTo>
                  <a:cubicBezTo>
                    <a:pt x="1272472" y="1580181"/>
                    <a:pt x="1274020" y="1622491"/>
                    <a:pt x="1284339" y="1662221"/>
                  </a:cubicBezTo>
                  <a:cubicBezTo>
                    <a:pt x="1290531" y="1685440"/>
                    <a:pt x="1292079" y="1682344"/>
                    <a:pt x="1268860" y="1693180"/>
                  </a:cubicBezTo>
                  <a:cubicBezTo>
                    <a:pt x="1244609" y="1704531"/>
                    <a:pt x="1219842" y="1714335"/>
                    <a:pt x="1195591" y="1724654"/>
                  </a:cubicBezTo>
                  <a:cubicBezTo>
                    <a:pt x="1187851" y="1727750"/>
                    <a:pt x="1183208" y="1726718"/>
                    <a:pt x="1178564" y="1719495"/>
                  </a:cubicBezTo>
                  <a:cubicBezTo>
                    <a:pt x="1161021" y="1692664"/>
                    <a:pt x="1142962" y="1666865"/>
                    <a:pt x="1125418" y="1640034"/>
                  </a:cubicBezTo>
                  <a:cubicBezTo>
                    <a:pt x="1118711" y="1629715"/>
                    <a:pt x="1116131" y="1617847"/>
                    <a:pt x="1113035" y="1606496"/>
                  </a:cubicBezTo>
                  <a:cubicBezTo>
                    <a:pt x="1110971" y="1599272"/>
                    <a:pt x="1107359" y="1597208"/>
                    <a:pt x="1099619" y="1599272"/>
                  </a:cubicBezTo>
                  <a:cubicBezTo>
                    <a:pt x="1060405" y="1611139"/>
                    <a:pt x="1020675" y="1619395"/>
                    <a:pt x="979913" y="1624555"/>
                  </a:cubicBezTo>
                  <a:cubicBezTo>
                    <a:pt x="973205" y="1625587"/>
                    <a:pt x="971141" y="1628682"/>
                    <a:pt x="972173" y="1634874"/>
                  </a:cubicBezTo>
                  <a:cubicBezTo>
                    <a:pt x="979397" y="1680280"/>
                    <a:pt x="962885" y="1723106"/>
                    <a:pt x="957726" y="1767481"/>
                  </a:cubicBezTo>
                  <a:cubicBezTo>
                    <a:pt x="956694" y="1775220"/>
                    <a:pt x="952566" y="1777800"/>
                    <a:pt x="945858" y="1777800"/>
                  </a:cubicBezTo>
                  <a:cubicBezTo>
                    <a:pt x="929347" y="1778316"/>
                    <a:pt x="912320" y="1779348"/>
                    <a:pt x="895808" y="1779864"/>
                  </a:cubicBezTo>
                  <a:cubicBezTo>
                    <a:pt x="894776" y="1776252"/>
                    <a:pt x="894776" y="1776252"/>
                    <a:pt x="894776" y="1775736"/>
                  </a:cubicBezTo>
                  <a:close/>
                  <a:moveTo>
                    <a:pt x="890648" y="1454798"/>
                  </a:moveTo>
                  <a:cubicBezTo>
                    <a:pt x="1199203" y="1449638"/>
                    <a:pt x="1454096" y="1207645"/>
                    <a:pt x="1452548" y="884127"/>
                  </a:cubicBezTo>
                  <a:cubicBezTo>
                    <a:pt x="1451516" y="575057"/>
                    <a:pt x="1205395" y="320164"/>
                    <a:pt x="881361" y="322228"/>
                  </a:cubicBezTo>
                  <a:cubicBezTo>
                    <a:pt x="571775" y="324292"/>
                    <a:pt x="318429" y="570929"/>
                    <a:pt x="320494" y="893415"/>
                  </a:cubicBezTo>
                  <a:cubicBezTo>
                    <a:pt x="323073" y="1202485"/>
                    <a:pt x="569195" y="1452218"/>
                    <a:pt x="890648" y="145479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BF296DB-D0C8-471D-91FE-F4B26B99C108}"/>
                </a:ext>
              </a:extLst>
            </p:cNvPr>
            <p:cNvSpPr/>
            <p:nvPr/>
          </p:nvSpPr>
          <p:spPr>
            <a:xfrm>
              <a:off x="6408280" y="6041992"/>
              <a:ext cx="494433" cy="491686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E22717C-9F52-4A37-85B9-FD48F3E55AA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12192000" cy="38385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66B193-49A3-4956-A9EF-296EF16EA757}"/>
              </a:ext>
            </a:extLst>
          </p:cNvPr>
          <p:cNvSpPr/>
          <p:nvPr userDrawn="1"/>
        </p:nvSpPr>
        <p:spPr>
          <a:xfrm>
            <a:off x="0" y="3810000"/>
            <a:ext cx="12192000" cy="304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83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그림 개체 틀 121">
            <a:extLst>
              <a:ext uri="{FF2B5EF4-FFF2-40B4-BE49-F238E27FC236}">
                <a16:creationId xmlns:a16="http://schemas.microsoft.com/office/drawing/2014/main" id="{A5626D23-6CC7-4600-833F-1D3C40A75C48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5164510" y="635634"/>
            <a:ext cx="6379790" cy="5586731"/>
          </a:xfrm>
          <a:custGeom>
            <a:avLst/>
            <a:gdLst>
              <a:gd name="connsiteX0" fmla="*/ 0 w 6379790"/>
              <a:gd name="connsiteY0" fmla="*/ 4788536 h 5586731"/>
              <a:gd name="connsiteX1" fmla="*/ 797474 w 6379790"/>
              <a:gd name="connsiteY1" fmla="*/ 4788536 h 5586731"/>
              <a:gd name="connsiteX2" fmla="*/ 797474 w 6379790"/>
              <a:gd name="connsiteY2" fmla="*/ 5586731 h 5586731"/>
              <a:gd name="connsiteX3" fmla="*/ 0 w 6379790"/>
              <a:gd name="connsiteY3" fmla="*/ 5586731 h 5586731"/>
              <a:gd name="connsiteX4" fmla="*/ 2392422 w 6379790"/>
              <a:gd name="connsiteY4" fmla="*/ 3990341 h 5586731"/>
              <a:gd name="connsiteX5" fmla="*/ 2392422 w 6379790"/>
              <a:gd name="connsiteY5" fmla="*/ 4788536 h 5586731"/>
              <a:gd name="connsiteX6" fmla="*/ 3189895 w 6379790"/>
              <a:gd name="connsiteY6" fmla="*/ 4788536 h 5586731"/>
              <a:gd name="connsiteX7" fmla="*/ 3189895 w 6379790"/>
              <a:gd name="connsiteY7" fmla="*/ 3990341 h 5586731"/>
              <a:gd name="connsiteX8" fmla="*/ 0 w 6379790"/>
              <a:gd name="connsiteY8" fmla="*/ 3192146 h 5586731"/>
              <a:gd name="connsiteX9" fmla="*/ 797474 w 6379790"/>
              <a:gd name="connsiteY9" fmla="*/ 3192146 h 5586731"/>
              <a:gd name="connsiteX10" fmla="*/ 797474 w 6379790"/>
              <a:gd name="connsiteY10" fmla="*/ 3990341 h 5586731"/>
              <a:gd name="connsiteX11" fmla="*/ 0 w 6379790"/>
              <a:gd name="connsiteY11" fmla="*/ 3990341 h 5586731"/>
              <a:gd name="connsiteX12" fmla="*/ 1594948 w 6379790"/>
              <a:gd name="connsiteY12" fmla="*/ 0 h 5586731"/>
              <a:gd name="connsiteX13" fmla="*/ 3189895 w 6379790"/>
              <a:gd name="connsiteY13" fmla="*/ 0 h 5586731"/>
              <a:gd name="connsiteX14" fmla="*/ 3189895 w 6379790"/>
              <a:gd name="connsiteY14" fmla="*/ 797563 h 5586731"/>
              <a:gd name="connsiteX15" fmla="*/ 3987369 w 6379790"/>
              <a:gd name="connsiteY15" fmla="*/ 797563 h 5586731"/>
              <a:gd name="connsiteX16" fmla="*/ 3987369 w 6379790"/>
              <a:gd name="connsiteY16" fmla="*/ 0 h 5586731"/>
              <a:gd name="connsiteX17" fmla="*/ 6379790 w 6379790"/>
              <a:gd name="connsiteY17" fmla="*/ 0 h 5586731"/>
              <a:gd name="connsiteX18" fmla="*/ 6379790 w 6379790"/>
              <a:gd name="connsiteY18" fmla="*/ 797561 h 5586731"/>
              <a:gd name="connsiteX19" fmla="*/ 6379790 w 6379790"/>
              <a:gd name="connsiteY19" fmla="*/ 797562 h 5586731"/>
              <a:gd name="connsiteX20" fmla="*/ 6379790 w 6379790"/>
              <a:gd name="connsiteY20" fmla="*/ 1595756 h 5586731"/>
              <a:gd name="connsiteX21" fmla="*/ 5582317 w 6379790"/>
              <a:gd name="connsiteY21" fmla="*/ 1595756 h 5586731"/>
              <a:gd name="connsiteX22" fmla="*/ 5582317 w 6379790"/>
              <a:gd name="connsiteY22" fmla="*/ 2393951 h 5586731"/>
              <a:gd name="connsiteX23" fmla="*/ 6379790 w 6379790"/>
              <a:gd name="connsiteY23" fmla="*/ 2393951 h 5586731"/>
              <a:gd name="connsiteX24" fmla="*/ 6379790 w 6379790"/>
              <a:gd name="connsiteY24" fmla="*/ 3192146 h 5586731"/>
              <a:gd name="connsiteX25" fmla="*/ 6379790 w 6379790"/>
              <a:gd name="connsiteY25" fmla="*/ 3990341 h 5586731"/>
              <a:gd name="connsiteX26" fmla="*/ 6379790 w 6379790"/>
              <a:gd name="connsiteY26" fmla="*/ 4788536 h 5586731"/>
              <a:gd name="connsiteX27" fmla="*/ 6379790 w 6379790"/>
              <a:gd name="connsiteY27" fmla="*/ 5586731 h 5586731"/>
              <a:gd name="connsiteX28" fmla="*/ 5582316 w 6379790"/>
              <a:gd name="connsiteY28" fmla="*/ 5586731 h 5586731"/>
              <a:gd name="connsiteX29" fmla="*/ 5582316 w 6379790"/>
              <a:gd name="connsiteY29" fmla="*/ 4788536 h 5586731"/>
              <a:gd name="connsiteX30" fmla="*/ 4784843 w 6379790"/>
              <a:gd name="connsiteY30" fmla="*/ 4788536 h 5586731"/>
              <a:gd name="connsiteX31" fmla="*/ 4784843 w 6379790"/>
              <a:gd name="connsiteY31" fmla="*/ 5586731 h 5586731"/>
              <a:gd name="connsiteX32" fmla="*/ 3987369 w 6379790"/>
              <a:gd name="connsiteY32" fmla="*/ 5586731 h 5586731"/>
              <a:gd name="connsiteX33" fmla="*/ 3189895 w 6379790"/>
              <a:gd name="connsiteY33" fmla="*/ 5586731 h 5586731"/>
              <a:gd name="connsiteX34" fmla="*/ 2392422 w 6379790"/>
              <a:gd name="connsiteY34" fmla="*/ 5586731 h 5586731"/>
              <a:gd name="connsiteX35" fmla="*/ 2392421 w 6379790"/>
              <a:gd name="connsiteY35" fmla="*/ 5586731 h 5586731"/>
              <a:gd name="connsiteX36" fmla="*/ 1594948 w 6379790"/>
              <a:gd name="connsiteY36" fmla="*/ 5586731 h 5586731"/>
              <a:gd name="connsiteX37" fmla="*/ 1594948 w 6379790"/>
              <a:gd name="connsiteY37" fmla="*/ 4788536 h 5586731"/>
              <a:gd name="connsiteX38" fmla="*/ 797474 w 6379790"/>
              <a:gd name="connsiteY38" fmla="*/ 4788536 h 5586731"/>
              <a:gd name="connsiteX39" fmla="*/ 797474 w 6379790"/>
              <a:gd name="connsiteY39" fmla="*/ 3990341 h 5586731"/>
              <a:gd name="connsiteX40" fmla="*/ 1594948 w 6379790"/>
              <a:gd name="connsiteY40" fmla="*/ 3990341 h 5586731"/>
              <a:gd name="connsiteX41" fmla="*/ 1594948 w 6379790"/>
              <a:gd name="connsiteY41" fmla="*/ 3192146 h 5586731"/>
              <a:gd name="connsiteX42" fmla="*/ 2392421 w 6379790"/>
              <a:gd name="connsiteY42" fmla="*/ 3192146 h 5586731"/>
              <a:gd name="connsiteX43" fmla="*/ 2392421 w 6379790"/>
              <a:gd name="connsiteY43" fmla="*/ 2393951 h 5586731"/>
              <a:gd name="connsiteX44" fmla="*/ 1594948 w 6379790"/>
              <a:gd name="connsiteY44" fmla="*/ 2393951 h 5586731"/>
              <a:gd name="connsiteX45" fmla="*/ 1594948 w 6379790"/>
              <a:gd name="connsiteY45" fmla="*/ 3192146 h 5586731"/>
              <a:gd name="connsiteX46" fmla="*/ 797474 w 6379790"/>
              <a:gd name="connsiteY46" fmla="*/ 3192146 h 5586731"/>
              <a:gd name="connsiteX47" fmla="*/ 797474 w 6379790"/>
              <a:gd name="connsiteY47" fmla="*/ 2393951 h 5586731"/>
              <a:gd name="connsiteX48" fmla="*/ 0 w 6379790"/>
              <a:gd name="connsiteY48" fmla="*/ 2393951 h 5586731"/>
              <a:gd name="connsiteX49" fmla="*/ 0 w 6379790"/>
              <a:gd name="connsiteY49" fmla="*/ 1595756 h 5586731"/>
              <a:gd name="connsiteX50" fmla="*/ 797474 w 6379790"/>
              <a:gd name="connsiteY50" fmla="*/ 1595756 h 5586731"/>
              <a:gd name="connsiteX51" fmla="*/ 797474 w 6379790"/>
              <a:gd name="connsiteY51" fmla="*/ 797565 h 5586731"/>
              <a:gd name="connsiteX52" fmla="*/ 1594948 w 6379790"/>
              <a:gd name="connsiteY52" fmla="*/ 797565 h 5586731"/>
              <a:gd name="connsiteX53" fmla="*/ 1594948 w 6379790"/>
              <a:gd name="connsiteY53" fmla="*/ 1595756 h 5586731"/>
              <a:gd name="connsiteX54" fmla="*/ 2392421 w 6379790"/>
              <a:gd name="connsiteY54" fmla="*/ 1595756 h 5586731"/>
              <a:gd name="connsiteX55" fmla="*/ 2392421 w 6379790"/>
              <a:gd name="connsiteY55" fmla="*/ 797565 h 5586731"/>
              <a:gd name="connsiteX56" fmla="*/ 1594948 w 6379790"/>
              <a:gd name="connsiteY56" fmla="*/ 797565 h 5586731"/>
              <a:gd name="connsiteX57" fmla="*/ 0 w 6379790"/>
              <a:gd name="connsiteY57" fmla="*/ 0 h 5586731"/>
              <a:gd name="connsiteX58" fmla="*/ 797474 w 6379790"/>
              <a:gd name="connsiteY58" fmla="*/ 0 h 5586731"/>
              <a:gd name="connsiteX59" fmla="*/ 797474 w 6379790"/>
              <a:gd name="connsiteY59" fmla="*/ 797565 h 5586731"/>
              <a:gd name="connsiteX60" fmla="*/ 0 w 6379790"/>
              <a:gd name="connsiteY60" fmla="*/ 797565 h 558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379790" h="5586731">
                <a:moveTo>
                  <a:pt x="0" y="4788536"/>
                </a:moveTo>
                <a:lnTo>
                  <a:pt x="797474" y="4788536"/>
                </a:lnTo>
                <a:lnTo>
                  <a:pt x="797474" y="5586731"/>
                </a:lnTo>
                <a:lnTo>
                  <a:pt x="0" y="5586731"/>
                </a:lnTo>
                <a:close/>
                <a:moveTo>
                  <a:pt x="2392422" y="3990341"/>
                </a:moveTo>
                <a:lnTo>
                  <a:pt x="2392422" y="4788536"/>
                </a:lnTo>
                <a:lnTo>
                  <a:pt x="3189895" y="4788536"/>
                </a:lnTo>
                <a:lnTo>
                  <a:pt x="3189895" y="3990341"/>
                </a:lnTo>
                <a:close/>
                <a:moveTo>
                  <a:pt x="0" y="3192146"/>
                </a:moveTo>
                <a:lnTo>
                  <a:pt x="797474" y="3192146"/>
                </a:lnTo>
                <a:lnTo>
                  <a:pt x="797474" y="3990341"/>
                </a:lnTo>
                <a:lnTo>
                  <a:pt x="0" y="3990341"/>
                </a:lnTo>
                <a:close/>
                <a:moveTo>
                  <a:pt x="1594948" y="0"/>
                </a:moveTo>
                <a:lnTo>
                  <a:pt x="3189895" y="0"/>
                </a:lnTo>
                <a:lnTo>
                  <a:pt x="3189895" y="797563"/>
                </a:lnTo>
                <a:lnTo>
                  <a:pt x="3987369" y="797563"/>
                </a:lnTo>
                <a:lnTo>
                  <a:pt x="3987369" y="0"/>
                </a:lnTo>
                <a:lnTo>
                  <a:pt x="6379790" y="0"/>
                </a:lnTo>
                <a:lnTo>
                  <a:pt x="6379790" y="797561"/>
                </a:lnTo>
                <a:lnTo>
                  <a:pt x="6379790" y="797562"/>
                </a:lnTo>
                <a:lnTo>
                  <a:pt x="6379790" y="1595756"/>
                </a:lnTo>
                <a:lnTo>
                  <a:pt x="5582317" y="1595756"/>
                </a:lnTo>
                <a:lnTo>
                  <a:pt x="5582317" y="2393951"/>
                </a:lnTo>
                <a:lnTo>
                  <a:pt x="6379790" y="2393951"/>
                </a:lnTo>
                <a:lnTo>
                  <a:pt x="6379790" y="3192146"/>
                </a:lnTo>
                <a:lnTo>
                  <a:pt x="6379790" y="3990341"/>
                </a:lnTo>
                <a:lnTo>
                  <a:pt x="6379790" y="4788536"/>
                </a:lnTo>
                <a:lnTo>
                  <a:pt x="6379790" y="5586731"/>
                </a:lnTo>
                <a:lnTo>
                  <a:pt x="5582316" y="5586731"/>
                </a:lnTo>
                <a:lnTo>
                  <a:pt x="5582316" y="4788536"/>
                </a:lnTo>
                <a:lnTo>
                  <a:pt x="4784843" y="4788536"/>
                </a:lnTo>
                <a:lnTo>
                  <a:pt x="4784843" y="5586731"/>
                </a:lnTo>
                <a:lnTo>
                  <a:pt x="3987369" y="5586731"/>
                </a:lnTo>
                <a:lnTo>
                  <a:pt x="3189895" y="5586731"/>
                </a:lnTo>
                <a:lnTo>
                  <a:pt x="2392422" y="5586731"/>
                </a:lnTo>
                <a:lnTo>
                  <a:pt x="2392421" y="5586731"/>
                </a:lnTo>
                <a:lnTo>
                  <a:pt x="1594948" y="5586731"/>
                </a:lnTo>
                <a:lnTo>
                  <a:pt x="1594948" y="4788536"/>
                </a:lnTo>
                <a:lnTo>
                  <a:pt x="797474" y="4788536"/>
                </a:lnTo>
                <a:lnTo>
                  <a:pt x="797474" y="3990341"/>
                </a:lnTo>
                <a:lnTo>
                  <a:pt x="1594948" y="3990341"/>
                </a:lnTo>
                <a:lnTo>
                  <a:pt x="1594948" y="3192146"/>
                </a:lnTo>
                <a:lnTo>
                  <a:pt x="2392421" y="3192146"/>
                </a:lnTo>
                <a:lnTo>
                  <a:pt x="2392421" y="2393951"/>
                </a:lnTo>
                <a:lnTo>
                  <a:pt x="1594948" y="2393951"/>
                </a:lnTo>
                <a:lnTo>
                  <a:pt x="1594948" y="3192146"/>
                </a:lnTo>
                <a:lnTo>
                  <a:pt x="797474" y="3192146"/>
                </a:lnTo>
                <a:lnTo>
                  <a:pt x="797474" y="2393951"/>
                </a:lnTo>
                <a:lnTo>
                  <a:pt x="0" y="2393951"/>
                </a:lnTo>
                <a:lnTo>
                  <a:pt x="0" y="1595756"/>
                </a:lnTo>
                <a:lnTo>
                  <a:pt x="797474" y="1595756"/>
                </a:lnTo>
                <a:lnTo>
                  <a:pt x="797474" y="797565"/>
                </a:lnTo>
                <a:lnTo>
                  <a:pt x="1594948" y="797565"/>
                </a:lnTo>
                <a:lnTo>
                  <a:pt x="1594948" y="1595756"/>
                </a:lnTo>
                <a:lnTo>
                  <a:pt x="2392421" y="1595756"/>
                </a:lnTo>
                <a:lnTo>
                  <a:pt x="2392421" y="797565"/>
                </a:lnTo>
                <a:lnTo>
                  <a:pt x="1594948" y="797565"/>
                </a:lnTo>
                <a:close/>
                <a:moveTo>
                  <a:pt x="0" y="0"/>
                </a:moveTo>
                <a:lnTo>
                  <a:pt x="797474" y="0"/>
                </a:lnTo>
                <a:lnTo>
                  <a:pt x="797474" y="797565"/>
                </a:lnTo>
                <a:lnTo>
                  <a:pt x="0" y="7975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6501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8">
            <a:extLst>
              <a:ext uri="{FF2B5EF4-FFF2-40B4-BE49-F238E27FC236}">
                <a16:creationId xmlns:a16="http://schemas.microsoft.com/office/drawing/2014/main" id="{FF0C7903-447C-47EA-9F0F-27FB0FA66D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9517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FFA8E757-7AA1-46D7-830D-82A7BA139E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01996" y="665147"/>
            <a:ext cx="5714288" cy="5876452"/>
          </a:xfrm>
          <a:custGeom>
            <a:avLst/>
            <a:gdLst>
              <a:gd name="connsiteX0" fmla="*/ 4336617 w 5408405"/>
              <a:gd name="connsiteY0" fmla="*/ 2979311 h 5561888"/>
              <a:gd name="connsiteX1" fmla="*/ 4337062 w 5408405"/>
              <a:gd name="connsiteY1" fmla="*/ 2980996 h 5561888"/>
              <a:gd name="connsiteX2" fmla="*/ 4335592 w 5408405"/>
              <a:gd name="connsiteY2" fmla="*/ 2981017 h 5561888"/>
              <a:gd name="connsiteX3" fmla="*/ 1888921 w 5408405"/>
              <a:gd name="connsiteY3" fmla="*/ 2261506 h 5561888"/>
              <a:gd name="connsiteX4" fmla="*/ 1889365 w 5408405"/>
              <a:gd name="connsiteY4" fmla="*/ 2263191 h 5561888"/>
              <a:gd name="connsiteX5" fmla="*/ 1887895 w 5408405"/>
              <a:gd name="connsiteY5" fmla="*/ 2263212 h 5561888"/>
              <a:gd name="connsiteX6" fmla="*/ 3291650 w 5408405"/>
              <a:gd name="connsiteY6" fmla="*/ 1876983 h 5561888"/>
              <a:gd name="connsiteX7" fmla="*/ 2384076 w 5408405"/>
              <a:gd name="connsiteY7" fmla="*/ 3290419 h 5561888"/>
              <a:gd name="connsiteX8" fmla="*/ 3291650 w 5408405"/>
              <a:gd name="connsiteY8" fmla="*/ 3290419 h 5561888"/>
              <a:gd name="connsiteX9" fmla="*/ 4585316 w 5408405"/>
              <a:gd name="connsiteY9" fmla="*/ 91 h 5561888"/>
              <a:gd name="connsiteX10" fmla="*/ 4597631 w 5408405"/>
              <a:gd name="connsiteY10" fmla="*/ 4688 h 5561888"/>
              <a:gd name="connsiteX11" fmla="*/ 4597631 w 5408405"/>
              <a:gd name="connsiteY11" fmla="*/ 129174 h 5561888"/>
              <a:gd name="connsiteX12" fmla="*/ 4718305 w 5408405"/>
              <a:gd name="connsiteY12" fmla="*/ 117857 h 5561888"/>
              <a:gd name="connsiteX13" fmla="*/ 4838978 w 5408405"/>
              <a:gd name="connsiteY13" fmla="*/ 114085 h 5561888"/>
              <a:gd name="connsiteX14" fmla="*/ 4827665 w 5408405"/>
              <a:gd name="connsiteY14" fmla="*/ 166897 h 5561888"/>
              <a:gd name="connsiteX15" fmla="*/ 4895544 w 5408405"/>
              <a:gd name="connsiteY15" fmla="*/ 246116 h 5561888"/>
              <a:gd name="connsiteX16" fmla="*/ 5001133 w 5408405"/>
              <a:gd name="connsiteY16" fmla="*/ 193303 h 5561888"/>
              <a:gd name="connsiteX17" fmla="*/ 5061469 w 5408405"/>
              <a:gd name="connsiteY17" fmla="*/ 129174 h 5561888"/>
              <a:gd name="connsiteX18" fmla="*/ 5102951 w 5408405"/>
              <a:gd name="connsiteY18" fmla="*/ 136719 h 5561888"/>
              <a:gd name="connsiteX19" fmla="*/ 5110493 w 5408405"/>
              <a:gd name="connsiteY19" fmla="*/ 170670 h 5561888"/>
              <a:gd name="connsiteX20" fmla="*/ 5053927 w 5408405"/>
              <a:gd name="connsiteY20" fmla="*/ 246116 h 5561888"/>
              <a:gd name="connsiteX21" fmla="*/ 4978506 w 5408405"/>
              <a:gd name="connsiteY21" fmla="*/ 295156 h 5561888"/>
              <a:gd name="connsiteX22" fmla="*/ 4959651 w 5408405"/>
              <a:gd name="connsiteY22" fmla="*/ 347968 h 5561888"/>
              <a:gd name="connsiteX23" fmla="*/ 5019988 w 5408405"/>
              <a:gd name="connsiteY23" fmla="*/ 517722 h 5561888"/>
              <a:gd name="connsiteX24" fmla="*/ 5072782 w 5408405"/>
              <a:gd name="connsiteY24" fmla="*/ 562989 h 5561888"/>
              <a:gd name="connsiteX25" fmla="*/ 5151974 w 5408405"/>
              <a:gd name="connsiteY25" fmla="*/ 574306 h 5561888"/>
              <a:gd name="connsiteX26" fmla="*/ 5174600 w 5408405"/>
              <a:gd name="connsiteY26" fmla="*/ 638435 h 5561888"/>
              <a:gd name="connsiteX27" fmla="*/ 5125577 w 5408405"/>
              <a:gd name="connsiteY27" fmla="*/ 706337 h 5561888"/>
              <a:gd name="connsiteX28" fmla="*/ 5084096 w 5408405"/>
              <a:gd name="connsiteY28" fmla="*/ 845912 h 5561888"/>
              <a:gd name="connsiteX29" fmla="*/ 5148203 w 5408405"/>
              <a:gd name="connsiteY29" fmla="*/ 921358 h 5561888"/>
              <a:gd name="connsiteX30" fmla="*/ 5231166 w 5408405"/>
              <a:gd name="connsiteY30" fmla="*/ 943992 h 5561888"/>
              <a:gd name="connsiteX31" fmla="*/ 5174600 w 5408405"/>
              <a:gd name="connsiteY31" fmla="*/ 1008121 h 5561888"/>
              <a:gd name="connsiteX32" fmla="*/ 5261334 w 5408405"/>
              <a:gd name="connsiteY32" fmla="*/ 1045844 h 5561888"/>
              <a:gd name="connsiteX33" fmla="*/ 5393321 w 5408405"/>
              <a:gd name="connsiteY33" fmla="*/ 1102429 h 5561888"/>
              <a:gd name="connsiteX34" fmla="*/ 5408405 w 5408405"/>
              <a:gd name="connsiteY34" fmla="*/ 1109973 h 5561888"/>
              <a:gd name="connsiteX35" fmla="*/ 5351839 w 5408405"/>
              <a:gd name="connsiteY35" fmla="*/ 1140152 h 5561888"/>
              <a:gd name="connsiteX36" fmla="*/ 5351839 w 5408405"/>
              <a:gd name="connsiteY36" fmla="*/ 1155241 h 5561888"/>
              <a:gd name="connsiteX37" fmla="*/ 5325442 w 5408405"/>
              <a:gd name="connsiteY37" fmla="*/ 1396668 h 5561888"/>
              <a:gd name="connsiteX38" fmla="*/ 5332984 w 5408405"/>
              <a:gd name="connsiteY38" fmla="*/ 1453253 h 5561888"/>
              <a:gd name="connsiteX39" fmla="*/ 5317900 w 5408405"/>
              <a:gd name="connsiteY39" fmla="*/ 1494748 h 5561888"/>
              <a:gd name="connsiteX40" fmla="*/ 5272648 w 5408405"/>
              <a:gd name="connsiteY40" fmla="*/ 1494748 h 5561888"/>
              <a:gd name="connsiteX41" fmla="*/ 5204769 w 5408405"/>
              <a:gd name="connsiteY41" fmla="*/ 1509837 h 5561888"/>
              <a:gd name="connsiteX42" fmla="*/ 5185914 w 5408405"/>
              <a:gd name="connsiteY42" fmla="*/ 1566422 h 5561888"/>
              <a:gd name="connsiteX43" fmla="*/ 5076554 w 5408405"/>
              <a:gd name="connsiteY43" fmla="*/ 1713542 h 5561888"/>
              <a:gd name="connsiteX44" fmla="*/ 5050156 w 5408405"/>
              <a:gd name="connsiteY44" fmla="*/ 1721086 h 5561888"/>
              <a:gd name="connsiteX45" fmla="*/ 4899314 w 5408405"/>
              <a:gd name="connsiteY45" fmla="*/ 1721086 h 5561888"/>
              <a:gd name="connsiteX46" fmla="*/ 4929483 w 5408405"/>
              <a:gd name="connsiteY46" fmla="*/ 1845572 h 5561888"/>
              <a:gd name="connsiteX47" fmla="*/ 4842749 w 5408405"/>
              <a:gd name="connsiteY47" fmla="*/ 1777671 h 5561888"/>
              <a:gd name="connsiteX48" fmla="*/ 4706992 w 5408405"/>
              <a:gd name="connsiteY48" fmla="*/ 1743720 h 5561888"/>
              <a:gd name="connsiteX49" fmla="*/ 4642884 w 5408405"/>
              <a:gd name="connsiteY49" fmla="*/ 1853117 h 5561888"/>
              <a:gd name="connsiteX50" fmla="*/ 4548608 w 5408405"/>
              <a:gd name="connsiteY50" fmla="*/ 1909701 h 5561888"/>
              <a:gd name="connsiteX51" fmla="*/ 4484500 w 5408405"/>
              <a:gd name="connsiteY51" fmla="*/ 1932335 h 5561888"/>
              <a:gd name="connsiteX52" fmla="*/ 4378911 w 5408405"/>
              <a:gd name="connsiteY52" fmla="*/ 1996464 h 5561888"/>
              <a:gd name="connsiteX53" fmla="*/ 4344972 w 5408405"/>
              <a:gd name="connsiteY53" fmla="*/ 2026643 h 5561888"/>
              <a:gd name="connsiteX54" fmla="*/ 4360056 w 5408405"/>
              <a:gd name="connsiteY54" fmla="*/ 2120951 h 5561888"/>
              <a:gd name="connsiteX55" fmla="*/ 4356285 w 5408405"/>
              <a:gd name="connsiteY55" fmla="*/ 2249209 h 5561888"/>
              <a:gd name="connsiteX56" fmla="*/ 4311032 w 5408405"/>
              <a:gd name="connsiteY56" fmla="*/ 2249209 h 5561888"/>
              <a:gd name="connsiteX57" fmla="*/ 4311032 w 5408405"/>
              <a:gd name="connsiteY57" fmla="*/ 2166218 h 5561888"/>
              <a:gd name="connsiteX58" fmla="*/ 4307261 w 5408405"/>
              <a:gd name="connsiteY58" fmla="*/ 2102089 h 5561888"/>
              <a:gd name="connsiteX59" fmla="*/ 4293453 w 5408405"/>
              <a:gd name="connsiteY59" fmla="*/ 2062720 h 5561888"/>
              <a:gd name="connsiteX60" fmla="*/ 4293453 w 5408405"/>
              <a:gd name="connsiteY60" fmla="*/ 2298718 h 5561888"/>
              <a:gd name="connsiteX61" fmla="*/ 4314960 w 5408405"/>
              <a:gd name="connsiteY61" fmla="*/ 2298021 h 5561888"/>
              <a:gd name="connsiteX62" fmla="*/ 4334595 w 5408405"/>
              <a:gd name="connsiteY62" fmla="*/ 2281553 h 5561888"/>
              <a:gd name="connsiteX63" fmla="*/ 4344746 w 5408405"/>
              <a:gd name="connsiteY63" fmla="*/ 2279636 h 5561888"/>
              <a:gd name="connsiteX64" fmla="*/ 4402848 w 5408405"/>
              <a:gd name="connsiteY64" fmla="*/ 2284326 h 5561888"/>
              <a:gd name="connsiteX65" fmla="*/ 4473289 w 5408405"/>
              <a:gd name="connsiteY65" fmla="*/ 2321185 h 5561888"/>
              <a:gd name="connsiteX66" fmla="*/ 4499740 w 5408405"/>
              <a:gd name="connsiteY66" fmla="*/ 2331640 h 5561888"/>
              <a:gd name="connsiteX67" fmla="*/ 4524595 w 5408405"/>
              <a:gd name="connsiteY67" fmla="*/ 2359469 h 5561888"/>
              <a:gd name="connsiteX68" fmla="*/ 4544622 w 5408405"/>
              <a:gd name="connsiteY68" fmla="*/ 2383765 h 5561888"/>
              <a:gd name="connsiteX69" fmla="*/ 4554292 w 5408405"/>
              <a:gd name="connsiteY69" fmla="*/ 2392027 h 5561888"/>
              <a:gd name="connsiteX70" fmla="*/ 4560549 w 5408405"/>
              <a:gd name="connsiteY70" fmla="*/ 2467954 h 5561888"/>
              <a:gd name="connsiteX71" fmla="*/ 4547398 w 5408405"/>
              <a:gd name="connsiteY71" fmla="*/ 2521373 h 5561888"/>
              <a:gd name="connsiteX72" fmla="*/ 4555843 w 5408405"/>
              <a:gd name="connsiteY72" fmla="*/ 2579321 h 5561888"/>
              <a:gd name="connsiteX73" fmla="*/ 4566049 w 5408405"/>
              <a:gd name="connsiteY73" fmla="*/ 2582191 h 5561888"/>
              <a:gd name="connsiteX74" fmla="*/ 4643312 w 5408405"/>
              <a:gd name="connsiteY74" fmla="*/ 2587849 h 5561888"/>
              <a:gd name="connsiteX75" fmla="*/ 4657728 w 5408405"/>
              <a:gd name="connsiteY75" fmla="*/ 2592463 h 5561888"/>
              <a:gd name="connsiteX76" fmla="*/ 4692721 w 5408405"/>
              <a:gd name="connsiteY76" fmla="*/ 2617179 h 5561888"/>
              <a:gd name="connsiteX77" fmla="*/ 4736105 w 5408405"/>
              <a:gd name="connsiteY77" fmla="*/ 2642990 h 5561888"/>
              <a:gd name="connsiteX78" fmla="*/ 4750038 w 5408405"/>
              <a:gd name="connsiteY78" fmla="*/ 2657785 h 5561888"/>
              <a:gd name="connsiteX79" fmla="*/ 4796763 w 5408405"/>
              <a:gd name="connsiteY79" fmla="*/ 2766142 h 5561888"/>
              <a:gd name="connsiteX80" fmla="*/ 4795690 w 5408405"/>
              <a:gd name="connsiteY80" fmla="*/ 2776927 h 5561888"/>
              <a:gd name="connsiteX81" fmla="*/ 4777160 w 5408405"/>
              <a:gd name="connsiteY81" fmla="*/ 2831008 h 5561888"/>
              <a:gd name="connsiteX82" fmla="*/ 4766623 w 5408405"/>
              <a:gd name="connsiteY82" fmla="*/ 2851481 h 5561888"/>
              <a:gd name="connsiteX83" fmla="*/ 4746650 w 5408405"/>
              <a:gd name="connsiteY83" fmla="*/ 2884036 h 5561888"/>
              <a:gd name="connsiteX84" fmla="*/ 4744682 w 5408405"/>
              <a:gd name="connsiteY84" fmla="*/ 2921163 h 5561888"/>
              <a:gd name="connsiteX85" fmla="*/ 4739063 w 5408405"/>
              <a:gd name="connsiteY85" fmla="*/ 2933424 h 5561888"/>
              <a:gd name="connsiteX86" fmla="*/ 4725645 w 5408405"/>
              <a:gd name="connsiteY86" fmla="*/ 2930966 h 5561888"/>
              <a:gd name="connsiteX87" fmla="*/ 4716608 w 5408405"/>
              <a:gd name="connsiteY87" fmla="*/ 2925688 h 5561888"/>
              <a:gd name="connsiteX88" fmla="*/ 4702811 w 5408405"/>
              <a:gd name="connsiteY88" fmla="*/ 2922861 h 5561888"/>
              <a:gd name="connsiteX89" fmla="*/ 4700569 w 5408405"/>
              <a:gd name="connsiteY89" fmla="*/ 2936054 h 5561888"/>
              <a:gd name="connsiteX90" fmla="*/ 4679798 w 5408405"/>
              <a:gd name="connsiteY90" fmla="*/ 2951264 h 5561888"/>
              <a:gd name="connsiteX91" fmla="*/ 4668381 w 5408405"/>
              <a:gd name="connsiteY91" fmla="*/ 2947211 h 5561888"/>
              <a:gd name="connsiteX92" fmla="*/ 4653498 w 5408405"/>
              <a:gd name="connsiteY92" fmla="*/ 2953973 h 5561888"/>
              <a:gd name="connsiteX93" fmla="*/ 4659646 w 5408405"/>
              <a:gd name="connsiteY93" fmla="*/ 2968262 h 5561888"/>
              <a:gd name="connsiteX94" fmla="*/ 4669796 w 5408405"/>
              <a:gd name="connsiteY94" fmla="*/ 2976183 h 5561888"/>
              <a:gd name="connsiteX95" fmla="*/ 4576498 w 5408405"/>
              <a:gd name="connsiteY95" fmla="*/ 2977532 h 5561888"/>
              <a:gd name="connsiteX96" fmla="*/ 4575299 w 5408405"/>
              <a:gd name="connsiteY96" fmla="*/ 2971067 h 5561888"/>
              <a:gd name="connsiteX97" fmla="*/ 4558476 w 5408405"/>
              <a:gd name="connsiteY97" fmla="*/ 2965284 h 5561888"/>
              <a:gd name="connsiteX98" fmla="*/ 4542988 w 5408405"/>
              <a:gd name="connsiteY98" fmla="*/ 2971454 h 5561888"/>
              <a:gd name="connsiteX99" fmla="*/ 4521364 w 5408405"/>
              <a:gd name="connsiteY99" fmla="*/ 2964532 h 5561888"/>
              <a:gd name="connsiteX100" fmla="*/ 4451694 w 5408405"/>
              <a:gd name="connsiteY100" fmla="*/ 2942625 h 5561888"/>
              <a:gd name="connsiteX101" fmla="*/ 4436756 w 5408405"/>
              <a:gd name="connsiteY101" fmla="*/ 2944599 h 5561888"/>
              <a:gd name="connsiteX102" fmla="*/ 4440731 w 5408405"/>
              <a:gd name="connsiteY102" fmla="*/ 2926000 h 5561888"/>
              <a:gd name="connsiteX103" fmla="*/ 4442506 w 5408405"/>
              <a:gd name="connsiteY103" fmla="*/ 2924183 h 5561888"/>
              <a:gd name="connsiteX104" fmla="*/ 4433167 w 5408405"/>
              <a:gd name="connsiteY104" fmla="*/ 2892578 h 5561888"/>
              <a:gd name="connsiteX105" fmla="*/ 4405904 w 5408405"/>
              <a:gd name="connsiteY105" fmla="*/ 2863581 h 5561888"/>
              <a:gd name="connsiteX106" fmla="*/ 4376015 w 5408405"/>
              <a:gd name="connsiteY106" fmla="*/ 2814268 h 5561888"/>
              <a:gd name="connsiteX107" fmla="*/ 4373993 w 5408405"/>
              <a:gd name="connsiteY107" fmla="*/ 2794544 h 5561888"/>
              <a:gd name="connsiteX108" fmla="*/ 4366773 w 5408405"/>
              <a:gd name="connsiteY108" fmla="*/ 2738976 h 5561888"/>
              <a:gd name="connsiteX109" fmla="*/ 4375522 w 5408405"/>
              <a:gd name="connsiteY109" fmla="*/ 2719122 h 5561888"/>
              <a:gd name="connsiteX110" fmla="*/ 4416528 w 5408405"/>
              <a:gd name="connsiteY110" fmla="*/ 2642030 h 5561888"/>
              <a:gd name="connsiteX111" fmla="*/ 4403213 w 5408405"/>
              <a:gd name="connsiteY111" fmla="*/ 2629024 h 5561888"/>
              <a:gd name="connsiteX112" fmla="*/ 4386019 w 5408405"/>
              <a:gd name="connsiteY112" fmla="*/ 2642994 h 5561888"/>
              <a:gd name="connsiteX113" fmla="*/ 4382635 w 5408405"/>
              <a:gd name="connsiteY113" fmla="*/ 2660988 h 5561888"/>
              <a:gd name="connsiteX114" fmla="*/ 4373789 w 5408405"/>
              <a:gd name="connsiteY114" fmla="*/ 2672465 h 5561888"/>
              <a:gd name="connsiteX115" fmla="*/ 4364670 w 5408405"/>
              <a:gd name="connsiteY115" fmla="*/ 2660006 h 5561888"/>
              <a:gd name="connsiteX116" fmla="*/ 4365083 w 5408405"/>
              <a:gd name="connsiteY116" fmla="*/ 2643843 h 5561888"/>
              <a:gd name="connsiteX117" fmla="*/ 4349279 w 5408405"/>
              <a:gd name="connsiteY117" fmla="*/ 2622489 h 5561888"/>
              <a:gd name="connsiteX118" fmla="*/ 4336940 w 5408405"/>
              <a:gd name="connsiteY118" fmla="*/ 2642385 h 5561888"/>
              <a:gd name="connsiteX119" fmla="*/ 4334807 w 5408405"/>
              <a:gd name="connsiteY119" fmla="*/ 2665152 h 5561888"/>
              <a:gd name="connsiteX120" fmla="*/ 4315109 w 5408405"/>
              <a:gd name="connsiteY120" fmla="*/ 2669577 h 5561888"/>
              <a:gd name="connsiteX121" fmla="*/ 4293624 w 5408405"/>
              <a:gd name="connsiteY121" fmla="*/ 2622557 h 5561888"/>
              <a:gd name="connsiteX122" fmla="*/ 4293453 w 5408405"/>
              <a:gd name="connsiteY122" fmla="*/ 2622155 h 5561888"/>
              <a:gd name="connsiteX123" fmla="*/ 4293453 w 5408405"/>
              <a:gd name="connsiteY123" fmla="*/ 3290419 h 5561888"/>
              <a:gd name="connsiteX124" fmla="*/ 4819151 w 5408405"/>
              <a:gd name="connsiteY124" fmla="*/ 3290419 h 5561888"/>
              <a:gd name="connsiteX125" fmla="*/ 4618033 w 5408405"/>
              <a:gd name="connsiteY125" fmla="*/ 3783581 h 5561888"/>
              <a:gd name="connsiteX126" fmla="*/ 4631595 w 5408405"/>
              <a:gd name="connsiteY126" fmla="*/ 3794382 h 5561888"/>
              <a:gd name="connsiteX127" fmla="*/ 4653185 w 5408405"/>
              <a:gd name="connsiteY127" fmla="*/ 3834503 h 5561888"/>
              <a:gd name="connsiteX128" fmla="*/ 4695406 w 5408405"/>
              <a:gd name="connsiteY128" fmla="*/ 3937672 h 5561888"/>
              <a:gd name="connsiteX129" fmla="*/ 4749142 w 5408405"/>
              <a:gd name="connsiteY129" fmla="*/ 4037020 h 5561888"/>
              <a:gd name="connsiteX130" fmla="*/ 4833584 w 5408405"/>
              <a:gd name="connsiteY130" fmla="*/ 4121084 h 5561888"/>
              <a:gd name="connsiteX131" fmla="*/ 4833584 w 5408405"/>
              <a:gd name="connsiteY131" fmla="*/ 4258643 h 5561888"/>
              <a:gd name="connsiteX132" fmla="*/ 4787525 w 5408405"/>
              <a:gd name="connsiteY132" fmla="*/ 4312138 h 5561888"/>
              <a:gd name="connsiteX133" fmla="*/ 4703083 w 5408405"/>
              <a:gd name="connsiteY133" fmla="*/ 4365633 h 5561888"/>
              <a:gd name="connsiteX134" fmla="*/ 4603288 w 5408405"/>
              <a:gd name="connsiteY134" fmla="*/ 4380917 h 5561888"/>
              <a:gd name="connsiteX135" fmla="*/ 4488139 w 5408405"/>
              <a:gd name="connsiteY135" fmla="*/ 4273927 h 5561888"/>
              <a:gd name="connsiteX136" fmla="*/ 4465110 w 5408405"/>
              <a:gd name="connsiteY136" fmla="*/ 4231895 h 5561888"/>
              <a:gd name="connsiteX137" fmla="*/ 4463971 w 5408405"/>
              <a:gd name="connsiteY137" fmla="*/ 4193386 h 5561888"/>
              <a:gd name="connsiteX138" fmla="*/ 4454229 w 5408405"/>
              <a:gd name="connsiteY138" fmla="*/ 4178157 h 5561888"/>
              <a:gd name="connsiteX139" fmla="*/ 4293453 w 5408405"/>
              <a:gd name="connsiteY139" fmla="*/ 4178157 h 5561888"/>
              <a:gd name="connsiteX140" fmla="*/ 4293453 w 5408405"/>
              <a:gd name="connsiteY140" fmla="*/ 4857600 h 5561888"/>
              <a:gd name="connsiteX141" fmla="*/ 3291650 w 5408405"/>
              <a:gd name="connsiteY141" fmla="*/ 4857600 h 5561888"/>
              <a:gd name="connsiteX142" fmla="*/ 3291650 w 5408405"/>
              <a:gd name="connsiteY142" fmla="*/ 4178157 h 5561888"/>
              <a:gd name="connsiteX143" fmla="*/ 2897583 w 5408405"/>
              <a:gd name="connsiteY143" fmla="*/ 4178157 h 5561888"/>
              <a:gd name="connsiteX144" fmla="*/ 2899933 w 5408405"/>
              <a:gd name="connsiteY144" fmla="*/ 4187858 h 5561888"/>
              <a:gd name="connsiteX145" fmla="*/ 2922554 w 5408405"/>
              <a:gd name="connsiteY145" fmla="*/ 4233043 h 5561888"/>
              <a:gd name="connsiteX146" fmla="*/ 2922554 w 5408405"/>
              <a:gd name="connsiteY146" fmla="*/ 4255635 h 5561888"/>
              <a:gd name="connsiteX147" fmla="*/ 2903703 w 5408405"/>
              <a:gd name="connsiteY147" fmla="*/ 4306468 h 5561888"/>
              <a:gd name="connsiteX148" fmla="*/ 2877312 w 5408405"/>
              <a:gd name="connsiteY148" fmla="*/ 4389306 h 5561888"/>
              <a:gd name="connsiteX149" fmla="*/ 2854690 w 5408405"/>
              <a:gd name="connsiteY149" fmla="*/ 4419429 h 5561888"/>
              <a:gd name="connsiteX150" fmla="*/ 2818873 w 5408405"/>
              <a:gd name="connsiteY150" fmla="*/ 4449552 h 5561888"/>
              <a:gd name="connsiteX151" fmla="*/ 2786827 w 5408405"/>
              <a:gd name="connsiteY151" fmla="*/ 4466497 h 5561888"/>
              <a:gd name="connsiteX152" fmla="*/ 2668065 w 5408405"/>
              <a:gd name="connsiteY152" fmla="*/ 4492854 h 5561888"/>
              <a:gd name="connsiteX153" fmla="*/ 2607742 w 5408405"/>
              <a:gd name="connsiteY153" fmla="*/ 4490972 h 5561888"/>
              <a:gd name="connsiteX154" fmla="*/ 2513486 w 5408405"/>
              <a:gd name="connsiteY154" fmla="*/ 4417547 h 5561888"/>
              <a:gd name="connsiteX155" fmla="*/ 2507831 w 5408405"/>
              <a:gd name="connsiteY155" fmla="*/ 4372362 h 5561888"/>
              <a:gd name="connsiteX156" fmla="*/ 2505946 w 5408405"/>
              <a:gd name="connsiteY156" fmla="*/ 4353535 h 5561888"/>
              <a:gd name="connsiteX157" fmla="*/ 2496520 w 5408405"/>
              <a:gd name="connsiteY157" fmla="*/ 4302702 h 5561888"/>
              <a:gd name="connsiteX158" fmla="*/ 2490865 w 5408405"/>
              <a:gd name="connsiteY158" fmla="*/ 4278227 h 5561888"/>
              <a:gd name="connsiteX159" fmla="*/ 2492750 w 5408405"/>
              <a:gd name="connsiteY159" fmla="*/ 4246222 h 5561888"/>
              <a:gd name="connsiteX160" fmla="*/ 2505946 w 5408405"/>
              <a:gd name="connsiteY160" fmla="*/ 4214216 h 5561888"/>
              <a:gd name="connsiteX161" fmla="*/ 2519389 w 5408405"/>
              <a:gd name="connsiteY161" fmla="*/ 4178157 h 5561888"/>
              <a:gd name="connsiteX162" fmla="*/ 1895054 w 5408405"/>
              <a:gd name="connsiteY162" fmla="*/ 4178157 h 5561888"/>
              <a:gd name="connsiteX163" fmla="*/ 1904034 w 5408405"/>
              <a:gd name="connsiteY163" fmla="*/ 4212935 h 5561888"/>
              <a:gd name="connsiteX164" fmla="*/ 1913368 w 5408405"/>
              <a:gd name="connsiteY164" fmla="*/ 4235094 h 5561888"/>
              <a:gd name="connsiteX165" fmla="*/ 1897032 w 5408405"/>
              <a:gd name="connsiteY165" fmla="*/ 4308568 h 5561888"/>
              <a:gd name="connsiteX166" fmla="*/ 1887698 w 5408405"/>
              <a:gd name="connsiteY166" fmla="*/ 4331893 h 5561888"/>
              <a:gd name="connsiteX167" fmla="*/ 1886531 w 5408405"/>
              <a:gd name="connsiteY167" fmla="*/ 4371546 h 5561888"/>
              <a:gd name="connsiteX168" fmla="*/ 1908701 w 5408405"/>
              <a:gd name="connsiteY168" fmla="*/ 4405367 h 5561888"/>
              <a:gd name="connsiteX169" fmla="*/ 1929704 w 5408405"/>
              <a:gd name="connsiteY169" fmla="*/ 4469511 h 5561888"/>
              <a:gd name="connsiteX170" fmla="*/ 1921536 w 5408405"/>
              <a:gd name="connsiteY170" fmla="*/ 4497501 h 5561888"/>
              <a:gd name="connsiteX171" fmla="*/ 1915702 w 5408405"/>
              <a:gd name="connsiteY171" fmla="*/ 4519659 h 5561888"/>
              <a:gd name="connsiteX172" fmla="*/ 1885364 w 5408405"/>
              <a:gd name="connsiteY172" fmla="*/ 4510329 h 5561888"/>
              <a:gd name="connsiteX173" fmla="*/ 1867862 w 5408405"/>
              <a:gd name="connsiteY173" fmla="*/ 4478841 h 5561888"/>
              <a:gd name="connsiteX174" fmla="*/ 1816521 w 5408405"/>
              <a:gd name="connsiteY174" fmla="*/ 4538320 h 5561888"/>
              <a:gd name="connsiteX175" fmla="*/ 1828189 w 5408405"/>
              <a:gd name="connsiteY175" fmla="*/ 4568642 h 5561888"/>
              <a:gd name="connsiteX176" fmla="*/ 1858527 w 5408405"/>
              <a:gd name="connsiteY176" fmla="*/ 4597798 h 5561888"/>
              <a:gd name="connsiteX177" fmla="*/ 1877196 w 5408405"/>
              <a:gd name="connsiteY177" fmla="*/ 4635118 h 5561888"/>
              <a:gd name="connsiteX178" fmla="*/ 1852693 w 5408405"/>
              <a:gd name="connsiteY178" fmla="*/ 4654945 h 5561888"/>
              <a:gd name="connsiteX179" fmla="*/ 1825855 w 5408405"/>
              <a:gd name="connsiteY179" fmla="*/ 4679436 h 5561888"/>
              <a:gd name="connsiteX180" fmla="*/ 1822355 w 5408405"/>
              <a:gd name="connsiteY180" fmla="*/ 4720255 h 5561888"/>
              <a:gd name="connsiteX181" fmla="*/ 1781516 w 5408405"/>
              <a:gd name="connsiteY181" fmla="*/ 4703927 h 5561888"/>
              <a:gd name="connsiteX182" fmla="*/ 1766347 w 5408405"/>
              <a:gd name="connsiteY182" fmla="*/ 4692265 h 5561888"/>
              <a:gd name="connsiteX183" fmla="*/ 1743010 w 5408405"/>
              <a:gd name="connsiteY183" fmla="*/ 4693431 h 5561888"/>
              <a:gd name="connsiteX184" fmla="*/ 1743010 w 5408405"/>
              <a:gd name="connsiteY184" fmla="*/ 4714424 h 5561888"/>
              <a:gd name="connsiteX185" fmla="*/ 1741843 w 5408405"/>
              <a:gd name="connsiteY185" fmla="*/ 4745912 h 5561888"/>
              <a:gd name="connsiteX186" fmla="*/ 1708005 w 5408405"/>
              <a:gd name="connsiteY186" fmla="*/ 4742414 h 5561888"/>
              <a:gd name="connsiteX187" fmla="*/ 1702171 w 5408405"/>
              <a:gd name="connsiteY187" fmla="*/ 4737749 h 5561888"/>
              <a:gd name="connsiteX188" fmla="*/ 1651997 w 5408405"/>
              <a:gd name="connsiteY188" fmla="*/ 4752910 h 5561888"/>
              <a:gd name="connsiteX189" fmla="*/ 1620492 w 5408405"/>
              <a:gd name="connsiteY189" fmla="*/ 4779734 h 5561888"/>
              <a:gd name="connsiteX190" fmla="*/ 1608824 w 5408405"/>
              <a:gd name="connsiteY190" fmla="*/ 4778567 h 5561888"/>
              <a:gd name="connsiteX191" fmla="*/ 1573819 w 5408405"/>
              <a:gd name="connsiteY191" fmla="*/ 4800726 h 5561888"/>
              <a:gd name="connsiteX192" fmla="*/ 1551649 w 5408405"/>
              <a:gd name="connsiteY192" fmla="*/ 4828716 h 5561888"/>
              <a:gd name="connsiteX193" fmla="*/ 1495640 w 5408405"/>
              <a:gd name="connsiteY193" fmla="*/ 4898691 h 5561888"/>
              <a:gd name="connsiteX194" fmla="*/ 1479305 w 5408405"/>
              <a:gd name="connsiteY194" fmla="*/ 4982661 h 5561888"/>
              <a:gd name="connsiteX195" fmla="*/ 1453634 w 5408405"/>
              <a:gd name="connsiteY195" fmla="*/ 5007153 h 5561888"/>
              <a:gd name="connsiteX196" fmla="*/ 1313614 w 5408405"/>
              <a:gd name="connsiteY196" fmla="*/ 4994324 h 5561888"/>
              <a:gd name="connsiteX197" fmla="*/ 1289110 w 5408405"/>
              <a:gd name="connsiteY197" fmla="*/ 4947674 h 5561888"/>
              <a:gd name="connsiteX198" fmla="*/ 1261106 w 5408405"/>
              <a:gd name="connsiteY198" fmla="*/ 4857873 h 5561888"/>
              <a:gd name="connsiteX199" fmla="*/ 1242437 w 5408405"/>
              <a:gd name="connsiteY199" fmla="*/ 4847376 h 5561888"/>
              <a:gd name="connsiteX200" fmla="*/ 1158424 w 5408405"/>
              <a:gd name="connsiteY200" fmla="*/ 4842711 h 5561888"/>
              <a:gd name="connsiteX201" fmla="*/ 1118752 w 5408405"/>
              <a:gd name="connsiteY201" fmla="*/ 4824051 h 5561888"/>
              <a:gd name="connsiteX202" fmla="*/ 1083747 w 5408405"/>
              <a:gd name="connsiteY202" fmla="*/ 4792562 h 5561888"/>
              <a:gd name="connsiteX203" fmla="*/ 1035907 w 5408405"/>
              <a:gd name="connsiteY203" fmla="*/ 4794895 h 5561888"/>
              <a:gd name="connsiteX204" fmla="*/ 988066 w 5408405"/>
              <a:gd name="connsiteY204" fmla="*/ 4777401 h 5561888"/>
              <a:gd name="connsiteX205" fmla="*/ 915722 w 5408405"/>
              <a:gd name="connsiteY205" fmla="*/ 4761074 h 5561888"/>
              <a:gd name="connsiteX206" fmla="*/ 865548 w 5408405"/>
              <a:gd name="connsiteY206" fmla="*/ 4818220 h 5561888"/>
              <a:gd name="connsiteX207" fmla="*/ 810707 w 5408405"/>
              <a:gd name="connsiteY207" fmla="*/ 4848543 h 5561888"/>
              <a:gd name="connsiteX208" fmla="*/ 871382 w 5408405"/>
              <a:gd name="connsiteY208" fmla="*/ 4748245 h 5561888"/>
              <a:gd name="connsiteX209" fmla="*/ 823542 w 5408405"/>
              <a:gd name="connsiteY209" fmla="*/ 4650280 h 5561888"/>
              <a:gd name="connsiteX210" fmla="*/ 751198 w 5408405"/>
              <a:gd name="connsiteY210" fmla="*/ 4589635 h 5561888"/>
              <a:gd name="connsiteX211" fmla="*/ 745364 w 5408405"/>
              <a:gd name="connsiteY211" fmla="*/ 4572141 h 5561888"/>
              <a:gd name="connsiteX212" fmla="*/ 712693 w 5408405"/>
              <a:gd name="connsiteY212" fmla="*/ 4558146 h 5561888"/>
              <a:gd name="connsiteX213" fmla="*/ 663685 w 5408405"/>
              <a:gd name="connsiteY213" fmla="*/ 4604796 h 5561888"/>
              <a:gd name="connsiteX214" fmla="*/ 633348 w 5408405"/>
              <a:gd name="connsiteY214" fmla="*/ 4615292 h 5561888"/>
              <a:gd name="connsiteX215" fmla="*/ 592508 w 5408405"/>
              <a:gd name="connsiteY215" fmla="*/ 4608295 h 5561888"/>
              <a:gd name="connsiteX216" fmla="*/ 572672 w 5408405"/>
              <a:gd name="connsiteY216" fmla="*/ 4621123 h 5561888"/>
              <a:gd name="connsiteX217" fmla="*/ 583174 w 5408405"/>
              <a:gd name="connsiteY217" fmla="*/ 4643282 h 5561888"/>
              <a:gd name="connsiteX218" fmla="*/ 604177 w 5408405"/>
              <a:gd name="connsiteY218" fmla="*/ 4652612 h 5561888"/>
              <a:gd name="connsiteX219" fmla="*/ 618179 w 5408405"/>
              <a:gd name="connsiteY219" fmla="*/ 4680602 h 5561888"/>
              <a:gd name="connsiteX220" fmla="*/ 663685 w 5408405"/>
              <a:gd name="connsiteY220" fmla="*/ 4770404 h 5561888"/>
              <a:gd name="connsiteX221" fmla="*/ 680021 w 5408405"/>
              <a:gd name="connsiteY221" fmla="*/ 4783232 h 5561888"/>
              <a:gd name="connsiteX222" fmla="*/ 657851 w 5408405"/>
              <a:gd name="connsiteY222" fmla="*/ 4797227 h 5561888"/>
              <a:gd name="connsiteX223" fmla="*/ 654351 w 5408405"/>
              <a:gd name="connsiteY223" fmla="*/ 4797227 h 5561888"/>
              <a:gd name="connsiteX224" fmla="*/ 632181 w 5408405"/>
              <a:gd name="connsiteY224" fmla="*/ 4836880 h 5561888"/>
              <a:gd name="connsiteX225" fmla="*/ 629847 w 5408405"/>
              <a:gd name="connsiteY225" fmla="*/ 4891694 h 5561888"/>
              <a:gd name="connsiteX226" fmla="*/ 610011 w 5408405"/>
              <a:gd name="connsiteY226" fmla="*/ 4968666 h 5561888"/>
              <a:gd name="connsiteX227" fmla="*/ 592508 w 5408405"/>
              <a:gd name="connsiteY227" fmla="*/ 4989659 h 5561888"/>
              <a:gd name="connsiteX228" fmla="*/ 544668 w 5408405"/>
              <a:gd name="connsiteY228" fmla="*/ 5050304 h 5561888"/>
              <a:gd name="connsiteX229" fmla="*/ 516664 w 5408405"/>
              <a:gd name="connsiteY229" fmla="*/ 5060800 h 5561888"/>
              <a:gd name="connsiteX230" fmla="*/ 401147 w 5408405"/>
              <a:gd name="connsiteY230" fmla="*/ 5094622 h 5561888"/>
              <a:gd name="connsiteX231" fmla="*/ 401147 w 5408405"/>
              <a:gd name="connsiteY231" fmla="*/ 5120279 h 5561888"/>
              <a:gd name="connsiteX232" fmla="*/ 431485 w 5408405"/>
              <a:gd name="connsiteY232" fmla="*/ 5123778 h 5561888"/>
              <a:gd name="connsiteX233" fmla="*/ 452488 w 5408405"/>
              <a:gd name="connsiteY233" fmla="*/ 5109783 h 5561888"/>
              <a:gd name="connsiteX234" fmla="*/ 472324 w 5408405"/>
              <a:gd name="connsiteY234" fmla="*/ 5107450 h 5561888"/>
              <a:gd name="connsiteX235" fmla="*/ 468824 w 5408405"/>
              <a:gd name="connsiteY235" fmla="*/ 5128443 h 5561888"/>
              <a:gd name="connsiteX236" fmla="*/ 452488 w 5408405"/>
              <a:gd name="connsiteY236" fmla="*/ 5143604 h 5561888"/>
              <a:gd name="connsiteX237" fmla="*/ 446654 w 5408405"/>
              <a:gd name="connsiteY237" fmla="*/ 5179758 h 5561888"/>
              <a:gd name="connsiteX238" fmla="*/ 478158 w 5408405"/>
              <a:gd name="connsiteY238" fmla="*/ 5172761 h 5561888"/>
              <a:gd name="connsiteX239" fmla="*/ 502662 w 5408405"/>
              <a:gd name="connsiteY239" fmla="*/ 5152934 h 5561888"/>
              <a:gd name="connsiteX240" fmla="*/ 525999 w 5408405"/>
              <a:gd name="connsiteY240" fmla="*/ 5168096 h 5561888"/>
              <a:gd name="connsiteX241" fmla="*/ 500328 w 5408405"/>
              <a:gd name="connsiteY241" fmla="*/ 5234572 h 5561888"/>
              <a:gd name="connsiteX242" fmla="*/ 500328 w 5408405"/>
              <a:gd name="connsiteY242" fmla="*/ 5298716 h 5561888"/>
              <a:gd name="connsiteX243" fmla="*/ 523665 w 5408405"/>
              <a:gd name="connsiteY243" fmla="*/ 5324373 h 5561888"/>
              <a:gd name="connsiteX244" fmla="*/ 530666 w 5408405"/>
              <a:gd name="connsiteY244" fmla="*/ 5337202 h 5561888"/>
              <a:gd name="connsiteX245" fmla="*/ 517831 w 5408405"/>
              <a:gd name="connsiteY245" fmla="*/ 5344200 h 5561888"/>
              <a:gd name="connsiteX246" fmla="*/ 493327 w 5408405"/>
              <a:gd name="connsiteY246" fmla="*/ 5367525 h 5561888"/>
              <a:gd name="connsiteX247" fmla="*/ 462989 w 5408405"/>
              <a:gd name="connsiteY247" fmla="*/ 5420006 h 5561888"/>
              <a:gd name="connsiteX248" fmla="*/ 461823 w 5408405"/>
              <a:gd name="connsiteY248" fmla="*/ 5447996 h 5561888"/>
              <a:gd name="connsiteX249" fmla="*/ 471157 w 5408405"/>
              <a:gd name="connsiteY249" fmla="*/ 5466656 h 5561888"/>
              <a:gd name="connsiteX250" fmla="*/ 451321 w 5408405"/>
              <a:gd name="connsiteY250" fmla="*/ 5479485 h 5561888"/>
              <a:gd name="connsiteX251" fmla="*/ 434985 w 5408405"/>
              <a:gd name="connsiteY251" fmla="*/ 5481817 h 5561888"/>
              <a:gd name="connsiteX252" fmla="*/ 415149 w 5408405"/>
              <a:gd name="connsiteY252" fmla="*/ 5529634 h 5561888"/>
              <a:gd name="connsiteX253" fmla="*/ 420983 w 5408405"/>
              <a:gd name="connsiteY253" fmla="*/ 5538964 h 5561888"/>
              <a:gd name="connsiteX254" fmla="*/ 419816 w 5408405"/>
              <a:gd name="connsiteY254" fmla="*/ 5559956 h 5561888"/>
              <a:gd name="connsiteX255" fmla="*/ 401147 w 5408405"/>
              <a:gd name="connsiteY255" fmla="*/ 5555291 h 5561888"/>
              <a:gd name="connsiteX256" fmla="*/ 389479 w 5408405"/>
              <a:gd name="connsiteY256" fmla="*/ 5540130 h 5561888"/>
              <a:gd name="connsiteX257" fmla="*/ 366142 w 5408405"/>
              <a:gd name="connsiteY257" fmla="*/ 5536631 h 5561888"/>
              <a:gd name="connsiteX258" fmla="*/ 294965 w 5408405"/>
              <a:gd name="connsiteY258" fmla="*/ 5555291 h 5561888"/>
              <a:gd name="connsiteX259" fmla="*/ 206285 w 5408405"/>
              <a:gd name="connsiteY259" fmla="*/ 5561122 h 5561888"/>
              <a:gd name="connsiteX260" fmla="*/ 185282 w 5408405"/>
              <a:gd name="connsiteY260" fmla="*/ 5550626 h 5561888"/>
              <a:gd name="connsiteX261" fmla="*/ 124607 w 5408405"/>
              <a:gd name="connsiteY261" fmla="*/ 5522636 h 5561888"/>
              <a:gd name="connsiteX262" fmla="*/ 112938 w 5408405"/>
              <a:gd name="connsiteY262" fmla="*/ 5514472 h 5561888"/>
              <a:gd name="connsiteX263" fmla="*/ 61597 w 5408405"/>
              <a:gd name="connsiteY263" fmla="*/ 5452661 h 5561888"/>
              <a:gd name="connsiteX264" fmla="*/ 30093 w 5408405"/>
              <a:gd name="connsiteY264" fmla="*/ 5347698 h 5561888"/>
              <a:gd name="connsiteX265" fmla="*/ 14924 w 5408405"/>
              <a:gd name="connsiteY265" fmla="*/ 5311544 h 5561888"/>
              <a:gd name="connsiteX266" fmla="*/ 18424 w 5408405"/>
              <a:gd name="connsiteY266" fmla="*/ 5260229 h 5561888"/>
              <a:gd name="connsiteX267" fmla="*/ 23092 w 5408405"/>
              <a:gd name="connsiteY267" fmla="*/ 5217078 h 5561888"/>
              <a:gd name="connsiteX268" fmla="*/ 21925 w 5408405"/>
              <a:gd name="connsiteY268" fmla="*/ 5199584 h 5561888"/>
              <a:gd name="connsiteX269" fmla="*/ 90768 w 5408405"/>
              <a:gd name="connsiteY269" fmla="*/ 5120279 h 5561888"/>
              <a:gd name="connsiteX270" fmla="*/ 156111 w 5408405"/>
              <a:gd name="connsiteY270" fmla="*/ 5081793 h 5561888"/>
              <a:gd name="connsiteX271" fmla="*/ 205118 w 5408405"/>
              <a:gd name="connsiteY271" fmla="*/ 5017649 h 5561888"/>
              <a:gd name="connsiteX272" fmla="*/ 198117 w 5408405"/>
              <a:gd name="connsiteY272" fmla="*/ 5004820 h 5561888"/>
              <a:gd name="connsiteX273" fmla="*/ 129274 w 5408405"/>
              <a:gd name="connsiteY273" fmla="*/ 4923183 h 5561888"/>
              <a:gd name="connsiteX274" fmla="*/ 119939 w 5408405"/>
              <a:gd name="connsiteY274" fmla="*/ 4904523 h 5561888"/>
              <a:gd name="connsiteX275" fmla="*/ 110604 w 5408405"/>
              <a:gd name="connsiteY275" fmla="*/ 4846210 h 5561888"/>
              <a:gd name="connsiteX276" fmla="*/ 94269 w 5408405"/>
              <a:gd name="connsiteY276" fmla="*/ 4778567 h 5561888"/>
              <a:gd name="connsiteX277" fmla="*/ 95436 w 5408405"/>
              <a:gd name="connsiteY277" fmla="*/ 4750577 h 5561888"/>
              <a:gd name="connsiteX278" fmla="*/ 157278 w 5408405"/>
              <a:gd name="connsiteY278" fmla="*/ 4600131 h 5561888"/>
              <a:gd name="connsiteX279" fmla="*/ 168946 w 5408405"/>
              <a:gd name="connsiteY279" fmla="*/ 4590801 h 5561888"/>
              <a:gd name="connsiteX280" fmla="*/ 240123 w 5408405"/>
              <a:gd name="connsiteY280" fmla="*/ 4556980 h 5561888"/>
              <a:gd name="connsiteX281" fmla="*/ 270461 w 5408405"/>
              <a:gd name="connsiteY281" fmla="*/ 4547650 h 5561888"/>
              <a:gd name="connsiteX282" fmla="*/ 321802 w 5408405"/>
              <a:gd name="connsiteY282" fmla="*/ 4535987 h 5561888"/>
              <a:gd name="connsiteX283" fmla="*/ 360308 w 5408405"/>
              <a:gd name="connsiteY283" fmla="*/ 4502166 h 5561888"/>
              <a:gd name="connsiteX284" fmla="*/ 388312 w 5408405"/>
              <a:gd name="connsiteY284" fmla="*/ 4511496 h 5561888"/>
              <a:gd name="connsiteX285" fmla="*/ 391812 w 5408405"/>
              <a:gd name="connsiteY285" fmla="*/ 4525491 h 5561888"/>
              <a:gd name="connsiteX286" fmla="*/ 402314 w 5408405"/>
              <a:gd name="connsiteY286" fmla="*/ 4541818 h 5561888"/>
              <a:gd name="connsiteX287" fmla="*/ 417483 w 5408405"/>
              <a:gd name="connsiteY287" fmla="*/ 4531322 h 5561888"/>
              <a:gd name="connsiteX288" fmla="*/ 452488 w 5408405"/>
              <a:gd name="connsiteY288" fmla="*/ 4537153 h 5561888"/>
              <a:gd name="connsiteX289" fmla="*/ 459489 w 5408405"/>
              <a:gd name="connsiteY289" fmla="*/ 4552315 h 5561888"/>
              <a:gd name="connsiteX290" fmla="*/ 480492 w 5408405"/>
              <a:gd name="connsiteY290" fmla="*/ 4560478 h 5561888"/>
              <a:gd name="connsiteX291" fmla="*/ 488660 w 5408405"/>
              <a:gd name="connsiteY291" fmla="*/ 4540652 h 5561888"/>
              <a:gd name="connsiteX292" fmla="*/ 521331 w 5408405"/>
              <a:gd name="connsiteY292" fmla="*/ 4399536 h 5561888"/>
              <a:gd name="connsiteX293" fmla="*/ 596009 w 5408405"/>
              <a:gd name="connsiteY293" fmla="*/ 4352885 h 5561888"/>
              <a:gd name="connsiteX294" fmla="*/ 607677 w 5408405"/>
              <a:gd name="connsiteY294" fmla="*/ 4333059 h 5561888"/>
              <a:gd name="connsiteX295" fmla="*/ 586674 w 5408405"/>
              <a:gd name="connsiteY295" fmla="*/ 4287575 h 5561888"/>
              <a:gd name="connsiteX296" fmla="*/ 591341 w 5408405"/>
              <a:gd name="connsiteY296" fmla="*/ 4267749 h 5561888"/>
              <a:gd name="connsiteX297" fmla="*/ 613511 w 5408405"/>
              <a:gd name="connsiteY297" fmla="*/ 4189610 h 5561888"/>
              <a:gd name="connsiteX298" fmla="*/ 596009 w 5408405"/>
              <a:gd name="connsiteY298" fmla="*/ 4181446 h 5561888"/>
              <a:gd name="connsiteX299" fmla="*/ 545835 w 5408405"/>
              <a:gd name="connsiteY299" fmla="*/ 4156955 h 5561888"/>
              <a:gd name="connsiteX300" fmla="*/ 563337 w 5408405"/>
              <a:gd name="connsiteY300" fmla="*/ 4103308 h 5561888"/>
              <a:gd name="connsiteX301" fmla="*/ 592508 w 5408405"/>
              <a:gd name="connsiteY301" fmla="*/ 4098643 h 5561888"/>
              <a:gd name="connsiteX302" fmla="*/ 617012 w 5408405"/>
              <a:gd name="connsiteY302" fmla="*/ 4054325 h 5561888"/>
              <a:gd name="connsiteX303" fmla="*/ 599509 w 5408405"/>
              <a:gd name="connsiteY303" fmla="*/ 4021670 h 5561888"/>
              <a:gd name="connsiteX304" fmla="*/ 578506 w 5408405"/>
              <a:gd name="connsiteY304" fmla="*/ 3990181 h 5561888"/>
              <a:gd name="connsiteX305" fmla="*/ 572672 w 5408405"/>
              <a:gd name="connsiteY305" fmla="*/ 3961025 h 5561888"/>
              <a:gd name="connsiteX306" fmla="*/ 598343 w 5408405"/>
              <a:gd name="connsiteY306" fmla="*/ 3955193 h 5561888"/>
              <a:gd name="connsiteX307" fmla="*/ 655518 w 5408405"/>
              <a:gd name="connsiteY307" fmla="*/ 3936533 h 5561888"/>
              <a:gd name="connsiteX308" fmla="*/ 660185 w 5408405"/>
              <a:gd name="connsiteY308" fmla="*/ 3906211 h 5561888"/>
              <a:gd name="connsiteX309" fmla="*/ 618179 w 5408405"/>
              <a:gd name="connsiteY309" fmla="*/ 3857228 h 5561888"/>
              <a:gd name="connsiteX310" fmla="*/ 593675 w 5408405"/>
              <a:gd name="connsiteY310" fmla="*/ 3769759 h 5561888"/>
              <a:gd name="connsiteX311" fmla="*/ 586674 w 5408405"/>
              <a:gd name="connsiteY311" fmla="*/ 3748767 h 5561888"/>
              <a:gd name="connsiteX312" fmla="*/ 554003 w 5408405"/>
              <a:gd name="connsiteY312" fmla="*/ 3724275 h 5561888"/>
              <a:gd name="connsiteX313" fmla="*/ 507329 w 5408405"/>
              <a:gd name="connsiteY313" fmla="*/ 3686955 h 5561888"/>
              <a:gd name="connsiteX314" fmla="*/ 490993 w 5408405"/>
              <a:gd name="connsiteY314" fmla="*/ 3713779 h 5561888"/>
              <a:gd name="connsiteX315" fmla="*/ 469990 w 5408405"/>
              <a:gd name="connsiteY315" fmla="*/ 3732439 h 5561888"/>
              <a:gd name="connsiteX316" fmla="*/ 432652 w 5408405"/>
              <a:gd name="connsiteY316" fmla="*/ 3712613 h 5561888"/>
              <a:gd name="connsiteX317" fmla="*/ 446654 w 5408405"/>
              <a:gd name="connsiteY317" fmla="*/ 3690454 h 5561888"/>
              <a:gd name="connsiteX318" fmla="*/ 461823 w 5408405"/>
              <a:gd name="connsiteY318" fmla="*/ 3672960 h 5561888"/>
              <a:gd name="connsiteX319" fmla="*/ 410482 w 5408405"/>
              <a:gd name="connsiteY319" fmla="*/ 3637973 h 5561888"/>
              <a:gd name="connsiteX320" fmla="*/ 382478 w 5408405"/>
              <a:gd name="connsiteY320" fmla="*/ 3649635 h 5561888"/>
              <a:gd name="connsiteX321" fmla="*/ 354474 w 5408405"/>
              <a:gd name="connsiteY321" fmla="*/ 3637973 h 5561888"/>
              <a:gd name="connsiteX322" fmla="*/ 357974 w 5408405"/>
              <a:gd name="connsiteY322" fmla="*/ 3609983 h 5561888"/>
              <a:gd name="connsiteX323" fmla="*/ 403481 w 5408405"/>
              <a:gd name="connsiteY323" fmla="*/ 3584325 h 5561888"/>
              <a:gd name="connsiteX324" fmla="*/ 431485 w 5408405"/>
              <a:gd name="connsiteY324" fmla="*/ 3528345 h 5561888"/>
              <a:gd name="connsiteX325" fmla="*/ 405814 w 5408405"/>
              <a:gd name="connsiteY325" fmla="*/ 3405889 h 5561888"/>
              <a:gd name="connsiteX326" fmla="*/ 388312 w 5408405"/>
              <a:gd name="connsiteY326" fmla="*/ 3388395 h 5561888"/>
              <a:gd name="connsiteX327" fmla="*/ 296132 w 5408405"/>
              <a:gd name="connsiteY327" fmla="*/ 3352241 h 5561888"/>
              <a:gd name="connsiteX328" fmla="*/ 370809 w 5408405"/>
              <a:gd name="connsiteY328" fmla="*/ 3348742 h 5561888"/>
              <a:gd name="connsiteX329" fmla="*/ 451321 w 5408405"/>
              <a:gd name="connsiteY329" fmla="*/ 3286931 h 5561888"/>
              <a:gd name="connsiteX330" fmla="*/ 426817 w 5408405"/>
              <a:gd name="connsiteY330" fmla="*/ 3249611 h 5561888"/>
              <a:gd name="connsiteX331" fmla="*/ 399980 w 5408405"/>
              <a:gd name="connsiteY331" fmla="*/ 3240281 h 5561888"/>
              <a:gd name="connsiteX332" fmla="*/ 437319 w 5408405"/>
              <a:gd name="connsiteY332" fmla="*/ 3226286 h 5561888"/>
              <a:gd name="connsiteX333" fmla="*/ 455988 w 5408405"/>
              <a:gd name="connsiteY333" fmla="*/ 3208792 h 5561888"/>
              <a:gd name="connsiteX334" fmla="*/ 430318 w 5408405"/>
              <a:gd name="connsiteY334" fmla="*/ 3122489 h 5561888"/>
              <a:gd name="connsiteX335" fmla="*/ 401147 w 5408405"/>
              <a:gd name="connsiteY335" fmla="*/ 3075839 h 5561888"/>
              <a:gd name="connsiteX336" fmla="*/ 390645 w 5408405"/>
              <a:gd name="connsiteY336" fmla="*/ 2998867 h 5561888"/>
              <a:gd name="connsiteX337" fmla="*/ 364975 w 5408405"/>
              <a:gd name="connsiteY337" fmla="*/ 2949884 h 5561888"/>
              <a:gd name="connsiteX338" fmla="*/ 352140 w 5408405"/>
              <a:gd name="connsiteY338" fmla="*/ 2947552 h 5561888"/>
              <a:gd name="connsiteX339" fmla="*/ 395313 w 5408405"/>
              <a:gd name="connsiteY339" fmla="*/ 2919562 h 5561888"/>
              <a:gd name="connsiteX340" fmla="*/ 433818 w 5408405"/>
              <a:gd name="connsiteY340" fmla="*/ 2882242 h 5561888"/>
              <a:gd name="connsiteX341" fmla="*/ 422150 w 5408405"/>
              <a:gd name="connsiteY341" fmla="*/ 2851919 h 5561888"/>
              <a:gd name="connsiteX342" fmla="*/ 396480 w 5408405"/>
              <a:gd name="connsiteY342" fmla="*/ 2818098 h 5561888"/>
              <a:gd name="connsiteX343" fmla="*/ 424484 w 5408405"/>
              <a:gd name="connsiteY343" fmla="*/ 2793607 h 5561888"/>
              <a:gd name="connsiteX344" fmla="*/ 436152 w 5408405"/>
              <a:gd name="connsiteY344" fmla="*/ 2784277 h 5561888"/>
              <a:gd name="connsiteX345" fmla="*/ 422150 w 5408405"/>
              <a:gd name="connsiteY345" fmla="*/ 2762118 h 5561888"/>
              <a:gd name="connsiteX346" fmla="*/ 404648 w 5408405"/>
              <a:gd name="connsiteY346" fmla="*/ 2717800 h 5561888"/>
              <a:gd name="connsiteX347" fmla="*/ 401147 w 5408405"/>
              <a:gd name="connsiteY347" fmla="*/ 2623334 h 5561888"/>
              <a:gd name="connsiteX348" fmla="*/ 403481 w 5408405"/>
              <a:gd name="connsiteY348" fmla="*/ 2597676 h 5561888"/>
              <a:gd name="connsiteX349" fmla="*/ 409315 w 5408405"/>
              <a:gd name="connsiteY349" fmla="*/ 2525369 h 5561888"/>
              <a:gd name="connsiteX350" fmla="*/ 422150 w 5408405"/>
              <a:gd name="connsiteY350" fmla="*/ 2510207 h 5561888"/>
              <a:gd name="connsiteX351" fmla="*/ 475825 w 5408405"/>
              <a:gd name="connsiteY351" fmla="*/ 2464724 h 5561888"/>
              <a:gd name="connsiteX352" fmla="*/ 485159 w 5408405"/>
              <a:gd name="connsiteY352" fmla="*/ 2448396 h 5561888"/>
              <a:gd name="connsiteX353" fmla="*/ 542334 w 5408405"/>
              <a:gd name="connsiteY353" fmla="*/ 2422738 h 5561888"/>
              <a:gd name="connsiteX354" fmla="*/ 584340 w 5408405"/>
              <a:gd name="connsiteY354" fmla="*/ 2404078 h 5561888"/>
              <a:gd name="connsiteX355" fmla="*/ 622846 w 5408405"/>
              <a:gd name="connsiteY355" fmla="*/ 2372590 h 5561888"/>
              <a:gd name="connsiteX356" fmla="*/ 641515 w 5408405"/>
              <a:gd name="connsiteY356" fmla="*/ 2345766 h 5561888"/>
              <a:gd name="connsiteX357" fmla="*/ 648517 w 5408405"/>
              <a:gd name="connsiteY357" fmla="*/ 2310778 h 5561888"/>
              <a:gd name="connsiteX358" fmla="*/ 642682 w 5408405"/>
              <a:gd name="connsiteY358" fmla="*/ 2293285 h 5561888"/>
              <a:gd name="connsiteX359" fmla="*/ 615845 w 5408405"/>
              <a:gd name="connsiteY359" fmla="*/ 2286287 h 5561888"/>
              <a:gd name="connsiteX360" fmla="*/ 597176 w 5408405"/>
              <a:gd name="connsiteY360" fmla="*/ 2248967 h 5561888"/>
              <a:gd name="connsiteX361" fmla="*/ 619346 w 5408405"/>
              <a:gd name="connsiteY361" fmla="*/ 2210481 h 5561888"/>
              <a:gd name="connsiteX362" fmla="*/ 657851 w 5408405"/>
              <a:gd name="connsiteY362" fmla="*/ 2198818 h 5561888"/>
              <a:gd name="connsiteX363" fmla="*/ 676521 w 5408405"/>
              <a:gd name="connsiteY363" fmla="*/ 2190654 h 5561888"/>
              <a:gd name="connsiteX364" fmla="*/ 668353 w 5408405"/>
              <a:gd name="connsiteY364" fmla="*/ 2153334 h 5561888"/>
              <a:gd name="connsiteX365" fmla="*/ 663685 w 5408405"/>
              <a:gd name="connsiteY365" fmla="*/ 2152168 h 5561888"/>
              <a:gd name="connsiteX366" fmla="*/ 635681 w 5408405"/>
              <a:gd name="connsiteY366" fmla="*/ 2139339 h 5561888"/>
              <a:gd name="connsiteX367" fmla="*/ 648517 w 5408405"/>
              <a:gd name="connsiteY367" fmla="*/ 2093855 h 5561888"/>
              <a:gd name="connsiteX368" fmla="*/ 683522 w 5408405"/>
              <a:gd name="connsiteY368" fmla="*/ 2071697 h 5561888"/>
              <a:gd name="connsiteX369" fmla="*/ 703358 w 5408405"/>
              <a:gd name="connsiteY369" fmla="*/ 2082193 h 5561888"/>
              <a:gd name="connsiteX370" fmla="*/ 711526 w 5408405"/>
              <a:gd name="connsiteY370" fmla="*/ 2091523 h 5561888"/>
              <a:gd name="connsiteX371" fmla="*/ 720860 w 5408405"/>
              <a:gd name="connsiteY371" fmla="*/ 2081027 h 5561888"/>
              <a:gd name="connsiteX372" fmla="*/ 723194 w 5408405"/>
              <a:gd name="connsiteY372" fmla="*/ 2055369 h 5561888"/>
              <a:gd name="connsiteX373" fmla="*/ 771034 w 5408405"/>
              <a:gd name="connsiteY373" fmla="*/ 2027379 h 5561888"/>
              <a:gd name="connsiteX374" fmla="*/ 779202 w 5408405"/>
              <a:gd name="connsiteY374" fmla="*/ 2030878 h 5561888"/>
              <a:gd name="connsiteX375" fmla="*/ 839878 w 5408405"/>
              <a:gd name="connsiteY375" fmla="*/ 2009885 h 5561888"/>
              <a:gd name="connsiteX376" fmla="*/ 872549 w 5408405"/>
              <a:gd name="connsiteY376" fmla="*/ 1988893 h 5561888"/>
              <a:gd name="connsiteX377" fmla="*/ 891219 w 5408405"/>
              <a:gd name="connsiteY377" fmla="*/ 1987727 h 5561888"/>
              <a:gd name="connsiteX378" fmla="*/ 961229 w 5408405"/>
              <a:gd name="connsiteY378" fmla="*/ 1935245 h 5561888"/>
              <a:gd name="connsiteX379" fmla="*/ 979898 w 5408405"/>
              <a:gd name="connsiteY379" fmla="*/ 1895593 h 5561888"/>
              <a:gd name="connsiteX380" fmla="*/ 1004402 w 5408405"/>
              <a:gd name="connsiteY380" fmla="*/ 1886263 h 5561888"/>
              <a:gd name="connsiteX381" fmla="*/ 1010236 w 5408405"/>
              <a:gd name="connsiteY381" fmla="*/ 1908421 h 5561888"/>
              <a:gd name="connsiteX382" fmla="*/ 1054576 w 5408405"/>
              <a:gd name="connsiteY382" fmla="*/ 1949240 h 5561888"/>
              <a:gd name="connsiteX383" fmla="*/ 1105917 w 5408405"/>
              <a:gd name="connsiteY383" fmla="*/ 1948074 h 5561888"/>
              <a:gd name="connsiteX384" fmla="*/ 1144422 w 5408405"/>
              <a:gd name="connsiteY384" fmla="*/ 1978397 h 5561888"/>
              <a:gd name="connsiteX385" fmla="*/ 1237769 w 5408405"/>
              <a:gd name="connsiteY385" fmla="*/ 2001722 h 5561888"/>
              <a:gd name="connsiteX386" fmla="*/ 1255272 w 5408405"/>
              <a:gd name="connsiteY386" fmla="*/ 1992392 h 5561888"/>
              <a:gd name="connsiteX387" fmla="*/ 1293778 w 5408405"/>
              <a:gd name="connsiteY387" fmla="*/ 2055369 h 5561888"/>
              <a:gd name="connsiteX388" fmla="*/ 1366122 w 5408405"/>
              <a:gd name="connsiteY388" fmla="*/ 2055369 h 5561888"/>
              <a:gd name="connsiteX389" fmla="*/ 1361454 w 5408405"/>
              <a:gd name="connsiteY389" fmla="*/ 2068198 h 5561888"/>
              <a:gd name="connsiteX390" fmla="*/ 1381290 w 5408405"/>
              <a:gd name="connsiteY390" fmla="*/ 2133508 h 5561888"/>
              <a:gd name="connsiteX391" fmla="*/ 1404627 w 5408405"/>
              <a:gd name="connsiteY391" fmla="*/ 2178992 h 5561888"/>
              <a:gd name="connsiteX392" fmla="*/ 1436132 w 5408405"/>
              <a:gd name="connsiteY392" fmla="*/ 2232639 h 5561888"/>
              <a:gd name="connsiteX393" fmla="*/ 1452467 w 5408405"/>
              <a:gd name="connsiteY393" fmla="*/ 2215146 h 5561888"/>
              <a:gd name="connsiteX394" fmla="*/ 1475804 w 5408405"/>
              <a:gd name="connsiteY394" fmla="*/ 2180158 h 5561888"/>
              <a:gd name="connsiteX395" fmla="*/ 1490973 w 5408405"/>
              <a:gd name="connsiteY395" fmla="*/ 2194153 h 5561888"/>
              <a:gd name="connsiteX396" fmla="*/ 1536480 w 5408405"/>
              <a:gd name="connsiteY396" fmla="*/ 2257131 h 5561888"/>
              <a:gd name="connsiteX397" fmla="*/ 1682334 w 5408405"/>
              <a:gd name="connsiteY397" fmla="*/ 2317776 h 5561888"/>
              <a:gd name="connsiteX398" fmla="*/ 1752345 w 5408405"/>
              <a:gd name="connsiteY398" fmla="*/ 2360927 h 5561888"/>
              <a:gd name="connsiteX399" fmla="*/ 1790850 w 5408405"/>
              <a:gd name="connsiteY399" fmla="*/ 2355096 h 5561888"/>
              <a:gd name="connsiteX400" fmla="*/ 1825855 w 5408405"/>
              <a:gd name="connsiteY400" fmla="*/ 2351597 h 5561888"/>
              <a:gd name="connsiteX401" fmla="*/ 1817688 w 5408405"/>
              <a:gd name="connsiteY401" fmla="*/ 2380753 h 5561888"/>
              <a:gd name="connsiteX402" fmla="*/ 1807186 w 5408405"/>
              <a:gd name="connsiteY402" fmla="*/ 2436733 h 5561888"/>
              <a:gd name="connsiteX403" fmla="*/ 1836065 w 5408405"/>
              <a:gd name="connsiteY403" fmla="*/ 2571290 h 5561888"/>
              <a:gd name="connsiteX404" fmla="*/ 1836900 w 5408405"/>
              <a:gd name="connsiteY404" fmla="*/ 2614907 h 5561888"/>
              <a:gd name="connsiteX405" fmla="*/ 2065106 w 5408405"/>
              <a:gd name="connsiteY405" fmla="*/ 2240082 h 5561888"/>
              <a:gd name="connsiteX406" fmla="*/ 2042723 w 5408405"/>
              <a:gd name="connsiteY406" fmla="*/ 2222711 h 5561888"/>
              <a:gd name="connsiteX407" fmla="*/ 2003998 w 5408405"/>
              <a:gd name="connsiteY407" fmla="*/ 2224820 h 5561888"/>
              <a:gd name="connsiteX408" fmla="*/ 1989060 w 5408405"/>
              <a:gd name="connsiteY408" fmla="*/ 2226794 h 5561888"/>
              <a:gd name="connsiteX409" fmla="*/ 1993035 w 5408405"/>
              <a:gd name="connsiteY409" fmla="*/ 2208195 h 5561888"/>
              <a:gd name="connsiteX410" fmla="*/ 1994810 w 5408405"/>
              <a:gd name="connsiteY410" fmla="*/ 2206378 h 5561888"/>
              <a:gd name="connsiteX411" fmla="*/ 1985471 w 5408405"/>
              <a:gd name="connsiteY411" fmla="*/ 2174773 h 5561888"/>
              <a:gd name="connsiteX412" fmla="*/ 1958208 w 5408405"/>
              <a:gd name="connsiteY412" fmla="*/ 2145776 h 5561888"/>
              <a:gd name="connsiteX413" fmla="*/ 1928319 w 5408405"/>
              <a:gd name="connsiteY413" fmla="*/ 2096463 h 5561888"/>
              <a:gd name="connsiteX414" fmla="*/ 1926297 w 5408405"/>
              <a:gd name="connsiteY414" fmla="*/ 2076739 h 5561888"/>
              <a:gd name="connsiteX415" fmla="*/ 1919077 w 5408405"/>
              <a:gd name="connsiteY415" fmla="*/ 2021171 h 5561888"/>
              <a:gd name="connsiteX416" fmla="*/ 1927826 w 5408405"/>
              <a:gd name="connsiteY416" fmla="*/ 2001317 h 5561888"/>
              <a:gd name="connsiteX417" fmla="*/ 1968832 w 5408405"/>
              <a:gd name="connsiteY417" fmla="*/ 1924225 h 5561888"/>
              <a:gd name="connsiteX418" fmla="*/ 1955517 w 5408405"/>
              <a:gd name="connsiteY418" fmla="*/ 1911219 h 5561888"/>
              <a:gd name="connsiteX419" fmla="*/ 1938322 w 5408405"/>
              <a:gd name="connsiteY419" fmla="*/ 1925189 h 5561888"/>
              <a:gd name="connsiteX420" fmla="*/ 1934938 w 5408405"/>
              <a:gd name="connsiteY420" fmla="*/ 1943183 h 5561888"/>
              <a:gd name="connsiteX421" fmla="*/ 1926093 w 5408405"/>
              <a:gd name="connsiteY421" fmla="*/ 1954660 h 5561888"/>
              <a:gd name="connsiteX422" fmla="*/ 1916974 w 5408405"/>
              <a:gd name="connsiteY422" fmla="*/ 1942201 h 5561888"/>
              <a:gd name="connsiteX423" fmla="*/ 1917387 w 5408405"/>
              <a:gd name="connsiteY423" fmla="*/ 1926038 h 5561888"/>
              <a:gd name="connsiteX424" fmla="*/ 1901582 w 5408405"/>
              <a:gd name="connsiteY424" fmla="*/ 1904684 h 5561888"/>
              <a:gd name="connsiteX425" fmla="*/ 1889243 w 5408405"/>
              <a:gd name="connsiteY425" fmla="*/ 1924580 h 5561888"/>
              <a:gd name="connsiteX426" fmla="*/ 1887111 w 5408405"/>
              <a:gd name="connsiteY426" fmla="*/ 1947347 h 5561888"/>
              <a:gd name="connsiteX427" fmla="*/ 1867413 w 5408405"/>
              <a:gd name="connsiteY427" fmla="*/ 1951772 h 5561888"/>
              <a:gd name="connsiteX428" fmla="*/ 1845928 w 5408405"/>
              <a:gd name="connsiteY428" fmla="*/ 1904752 h 5561888"/>
              <a:gd name="connsiteX429" fmla="*/ 1812641 w 5408405"/>
              <a:gd name="connsiteY429" fmla="*/ 1872237 h 5561888"/>
              <a:gd name="connsiteX430" fmla="*/ 1787497 w 5408405"/>
              <a:gd name="connsiteY430" fmla="*/ 1871341 h 5561888"/>
              <a:gd name="connsiteX431" fmla="*/ 1777290 w 5408405"/>
              <a:gd name="connsiteY431" fmla="*/ 1868471 h 5561888"/>
              <a:gd name="connsiteX432" fmla="*/ 1780165 w 5408405"/>
              <a:gd name="connsiteY432" fmla="*/ 1858263 h 5561888"/>
              <a:gd name="connsiteX433" fmla="*/ 1780482 w 5408405"/>
              <a:gd name="connsiteY433" fmla="*/ 1833723 h 5561888"/>
              <a:gd name="connsiteX434" fmla="*/ 1768626 w 5408405"/>
              <a:gd name="connsiteY434" fmla="*/ 1791375 h 5561888"/>
              <a:gd name="connsiteX435" fmla="*/ 1754692 w 5408405"/>
              <a:gd name="connsiteY435" fmla="*/ 1776581 h 5561888"/>
              <a:gd name="connsiteX436" fmla="*/ 1740276 w 5408405"/>
              <a:gd name="connsiteY436" fmla="*/ 1771966 h 5561888"/>
              <a:gd name="connsiteX437" fmla="*/ 1743674 w 5408405"/>
              <a:gd name="connsiteY437" fmla="*/ 1755169 h 5561888"/>
              <a:gd name="connsiteX438" fmla="*/ 1750745 w 5408405"/>
              <a:gd name="connsiteY438" fmla="*/ 1745509 h 5561888"/>
              <a:gd name="connsiteX439" fmla="*/ 1735986 w 5408405"/>
              <a:gd name="connsiteY439" fmla="*/ 1710977 h 5561888"/>
              <a:gd name="connsiteX440" fmla="*/ 1728187 w 5408405"/>
              <a:gd name="connsiteY440" fmla="*/ 1709275 h 5561888"/>
              <a:gd name="connsiteX441" fmla="*/ 1717885 w 5408405"/>
              <a:gd name="connsiteY441" fmla="*/ 1698028 h 5561888"/>
              <a:gd name="connsiteX442" fmla="*/ 1729769 w 5408405"/>
              <a:gd name="connsiteY442" fmla="*/ 1690704 h 5561888"/>
              <a:gd name="connsiteX443" fmla="*/ 1743552 w 5408405"/>
              <a:gd name="connsiteY443" fmla="*/ 1692334 h 5561888"/>
              <a:gd name="connsiteX444" fmla="*/ 1757198 w 5408405"/>
              <a:gd name="connsiteY444" fmla="*/ 1681998 h 5561888"/>
              <a:gd name="connsiteX445" fmla="*/ 1783595 w 5408405"/>
              <a:gd name="connsiteY445" fmla="*/ 1635602 h 5561888"/>
              <a:gd name="connsiteX446" fmla="*/ 1825522 w 5408405"/>
              <a:gd name="connsiteY446" fmla="*/ 1586626 h 5561888"/>
              <a:gd name="connsiteX447" fmla="*/ 1841616 w 5408405"/>
              <a:gd name="connsiteY447" fmla="*/ 1581047 h 5561888"/>
              <a:gd name="connsiteX448" fmla="*/ 1886898 w 5408405"/>
              <a:gd name="connsiteY448" fmla="*/ 1563748 h 5561888"/>
              <a:gd name="connsiteX449" fmla="*/ 1897050 w 5408405"/>
              <a:gd name="connsiteY449" fmla="*/ 1561831 h 5561888"/>
              <a:gd name="connsiteX450" fmla="*/ 1955152 w 5408405"/>
              <a:gd name="connsiteY450" fmla="*/ 1566521 h 5561888"/>
              <a:gd name="connsiteX451" fmla="*/ 2025592 w 5408405"/>
              <a:gd name="connsiteY451" fmla="*/ 1603380 h 5561888"/>
              <a:gd name="connsiteX452" fmla="*/ 2052044 w 5408405"/>
              <a:gd name="connsiteY452" fmla="*/ 1613835 h 5561888"/>
              <a:gd name="connsiteX453" fmla="*/ 2076899 w 5408405"/>
              <a:gd name="connsiteY453" fmla="*/ 1641664 h 5561888"/>
              <a:gd name="connsiteX454" fmla="*/ 2096926 w 5408405"/>
              <a:gd name="connsiteY454" fmla="*/ 1665960 h 5561888"/>
              <a:gd name="connsiteX455" fmla="*/ 2106596 w 5408405"/>
              <a:gd name="connsiteY455" fmla="*/ 1674222 h 5561888"/>
              <a:gd name="connsiteX456" fmla="*/ 2112853 w 5408405"/>
              <a:gd name="connsiteY456" fmla="*/ 1750149 h 5561888"/>
              <a:gd name="connsiteX457" fmla="*/ 2099702 w 5408405"/>
              <a:gd name="connsiteY457" fmla="*/ 1803568 h 5561888"/>
              <a:gd name="connsiteX458" fmla="*/ 2108146 w 5408405"/>
              <a:gd name="connsiteY458" fmla="*/ 1861516 h 5561888"/>
              <a:gd name="connsiteX459" fmla="*/ 2118353 w 5408405"/>
              <a:gd name="connsiteY459" fmla="*/ 1864386 h 5561888"/>
              <a:gd name="connsiteX460" fmla="*/ 2195616 w 5408405"/>
              <a:gd name="connsiteY460" fmla="*/ 1870044 h 5561888"/>
              <a:gd name="connsiteX461" fmla="*/ 2210032 w 5408405"/>
              <a:gd name="connsiteY461" fmla="*/ 1874658 h 5561888"/>
              <a:gd name="connsiteX462" fmla="*/ 2245025 w 5408405"/>
              <a:gd name="connsiteY462" fmla="*/ 1899374 h 5561888"/>
              <a:gd name="connsiteX463" fmla="*/ 2262548 w 5408405"/>
              <a:gd name="connsiteY463" fmla="*/ 1915785 h 5561888"/>
              <a:gd name="connsiteX464" fmla="*/ 3291650 w 5408405"/>
              <a:gd name="connsiteY464" fmla="*/ 225494 h 5561888"/>
              <a:gd name="connsiteX465" fmla="*/ 3646505 w 5408405"/>
              <a:gd name="connsiteY465" fmla="*/ 225494 h 5561888"/>
              <a:gd name="connsiteX466" fmla="*/ 3643558 w 5408405"/>
              <a:gd name="connsiteY466" fmla="*/ 219709 h 5561888"/>
              <a:gd name="connsiteX467" fmla="*/ 3654871 w 5408405"/>
              <a:gd name="connsiteY467" fmla="*/ 121630 h 5561888"/>
              <a:gd name="connsiteX468" fmla="*/ 3752918 w 5408405"/>
              <a:gd name="connsiteY468" fmla="*/ 98996 h 5561888"/>
              <a:gd name="connsiteX469" fmla="*/ 3771774 w 5408405"/>
              <a:gd name="connsiteY469" fmla="*/ 106540 h 5561888"/>
              <a:gd name="connsiteX470" fmla="*/ 3858507 w 5408405"/>
              <a:gd name="connsiteY470" fmla="*/ 87679 h 5561888"/>
              <a:gd name="connsiteX471" fmla="*/ 3971639 w 5408405"/>
              <a:gd name="connsiteY471" fmla="*/ 80134 h 5561888"/>
              <a:gd name="connsiteX472" fmla="*/ 4137564 w 5408405"/>
              <a:gd name="connsiteY472" fmla="*/ 72590 h 5561888"/>
              <a:gd name="connsiteX473" fmla="*/ 4216756 w 5408405"/>
              <a:gd name="connsiteY473" fmla="*/ 72590 h 5561888"/>
              <a:gd name="connsiteX474" fmla="*/ 4220527 w 5408405"/>
              <a:gd name="connsiteY474" fmla="*/ 76362 h 5561888"/>
              <a:gd name="connsiteX475" fmla="*/ 4307261 w 5408405"/>
              <a:gd name="connsiteY475" fmla="*/ 57500 h 5561888"/>
              <a:gd name="connsiteX476" fmla="*/ 4360056 w 5408405"/>
              <a:gd name="connsiteY476" fmla="*/ 12233 h 5561888"/>
              <a:gd name="connsiteX477" fmla="*/ 4427934 w 5408405"/>
              <a:gd name="connsiteY477" fmla="*/ 16005 h 5561888"/>
              <a:gd name="connsiteX478" fmla="*/ 4556150 w 5408405"/>
              <a:gd name="connsiteY478" fmla="*/ 16005 h 5561888"/>
              <a:gd name="connsiteX479" fmla="*/ 4585316 w 5408405"/>
              <a:gd name="connsiteY479" fmla="*/ 91 h 556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</a:cxnLst>
            <a:rect l="l" t="t" r="r" b="b"/>
            <a:pathLst>
              <a:path w="5408405" h="5561888">
                <a:moveTo>
                  <a:pt x="4336617" y="2979311"/>
                </a:moveTo>
                <a:lnTo>
                  <a:pt x="4337062" y="2980996"/>
                </a:lnTo>
                <a:lnTo>
                  <a:pt x="4335592" y="2981017"/>
                </a:lnTo>
                <a:close/>
                <a:moveTo>
                  <a:pt x="1888921" y="2261506"/>
                </a:moveTo>
                <a:lnTo>
                  <a:pt x="1889365" y="2263191"/>
                </a:lnTo>
                <a:lnTo>
                  <a:pt x="1887895" y="2263212"/>
                </a:lnTo>
                <a:close/>
                <a:moveTo>
                  <a:pt x="3291650" y="1876983"/>
                </a:moveTo>
                <a:lnTo>
                  <a:pt x="2384076" y="3290419"/>
                </a:lnTo>
                <a:lnTo>
                  <a:pt x="3291650" y="3290419"/>
                </a:lnTo>
                <a:close/>
                <a:moveTo>
                  <a:pt x="4585316" y="91"/>
                </a:moveTo>
                <a:cubicBezTo>
                  <a:pt x="4588911" y="444"/>
                  <a:pt x="4592917" y="1859"/>
                  <a:pt x="4597631" y="4688"/>
                </a:cubicBezTo>
                <a:cubicBezTo>
                  <a:pt x="4605173" y="46184"/>
                  <a:pt x="4590089" y="87679"/>
                  <a:pt x="4597631" y="129174"/>
                </a:cubicBezTo>
                <a:cubicBezTo>
                  <a:pt x="4642884" y="140491"/>
                  <a:pt x="4680594" y="121630"/>
                  <a:pt x="4718305" y="117857"/>
                </a:cubicBezTo>
                <a:cubicBezTo>
                  <a:pt x="4759786" y="110313"/>
                  <a:pt x="4797496" y="98996"/>
                  <a:pt x="4838978" y="114085"/>
                </a:cubicBezTo>
                <a:cubicBezTo>
                  <a:pt x="4831436" y="132947"/>
                  <a:pt x="4827665" y="148036"/>
                  <a:pt x="4827665" y="166897"/>
                </a:cubicBezTo>
                <a:cubicBezTo>
                  <a:pt x="4823894" y="215937"/>
                  <a:pt x="4842749" y="238571"/>
                  <a:pt x="4895544" y="246116"/>
                </a:cubicBezTo>
                <a:cubicBezTo>
                  <a:pt x="4940796" y="249888"/>
                  <a:pt x="4978506" y="234799"/>
                  <a:pt x="5001133" y="193303"/>
                </a:cubicBezTo>
                <a:cubicBezTo>
                  <a:pt x="5016217" y="163125"/>
                  <a:pt x="5031301" y="140491"/>
                  <a:pt x="5061469" y="129174"/>
                </a:cubicBezTo>
                <a:cubicBezTo>
                  <a:pt x="5076554" y="121630"/>
                  <a:pt x="5091638" y="121630"/>
                  <a:pt x="5102951" y="136719"/>
                </a:cubicBezTo>
                <a:cubicBezTo>
                  <a:pt x="5114264" y="144263"/>
                  <a:pt x="5114264" y="159353"/>
                  <a:pt x="5110493" y="170670"/>
                </a:cubicBezTo>
                <a:cubicBezTo>
                  <a:pt x="5099180" y="200848"/>
                  <a:pt x="5080324" y="227254"/>
                  <a:pt x="5053927" y="246116"/>
                </a:cubicBezTo>
                <a:cubicBezTo>
                  <a:pt x="5027530" y="264977"/>
                  <a:pt x="5001133" y="280066"/>
                  <a:pt x="4978506" y="295156"/>
                </a:cubicBezTo>
                <a:cubicBezTo>
                  <a:pt x="4955880" y="310245"/>
                  <a:pt x="4952109" y="325334"/>
                  <a:pt x="4959651" y="347968"/>
                </a:cubicBezTo>
                <a:cubicBezTo>
                  <a:pt x="4982278" y="404552"/>
                  <a:pt x="5001133" y="457365"/>
                  <a:pt x="5019988" y="517722"/>
                </a:cubicBezTo>
                <a:cubicBezTo>
                  <a:pt x="5027530" y="544128"/>
                  <a:pt x="5042614" y="559217"/>
                  <a:pt x="5072782" y="562989"/>
                </a:cubicBezTo>
                <a:cubicBezTo>
                  <a:pt x="5099180" y="566762"/>
                  <a:pt x="5125577" y="566762"/>
                  <a:pt x="5151974" y="574306"/>
                </a:cubicBezTo>
                <a:cubicBezTo>
                  <a:pt x="5185914" y="585623"/>
                  <a:pt x="5193456" y="608257"/>
                  <a:pt x="5174600" y="638435"/>
                </a:cubicBezTo>
                <a:cubicBezTo>
                  <a:pt x="5159516" y="661069"/>
                  <a:pt x="5140661" y="683703"/>
                  <a:pt x="5125577" y="706337"/>
                </a:cubicBezTo>
                <a:cubicBezTo>
                  <a:pt x="5095409" y="747832"/>
                  <a:pt x="5076554" y="793100"/>
                  <a:pt x="5084096" y="845912"/>
                </a:cubicBezTo>
                <a:cubicBezTo>
                  <a:pt x="5087867" y="891180"/>
                  <a:pt x="5102951" y="913814"/>
                  <a:pt x="5148203" y="921358"/>
                </a:cubicBezTo>
                <a:cubicBezTo>
                  <a:pt x="5178372" y="928903"/>
                  <a:pt x="5204769" y="936447"/>
                  <a:pt x="5231166" y="943992"/>
                </a:cubicBezTo>
                <a:cubicBezTo>
                  <a:pt x="5227395" y="981715"/>
                  <a:pt x="5182143" y="977943"/>
                  <a:pt x="5174600" y="1008121"/>
                </a:cubicBezTo>
                <a:cubicBezTo>
                  <a:pt x="5223624" y="1011893"/>
                  <a:pt x="5227395" y="1011893"/>
                  <a:pt x="5261334" y="1045844"/>
                </a:cubicBezTo>
                <a:cubicBezTo>
                  <a:pt x="5299045" y="1083567"/>
                  <a:pt x="5336755" y="1106201"/>
                  <a:pt x="5393321" y="1102429"/>
                </a:cubicBezTo>
                <a:cubicBezTo>
                  <a:pt x="5400863" y="1098656"/>
                  <a:pt x="5404634" y="1102429"/>
                  <a:pt x="5408405" y="1109973"/>
                </a:cubicBezTo>
                <a:cubicBezTo>
                  <a:pt x="5393321" y="1128835"/>
                  <a:pt x="5366924" y="1125063"/>
                  <a:pt x="5351839" y="1140152"/>
                </a:cubicBezTo>
                <a:cubicBezTo>
                  <a:pt x="5351839" y="1143924"/>
                  <a:pt x="5351839" y="1147696"/>
                  <a:pt x="5351839" y="1155241"/>
                </a:cubicBezTo>
                <a:cubicBezTo>
                  <a:pt x="5355610" y="1234459"/>
                  <a:pt x="5370695" y="1317450"/>
                  <a:pt x="5325442" y="1396668"/>
                </a:cubicBezTo>
                <a:cubicBezTo>
                  <a:pt x="5314129" y="1415530"/>
                  <a:pt x="5321671" y="1434391"/>
                  <a:pt x="5332984" y="1453253"/>
                </a:cubicBezTo>
                <a:cubicBezTo>
                  <a:pt x="5340526" y="1468342"/>
                  <a:pt x="5340526" y="1487203"/>
                  <a:pt x="5317900" y="1494748"/>
                </a:cubicBezTo>
                <a:cubicBezTo>
                  <a:pt x="5302816" y="1502293"/>
                  <a:pt x="5295274" y="1513609"/>
                  <a:pt x="5272648" y="1494748"/>
                </a:cubicBezTo>
                <a:cubicBezTo>
                  <a:pt x="5246250" y="1468342"/>
                  <a:pt x="5219853" y="1475886"/>
                  <a:pt x="5204769" y="1509837"/>
                </a:cubicBezTo>
                <a:cubicBezTo>
                  <a:pt x="5197227" y="1528699"/>
                  <a:pt x="5193456" y="1547560"/>
                  <a:pt x="5185914" y="1566422"/>
                </a:cubicBezTo>
                <a:cubicBezTo>
                  <a:pt x="5167058" y="1626779"/>
                  <a:pt x="5121806" y="1672046"/>
                  <a:pt x="5076554" y="1713542"/>
                </a:cubicBezTo>
                <a:cubicBezTo>
                  <a:pt x="5072782" y="1721086"/>
                  <a:pt x="5057698" y="1724859"/>
                  <a:pt x="5050156" y="1721086"/>
                </a:cubicBezTo>
                <a:cubicBezTo>
                  <a:pt x="5001133" y="1717314"/>
                  <a:pt x="4948338" y="1739948"/>
                  <a:pt x="4899314" y="1721086"/>
                </a:cubicBezTo>
                <a:cubicBezTo>
                  <a:pt x="4891772" y="1770126"/>
                  <a:pt x="4937025" y="1796532"/>
                  <a:pt x="4929483" y="1845572"/>
                </a:cubicBezTo>
                <a:cubicBezTo>
                  <a:pt x="4895544" y="1819166"/>
                  <a:pt x="4869146" y="1800305"/>
                  <a:pt x="4842749" y="1777671"/>
                </a:cubicBezTo>
                <a:cubicBezTo>
                  <a:pt x="4801268" y="1743720"/>
                  <a:pt x="4759786" y="1721086"/>
                  <a:pt x="4706992" y="1743720"/>
                </a:cubicBezTo>
                <a:cubicBezTo>
                  <a:pt x="4657968" y="1762582"/>
                  <a:pt x="4650426" y="1807849"/>
                  <a:pt x="4642884" y="1853117"/>
                </a:cubicBezTo>
                <a:cubicBezTo>
                  <a:pt x="4631571" y="1932335"/>
                  <a:pt x="4620258" y="1939880"/>
                  <a:pt x="4548608" y="1909701"/>
                </a:cubicBezTo>
                <a:cubicBezTo>
                  <a:pt x="4514668" y="1894612"/>
                  <a:pt x="4514668" y="1894612"/>
                  <a:pt x="4484500" y="1932335"/>
                </a:cubicBezTo>
                <a:cubicBezTo>
                  <a:pt x="4458103" y="1970058"/>
                  <a:pt x="4431706" y="2007781"/>
                  <a:pt x="4378911" y="1996464"/>
                </a:cubicBezTo>
                <a:cubicBezTo>
                  <a:pt x="4352514" y="1988920"/>
                  <a:pt x="4348743" y="2007781"/>
                  <a:pt x="4344972" y="2026643"/>
                </a:cubicBezTo>
                <a:cubicBezTo>
                  <a:pt x="4337430" y="2060594"/>
                  <a:pt x="4348743" y="2090772"/>
                  <a:pt x="4360056" y="2120951"/>
                </a:cubicBezTo>
                <a:cubicBezTo>
                  <a:pt x="4378911" y="2166218"/>
                  <a:pt x="4378911" y="2207714"/>
                  <a:pt x="4356285" y="2249209"/>
                </a:cubicBezTo>
                <a:cubicBezTo>
                  <a:pt x="4341201" y="2249209"/>
                  <a:pt x="4326116" y="2249209"/>
                  <a:pt x="4311032" y="2249209"/>
                </a:cubicBezTo>
                <a:cubicBezTo>
                  <a:pt x="4307261" y="2222803"/>
                  <a:pt x="4307261" y="2196397"/>
                  <a:pt x="4311032" y="2166218"/>
                </a:cubicBezTo>
                <a:cubicBezTo>
                  <a:pt x="4311032" y="2143584"/>
                  <a:pt x="4314803" y="2120951"/>
                  <a:pt x="4307261" y="2102089"/>
                </a:cubicBezTo>
                <a:lnTo>
                  <a:pt x="4293453" y="2062720"/>
                </a:lnTo>
                <a:lnTo>
                  <a:pt x="4293453" y="2298718"/>
                </a:lnTo>
                <a:lnTo>
                  <a:pt x="4314960" y="2298021"/>
                </a:lnTo>
                <a:cubicBezTo>
                  <a:pt x="4322792" y="2296057"/>
                  <a:pt x="4329622" y="2291487"/>
                  <a:pt x="4334595" y="2281553"/>
                </a:cubicBezTo>
                <a:cubicBezTo>
                  <a:pt x="4336947" y="2277935"/>
                  <a:pt x="4341142" y="2278483"/>
                  <a:pt x="4344746" y="2279636"/>
                </a:cubicBezTo>
                <a:cubicBezTo>
                  <a:pt x="4363357" y="2284799"/>
                  <a:pt x="4383687" y="2283359"/>
                  <a:pt x="4402848" y="2284326"/>
                </a:cubicBezTo>
                <a:cubicBezTo>
                  <a:pt x="4432188" y="2285770"/>
                  <a:pt x="4457429" y="2295043"/>
                  <a:pt x="4473289" y="2321185"/>
                </a:cubicBezTo>
                <a:cubicBezTo>
                  <a:pt x="4479987" y="2331278"/>
                  <a:pt x="4490166" y="2331754"/>
                  <a:pt x="4499740" y="2331640"/>
                </a:cubicBezTo>
                <a:cubicBezTo>
                  <a:pt x="4521886" y="2331973"/>
                  <a:pt x="4527347" y="2338490"/>
                  <a:pt x="4524595" y="2359469"/>
                </a:cubicBezTo>
                <a:cubicBezTo>
                  <a:pt x="4520661" y="2381658"/>
                  <a:pt x="4520661" y="2381658"/>
                  <a:pt x="4544622" y="2383765"/>
                </a:cubicBezTo>
                <a:cubicBezTo>
                  <a:pt x="4550014" y="2384299"/>
                  <a:pt x="4554210" y="2384847"/>
                  <a:pt x="4554292" y="2392027"/>
                </a:cubicBezTo>
                <a:cubicBezTo>
                  <a:pt x="4556382" y="2417735"/>
                  <a:pt x="4559656" y="2442232"/>
                  <a:pt x="4560549" y="2467954"/>
                </a:cubicBezTo>
                <a:cubicBezTo>
                  <a:pt x="4561966" y="2487088"/>
                  <a:pt x="4557385" y="2505096"/>
                  <a:pt x="4547398" y="2521373"/>
                </a:cubicBezTo>
                <a:cubicBezTo>
                  <a:pt x="4541538" y="2532216"/>
                  <a:pt x="4547356" y="2569847"/>
                  <a:pt x="4555843" y="2579321"/>
                </a:cubicBezTo>
                <a:cubicBezTo>
                  <a:pt x="4558869" y="2582277"/>
                  <a:pt x="4561290" y="2584642"/>
                  <a:pt x="4566049" y="2582191"/>
                </a:cubicBezTo>
                <a:cubicBezTo>
                  <a:pt x="4592858" y="2571696"/>
                  <a:pt x="4618072" y="2578576"/>
                  <a:pt x="4643312" y="2587849"/>
                </a:cubicBezTo>
                <a:cubicBezTo>
                  <a:pt x="4648718" y="2589579"/>
                  <a:pt x="4652928" y="2591324"/>
                  <a:pt x="4657728" y="2592463"/>
                </a:cubicBezTo>
                <a:cubicBezTo>
                  <a:pt x="4673327" y="2595867"/>
                  <a:pt x="4684757" y="2601116"/>
                  <a:pt x="4692721" y="2617179"/>
                </a:cubicBezTo>
                <a:cubicBezTo>
                  <a:pt x="4700685" y="2633242"/>
                  <a:pt x="4719296" y="2638404"/>
                  <a:pt x="4736105" y="2642990"/>
                </a:cubicBezTo>
                <a:cubicBezTo>
                  <a:pt x="4743918" y="2645889"/>
                  <a:pt x="4748732" y="2648225"/>
                  <a:pt x="4750038" y="2657785"/>
                </a:cubicBezTo>
                <a:cubicBezTo>
                  <a:pt x="4756475" y="2697205"/>
                  <a:pt x="4769473" y="2734751"/>
                  <a:pt x="4796763" y="2766142"/>
                </a:cubicBezTo>
                <a:cubicBezTo>
                  <a:pt x="4800408" y="2770886"/>
                  <a:pt x="4801041" y="2773870"/>
                  <a:pt x="4795690" y="2776927"/>
                </a:cubicBezTo>
                <a:cubicBezTo>
                  <a:pt x="4775497" y="2790334"/>
                  <a:pt x="4773928" y="2810101"/>
                  <a:pt x="4777160" y="2831008"/>
                </a:cubicBezTo>
                <a:cubicBezTo>
                  <a:pt x="4778467" y="2840567"/>
                  <a:pt x="4777944" y="2847156"/>
                  <a:pt x="4766623" y="2851481"/>
                </a:cubicBezTo>
                <a:cubicBezTo>
                  <a:pt x="4751713" y="2855849"/>
                  <a:pt x="4747682" y="2869661"/>
                  <a:pt x="4746650" y="2884036"/>
                </a:cubicBezTo>
                <a:cubicBezTo>
                  <a:pt x="4745591" y="2896018"/>
                  <a:pt x="4745742" y="2909181"/>
                  <a:pt x="4744682" y="2921163"/>
                </a:cubicBezTo>
                <a:cubicBezTo>
                  <a:pt x="4743850" y="2926858"/>
                  <a:pt x="4742106" y="2931367"/>
                  <a:pt x="4739063" y="2933424"/>
                </a:cubicBezTo>
                <a:cubicBezTo>
                  <a:pt x="4736020" y="2935480"/>
                  <a:pt x="4731677" y="2935083"/>
                  <a:pt x="4725645" y="2930966"/>
                </a:cubicBezTo>
                <a:cubicBezTo>
                  <a:pt x="4723224" y="2928601"/>
                  <a:pt x="4720212" y="2926842"/>
                  <a:pt x="4716608" y="2925688"/>
                </a:cubicBezTo>
                <a:cubicBezTo>
                  <a:pt x="4712399" y="2923943"/>
                  <a:pt x="4707557" y="2919214"/>
                  <a:pt x="4702811" y="2922861"/>
                </a:cubicBezTo>
                <a:cubicBezTo>
                  <a:pt x="4699262" y="2926494"/>
                  <a:pt x="4699922" y="2931872"/>
                  <a:pt x="4700569" y="2936054"/>
                </a:cubicBezTo>
                <a:cubicBezTo>
                  <a:pt x="4701985" y="2955187"/>
                  <a:pt x="4697831" y="2958229"/>
                  <a:pt x="4679798" y="2951264"/>
                </a:cubicBezTo>
                <a:cubicBezTo>
                  <a:pt x="4675589" y="2949519"/>
                  <a:pt x="4672577" y="2947759"/>
                  <a:pt x="4668381" y="2947211"/>
                </a:cubicBezTo>
                <a:cubicBezTo>
                  <a:pt x="4662384" y="2946086"/>
                  <a:pt x="4656992" y="2945552"/>
                  <a:pt x="4653498" y="2953973"/>
                </a:cubicBezTo>
                <a:cubicBezTo>
                  <a:pt x="4651200" y="2962378"/>
                  <a:pt x="4653621" y="2964743"/>
                  <a:pt x="4659646" y="2968262"/>
                </a:cubicBezTo>
                <a:lnTo>
                  <a:pt x="4669796" y="2976183"/>
                </a:lnTo>
                <a:lnTo>
                  <a:pt x="4576498" y="2977532"/>
                </a:lnTo>
                <a:lnTo>
                  <a:pt x="4575299" y="2971067"/>
                </a:lnTo>
                <a:cubicBezTo>
                  <a:pt x="4571035" y="2964535"/>
                  <a:pt x="4565629" y="2962805"/>
                  <a:pt x="4558476" y="2965284"/>
                </a:cubicBezTo>
                <a:cubicBezTo>
                  <a:pt x="4553112" y="2967144"/>
                  <a:pt x="4548352" y="2969594"/>
                  <a:pt x="4542988" y="2971454"/>
                </a:cubicBezTo>
                <a:cubicBezTo>
                  <a:pt x="4534047" y="2974553"/>
                  <a:pt x="4527444" y="2972837"/>
                  <a:pt x="4521364" y="2964532"/>
                </a:cubicBezTo>
                <a:cubicBezTo>
                  <a:pt x="4503125" y="2939616"/>
                  <a:pt x="4480305" y="2932707"/>
                  <a:pt x="4451694" y="2942625"/>
                </a:cubicBezTo>
                <a:cubicBezTo>
                  <a:pt x="4446921" y="2943879"/>
                  <a:pt x="4441020" y="2951131"/>
                  <a:pt x="4436756" y="2944599"/>
                </a:cubicBezTo>
                <a:cubicBezTo>
                  <a:pt x="4431900" y="2938673"/>
                  <a:pt x="4436013" y="2932041"/>
                  <a:pt x="4440731" y="2926000"/>
                </a:cubicBezTo>
                <a:cubicBezTo>
                  <a:pt x="4441323" y="2925394"/>
                  <a:pt x="4441914" y="2924789"/>
                  <a:pt x="4442506" y="2924183"/>
                </a:cubicBezTo>
                <a:cubicBezTo>
                  <a:pt x="4454281" y="2907286"/>
                  <a:pt x="4451764" y="2896544"/>
                  <a:pt x="4433167" y="2892578"/>
                </a:cubicBezTo>
                <a:cubicBezTo>
                  <a:pt x="4415766" y="2888597"/>
                  <a:pt x="4409068" y="2878504"/>
                  <a:pt x="4405904" y="2863581"/>
                </a:cubicBezTo>
                <a:cubicBezTo>
                  <a:pt x="4401489" y="2843885"/>
                  <a:pt x="4394695" y="2825415"/>
                  <a:pt x="4376015" y="2814268"/>
                </a:cubicBezTo>
                <a:cubicBezTo>
                  <a:pt x="4367583" y="2809582"/>
                  <a:pt x="4371063" y="2799965"/>
                  <a:pt x="4373993" y="2794544"/>
                </a:cubicBezTo>
                <a:cubicBezTo>
                  <a:pt x="4383925" y="2773480"/>
                  <a:pt x="4380734" y="2756163"/>
                  <a:pt x="4366773" y="2738976"/>
                </a:cubicBezTo>
                <a:cubicBezTo>
                  <a:pt x="4358272" y="2728305"/>
                  <a:pt x="4360006" y="2722899"/>
                  <a:pt x="4375522" y="2719122"/>
                </a:cubicBezTo>
                <a:cubicBezTo>
                  <a:pt x="4408342" y="2710949"/>
                  <a:pt x="4428838" y="2671805"/>
                  <a:pt x="4416528" y="2642030"/>
                </a:cubicBezTo>
                <a:cubicBezTo>
                  <a:pt x="4414066" y="2636075"/>
                  <a:pt x="4410985" y="2628333"/>
                  <a:pt x="4403213" y="2629024"/>
                </a:cubicBezTo>
                <a:cubicBezTo>
                  <a:pt x="4395441" y="2629716"/>
                  <a:pt x="4387711" y="2633997"/>
                  <a:pt x="4386019" y="2642994"/>
                </a:cubicBezTo>
                <a:cubicBezTo>
                  <a:pt x="4384285" y="2648401"/>
                  <a:pt x="4383763" y="2654990"/>
                  <a:pt x="4382635" y="2660988"/>
                </a:cubicBezTo>
                <a:cubicBezTo>
                  <a:pt x="4382112" y="2667577"/>
                  <a:pt x="4380379" y="2672984"/>
                  <a:pt x="4373789" y="2672465"/>
                </a:cubicBezTo>
                <a:cubicBezTo>
                  <a:pt x="4366004" y="2671959"/>
                  <a:pt x="4364739" y="2665990"/>
                  <a:pt x="4364670" y="2660006"/>
                </a:cubicBezTo>
                <a:cubicBezTo>
                  <a:pt x="4364010" y="2654628"/>
                  <a:pt x="4365138" y="2648630"/>
                  <a:pt x="4365083" y="2643843"/>
                </a:cubicBezTo>
                <a:cubicBezTo>
                  <a:pt x="4364960" y="2633073"/>
                  <a:pt x="4360654" y="2622951"/>
                  <a:pt x="4349279" y="2622489"/>
                </a:cubicBezTo>
                <a:cubicBezTo>
                  <a:pt x="4339705" y="2622603"/>
                  <a:pt x="4338040" y="2633994"/>
                  <a:pt x="4336940" y="2642385"/>
                </a:cubicBezTo>
                <a:cubicBezTo>
                  <a:pt x="4335825" y="2649580"/>
                  <a:pt x="4338315" y="2657928"/>
                  <a:pt x="4334807" y="2665152"/>
                </a:cubicBezTo>
                <a:cubicBezTo>
                  <a:pt x="4330144" y="2675979"/>
                  <a:pt x="4324201" y="2679641"/>
                  <a:pt x="4315109" y="2669577"/>
                </a:cubicBezTo>
                <a:cubicBezTo>
                  <a:pt x="4302386" y="2655965"/>
                  <a:pt x="4296815" y="2639874"/>
                  <a:pt x="4293624" y="2622557"/>
                </a:cubicBezTo>
                <a:lnTo>
                  <a:pt x="4293453" y="2622155"/>
                </a:lnTo>
                <a:lnTo>
                  <a:pt x="4293453" y="3290419"/>
                </a:lnTo>
                <a:lnTo>
                  <a:pt x="4819151" y="3290419"/>
                </a:lnTo>
                <a:lnTo>
                  <a:pt x="4618033" y="3783581"/>
                </a:lnTo>
                <a:lnTo>
                  <a:pt x="4631595" y="3794382"/>
                </a:lnTo>
                <a:cubicBezTo>
                  <a:pt x="4641671" y="3804889"/>
                  <a:pt x="4649347" y="3817308"/>
                  <a:pt x="4653185" y="3834503"/>
                </a:cubicBezTo>
                <a:cubicBezTo>
                  <a:pt x="4657023" y="3872714"/>
                  <a:pt x="4676215" y="3907103"/>
                  <a:pt x="4695406" y="3937672"/>
                </a:cubicBezTo>
                <a:cubicBezTo>
                  <a:pt x="4714598" y="3972062"/>
                  <a:pt x="4729951" y="4006451"/>
                  <a:pt x="4749142" y="4037020"/>
                </a:cubicBezTo>
                <a:cubicBezTo>
                  <a:pt x="4764495" y="4071410"/>
                  <a:pt x="4795201" y="4101979"/>
                  <a:pt x="4833584" y="4121084"/>
                </a:cubicBezTo>
                <a:cubicBezTo>
                  <a:pt x="4833584" y="4166937"/>
                  <a:pt x="4833584" y="4212790"/>
                  <a:pt x="4833584" y="4258643"/>
                </a:cubicBezTo>
                <a:cubicBezTo>
                  <a:pt x="4810554" y="4270106"/>
                  <a:pt x="4799040" y="4285390"/>
                  <a:pt x="4787525" y="4312138"/>
                </a:cubicBezTo>
                <a:cubicBezTo>
                  <a:pt x="4772172" y="4342706"/>
                  <a:pt x="4737627" y="4365633"/>
                  <a:pt x="4703083" y="4365633"/>
                </a:cubicBezTo>
                <a:cubicBezTo>
                  <a:pt x="4668538" y="4365633"/>
                  <a:pt x="4637832" y="4373275"/>
                  <a:pt x="4603288" y="4380917"/>
                </a:cubicBezTo>
                <a:cubicBezTo>
                  <a:pt x="4553390" y="4361812"/>
                  <a:pt x="4507331" y="4335064"/>
                  <a:pt x="4488139" y="4273927"/>
                </a:cubicBezTo>
                <a:cubicBezTo>
                  <a:pt x="4484301" y="4262464"/>
                  <a:pt x="4461271" y="4254822"/>
                  <a:pt x="4465110" y="4231895"/>
                </a:cubicBezTo>
                <a:cubicBezTo>
                  <a:pt x="4467989" y="4216611"/>
                  <a:pt x="4467269" y="4203954"/>
                  <a:pt x="4463971" y="4193386"/>
                </a:cubicBezTo>
                <a:lnTo>
                  <a:pt x="4454229" y="4178157"/>
                </a:lnTo>
                <a:lnTo>
                  <a:pt x="4293453" y="4178157"/>
                </a:lnTo>
                <a:lnTo>
                  <a:pt x="4293453" y="4857600"/>
                </a:lnTo>
                <a:lnTo>
                  <a:pt x="3291650" y="4857600"/>
                </a:lnTo>
                <a:lnTo>
                  <a:pt x="3291650" y="4178157"/>
                </a:lnTo>
                <a:lnTo>
                  <a:pt x="2897583" y="4178157"/>
                </a:lnTo>
                <a:lnTo>
                  <a:pt x="2899933" y="4187858"/>
                </a:lnTo>
                <a:cubicBezTo>
                  <a:pt x="2898048" y="4212333"/>
                  <a:pt x="2905588" y="4223629"/>
                  <a:pt x="2922554" y="4233043"/>
                </a:cubicBezTo>
                <a:cubicBezTo>
                  <a:pt x="2922554" y="4240574"/>
                  <a:pt x="2922554" y="4248104"/>
                  <a:pt x="2922554" y="4255635"/>
                </a:cubicBezTo>
                <a:cubicBezTo>
                  <a:pt x="2903703" y="4266931"/>
                  <a:pt x="2898048" y="4287641"/>
                  <a:pt x="2903703" y="4306468"/>
                </a:cubicBezTo>
                <a:cubicBezTo>
                  <a:pt x="2913129" y="4340356"/>
                  <a:pt x="2901818" y="4366714"/>
                  <a:pt x="2877312" y="4389306"/>
                </a:cubicBezTo>
                <a:cubicBezTo>
                  <a:pt x="2867886" y="4398720"/>
                  <a:pt x="2858461" y="4406250"/>
                  <a:pt x="2854690" y="4419429"/>
                </a:cubicBezTo>
                <a:cubicBezTo>
                  <a:pt x="2850920" y="4440139"/>
                  <a:pt x="2839610" y="4451435"/>
                  <a:pt x="2818873" y="4449552"/>
                </a:cubicBezTo>
                <a:cubicBezTo>
                  <a:pt x="2803793" y="4449552"/>
                  <a:pt x="2792482" y="4458966"/>
                  <a:pt x="2786827" y="4466497"/>
                </a:cubicBezTo>
                <a:cubicBezTo>
                  <a:pt x="2754780" y="4511681"/>
                  <a:pt x="2707652" y="4487206"/>
                  <a:pt x="2668065" y="4492854"/>
                </a:cubicBezTo>
                <a:cubicBezTo>
                  <a:pt x="2651099" y="4494737"/>
                  <a:pt x="2615282" y="4504150"/>
                  <a:pt x="2607742" y="4490972"/>
                </a:cubicBezTo>
                <a:cubicBezTo>
                  <a:pt x="2585120" y="4453318"/>
                  <a:pt x="2526682" y="4468379"/>
                  <a:pt x="2513486" y="4417547"/>
                </a:cubicBezTo>
                <a:cubicBezTo>
                  <a:pt x="2509716" y="4402485"/>
                  <a:pt x="2483325" y="4393072"/>
                  <a:pt x="2507831" y="4372362"/>
                </a:cubicBezTo>
                <a:cubicBezTo>
                  <a:pt x="2515371" y="4366714"/>
                  <a:pt x="2513486" y="4355418"/>
                  <a:pt x="2505946" y="4353535"/>
                </a:cubicBezTo>
                <a:cubicBezTo>
                  <a:pt x="2475784" y="4342239"/>
                  <a:pt x="2477669" y="4325295"/>
                  <a:pt x="2496520" y="4302702"/>
                </a:cubicBezTo>
                <a:cubicBezTo>
                  <a:pt x="2502176" y="4295172"/>
                  <a:pt x="2494635" y="4285758"/>
                  <a:pt x="2490865" y="4278227"/>
                </a:cubicBezTo>
                <a:cubicBezTo>
                  <a:pt x="2483325" y="4266931"/>
                  <a:pt x="2481440" y="4255635"/>
                  <a:pt x="2492750" y="4246222"/>
                </a:cubicBezTo>
                <a:cubicBezTo>
                  <a:pt x="2504061" y="4236808"/>
                  <a:pt x="2502176" y="4225512"/>
                  <a:pt x="2505946" y="4214216"/>
                </a:cubicBezTo>
                <a:lnTo>
                  <a:pt x="2519389" y="4178157"/>
                </a:lnTo>
                <a:lnTo>
                  <a:pt x="1895054" y="4178157"/>
                </a:lnTo>
                <a:lnTo>
                  <a:pt x="1904034" y="4212935"/>
                </a:lnTo>
                <a:cubicBezTo>
                  <a:pt x="1907534" y="4221099"/>
                  <a:pt x="1911035" y="4228097"/>
                  <a:pt x="1913368" y="4235094"/>
                </a:cubicBezTo>
                <a:cubicBezTo>
                  <a:pt x="1933204" y="4278245"/>
                  <a:pt x="1933204" y="4278245"/>
                  <a:pt x="1897032" y="4308568"/>
                </a:cubicBezTo>
                <a:cubicBezTo>
                  <a:pt x="1890031" y="4314399"/>
                  <a:pt x="1885364" y="4320230"/>
                  <a:pt x="1887698" y="4331893"/>
                </a:cubicBezTo>
                <a:cubicBezTo>
                  <a:pt x="1890031" y="4344722"/>
                  <a:pt x="1888865" y="4358717"/>
                  <a:pt x="1886531" y="4371546"/>
                </a:cubicBezTo>
                <a:cubicBezTo>
                  <a:pt x="1881864" y="4391372"/>
                  <a:pt x="1892365" y="4399536"/>
                  <a:pt x="1908701" y="4405367"/>
                </a:cubicBezTo>
                <a:cubicBezTo>
                  <a:pt x="1961209" y="4424027"/>
                  <a:pt x="1961209" y="4424027"/>
                  <a:pt x="1929704" y="4469511"/>
                </a:cubicBezTo>
                <a:cubicBezTo>
                  <a:pt x="1923870" y="4477674"/>
                  <a:pt x="1921536" y="4487004"/>
                  <a:pt x="1921536" y="4497501"/>
                </a:cubicBezTo>
                <a:cubicBezTo>
                  <a:pt x="1921536" y="4505664"/>
                  <a:pt x="1929704" y="4516161"/>
                  <a:pt x="1915702" y="4519659"/>
                </a:cubicBezTo>
                <a:cubicBezTo>
                  <a:pt x="1904034" y="4523158"/>
                  <a:pt x="1892365" y="4521992"/>
                  <a:pt x="1885364" y="4510329"/>
                </a:cubicBezTo>
                <a:cubicBezTo>
                  <a:pt x="1878363" y="4500999"/>
                  <a:pt x="1873696" y="4490503"/>
                  <a:pt x="1867862" y="4478841"/>
                </a:cubicBezTo>
                <a:cubicBezTo>
                  <a:pt x="1839857" y="4489337"/>
                  <a:pt x="1827022" y="4513828"/>
                  <a:pt x="1816521" y="4538320"/>
                </a:cubicBezTo>
                <a:cubicBezTo>
                  <a:pt x="1810687" y="4549982"/>
                  <a:pt x="1821188" y="4560478"/>
                  <a:pt x="1828189" y="4568642"/>
                </a:cubicBezTo>
                <a:cubicBezTo>
                  <a:pt x="1838691" y="4579138"/>
                  <a:pt x="1849192" y="4588468"/>
                  <a:pt x="1858527" y="4597798"/>
                </a:cubicBezTo>
                <a:cubicBezTo>
                  <a:pt x="1869028" y="4608295"/>
                  <a:pt x="1876029" y="4619957"/>
                  <a:pt x="1877196" y="4635118"/>
                </a:cubicBezTo>
                <a:cubicBezTo>
                  <a:pt x="1878363" y="4654945"/>
                  <a:pt x="1872529" y="4659610"/>
                  <a:pt x="1852693" y="4654945"/>
                </a:cubicBezTo>
                <a:cubicBezTo>
                  <a:pt x="1828189" y="4647947"/>
                  <a:pt x="1822355" y="4654945"/>
                  <a:pt x="1825855" y="4679436"/>
                </a:cubicBezTo>
                <a:cubicBezTo>
                  <a:pt x="1827022" y="4693431"/>
                  <a:pt x="1838691" y="4710925"/>
                  <a:pt x="1822355" y="4720255"/>
                </a:cubicBezTo>
                <a:cubicBezTo>
                  <a:pt x="1807186" y="4728419"/>
                  <a:pt x="1793184" y="4713257"/>
                  <a:pt x="1781516" y="4703927"/>
                </a:cubicBezTo>
                <a:cubicBezTo>
                  <a:pt x="1776848" y="4699262"/>
                  <a:pt x="1772181" y="4695764"/>
                  <a:pt x="1766347" y="4692265"/>
                </a:cubicBezTo>
                <a:cubicBezTo>
                  <a:pt x="1759346" y="4687600"/>
                  <a:pt x="1750011" y="4686434"/>
                  <a:pt x="1743010" y="4693431"/>
                </a:cubicBezTo>
                <a:cubicBezTo>
                  <a:pt x="1736009" y="4699262"/>
                  <a:pt x="1738343" y="4707426"/>
                  <a:pt x="1743010" y="4714424"/>
                </a:cubicBezTo>
                <a:cubicBezTo>
                  <a:pt x="1748844" y="4724920"/>
                  <a:pt x="1753512" y="4735416"/>
                  <a:pt x="1741843" y="4745912"/>
                </a:cubicBezTo>
                <a:cubicBezTo>
                  <a:pt x="1730175" y="4755242"/>
                  <a:pt x="1718506" y="4749411"/>
                  <a:pt x="1708005" y="4742414"/>
                </a:cubicBezTo>
                <a:cubicBezTo>
                  <a:pt x="1706838" y="4741247"/>
                  <a:pt x="1704504" y="4738915"/>
                  <a:pt x="1702171" y="4737749"/>
                </a:cubicBezTo>
                <a:cubicBezTo>
                  <a:pt x="1673000" y="4716756"/>
                  <a:pt x="1665999" y="4719089"/>
                  <a:pt x="1651997" y="4752910"/>
                </a:cubicBezTo>
                <a:cubicBezTo>
                  <a:pt x="1646162" y="4769237"/>
                  <a:pt x="1640328" y="4782066"/>
                  <a:pt x="1620492" y="4779734"/>
                </a:cubicBezTo>
                <a:cubicBezTo>
                  <a:pt x="1615825" y="4779734"/>
                  <a:pt x="1612324" y="4779734"/>
                  <a:pt x="1608824" y="4778567"/>
                </a:cubicBezTo>
                <a:cubicBezTo>
                  <a:pt x="1588987" y="4771570"/>
                  <a:pt x="1571485" y="4780900"/>
                  <a:pt x="1573819" y="4800726"/>
                </a:cubicBezTo>
                <a:cubicBezTo>
                  <a:pt x="1576152" y="4820552"/>
                  <a:pt x="1565651" y="4827550"/>
                  <a:pt x="1551649" y="4828716"/>
                </a:cubicBezTo>
                <a:cubicBezTo>
                  <a:pt x="1506142" y="4831049"/>
                  <a:pt x="1496807" y="4859039"/>
                  <a:pt x="1495640" y="4898691"/>
                </a:cubicBezTo>
                <a:cubicBezTo>
                  <a:pt x="1494474" y="4926681"/>
                  <a:pt x="1487473" y="4954671"/>
                  <a:pt x="1479305" y="4982661"/>
                </a:cubicBezTo>
                <a:cubicBezTo>
                  <a:pt x="1474637" y="4995490"/>
                  <a:pt x="1467636" y="5003654"/>
                  <a:pt x="1453634" y="5007153"/>
                </a:cubicBezTo>
                <a:cubicBezTo>
                  <a:pt x="1405794" y="5021148"/>
                  <a:pt x="1357954" y="5024647"/>
                  <a:pt x="1313614" y="4994324"/>
                </a:cubicBezTo>
                <a:cubicBezTo>
                  <a:pt x="1297278" y="4982661"/>
                  <a:pt x="1286777" y="4969833"/>
                  <a:pt x="1289110" y="4947674"/>
                </a:cubicBezTo>
                <a:cubicBezTo>
                  <a:pt x="1293778" y="4915019"/>
                  <a:pt x="1277442" y="4885863"/>
                  <a:pt x="1261106" y="4857873"/>
                </a:cubicBezTo>
                <a:cubicBezTo>
                  <a:pt x="1257606" y="4849709"/>
                  <a:pt x="1250605" y="4848543"/>
                  <a:pt x="1242437" y="4847376"/>
                </a:cubicBezTo>
                <a:cubicBezTo>
                  <a:pt x="1214433" y="4843877"/>
                  <a:pt x="1186429" y="4841545"/>
                  <a:pt x="1158424" y="4842711"/>
                </a:cubicBezTo>
                <a:cubicBezTo>
                  <a:pt x="1140922" y="4842711"/>
                  <a:pt x="1129254" y="4836880"/>
                  <a:pt x="1118752" y="4824051"/>
                </a:cubicBezTo>
                <a:cubicBezTo>
                  <a:pt x="1108250" y="4812389"/>
                  <a:pt x="1098916" y="4799560"/>
                  <a:pt x="1083747" y="4792562"/>
                </a:cubicBezTo>
                <a:cubicBezTo>
                  <a:pt x="1067411" y="4785565"/>
                  <a:pt x="1053409" y="4783232"/>
                  <a:pt x="1035907" y="4794895"/>
                </a:cubicBezTo>
                <a:cubicBezTo>
                  <a:pt x="1014903" y="4810056"/>
                  <a:pt x="996234" y="4803059"/>
                  <a:pt x="988066" y="4777401"/>
                </a:cubicBezTo>
                <a:cubicBezTo>
                  <a:pt x="972897" y="4733084"/>
                  <a:pt x="951894" y="4728419"/>
                  <a:pt x="915722" y="4761074"/>
                </a:cubicBezTo>
                <a:cubicBezTo>
                  <a:pt x="895886" y="4777401"/>
                  <a:pt x="883051" y="4799560"/>
                  <a:pt x="865548" y="4818220"/>
                </a:cubicBezTo>
                <a:cubicBezTo>
                  <a:pt x="851546" y="4832215"/>
                  <a:pt x="837544" y="4845044"/>
                  <a:pt x="810707" y="4848543"/>
                </a:cubicBezTo>
                <a:cubicBezTo>
                  <a:pt x="832877" y="4812389"/>
                  <a:pt x="850379" y="4780900"/>
                  <a:pt x="871382" y="4748245"/>
                </a:cubicBezTo>
                <a:cubicBezTo>
                  <a:pt x="892386" y="4714424"/>
                  <a:pt x="864381" y="4646781"/>
                  <a:pt x="823542" y="4650280"/>
                </a:cubicBezTo>
                <a:cubicBezTo>
                  <a:pt x="775702" y="4653778"/>
                  <a:pt x="760533" y="4628121"/>
                  <a:pt x="751198" y="4589635"/>
                </a:cubicBezTo>
                <a:cubicBezTo>
                  <a:pt x="748865" y="4583803"/>
                  <a:pt x="747698" y="4577972"/>
                  <a:pt x="745364" y="4572141"/>
                </a:cubicBezTo>
                <a:cubicBezTo>
                  <a:pt x="738363" y="4546483"/>
                  <a:pt x="736029" y="4545317"/>
                  <a:pt x="712693" y="4558146"/>
                </a:cubicBezTo>
                <a:cubicBezTo>
                  <a:pt x="692856" y="4569808"/>
                  <a:pt x="677687" y="4586136"/>
                  <a:pt x="663685" y="4604796"/>
                </a:cubicBezTo>
                <a:cubicBezTo>
                  <a:pt x="655518" y="4616458"/>
                  <a:pt x="648517" y="4621123"/>
                  <a:pt x="633348" y="4615292"/>
                </a:cubicBezTo>
                <a:cubicBezTo>
                  <a:pt x="620512" y="4610627"/>
                  <a:pt x="606510" y="4609461"/>
                  <a:pt x="592508" y="4608295"/>
                </a:cubicBezTo>
                <a:cubicBezTo>
                  <a:pt x="583174" y="4607128"/>
                  <a:pt x="575006" y="4611793"/>
                  <a:pt x="572672" y="4621123"/>
                </a:cubicBezTo>
                <a:cubicBezTo>
                  <a:pt x="570338" y="4631620"/>
                  <a:pt x="573839" y="4638617"/>
                  <a:pt x="583174" y="4643282"/>
                </a:cubicBezTo>
                <a:cubicBezTo>
                  <a:pt x="590175" y="4646781"/>
                  <a:pt x="597176" y="4649113"/>
                  <a:pt x="604177" y="4652612"/>
                </a:cubicBezTo>
                <a:cubicBezTo>
                  <a:pt x="615845" y="4658443"/>
                  <a:pt x="620512" y="4666607"/>
                  <a:pt x="618179" y="4680602"/>
                </a:cubicBezTo>
                <a:cubicBezTo>
                  <a:pt x="611178" y="4722587"/>
                  <a:pt x="626347" y="4751744"/>
                  <a:pt x="663685" y="4770404"/>
                </a:cubicBezTo>
                <a:cubicBezTo>
                  <a:pt x="669520" y="4773902"/>
                  <a:pt x="682355" y="4772736"/>
                  <a:pt x="680021" y="4783232"/>
                </a:cubicBezTo>
                <a:cubicBezTo>
                  <a:pt x="678854" y="4793729"/>
                  <a:pt x="668353" y="4796061"/>
                  <a:pt x="657851" y="4797227"/>
                </a:cubicBezTo>
                <a:cubicBezTo>
                  <a:pt x="656684" y="4797227"/>
                  <a:pt x="655518" y="4797227"/>
                  <a:pt x="654351" y="4797227"/>
                </a:cubicBezTo>
                <a:cubicBezTo>
                  <a:pt x="626347" y="4801892"/>
                  <a:pt x="618179" y="4814721"/>
                  <a:pt x="632181" y="4836880"/>
                </a:cubicBezTo>
                <a:cubicBezTo>
                  <a:pt x="645016" y="4857873"/>
                  <a:pt x="641515" y="4874200"/>
                  <a:pt x="629847" y="4891694"/>
                </a:cubicBezTo>
                <a:cubicBezTo>
                  <a:pt x="614678" y="4915019"/>
                  <a:pt x="603010" y="4939510"/>
                  <a:pt x="610011" y="4968666"/>
                </a:cubicBezTo>
                <a:cubicBezTo>
                  <a:pt x="613511" y="4981495"/>
                  <a:pt x="600676" y="4987326"/>
                  <a:pt x="592508" y="4989659"/>
                </a:cubicBezTo>
                <a:cubicBezTo>
                  <a:pt x="562171" y="5000155"/>
                  <a:pt x="548169" y="5019982"/>
                  <a:pt x="544668" y="5050304"/>
                </a:cubicBezTo>
                <a:cubicBezTo>
                  <a:pt x="542334" y="5068964"/>
                  <a:pt x="535333" y="5072463"/>
                  <a:pt x="516664" y="5060800"/>
                </a:cubicBezTo>
                <a:cubicBezTo>
                  <a:pt x="476991" y="5036309"/>
                  <a:pt x="418650" y="5053803"/>
                  <a:pt x="401147" y="5094622"/>
                </a:cubicBezTo>
                <a:cubicBezTo>
                  <a:pt x="397646" y="5102785"/>
                  <a:pt x="392979" y="5113282"/>
                  <a:pt x="401147" y="5120279"/>
                </a:cubicBezTo>
                <a:cubicBezTo>
                  <a:pt x="409315" y="5127277"/>
                  <a:pt x="420983" y="5130775"/>
                  <a:pt x="431485" y="5123778"/>
                </a:cubicBezTo>
                <a:cubicBezTo>
                  <a:pt x="438486" y="5120279"/>
                  <a:pt x="445487" y="5114448"/>
                  <a:pt x="452488" y="5109783"/>
                </a:cubicBezTo>
                <a:cubicBezTo>
                  <a:pt x="459489" y="5103952"/>
                  <a:pt x="466490" y="5100453"/>
                  <a:pt x="472324" y="5107450"/>
                </a:cubicBezTo>
                <a:cubicBezTo>
                  <a:pt x="479325" y="5115614"/>
                  <a:pt x="474658" y="5122612"/>
                  <a:pt x="468824" y="5128443"/>
                </a:cubicBezTo>
                <a:cubicBezTo>
                  <a:pt x="464156" y="5134274"/>
                  <a:pt x="457155" y="5138939"/>
                  <a:pt x="452488" y="5143604"/>
                </a:cubicBezTo>
                <a:cubicBezTo>
                  <a:pt x="441986" y="5154100"/>
                  <a:pt x="436152" y="5168096"/>
                  <a:pt x="446654" y="5179758"/>
                </a:cubicBezTo>
                <a:cubicBezTo>
                  <a:pt x="455988" y="5189088"/>
                  <a:pt x="468824" y="5179758"/>
                  <a:pt x="478158" y="5172761"/>
                </a:cubicBezTo>
                <a:cubicBezTo>
                  <a:pt x="486326" y="5166929"/>
                  <a:pt x="492160" y="5156433"/>
                  <a:pt x="502662" y="5152934"/>
                </a:cubicBezTo>
                <a:cubicBezTo>
                  <a:pt x="517831" y="5147103"/>
                  <a:pt x="527165" y="5149435"/>
                  <a:pt x="525999" y="5168096"/>
                </a:cubicBezTo>
                <a:cubicBezTo>
                  <a:pt x="524832" y="5193753"/>
                  <a:pt x="514330" y="5214746"/>
                  <a:pt x="500328" y="5234572"/>
                </a:cubicBezTo>
                <a:cubicBezTo>
                  <a:pt x="482826" y="5260229"/>
                  <a:pt x="481659" y="5274224"/>
                  <a:pt x="500328" y="5298716"/>
                </a:cubicBezTo>
                <a:cubicBezTo>
                  <a:pt x="506162" y="5308046"/>
                  <a:pt x="515497" y="5316209"/>
                  <a:pt x="523665" y="5324373"/>
                </a:cubicBezTo>
                <a:cubicBezTo>
                  <a:pt x="527165" y="5327872"/>
                  <a:pt x="533000" y="5331371"/>
                  <a:pt x="530666" y="5337202"/>
                </a:cubicBezTo>
                <a:cubicBezTo>
                  <a:pt x="528332" y="5344200"/>
                  <a:pt x="522498" y="5345366"/>
                  <a:pt x="517831" y="5344200"/>
                </a:cubicBezTo>
                <a:cubicBezTo>
                  <a:pt x="496828" y="5339535"/>
                  <a:pt x="492160" y="5348865"/>
                  <a:pt x="493327" y="5367525"/>
                </a:cubicBezTo>
                <a:cubicBezTo>
                  <a:pt x="494494" y="5390850"/>
                  <a:pt x="479325" y="5407177"/>
                  <a:pt x="462989" y="5420006"/>
                </a:cubicBezTo>
                <a:cubicBezTo>
                  <a:pt x="450154" y="5430502"/>
                  <a:pt x="448987" y="5438666"/>
                  <a:pt x="461823" y="5447996"/>
                </a:cubicBezTo>
                <a:cubicBezTo>
                  <a:pt x="468824" y="5452661"/>
                  <a:pt x="473491" y="5457326"/>
                  <a:pt x="471157" y="5466656"/>
                </a:cubicBezTo>
                <a:cubicBezTo>
                  <a:pt x="468824" y="5479485"/>
                  <a:pt x="459489" y="5477152"/>
                  <a:pt x="451321" y="5479485"/>
                </a:cubicBezTo>
                <a:cubicBezTo>
                  <a:pt x="446654" y="5480651"/>
                  <a:pt x="440819" y="5480651"/>
                  <a:pt x="434985" y="5481817"/>
                </a:cubicBezTo>
                <a:cubicBezTo>
                  <a:pt x="403481" y="5485316"/>
                  <a:pt x="396480" y="5502810"/>
                  <a:pt x="415149" y="5529634"/>
                </a:cubicBezTo>
                <a:cubicBezTo>
                  <a:pt x="417483" y="5533132"/>
                  <a:pt x="419816" y="5535465"/>
                  <a:pt x="420983" y="5538964"/>
                </a:cubicBezTo>
                <a:cubicBezTo>
                  <a:pt x="424484" y="5545961"/>
                  <a:pt x="426817" y="5555291"/>
                  <a:pt x="419816" y="5559956"/>
                </a:cubicBezTo>
                <a:cubicBezTo>
                  <a:pt x="413982" y="5564621"/>
                  <a:pt x="405814" y="5559956"/>
                  <a:pt x="401147" y="5555291"/>
                </a:cubicBezTo>
                <a:cubicBezTo>
                  <a:pt x="396480" y="5550626"/>
                  <a:pt x="392979" y="5545961"/>
                  <a:pt x="389479" y="5540130"/>
                </a:cubicBezTo>
                <a:cubicBezTo>
                  <a:pt x="382478" y="5531966"/>
                  <a:pt x="375477" y="5529634"/>
                  <a:pt x="366142" y="5536631"/>
                </a:cubicBezTo>
                <a:cubicBezTo>
                  <a:pt x="343972" y="5551792"/>
                  <a:pt x="319468" y="5554125"/>
                  <a:pt x="294965" y="5555291"/>
                </a:cubicBezTo>
                <a:cubicBezTo>
                  <a:pt x="265794" y="5557624"/>
                  <a:pt x="235456" y="5554125"/>
                  <a:pt x="206285" y="5561122"/>
                </a:cubicBezTo>
                <a:cubicBezTo>
                  <a:pt x="195784" y="5563455"/>
                  <a:pt x="189949" y="5556457"/>
                  <a:pt x="185282" y="5550626"/>
                </a:cubicBezTo>
                <a:cubicBezTo>
                  <a:pt x="168946" y="5531966"/>
                  <a:pt x="153777" y="5513306"/>
                  <a:pt x="124607" y="5522636"/>
                </a:cubicBezTo>
                <a:cubicBezTo>
                  <a:pt x="118772" y="5523802"/>
                  <a:pt x="115272" y="5519137"/>
                  <a:pt x="112938" y="5514472"/>
                </a:cubicBezTo>
                <a:cubicBezTo>
                  <a:pt x="100103" y="5491147"/>
                  <a:pt x="79100" y="5472487"/>
                  <a:pt x="61597" y="5452661"/>
                </a:cubicBezTo>
                <a:cubicBezTo>
                  <a:pt x="34760" y="5422338"/>
                  <a:pt x="19591" y="5388517"/>
                  <a:pt x="30093" y="5347698"/>
                </a:cubicBezTo>
                <a:cubicBezTo>
                  <a:pt x="33593" y="5331371"/>
                  <a:pt x="24259" y="5320874"/>
                  <a:pt x="14924" y="5311544"/>
                </a:cubicBezTo>
                <a:cubicBezTo>
                  <a:pt x="-6079" y="5289386"/>
                  <a:pt x="-4912" y="5277723"/>
                  <a:pt x="18424" y="5260229"/>
                </a:cubicBezTo>
                <a:cubicBezTo>
                  <a:pt x="44095" y="5242736"/>
                  <a:pt x="44095" y="5242736"/>
                  <a:pt x="23092" y="5217078"/>
                </a:cubicBezTo>
                <a:cubicBezTo>
                  <a:pt x="18424" y="5211247"/>
                  <a:pt x="14924" y="5206582"/>
                  <a:pt x="21925" y="5199584"/>
                </a:cubicBezTo>
                <a:cubicBezTo>
                  <a:pt x="45262" y="5172761"/>
                  <a:pt x="66265" y="5145937"/>
                  <a:pt x="90768" y="5120279"/>
                </a:cubicBezTo>
                <a:cubicBezTo>
                  <a:pt x="108271" y="5100453"/>
                  <a:pt x="130441" y="5087624"/>
                  <a:pt x="156111" y="5081793"/>
                </a:cubicBezTo>
                <a:cubicBezTo>
                  <a:pt x="172447" y="5077128"/>
                  <a:pt x="203951" y="5035143"/>
                  <a:pt x="205118" y="5017649"/>
                </a:cubicBezTo>
                <a:cubicBezTo>
                  <a:pt x="205118" y="5011818"/>
                  <a:pt x="205118" y="5007153"/>
                  <a:pt x="198117" y="5004820"/>
                </a:cubicBezTo>
                <a:cubicBezTo>
                  <a:pt x="161945" y="4988493"/>
                  <a:pt x="144443" y="4957004"/>
                  <a:pt x="129274" y="4923183"/>
                </a:cubicBezTo>
                <a:cubicBezTo>
                  <a:pt x="125773" y="4916185"/>
                  <a:pt x="123440" y="4910354"/>
                  <a:pt x="119939" y="4904523"/>
                </a:cubicBezTo>
                <a:cubicBezTo>
                  <a:pt x="108271" y="4885863"/>
                  <a:pt x="102437" y="4869535"/>
                  <a:pt x="110604" y="4846210"/>
                </a:cubicBezTo>
                <a:cubicBezTo>
                  <a:pt x="118772" y="4822885"/>
                  <a:pt x="105937" y="4799560"/>
                  <a:pt x="94269" y="4778567"/>
                </a:cubicBezTo>
                <a:cubicBezTo>
                  <a:pt x="89601" y="4768071"/>
                  <a:pt x="87268" y="4761074"/>
                  <a:pt x="95436" y="4750577"/>
                </a:cubicBezTo>
                <a:cubicBezTo>
                  <a:pt x="128107" y="4706260"/>
                  <a:pt x="152611" y="4657277"/>
                  <a:pt x="157278" y="4600131"/>
                </a:cubicBezTo>
                <a:cubicBezTo>
                  <a:pt x="158445" y="4591967"/>
                  <a:pt x="160778" y="4588468"/>
                  <a:pt x="168946" y="4590801"/>
                </a:cubicBezTo>
                <a:cubicBezTo>
                  <a:pt x="201618" y="4597798"/>
                  <a:pt x="222621" y="4580305"/>
                  <a:pt x="240123" y="4556980"/>
                </a:cubicBezTo>
                <a:cubicBezTo>
                  <a:pt x="248291" y="4546483"/>
                  <a:pt x="255292" y="4540652"/>
                  <a:pt x="270461" y="4547650"/>
                </a:cubicBezTo>
                <a:cubicBezTo>
                  <a:pt x="289131" y="4558146"/>
                  <a:pt x="306633" y="4548816"/>
                  <a:pt x="321802" y="4535987"/>
                </a:cubicBezTo>
                <a:cubicBezTo>
                  <a:pt x="334637" y="4525491"/>
                  <a:pt x="347472" y="4512662"/>
                  <a:pt x="360308" y="4502166"/>
                </a:cubicBezTo>
                <a:cubicBezTo>
                  <a:pt x="373143" y="4492836"/>
                  <a:pt x="384811" y="4491669"/>
                  <a:pt x="388312" y="4511496"/>
                </a:cubicBezTo>
                <a:cubicBezTo>
                  <a:pt x="388312" y="4516161"/>
                  <a:pt x="389479" y="4520826"/>
                  <a:pt x="391812" y="4525491"/>
                </a:cubicBezTo>
                <a:cubicBezTo>
                  <a:pt x="394146" y="4531322"/>
                  <a:pt x="394146" y="4540652"/>
                  <a:pt x="402314" y="4541818"/>
                </a:cubicBezTo>
                <a:cubicBezTo>
                  <a:pt x="409315" y="4541818"/>
                  <a:pt x="413982" y="4535987"/>
                  <a:pt x="417483" y="4531322"/>
                </a:cubicBezTo>
                <a:cubicBezTo>
                  <a:pt x="434985" y="4511496"/>
                  <a:pt x="441986" y="4512662"/>
                  <a:pt x="452488" y="4537153"/>
                </a:cubicBezTo>
                <a:cubicBezTo>
                  <a:pt x="454822" y="4542985"/>
                  <a:pt x="455988" y="4547650"/>
                  <a:pt x="459489" y="4552315"/>
                </a:cubicBezTo>
                <a:cubicBezTo>
                  <a:pt x="464156" y="4559312"/>
                  <a:pt x="468824" y="4565143"/>
                  <a:pt x="480492" y="4560478"/>
                </a:cubicBezTo>
                <a:cubicBezTo>
                  <a:pt x="490993" y="4554647"/>
                  <a:pt x="490993" y="4549982"/>
                  <a:pt x="488660" y="4540652"/>
                </a:cubicBezTo>
                <a:cubicBezTo>
                  <a:pt x="476991" y="4488171"/>
                  <a:pt x="489827" y="4442687"/>
                  <a:pt x="521331" y="4399536"/>
                </a:cubicBezTo>
                <a:cubicBezTo>
                  <a:pt x="540001" y="4373878"/>
                  <a:pt x="564504" y="4357550"/>
                  <a:pt x="596009" y="4352885"/>
                </a:cubicBezTo>
                <a:cubicBezTo>
                  <a:pt x="610011" y="4350553"/>
                  <a:pt x="612345" y="4345888"/>
                  <a:pt x="607677" y="4333059"/>
                </a:cubicBezTo>
                <a:cubicBezTo>
                  <a:pt x="601843" y="4317898"/>
                  <a:pt x="597176" y="4300404"/>
                  <a:pt x="586674" y="4287575"/>
                </a:cubicBezTo>
                <a:cubicBezTo>
                  <a:pt x="578506" y="4278245"/>
                  <a:pt x="580840" y="4273580"/>
                  <a:pt x="591341" y="4267749"/>
                </a:cubicBezTo>
                <a:cubicBezTo>
                  <a:pt x="613511" y="4257253"/>
                  <a:pt x="626347" y="4210603"/>
                  <a:pt x="613511" y="4189610"/>
                </a:cubicBezTo>
                <a:cubicBezTo>
                  <a:pt x="608844" y="4182613"/>
                  <a:pt x="601843" y="4182613"/>
                  <a:pt x="596009" y="4181446"/>
                </a:cubicBezTo>
                <a:cubicBezTo>
                  <a:pt x="577339" y="4176781"/>
                  <a:pt x="559837" y="4170950"/>
                  <a:pt x="545835" y="4156955"/>
                </a:cubicBezTo>
                <a:cubicBezTo>
                  <a:pt x="523665" y="4132464"/>
                  <a:pt x="530666" y="4110305"/>
                  <a:pt x="563337" y="4103308"/>
                </a:cubicBezTo>
                <a:cubicBezTo>
                  <a:pt x="572672" y="4100975"/>
                  <a:pt x="583174" y="4100975"/>
                  <a:pt x="592508" y="4098643"/>
                </a:cubicBezTo>
                <a:cubicBezTo>
                  <a:pt x="618179" y="4091645"/>
                  <a:pt x="625180" y="4079983"/>
                  <a:pt x="617012" y="4054325"/>
                </a:cubicBezTo>
                <a:cubicBezTo>
                  <a:pt x="613511" y="4041496"/>
                  <a:pt x="606510" y="4032166"/>
                  <a:pt x="599509" y="4021670"/>
                </a:cubicBezTo>
                <a:cubicBezTo>
                  <a:pt x="591341" y="4011173"/>
                  <a:pt x="584340" y="4001843"/>
                  <a:pt x="578506" y="3990181"/>
                </a:cubicBezTo>
                <a:cubicBezTo>
                  <a:pt x="573839" y="3982017"/>
                  <a:pt x="570338" y="3971521"/>
                  <a:pt x="572672" y="3961025"/>
                </a:cubicBezTo>
                <a:cubicBezTo>
                  <a:pt x="577339" y="3947030"/>
                  <a:pt x="590175" y="3956360"/>
                  <a:pt x="598343" y="3955193"/>
                </a:cubicBezTo>
                <a:cubicBezTo>
                  <a:pt x="618179" y="3950528"/>
                  <a:pt x="639182" y="3949362"/>
                  <a:pt x="655518" y="3936533"/>
                </a:cubicBezTo>
                <a:cubicBezTo>
                  <a:pt x="666019" y="3927203"/>
                  <a:pt x="668353" y="3919039"/>
                  <a:pt x="660185" y="3906211"/>
                </a:cubicBezTo>
                <a:cubicBezTo>
                  <a:pt x="648517" y="3888717"/>
                  <a:pt x="632181" y="3872389"/>
                  <a:pt x="618179" y="3857228"/>
                </a:cubicBezTo>
                <a:cubicBezTo>
                  <a:pt x="594842" y="3831571"/>
                  <a:pt x="576173" y="3805913"/>
                  <a:pt x="593675" y="3769759"/>
                </a:cubicBezTo>
                <a:cubicBezTo>
                  <a:pt x="597176" y="3760429"/>
                  <a:pt x="591341" y="3754598"/>
                  <a:pt x="586674" y="3748767"/>
                </a:cubicBezTo>
                <a:cubicBezTo>
                  <a:pt x="578506" y="3737104"/>
                  <a:pt x="565671" y="3730107"/>
                  <a:pt x="554003" y="3724275"/>
                </a:cubicBezTo>
                <a:cubicBezTo>
                  <a:pt x="535333" y="3714945"/>
                  <a:pt x="516664" y="3707948"/>
                  <a:pt x="507329" y="3686955"/>
                </a:cubicBezTo>
                <a:cubicBezTo>
                  <a:pt x="496828" y="3693953"/>
                  <a:pt x="495661" y="3705615"/>
                  <a:pt x="490993" y="3713779"/>
                </a:cubicBezTo>
                <a:cubicBezTo>
                  <a:pt x="486326" y="3721943"/>
                  <a:pt x="482826" y="3733605"/>
                  <a:pt x="469990" y="3732439"/>
                </a:cubicBezTo>
                <a:cubicBezTo>
                  <a:pt x="454822" y="3731273"/>
                  <a:pt x="439653" y="3727774"/>
                  <a:pt x="432652" y="3712613"/>
                </a:cubicBezTo>
                <a:cubicBezTo>
                  <a:pt x="425651" y="3699784"/>
                  <a:pt x="427984" y="3689288"/>
                  <a:pt x="446654" y="3690454"/>
                </a:cubicBezTo>
                <a:cubicBezTo>
                  <a:pt x="459489" y="3691620"/>
                  <a:pt x="461823" y="3683457"/>
                  <a:pt x="461823" y="3672960"/>
                </a:cubicBezTo>
                <a:cubicBezTo>
                  <a:pt x="464156" y="3643804"/>
                  <a:pt x="437319" y="3625144"/>
                  <a:pt x="410482" y="3637973"/>
                </a:cubicBezTo>
                <a:cubicBezTo>
                  <a:pt x="401147" y="3641472"/>
                  <a:pt x="392979" y="3646137"/>
                  <a:pt x="382478" y="3649635"/>
                </a:cubicBezTo>
                <a:cubicBezTo>
                  <a:pt x="370809" y="3651968"/>
                  <a:pt x="361475" y="3648469"/>
                  <a:pt x="354474" y="3637973"/>
                </a:cubicBezTo>
                <a:cubicBezTo>
                  <a:pt x="346306" y="3627477"/>
                  <a:pt x="352140" y="3619313"/>
                  <a:pt x="357974" y="3609983"/>
                </a:cubicBezTo>
                <a:cubicBezTo>
                  <a:pt x="368476" y="3593655"/>
                  <a:pt x="385978" y="3590156"/>
                  <a:pt x="403481" y="3584325"/>
                </a:cubicBezTo>
                <a:cubicBezTo>
                  <a:pt x="445487" y="3570330"/>
                  <a:pt x="445487" y="3570330"/>
                  <a:pt x="431485" y="3528345"/>
                </a:cubicBezTo>
                <a:cubicBezTo>
                  <a:pt x="418650" y="3487526"/>
                  <a:pt x="406981" y="3447874"/>
                  <a:pt x="405814" y="3405889"/>
                </a:cubicBezTo>
                <a:cubicBezTo>
                  <a:pt x="405814" y="3391894"/>
                  <a:pt x="397646" y="3390727"/>
                  <a:pt x="388312" y="3388395"/>
                </a:cubicBezTo>
                <a:cubicBezTo>
                  <a:pt x="357974" y="3380231"/>
                  <a:pt x="327636" y="3369735"/>
                  <a:pt x="296132" y="3352241"/>
                </a:cubicBezTo>
                <a:cubicBezTo>
                  <a:pt x="322969" y="3342911"/>
                  <a:pt x="346306" y="3347576"/>
                  <a:pt x="370809" y="3348742"/>
                </a:cubicBezTo>
                <a:cubicBezTo>
                  <a:pt x="422150" y="3351075"/>
                  <a:pt x="445487" y="3332415"/>
                  <a:pt x="451321" y="3286931"/>
                </a:cubicBezTo>
                <a:cubicBezTo>
                  <a:pt x="454822" y="3265938"/>
                  <a:pt x="447820" y="3254276"/>
                  <a:pt x="426817" y="3249611"/>
                </a:cubicBezTo>
                <a:cubicBezTo>
                  <a:pt x="417483" y="3247278"/>
                  <a:pt x="408148" y="3247278"/>
                  <a:pt x="399980" y="3240281"/>
                </a:cubicBezTo>
                <a:cubicBezTo>
                  <a:pt x="409315" y="3226286"/>
                  <a:pt x="424484" y="3226286"/>
                  <a:pt x="437319" y="3226286"/>
                </a:cubicBezTo>
                <a:cubicBezTo>
                  <a:pt x="451321" y="3226286"/>
                  <a:pt x="454822" y="3220455"/>
                  <a:pt x="455988" y="3208792"/>
                </a:cubicBezTo>
                <a:cubicBezTo>
                  <a:pt x="458322" y="3176137"/>
                  <a:pt x="446654" y="3149313"/>
                  <a:pt x="430318" y="3122489"/>
                </a:cubicBezTo>
                <a:cubicBezTo>
                  <a:pt x="420983" y="3107328"/>
                  <a:pt x="410482" y="3091001"/>
                  <a:pt x="401147" y="3075839"/>
                </a:cubicBezTo>
                <a:cubicBezTo>
                  <a:pt x="387145" y="3051348"/>
                  <a:pt x="382478" y="3025691"/>
                  <a:pt x="390645" y="2998867"/>
                </a:cubicBezTo>
                <a:cubicBezTo>
                  <a:pt x="397646" y="2972043"/>
                  <a:pt x="390645" y="2959214"/>
                  <a:pt x="364975" y="2949884"/>
                </a:cubicBezTo>
                <a:cubicBezTo>
                  <a:pt x="361475" y="2948718"/>
                  <a:pt x="357974" y="2948718"/>
                  <a:pt x="352140" y="2947552"/>
                </a:cubicBezTo>
                <a:cubicBezTo>
                  <a:pt x="362641" y="2928892"/>
                  <a:pt x="380144" y="2925393"/>
                  <a:pt x="395313" y="2919562"/>
                </a:cubicBezTo>
                <a:cubicBezTo>
                  <a:pt x="413982" y="2912564"/>
                  <a:pt x="427984" y="2902068"/>
                  <a:pt x="433818" y="2882242"/>
                </a:cubicBezTo>
                <a:cubicBezTo>
                  <a:pt x="439653" y="2868247"/>
                  <a:pt x="437319" y="2857750"/>
                  <a:pt x="422150" y="2851919"/>
                </a:cubicBezTo>
                <a:cubicBezTo>
                  <a:pt x="405814" y="2846088"/>
                  <a:pt x="395313" y="2837924"/>
                  <a:pt x="396480" y="2818098"/>
                </a:cubicBezTo>
                <a:cubicBezTo>
                  <a:pt x="396480" y="2799438"/>
                  <a:pt x="410482" y="2797105"/>
                  <a:pt x="424484" y="2793607"/>
                </a:cubicBezTo>
                <a:cubicBezTo>
                  <a:pt x="429151" y="2792440"/>
                  <a:pt x="437319" y="2792440"/>
                  <a:pt x="436152" y="2784277"/>
                </a:cubicBezTo>
                <a:cubicBezTo>
                  <a:pt x="436152" y="2774946"/>
                  <a:pt x="431485" y="2764450"/>
                  <a:pt x="422150" y="2762118"/>
                </a:cubicBezTo>
                <a:cubicBezTo>
                  <a:pt x="396480" y="2755120"/>
                  <a:pt x="398813" y="2738793"/>
                  <a:pt x="404648" y="2717800"/>
                </a:cubicBezTo>
                <a:cubicBezTo>
                  <a:pt x="411649" y="2686311"/>
                  <a:pt x="410482" y="2654823"/>
                  <a:pt x="401147" y="2623334"/>
                </a:cubicBezTo>
                <a:cubicBezTo>
                  <a:pt x="398813" y="2614004"/>
                  <a:pt x="397646" y="2605840"/>
                  <a:pt x="403481" y="2597676"/>
                </a:cubicBezTo>
                <a:cubicBezTo>
                  <a:pt x="418650" y="2574351"/>
                  <a:pt x="426817" y="2552192"/>
                  <a:pt x="409315" y="2525369"/>
                </a:cubicBezTo>
                <a:cubicBezTo>
                  <a:pt x="403481" y="2514872"/>
                  <a:pt x="415149" y="2509041"/>
                  <a:pt x="422150" y="2510207"/>
                </a:cubicBezTo>
                <a:cubicBezTo>
                  <a:pt x="460656" y="2518371"/>
                  <a:pt x="473491" y="2498545"/>
                  <a:pt x="475825" y="2464724"/>
                </a:cubicBezTo>
                <a:cubicBezTo>
                  <a:pt x="476991" y="2458892"/>
                  <a:pt x="481659" y="2454227"/>
                  <a:pt x="485159" y="2448396"/>
                </a:cubicBezTo>
                <a:cubicBezTo>
                  <a:pt x="503829" y="2416907"/>
                  <a:pt x="506162" y="2414575"/>
                  <a:pt x="542334" y="2422738"/>
                </a:cubicBezTo>
                <a:cubicBezTo>
                  <a:pt x="562171" y="2427403"/>
                  <a:pt x="575006" y="2425071"/>
                  <a:pt x="584340" y="2404078"/>
                </a:cubicBezTo>
                <a:cubicBezTo>
                  <a:pt x="591341" y="2388917"/>
                  <a:pt x="604177" y="2374922"/>
                  <a:pt x="622846" y="2372590"/>
                </a:cubicBezTo>
                <a:cubicBezTo>
                  <a:pt x="640349" y="2370257"/>
                  <a:pt x="641515" y="2358595"/>
                  <a:pt x="641515" y="2345766"/>
                </a:cubicBezTo>
                <a:cubicBezTo>
                  <a:pt x="641515" y="2332937"/>
                  <a:pt x="640349" y="2321275"/>
                  <a:pt x="648517" y="2310778"/>
                </a:cubicBezTo>
                <a:cubicBezTo>
                  <a:pt x="654351" y="2302615"/>
                  <a:pt x="648517" y="2296783"/>
                  <a:pt x="642682" y="2293285"/>
                </a:cubicBezTo>
                <a:cubicBezTo>
                  <a:pt x="633348" y="2289786"/>
                  <a:pt x="625180" y="2287453"/>
                  <a:pt x="615845" y="2286287"/>
                </a:cubicBezTo>
                <a:cubicBezTo>
                  <a:pt x="585507" y="2278123"/>
                  <a:pt x="584340" y="2275791"/>
                  <a:pt x="597176" y="2248967"/>
                </a:cubicBezTo>
                <a:cubicBezTo>
                  <a:pt x="603010" y="2234972"/>
                  <a:pt x="612345" y="2223309"/>
                  <a:pt x="619346" y="2210481"/>
                </a:cubicBezTo>
                <a:cubicBezTo>
                  <a:pt x="628680" y="2195319"/>
                  <a:pt x="638015" y="2180158"/>
                  <a:pt x="657851" y="2198818"/>
                </a:cubicBezTo>
                <a:cubicBezTo>
                  <a:pt x="664852" y="2204649"/>
                  <a:pt x="674187" y="2201151"/>
                  <a:pt x="676521" y="2190654"/>
                </a:cubicBezTo>
                <a:cubicBezTo>
                  <a:pt x="680021" y="2177826"/>
                  <a:pt x="684688" y="2163831"/>
                  <a:pt x="668353" y="2153334"/>
                </a:cubicBezTo>
                <a:cubicBezTo>
                  <a:pt x="667186" y="2153334"/>
                  <a:pt x="666019" y="2153334"/>
                  <a:pt x="663685" y="2152168"/>
                </a:cubicBezTo>
                <a:cubicBezTo>
                  <a:pt x="654351" y="2148669"/>
                  <a:pt x="638015" y="2156833"/>
                  <a:pt x="635681" y="2139339"/>
                </a:cubicBezTo>
                <a:cubicBezTo>
                  <a:pt x="633348" y="2123012"/>
                  <a:pt x="638015" y="2107850"/>
                  <a:pt x="648517" y="2093855"/>
                </a:cubicBezTo>
                <a:cubicBezTo>
                  <a:pt x="657851" y="2083359"/>
                  <a:pt x="670686" y="2076362"/>
                  <a:pt x="683522" y="2071697"/>
                </a:cubicBezTo>
                <a:cubicBezTo>
                  <a:pt x="694023" y="2068198"/>
                  <a:pt x="702191" y="2068198"/>
                  <a:pt x="703358" y="2082193"/>
                </a:cubicBezTo>
                <a:cubicBezTo>
                  <a:pt x="704525" y="2086858"/>
                  <a:pt x="706858" y="2091523"/>
                  <a:pt x="711526" y="2091523"/>
                </a:cubicBezTo>
                <a:cubicBezTo>
                  <a:pt x="719694" y="2091523"/>
                  <a:pt x="720860" y="2085692"/>
                  <a:pt x="720860" y="2081027"/>
                </a:cubicBezTo>
                <a:cubicBezTo>
                  <a:pt x="722027" y="2071697"/>
                  <a:pt x="722027" y="2063533"/>
                  <a:pt x="723194" y="2055369"/>
                </a:cubicBezTo>
                <a:cubicBezTo>
                  <a:pt x="726695" y="2027379"/>
                  <a:pt x="745364" y="2016883"/>
                  <a:pt x="771034" y="2027379"/>
                </a:cubicBezTo>
                <a:cubicBezTo>
                  <a:pt x="774535" y="2028545"/>
                  <a:pt x="776869" y="2029712"/>
                  <a:pt x="779202" y="2030878"/>
                </a:cubicBezTo>
                <a:cubicBezTo>
                  <a:pt x="816541" y="2050704"/>
                  <a:pt x="822375" y="2049538"/>
                  <a:pt x="839878" y="2009885"/>
                </a:cubicBezTo>
                <a:cubicBezTo>
                  <a:pt x="846879" y="1994724"/>
                  <a:pt x="855047" y="1986560"/>
                  <a:pt x="872549" y="1988893"/>
                </a:cubicBezTo>
                <a:cubicBezTo>
                  <a:pt x="879550" y="1990059"/>
                  <a:pt x="885385" y="1988893"/>
                  <a:pt x="891219" y="1987727"/>
                </a:cubicBezTo>
                <a:cubicBezTo>
                  <a:pt x="926224" y="1986560"/>
                  <a:pt x="953061" y="1973732"/>
                  <a:pt x="961229" y="1935245"/>
                </a:cubicBezTo>
                <a:cubicBezTo>
                  <a:pt x="964729" y="1921250"/>
                  <a:pt x="970564" y="1907255"/>
                  <a:pt x="979898" y="1895593"/>
                </a:cubicBezTo>
                <a:cubicBezTo>
                  <a:pt x="985733" y="1887429"/>
                  <a:pt x="995067" y="1882764"/>
                  <a:pt x="1004402" y="1886263"/>
                </a:cubicBezTo>
                <a:cubicBezTo>
                  <a:pt x="1016070" y="1889761"/>
                  <a:pt x="1011403" y="1900258"/>
                  <a:pt x="1010236" y="1908421"/>
                </a:cubicBezTo>
                <a:cubicBezTo>
                  <a:pt x="1005569" y="1959736"/>
                  <a:pt x="1005569" y="1959736"/>
                  <a:pt x="1054576" y="1949240"/>
                </a:cubicBezTo>
                <a:cubicBezTo>
                  <a:pt x="1072079" y="1945741"/>
                  <a:pt x="1088414" y="1944575"/>
                  <a:pt x="1105917" y="1948074"/>
                </a:cubicBezTo>
                <a:cubicBezTo>
                  <a:pt x="1123419" y="1952739"/>
                  <a:pt x="1137421" y="1956238"/>
                  <a:pt x="1144422" y="1978397"/>
                </a:cubicBezTo>
                <a:cubicBezTo>
                  <a:pt x="1156091" y="2009885"/>
                  <a:pt x="1200431" y="2019215"/>
                  <a:pt x="1237769" y="2001722"/>
                </a:cubicBezTo>
                <a:cubicBezTo>
                  <a:pt x="1243604" y="1999389"/>
                  <a:pt x="1248271" y="1995890"/>
                  <a:pt x="1255272" y="1992392"/>
                </a:cubicBezTo>
                <a:cubicBezTo>
                  <a:pt x="1259939" y="2019215"/>
                  <a:pt x="1266940" y="2043707"/>
                  <a:pt x="1293778" y="2055369"/>
                </a:cubicBezTo>
                <a:cubicBezTo>
                  <a:pt x="1318281" y="2065865"/>
                  <a:pt x="1341618" y="2060034"/>
                  <a:pt x="1366122" y="2055369"/>
                </a:cubicBezTo>
                <a:cubicBezTo>
                  <a:pt x="1368455" y="2062367"/>
                  <a:pt x="1363788" y="2064699"/>
                  <a:pt x="1361454" y="2068198"/>
                </a:cubicBezTo>
                <a:cubicBezTo>
                  <a:pt x="1338117" y="2093855"/>
                  <a:pt x="1347452" y="2123012"/>
                  <a:pt x="1381290" y="2133508"/>
                </a:cubicBezTo>
                <a:cubicBezTo>
                  <a:pt x="1416296" y="2144004"/>
                  <a:pt x="1416296" y="2144004"/>
                  <a:pt x="1404627" y="2178992"/>
                </a:cubicBezTo>
                <a:cubicBezTo>
                  <a:pt x="1396459" y="2203483"/>
                  <a:pt x="1410461" y="2229141"/>
                  <a:pt x="1436132" y="2232639"/>
                </a:cubicBezTo>
                <a:cubicBezTo>
                  <a:pt x="1448967" y="2234972"/>
                  <a:pt x="1450134" y="2223309"/>
                  <a:pt x="1452467" y="2215146"/>
                </a:cubicBezTo>
                <a:cubicBezTo>
                  <a:pt x="1455968" y="2201151"/>
                  <a:pt x="1458302" y="2184823"/>
                  <a:pt x="1475804" y="2180158"/>
                </a:cubicBezTo>
                <a:cubicBezTo>
                  <a:pt x="1487473" y="2177826"/>
                  <a:pt x="1495640" y="2176659"/>
                  <a:pt x="1490973" y="2194153"/>
                </a:cubicBezTo>
                <a:cubicBezTo>
                  <a:pt x="1480472" y="2238471"/>
                  <a:pt x="1492140" y="2253632"/>
                  <a:pt x="1536480" y="2257131"/>
                </a:cubicBezTo>
                <a:cubicBezTo>
                  <a:pt x="1592488" y="2261796"/>
                  <a:pt x="1640328" y="2281622"/>
                  <a:pt x="1682334" y="2317776"/>
                </a:cubicBezTo>
                <a:cubicBezTo>
                  <a:pt x="1703338" y="2336436"/>
                  <a:pt x="1725507" y="2351597"/>
                  <a:pt x="1752345" y="2360927"/>
                </a:cubicBezTo>
                <a:cubicBezTo>
                  <a:pt x="1766347" y="2365592"/>
                  <a:pt x="1779182" y="2365592"/>
                  <a:pt x="1790850" y="2355096"/>
                </a:cubicBezTo>
                <a:cubicBezTo>
                  <a:pt x="1801352" y="2345766"/>
                  <a:pt x="1814187" y="2339935"/>
                  <a:pt x="1825855" y="2351597"/>
                </a:cubicBezTo>
                <a:cubicBezTo>
                  <a:pt x="1837524" y="2364426"/>
                  <a:pt x="1824689" y="2373756"/>
                  <a:pt x="1817688" y="2380753"/>
                </a:cubicBezTo>
                <a:cubicBezTo>
                  <a:pt x="1800185" y="2398247"/>
                  <a:pt x="1799018" y="2414575"/>
                  <a:pt x="1807186" y="2436733"/>
                </a:cubicBezTo>
                <a:cubicBezTo>
                  <a:pt x="1822938" y="2481051"/>
                  <a:pt x="1831690" y="2525952"/>
                  <a:pt x="1836065" y="2571290"/>
                </a:cubicBezTo>
                <a:lnTo>
                  <a:pt x="1836900" y="2614907"/>
                </a:lnTo>
                <a:lnTo>
                  <a:pt x="2065106" y="2240082"/>
                </a:lnTo>
                <a:lnTo>
                  <a:pt x="2042723" y="2222711"/>
                </a:lnTo>
                <a:cubicBezTo>
                  <a:pt x="2031161" y="2219109"/>
                  <a:pt x="2018304" y="2219861"/>
                  <a:pt x="2003998" y="2224820"/>
                </a:cubicBezTo>
                <a:cubicBezTo>
                  <a:pt x="1999225" y="2226074"/>
                  <a:pt x="1993324" y="2233326"/>
                  <a:pt x="1989060" y="2226794"/>
                </a:cubicBezTo>
                <a:cubicBezTo>
                  <a:pt x="1984204" y="2220868"/>
                  <a:pt x="1988317" y="2214236"/>
                  <a:pt x="1993035" y="2208195"/>
                </a:cubicBezTo>
                <a:cubicBezTo>
                  <a:pt x="1993627" y="2207589"/>
                  <a:pt x="1994218" y="2206984"/>
                  <a:pt x="1994810" y="2206378"/>
                </a:cubicBezTo>
                <a:cubicBezTo>
                  <a:pt x="2006584" y="2189481"/>
                  <a:pt x="2004067" y="2178739"/>
                  <a:pt x="1985471" y="2174773"/>
                </a:cubicBezTo>
                <a:cubicBezTo>
                  <a:pt x="1968070" y="2170792"/>
                  <a:pt x="1961372" y="2160699"/>
                  <a:pt x="1958208" y="2145776"/>
                </a:cubicBezTo>
                <a:cubicBezTo>
                  <a:pt x="1953793" y="2126080"/>
                  <a:pt x="1946998" y="2107610"/>
                  <a:pt x="1928319" y="2096463"/>
                </a:cubicBezTo>
                <a:cubicBezTo>
                  <a:pt x="1919887" y="2091777"/>
                  <a:pt x="1923367" y="2082160"/>
                  <a:pt x="1926297" y="2076739"/>
                </a:cubicBezTo>
                <a:cubicBezTo>
                  <a:pt x="1936229" y="2055675"/>
                  <a:pt x="1933038" y="2038358"/>
                  <a:pt x="1919077" y="2021171"/>
                </a:cubicBezTo>
                <a:cubicBezTo>
                  <a:pt x="1910576" y="2010500"/>
                  <a:pt x="1912310" y="2005094"/>
                  <a:pt x="1927826" y="2001317"/>
                </a:cubicBezTo>
                <a:cubicBezTo>
                  <a:pt x="1960646" y="1993144"/>
                  <a:pt x="1981142" y="1954000"/>
                  <a:pt x="1968832" y="1924225"/>
                </a:cubicBezTo>
                <a:cubicBezTo>
                  <a:pt x="1966370" y="1918270"/>
                  <a:pt x="1963289" y="1910528"/>
                  <a:pt x="1955517" y="1911219"/>
                </a:cubicBezTo>
                <a:cubicBezTo>
                  <a:pt x="1947745" y="1911911"/>
                  <a:pt x="1940015" y="1916192"/>
                  <a:pt x="1938322" y="1925189"/>
                </a:cubicBezTo>
                <a:cubicBezTo>
                  <a:pt x="1936589" y="1930596"/>
                  <a:pt x="1936066" y="1937185"/>
                  <a:pt x="1934938" y="1943183"/>
                </a:cubicBezTo>
                <a:cubicBezTo>
                  <a:pt x="1934416" y="1949772"/>
                  <a:pt x="1932682" y="1955179"/>
                  <a:pt x="1926093" y="1954660"/>
                </a:cubicBezTo>
                <a:cubicBezTo>
                  <a:pt x="1918308" y="1954154"/>
                  <a:pt x="1917042" y="1948185"/>
                  <a:pt x="1916974" y="1942201"/>
                </a:cubicBezTo>
                <a:cubicBezTo>
                  <a:pt x="1916314" y="1936823"/>
                  <a:pt x="1917442" y="1930825"/>
                  <a:pt x="1917387" y="1926038"/>
                </a:cubicBezTo>
                <a:cubicBezTo>
                  <a:pt x="1917263" y="1915268"/>
                  <a:pt x="1912958" y="1905146"/>
                  <a:pt x="1901582" y="1904684"/>
                </a:cubicBezTo>
                <a:cubicBezTo>
                  <a:pt x="1892009" y="1904798"/>
                  <a:pt x="1890344" y="1916189"/>
                  <a:pt x="1889243" y="1924580"/>
                </a:cubicBezTo>
                <a:cubicBezTo>
                  <a:pt x="1888129" y="1931775"/>
                  <a:pt x="1890619" y="1940123"/>
                  <a:pt x="1887111" y="1947347"/>
                </a:cubicBezTo>
                <a:cubicBezTo>
                  <a:pt x="1882448" y="1958174"/>
                  <a:pt x="1876505" y="1961836"/>
                  <a:pt x="1867413" y="1951772"/>
                </a:cubicBezTo>
                <a:cubicBezTo>
                  <a:pt x="1854690" y="1938160"/>
                  <a:pt x="1849119" y="1922069"/>
                  <a:pt x="1845928" y="1904752"/>
                </a:cubicBezTo>
                <a:cubicBezTo>
                  <a:pt x="1841486" y="1882663"/>
                  <a:pt x="1834814" y="1874963"/>
                  <a:pt x="1812641" y="1872237"/>
                </a:cubicBezTo>
                <a:cubicBezTo>
                  <a:pt x="1804842" y="1870535"/>
                  <a:pt x="1795874" y="1871240"/>
                  <a:pt x="1787497" y="1871341"/>
                </a:cubicBezTo>
                <a:cubicBezTo>
                  <a:pt x="1783906" y="1871384"/>
                  <a:pt x="1779133" y="1872638"/>
                  <a:pt x="1777290" y="1868471"/>
                </a:cubicBezTo>
                <a:cubicBezTo>
                  <a:pt x="1774842" y="1863713"/>
                  <a:pt x="1777194" y="1860094"/>
                  <a:pt x="1780165" y="1858263"/>
                </a:cubicBezTo>
                <a:cubicBezTo>
                  <a:pt x="1793233" y="1849728"/>
                  <a:pt x="1790757" y="1842577"/>
                  <a:pt x="1780482" y="1833723"/>
                </a:cubicBezTo>
                <a:cubicBezTo>
                  <a:pt x="1767786" y="1822505"/>
                  <a:pt x="1767002" y="1806356"/>
                  <a:pt x="1768626" y="1791375"/>
                </a:cubicBezTo>
                <a:cubicBezTo>
                  <a:pt x="1769685" y="1779394"/>
                  <a:pt x="1766040" y="1774650"/>
                  <a:pt x="1754692" y="1776581"/>
                </a:cubicBezTo>
                <a:cubicBezTo>
                  <a:pt x="1748722" y="1777849"/>
                  <a:pt x="1743935" y="1777907"/>
                  <a:pt x="1740276" y="1771966"/>
                </a:cubicBezTo>
                <a:cubicBezTo>
                  <a:pt x="1734802" y="1764252"/>
                  <a:pt x="1740745" y="1760590"/>
                  <a:pt x="1743674" y="1755169"/>
                </a:cubicBezTo>
                <a:cubicBezTo>
                  <a:pt x="1745435" y="1752156"/>
                  <a:pt x="1748393" y="1749128"/>
                  <a:pt x="1750745" y="1745509"/>
                </a:cubicBezTo>
                <a:cubicBezTo>
                  <a:pt x="1764899" y="1727387"/>
                  <a:pt x="1759370" y="1714886"/>
                  <a:pt x="1735986" y="1710977"/>
                </a:cubicBezTo>
                <a:cubicBezTo>
                  <a:pt x="1732988" y="1710414"/>
                  <a:pt x="1730594" y="1710443"/>
                  <a:pt x="1728187" y="1709275"/>
                </a:cubicBezTo>
                <a:cubicBezTo>
                  <a:pt x="1722781" y="1707544"/>
                  <a:pt x="1716757" y="1704026"/>
                  <a:pt x="1717885" y="1698028"/>
                </a:cubicBezTo>
                <a:cubicBezTo>
                  <a:pt x="1718421" y="1692635"/>
                  <a:pt x="1724982" y="1690762"/>
                  <a:pt x="1729769" y="1690704"/>
                </a:cubicBezTo>
                <a:cubicBezTo>
                  <a:pt x="1734556" y="1690647"/>
                  <a:pt x="1738752" y="1691195"/>
                  <a:pt x="1743552" y="1692334"/>
                </a:cubicBezTo>
                <a:cubicBezTo>
                  <a:pt x="1751338" y="1692840"/>
                  <a:pt x="1756097" y="1690389"/>
                  <a:pt x="1757198" y="1681998"/>
                </a:cubicBezTo>
                <a:cubicBezTo>
                  <a:pt x="1760568" y="1662807"/>
                  <a:pt x="1771779" y="1648909"/>
                  <a:pt x="1783595" y="1635602"/>
                </a:cubicBezTo>
                <a:cubicBezTo>
                  <a:pt x="1797172" y="1619281"/>
                  <a:pt x="1814366" y="1605311"/>
                  <a:pt x="1825522" y="1586626"/>
                </a:cubicBezTo>
                <a:cubicBezTo>
                  <a:pt x="1829635" y="1579994"/>
                  <a:pt x="1836224" y="1580513"/>
                  <a:pt x="1841616" y="1581047"/>
                </a:cubicBezTo>
                <a:cubicBezTo>
                  <a:pt x="1859580" y="1582029"/>
                  <a:pt x="1876953" y="1583616"/>
                  <a:pt x="1886898" y="1563748"/>
                </a:cubicBezTo>
                <a:cubicBezTo>
                  <a:pt x="1889251" y="1560130"/>
                  <a:pt x="1893446" y="1560678"/>
                  <a:pt x="1897050" y="1561831"/>
                </a:cubicBezTo>
                <a:cubicBezTo>
                  <a:pt x="1915660" y="1566994"/>
                  <a:pt x="1935991" y="1565554"/>
                  <a:pt x="1955152" y="1566521"/>
                </a:cubicBezTo>
                <a:cubicBezTo>
                  <a:pt x="1984492" y="1567965"/>
                  <a:pt x="2009733" y="1577238"/>
                  <a:pt x="2025592" y="1603380"/>
                </a:cubicBezTo>
                <a:cubicBezTo>
                  <a:pt x="2032291" y="1613473"/>
                  <a:pt x="2042470" y="1613949"/>
                  <a:pt x="2052044" y="1613835"/>
                </a:cubicBezTo>
                <a:cubicBezTo>
                  <a:pt x="2074190" y="1614168"/>
                  <a:pt x="2079650" y="1620685"/>
                  <a:pt x="2076899" y="1641664"/>
                </a:cubicBezTo>
                <a:cubicBezTo>
                  <a:pt x="2072964" y="1663853"/>
                  <a:pt x="2072964" y="1663853"/>
                  <a:pt x="2096926" y="1665960"/>
                </a:cubicBezTo>
                <a:cubicBezTo>
                  <a:pt x="2102318" y="1666494"/>
                  <a:pt x="2106513" y="1667042"/>
                  <a:pt x="2106596" y="1674222"/>
                </a:cubicBezTo>
                <a:cubicBezTo>
                  <a:pt x="2108686" y="1699930"/>
                  <a:pt x="2111960" y="1724427"/>
                  <a:pt x="2112853" y="1750149"/>
                </a:cubicBezTo>
                <a:cubicBezTo>
                  <a:pt x="2114270" y="1769283"/>
                  <a:pt x="2109688" y="1787291"/>
                  <a:pt x="2099702" y="1803568"/>
                </a:cubicBezTo>
                <a:cubicBezTo>
                  <a:pt x="2093842" y="1814411"/>
                  <a:pt x="2099659" y="1852042"/>
                  <a:pt x="2108146" y="1861516"/>
                </a:cubicBezTo>
                <a:cubicBezTo>
                  <a:pt x="2111172" y="1864472"/>
                  <a:pt x="2113593" y="1866837"/>
                  <a:pt x="2118353" y="1864386"/>
                </a:cubicBezTo>
                <a:cubicBezTo>
                  <a:pt x="2145162" y="1853891"/>
                  <a:pt x="2170375" y="1860771"/>
                  <a:pt x="2195616" y="1870044"/>
                </a:cubicBezTo>
                <a:cubicBezTo>
                  <a:pt x="2201022" y="1871774"/>
                  <a:pt x="2205231" y="1873519"/>
                  <a:pt x="2210032" y="1874658"/>
                </a:cubicBezTo>
                <a:cubicBezTo>
                  <a:pt x="2225630" y="1878062"/>
                  <a:pt x="2237061" y="1883311"/>
                  <a:pt x="2245025" y="1899374"/>
                </a:cubicBezTo>
                <a:lnTo>
                  <a:pt x="2262548" y="1915785"/>
                </a:lnTo>
                <a:lnTo>
                  <a:pt x="3291650" y="225494"/>
                </a:lnTo>
                <a:lnTo>
                  <a:pt x="3646505" y="225494"/>
                </a:lnTo>
                <a:lnTo>
                  <a:pt x="3643558" y="219709"/>
                </a:lnTo>
                <a:cubicBezTo>
                  <a:pt x="3617161" y="181987"/>
                  <a:pt x="3647329" y="151808"/>
                  <a:pt x="3654871" y="121630"/>
                </a:cubicBezTo>
                <a:cubicBezTo>
                  <a:pt x="3669955" y="72590"/>
                  <a:pt x="3711437" y="68817"/>
                  <a:pt x="3752918" y="98996"/>
                </a:cubicBezTo>
                <a:cubicBezTo>
                  <a:pt x="3760460" y="102768"/>
                  <a:pt x="3764231" y="110313"/>
                  <a:pt x="3771774" y="106540"/>
                </a:cubicBezTo>
                <a:cubicBezTo>
                  <a:pt x="3798171" y="83907"/>
                  <a:pt x="3828339" y="87679"/>
                  <a:pt x="3858507" y="87679"/>
                </a:cubicBezTo>
                <a:cubicBezTo>
                  <a:pt x="3892447" y="42411"/>
                  <a:pt x="3933928" y="65045"/>
                  <a:pt x="3971639" y="80134"/>
                </a:cubicBezTo>
                <a:cubicBezTo>
                  <a:pt x="4031975" y="110313"/>
                  <a:pt x="4084770" y="102768"/>
                  <a:pt x="4137564" y="72590"/>
                </a:cubicBezTo>
                <a:cubicBezTo>
                  <a:pt x="4167733" y="53728"/>
                  <a:pt x="4190359" y="53728"/>
                  <a:pt x="4216756" y="72590"/>
                </a:cubicBezTo>
                <a:cubicBezTo>
                  <a:pt x="4216756" y="76362"/>
                  <a:pt x="4220527" y="76362"/>
                  <a:pt x="4220527" y="76362"/>
                </a:cubicBezTo>
                <a:cubicBezTo>
                  <a:pt x="4269551" y="106540"/>
                  <a:pt x="4273322" y="102768"/>
                  <a:pt x="4307261" y="57500"/>
                </a:cubicBezTo>
                <a:cubicBezTo>
                  <a:pt x="4322345" y="42411"/>
                  <a:pt x="4337430" y="27322"/>
                  <a:pt x="4360056" y="12233"/>
                </a:cubicBezTo>
                <a:cubicBezTo>
                  <a:pt x="4382682" y="916"/>
                  <a:pt x="4401537" y="916"/>
                  <a:pt x="4427934" y="16005"/>
                </a:cubicBezTo>
                <a:cubicBezTo>
                  <a:pt x="4488271" y="61273"/>
                  <a:pt x="4495813" y="61273"/>
                  <a:pt x="4556150" y="16005"/>
                </a:cubicBezTo>
                <a:cubicBezTo>
                  <a:pt x="4567463" y="7517"/>
                  <a:pt x="4574534" y="-970"/>
                  <a:pt x="4585316" y="9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164841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563307B-4B6F-4D4D-AB66-99288A7B7613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334000" y="0"/>
            <a:ext cx="6858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41225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001BC926-532D-4A29-930A-236814050938}"/>
              </a:ext>
            </a:extLst>
          </p:cNvPr>
          <p:cNvSpPr>
            <a:spLocks noChangeAspect="1"/>
          </p:cNvSpPr>
          <p:nvPr userDrawn="1"/>
        </p:nvSpPr>
        <p:spPr>
          <a:xfrm>
            <a:off x="7119313" y="5067541"/>
            <a:ext cx="4297680" cy="4353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3E906F-6E18-4B03-BE88-75566ECC92F8}"/>
              </a:ext>
            </a:extLst>
          </p:cNvPr>
          <p:cNvSpPr/>
          <p:nvPr userDrawn="1"/>
        </p:nvSpPr>
        <p:spPr>
          <a:xfrm>
            <a:off x="0" y="1988840"/>
            <a:ext cx="12192000" cy="28803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5" name="Graphic 14">
            <a:extLst>
              <a:ext uri="{FF2B5EF4-FFF2-40B4-BE49-F238E27FC236}">
                <a16:creationId xmlns:a16="http://schemas.microsoft.com/office/drawing/2014/main" id="{5EBDAAFC-71A9-4BA2-A27E-C4F1F4BA22EC}"/>
              </a:ext>
            </a:extLst>
          </p:cNvPr>
          <p:cNvGrpSpPr/>
          <p:nvPr userDrawn="1"/>
        </p:nvGrpSpPr>
        <p:grpSpPr>
          <a:xfrm>
            <a:off x="6867308" y="1360224"/>
            <a:ext cx="4999344" cy="3932069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6173859-0352-4FD9-B3BD-10167F74D9C0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945F6B7-E4A6-48B1-9406-9E425F295FFF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7CA7AAB-8778-4F88-BE73-6CB5FA0E0E6A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BD4C418-0F80-4101-A919-833900A7CEFD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2511B1-DF8F-4023-8CEE-586AEE878B8D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BDA56B7-7F45-4702-8E59-4222CE52086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FA1173E-505A-4DD9-BBC4-17F19752B61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ED9CBC3-5115-4FA9-AC8A-A42FC5D3EE68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B9825C8-5D1C-4169-9149-8B4CB0E262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103893" y="1624176"/>
            <a:ext cx="4580042" cy="258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CD05948B-F459-46FB-B9E4-88B7F7FCBE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249633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DCA9BD29-3335-49FC-8BD0-26E45751AC9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9070" y="1223317"/>
            <a:ext cx="5441094" cy="4721980"/>
          </a:xfrm>
          <a:custGeom>
            <a:avLst/>
            <a:gdLst>
              <a:gd name="connsiteX0" fmla="*/ 2090352 w 5441094"/>
              <a:gd name="connsiteY0" fmla="*/ 2977952 h 4721980"/>
              <a:gd name="connsiteX1" fmla="*/ 3101888 w 5441094"/>
              <a:gd name="connsiteY1" fmla="*/ 4721980 h 4721980"/>
              <a:gd name="connsiteX2" fmla="*/ 1078816 w 5441094"/>
              <a:gd name="connsiteY2" fmla="*/ 4721980 h 4721980"/>
              <a:gd name="connsiteX3" fmla="*/ 2191267 w 5441094"/>
              <a:gd name="connsiteY3" fmla="*/ 2940880 h 4721980"/>
              <a:gd name="connsiteX4" fmla="*/ 4155992 w 5441094"/>
              <a:gd name="connsiteY4" fmla="*/ 2940880 h 4721980"/>
              <a:gd name="connsiteX5" fmla="*/ 3173629 w 5441094"/>
              <a:gd name="connsiteY5" fmla="*/ 4634609 h 4721980"/>
              <a:gd name="connsiteX6" fmla="*/ 0 w 5441094"/>
              <a:gd name="connsiteY6" fmla="*/ 2928524 h 4721980"/>
              <a:gd name="connsiteX7" fmla="*/ 2023072 w 5441094"/>
              <a:gd name="connsiteY7" fmla="*/ 2928524 h 4721980"/>
              <a:gd name="connsiteX8" fmla="*/ 1011536 w 5441094"/>
              <a:gd name="connsiteY8" fmla="*/ 4672552 h 4721980"/>
              <a:gd name="connsiteX9" fmla="*/ 982363 w 5441094"/>
              <a:gd name="connsiteY9" fmla="*/ 1120204 h 4721980"/>
              <a:gd name="connsiteX10" fmla="*/ 1964725 w 5441094"/>
              <a:gd name="connsiteY10" fmla="*/ 2813933 h 4721980"/>
              <a:gd name="connsiteX11" fmla="*/ 0 w 5441094"/>
              <a:gd name="connsiteY11" fmla="*/ 2813933 h 4721980"/>
              <a:gd name="connsiteX12" fmla="*/ 3816180 w 5441094"/>
              <a:gd name="connsiteY12" fmla="*/ 12357 h 4721980"/>
              <a:gd name="connsiteX13" fmla="*/ 5441094 w 5441094"/>
              <a:gd name="connsiteY13" fmla="*/ 2813933 h 4721980"/>
              <a:gd name="connsiteX14" fmla="*/ 2191266 w 5441094"/>
              <a:gd name="connsiteY14" fmla="*/ 2813933 h 4721980"/>
              <a:gd name="connsiteX15" fmla="*/ 465439 w 5441094"/>
              <a:gd name="connsiteY15" fmla="*/ 0 h 4721980"/>
              <a:gd name="connsiteX16" fmla="*/ 3715267 w 5441094"/>
              <a:gd name="connsiteY16" fmla="*/ 0 h 4721980"/>
              <a:gd name="connsiteX17" fmla="*/ 2090353 w 5441094"/>
              <a:gd name="connsiteY17" fmla="*/ 2801576 h 472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41094" h="4721980">
                <a:moveTo>
                  <a:pt x="2090352" y="2977952"/>
                </a:moveTo>
                <a:lnTo>
                  <a:pt x="3101888" y="4721980"/>
                </a:lnTo>
                <a:lnTo>
                  <a:pt x="1078816" y="4721980"/>
                </a:lnTo>
                <a:close/>
                <a:moveTo>
                  <a:pt x="2191267" y="2940880"/>
                </a:moveTo>
                <a:lnTo>
                  <a:pt x="4155992" y="2940880"/>
                </a:lnTo>
                <a:lnTo>
                  <a:pt x="3173629" y="4634609"/>
                </a:lnTo>
                <a:close/>
                <a:moveTo>
                  <a:pt x="0" y="2928524"/>
                </a:moveTo>
                <a:lnTo>
                  <a:pt x="2023072" y="2928524"/>
                </a:lnTo>
                <a:lnTo>
                  <a:pt x="1011536" y="4672552"/>
                </a:lnTo>
                <a:close/>
                <a:moveTo>
                  <a:pt x="982363" y="1120204"/>
                </a:moveTo>
                <a:lnTo>
                  <a:pt x="1964725" y="2813933"/>
                </a:lnTo>
                <a:lnTo>
                  <a:pt x="0" y="2813933"/>
                </a:lnTo>
                <a:close/>
                <a:moveTo>
                  <a:pt x="3816180" y="12357"/>
                </a:moveTo>
                <a:lnTo>
                  <a:pt x="5441094" y="2813933"/>
                </a:lnTo>
                <a:lnTo>
                  <a:pt x="2191266" y="2813933"/>
                </a:lnTo>
                <a:close/>
                <a:moveTo>
                  <a:pt x="465439" y="0"/>
                </a:moveTo>
                <a:lnTo>
                  <a:pt x="3715267" y="0"/>
                </a:lnTo>
                <a:lnTo>
                  <a:pt x="2090353" y="28015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/>
            </a:lvl1pPr>
          </a:lstStyle>
          <a:p>
            <a:r>
              <a:rPr lang="en-US" altLang="ko-KR" dirty="0"/>
              <a:t>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862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544297" y="553701"/>
            <a:ext cx="3387405" cy="28086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8064908" y="3488723"/>
            <a:ext cx="3387405" cy="280862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96107BE-A57B-43A2-8162-9CC825B80B47}"/>
              </a:ext>
            </a:extLst>
          </p:cNvPr>
          <p:cNvSpPr/>
          <p:nvPr userDrawn="1"/>
        </p:nvSpPr>
        <p:spPr>
          <a:xfrm>
            <a:off x="8064908" y="553701"/>
            <a:ext cx="3387405" cy="2808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B278EEC4-D011-4897-80FB-FEE45D61C9CB}"/>
              </a:ext>
            </a:extLst>
          </p:cNvPr>
          <p:cNvSpPr/>
          <p:nvPr userDrawn="1"/>
        </p:nvSpPr>
        <p:spPr>
          <a:xfrm>
            <a:off x="4544297" y="3489035"/>
            <a:ext cx="3387405" cy="2808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607233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11516" y="216000"/>
            <a:ext cx="5228944" cy="642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2589C8AA-2D4C-4994-980A-55755859B752}"/>
              </a:ext>
            </a:extLst>
          </p:cNvPr>
          <p:cNvSpPr/>
          <p:nvPr userDrawn="1"/>
        </p:nvSpPr>
        <p:spPr>
          <a:xfrm>
            <a:off x="0" y="0"/>
            <a:ext cx="21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449903D-1884-4F36-ADC7-5E445863E767}"/>
              </a:ext>
            </a:extLst>
          </p:cNvPr>
          <p:cNvSpPr/>
          <p:nvPr userDrawn="1"/>
        </p:nvSpPr>
        <p:spPr>
          <a:xfrm>
            <a:off x="11976000" y="0"/>
            <a:ext cx="21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3353408-014E-40E6-91DD-CB316B4EA769}"/>
              </a:ext>
            </a:extLst>
          </p:cNvPr>
          <p:cNvSpPr/>
          <p:nvPr userDrawn="1"/>
        </p:nvSpPr>
        <p:spPr>
          <a:xfrm>
            <a:off x="0" y="0"/>
            <a:ext cx="12192000" cy="2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3769F56-512B-47D6-9A36-7436DFABFE7B}"/>
              </a:ext>
            </a:extLst>
          </p:cNvPr>
          <p:cNvSpPr/>
          <p:nvPr userDrawn="1"/>
        </p:nvSpPr>
        <p:spPr>
          <a:xfrm>
            <a:off x="0" y="6642000"/>
            <a:ext cx="12192000" cy="2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9050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311411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0811BDD-858E-4663-871A-2B293641141B}"/>
              </a:ext>
            </a:extLst>
          </p:cNvPr>
          <p:cNvGrpSpPr/>
          <p:nvPr/>
        </p:nvGrpSpPr>
        <p:grpSpPr>
          <a:xfrm rot="12366785">
            <a:off x="10129411" y="5122363"/>
            <a:ext cx="1606966" cy="1446929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228A7DD-C11F-4B4E-AF2C-CE54F2008B9B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EBFD568-8E6E-401C-AE55-F36A046BAF38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F4DA946-3FFE-44A8-9614-341AEDEEE4EB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9B41061-E576-4CF5-9B7C-FC1E177299A2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C2D19A9-E706-4355-967B-37AED5F69B20}"/>
              </a:ext>
            </a:extLst>
          </p:cNvPr>
          <p:cNvSpPr/>
          <p:nvPr/>
        </p:nvSpPr>
        <p:spPr>
          <a:xfrm>
            <a:off x="10132589" y="4237994"/>
            <a:ext cx="577306" cy="577307"/>
          </a:xfrm>
          <a:custGeom>
            <a:avLst/>
            <a:gdLst>
              <a:gd name="connsiteX0" fmla="*/ 686157 w 1243505"/>
              <a:gd name="connsiteY0" fmla="*/ 1016068 h 1243505"/>
              <a:gd name="connsiteX1" fmla="*/ 560258 w 1243505"/>
              <a:gd name="connsiteY1" fmla="*/ 1016068 h 1243505"/>
              <a:gd name="connsiteX2" fmla="*/ 545811 w 1243505"/>
              <a:gd name="connsiteY2" fmla="*/ 1026903 h 1243505"/>
              <a:gd name="connsiteX3" fmla="*/ 533944 w 1243505"/>
              <a:gd name="connsiteY3" fmla="*/ 1088821 h 1243505"/>
              <a:gd name="connsiteX4" fmla="*/ 505565 w 1243505"/>
              <a:gd name="connsiteY4" fmla="*/ 1169829 h 1243505"/>
              <a:gd name="connsiteX5" fmla="*/ 469447 w 1243505"/>
              <a:gd name="connsiteY5" fmla="*/ 1240002 h 1243505"/>
              <a:gd name="connsiteX6" fmla="*/ 452935 w 1243505"/>
              <a:gd name="connsiteY6" fmla="*/ 1246710 h 1243505"/>
              <a:gd name="connsiteX7" fmla="*/ 305366 w 1243505"/>
              <a:gd name="connsiteY7" fmla="*/ 1185824 h 1243505"/>
              <a:gd name="connsiteX8" fmla="*/ 298142 w 1243505"/>
              <a:gd name="connsiteY8" fmla="*/ 1168281 h 1243505"/>
              <a:gd name="connsiteX9" fmla="*/ 333744 w 1243505"/>
              <a:gd name="connsiteY9" fmla="*/ 1059410 h 1243505"/>
              <a:gd name="connsiteX10" fmla="*/ 342000 w 1243505"/>
              <a:gd name="connsiteY10" fmla="*/ 1043415 h 1243505"/>
              <a:gd name="connsiteX11" fmla="*/ 395662 w 1243505"/>
              <a:gd name="connsiteY11" fmla="*/ 962922 h 1243505"/>
              <a:gd name="connsiteX12" fmla="*/ 393598 w 1243505"/>
              <a:gd name="connsiteY12" fmla="*/ 947959 h 1243505"/>
              <a:gd name="connsiteX13" fmla="*/ 299174 w 1243505"/>
              <a:gd name="connsiteY13" fmla="*/ 853535 h 1243505"/>
              <a:gd name="connsiteX14" fmla="*/ 285243 w 1243505"/>
              <a:gd name="connsiteY14" fmla="*/ 851471 h 1243505"/>
              <a:gd name="connsiteX15" fmla="*/ 230549 w 1243505"/>
              <a:gd name="connsiteY15" fmla="*/ 888106 h 1243505"/>
              <a:gd name="connsiteX16" fmla="*/ 148509 w 1243505"/>
              <a:gd name="connsiteY16" fmla="*/ 926804 h 1243505"/>
              <a:gd name="connsiteX17" fmla="*/ 78852 w 1243505"/>
              <a:gd name="connsiteY17" fmla="*/ 949507 h 1243505"/>
              <a:gd name="connsiteX18" fmla="*/ 62340 w 1243505"/>
              <a:gd name="connsiteY18" fmla="*/ 942799 h 1243505"/>
              <a:gd name="connsiteX19" fmla="*/ 939 w 1243505"/>
              <a:gd name="connsiteY19" fmla="*/ 794198 h 1243505"/>
              <a:gd name="connsiteX20" fmla="*/ 7131 w 1243505"/>
              <a:gd name="connsiteY20" fmla="*/ 778718 h 1243505"/>
              <a:gd name="connsiteX21" fmla="*/ 114454 w 1243505"/>
              <a:gd name="connsiteY21" fmla="*/ 725056 h 1243505"/>
              <a:gd name="connsiteX22" fmla="*/ 189787 w 1243505"/>
              <a:gd name="connsiteY22" fmla="*/ 708545 h 1243505"/>
              <a:gd name="connsiteX23" fmla="*/ 221261 w 1243505"/>
              <a:gd name="connsiteY23" fmla="*/ 702354 h 1243505"/>
              <a:gd name="connsiteX24" fmla="*/ 231581 w 1243505"/>
              <a:gd name="connsiteY24" fmla="*/ 688938 h 1243505"/>
              <a:gd name="connsiteX25" fmla="*/ 225905 w 1243505"/>
              <a:gd name="connsiteY25" fmla="*/ 631149 h 1243505"/>
              <a:gd name="connsiteX26" fmla="*/ 231581 w 1243505"/>
              <a:gd name="connsiteY26" fmla="*/ 559428 h 1243505"/>
              <a:gd name="connsiteX27" fmla="*/ 220745 w 1243505"/>
              <a:gd name="connsiteY27" fmla="*/ 544980 h 1243505"/>
              <a:gd name="connsiteX28" fmla="*/ 172760 w 1243505"/>
              <a:gd name="connsiteY28" fmla="*/ 535693 h 1243505"/>
              <a:gd name="connsiteX29" fmla="*/ 27770 w 1243505"/>
              <a:gd name="connsiteY29" fmla="*/ 478419 h 1243505"/>
              <a:gd name="connsiteX30" fmla="*/ 8163 w 1243505"/>
              <a:gd name="connsiteY30" fmla="*/ 431465 h 1243505"/>
              <a:gd name="connsiteX31" fmla="*/ 62340 w 1243505"/>
              <a:gd name="connsiteY31" fmla="*/ 305051 h 1243505"/>
              <a:gd name="connsiteX32" fmla="*/ 79884 w 1243505"/>
              <a:gd name="connsiteY32" fmla="*/ 297827 h 1243505"/>
              <a:gd name="connsiteX33" fmla="*/ 188755 w 1243505"/>
              <a:gd name="connsiteY33" fmla="*/ 333430 h 1243505"/>
              <a:gd name="connsiteX34" fmla="*/ 204750 w 1243505"/>
              <a:gd name="connsiteY34" fmla="*/ 341685 h 1243505"/>
              <a:gd name="connsiteX35" fmla="*/ 285243 w 1243505"/>
              <a:gd name="connsiteY35" fmla="*/ 395347 h 1243505"/>
              <a:gd name="connsiteX36" fmla="*/ 300206 w 1243505"/>
              <a:gd name="connsiteY36" fmla="*/ 393283 h 1243505"/>
              <a:gd name="connsiteX37" fmla="*/ 393598 w 1243505"/>
              <a:gd name="connsiteY37" fmla="*/ 299891 h 1243505"/>
              <a:gd name="connsiteX38" fmla="*/ 395662 w 1243505"/>
              <a:gd name="connsiteY38" fmla="*/ 283896 h 1243505"/>
              <a:gd name="connsiteX39" fmla="*/ 353352 w 1243505"/>
              <a:gd name="connsiteY39" fmla="*/ 220947 h 1243505"/>
              <a:gd name="connsiteX40" fmla="*/ 325489 w 1243505"/>
              <a:gd name="connsiteY40" fmla="*/ 162125 h 1243505"/>
              <a:gd name="connsiteX41" fmla="*/ 299690 w 1243505"/>
              <a:gd name="connsiteY41" fmla="*/ 82665 h 1243505"/>
              <a:gd name="connsiteX42" fmla="*/ 307946 w 1243505"/>
              <a:gd name="connsiteY42" fmla="*/ 61510 h 1243505"/>
              <a:gd name="connsiteX43" fmla="*/ 451903 w 1243505"/>
              <a:gd name="connsiteY43" fmla="*/ 2172 h 1243505"/>
              <a:gd name="connsiteX44" fmla="*/ 470478 w 1243505"/>
              <a:gd name="connsiteY44" fmla="*/ 9396 h 1243505"/>
              <a:gd name="connsiteX45" fmla="*/ 522076 w 1243505"/>
              <a:gd name="connsiteY45" fmla="*/ 111559 h 1243505"/>
              <a:gd name="connsiteX46" fmla="*/ 537555 w 1243505"/>
              <a:gd name="connsiteY46" fmla="*/ 177605 h 1243505"/>
              <a:gd name="connsiteX47" fmla="*/ 546843 w 1243505"/>
              <a:gd name="connsiteY47" fmla="*/ 223011 h 1243505"/>
              <a:gd name="connsiteX48" fmla="*/ 559227 w 1243505"/>
              <a:gd name="connsiteY48" fmla="*/ 231782 h 1243505"/>
              <a:gd name="connsiteX49" fmla="*/ 688737 w 1243505"/>
              <a:gd name="connsiteY49" fmla="*/ 231782 h 1243505"/>
              <a:gd name="connsiteX50" fmla="*/ 704216 w 1243505"/>
              <a:gd name="connsiteY50" fmla="*/ 220431 h 1243505"/>
              <a:gd name="connsiteX51" fmla="*/ 716600 w 1243505"/>
              <a:gd name="connsiteY51" fmla="*/ 156966 h 1243505"/>
              <a:gd name="connsiteX52" fmla="*/ 743430 w 1243505"/>
              <a:gd name="connsiteY52" fmla="*/ 79569 h 1243505"/>
              <a:gd name="connsiteX53" fmla="*/ 780065 w 1243505"/>
              <a:gd name="connsiteY53" fmla="*/ 8364 h 1243505"/>
              <a:gd name="connsiteX54" fmla="*/ 797092 w 1243505"/>
              <a:gd name="connsiteY54" fmla="*/ 1140 h 1243505"/>
              <a:gd name="connsiteX55" fmla="*/ 944146 w 1243505"/>
              <a:gd name="connsiteY55" fmla="*/ 62542 h 1243505"/>
              <a:gd name="connsiteX56" fmla="*/ 950853 w 1243505"/>
              <a:gd name="connsiteY56" fmla="*/ 79053 h 1243505"/>
              <a:gd name="connsiteX57" fmla="*/ 914735 w 1243505"/>
              <a:gd name="connsiteY57" fmla="*/ 189472 h 1243505"/>
              <a:gd name="connsiteX58" fmla="*/ 906479 w 1243505"/>
              <a:gd name="connsiteY58" fmla="*/ 205467 h 1243505"/>
              <a:gd name="connsiteX59" fmla="*/ 853334 w 1243505"/>
              <a:gd name="connsiteY59" fmla="*/ 284928 h 1243505"/>
              <a:gd name="connsiteX60" fmla="*/ 855398 w 1243505"/>
              <a:gd name="connsiteY60" fmla="*/ 300923 h 1243505"/>
              <a:gd name="connsiteX61" fmla="*/ 948789 w 1243505"/>
              <a:gd name="connsiteY61" fmla="*/ 394315 h 1243505"/>
              <a:gd name="connsiteX62" fmla="*/ 963753 w 1243505"/>
              <a:gd name="connsiteY62" fmla="*/ 396379 h 1243505"/>
              <a:gd name="connsiteX63" fmla="*/ 1015866 w 1243505"/>
              <a:gd name="connsiteY63" fmla="*/ 360777 h 1243505"/>
              <a:gd name="connsiteX64" fmla="*/ 1099971 w 1243505"/>
              <a:gd name="connsiteY64" fmla="*/ 320530 h 1243505"/>
              <a:gd name="connsiteX65" fmla="*/ 1168596 w 1243505"/>
              <a:gd name="connsiteY65" fmla="*/ 298343 h 1243505"/>
              <a:gd name="connsiteX66" fmla="*/ 1186139 w 1243505"/>
              <a:gd name="connsiteY66" fmla="*/ 305567 h 1243505"/>
              <a:gd name="connsiteX67" fmla="*/ 1247024 w 1243505"/>
              <a:gd name="connsiteY67" fmla="*/ 453136 h 1243505"/>
              <a:gd name="connsiteX68" fmla="*/ 1240317 w 1243505"/>
              <a:gd name="connsiteY68" fmla="*/ 469648 h 1243505"/>
              <a:gd name="connsiteX69" fmla="*/ 1135573 w 1243505"/>
              <a:gd name="connsiteY69" fmla="*/ 522277 h 1243505"/>
              <a:gd name="connsiteX70" fmla="*/ 1059209 w 1243505"/>
              <a:gd name="connsiteY70" fmla="*/ 539821 h 1243505"/>
              <a:gd name="connsiteX71" fmla="*/ 1040117 w 1243505"/>
              <a:gd name="connsiteY71" fmla="*/ 543433 h 1243505"/>
              <a:gd name="connsiteX72" fmla="*/ 1017930 w 1243505"/>
              <a:gd name="connsiteY72" fmla="*/ 572843 h 1243505"/>
              <a:gd name="connsiteX73" fmla="*/ 1016383 w 1243505"/>
              <a:gd name="connsiteY73" fmla="*/ 688422 h 1243505"/>
              <a:gd name="connsiteX74" fmla="*/ 1028250 w 1243505"/>
              <a:gd name="connsiteY74" fmla="*/ 703386 h 1243505"/>
              <a:gd name="connsiteX75" fmla="*/ 1118030 w 1243505"/>
              <a:gd name="connsiteY75" fmla="*/ 720929 h 1243505"/>
              <a:gd name="connsiteX76" fmla="*/ 1142281 w 1243505"/>
              <a:gd name="connsiteY76" fmla="*/ 729184 h 1243505"/>
              <a:gd name="connsiteX77" fmla="*/ 1237737 w 1243505"/>
              <a:gd name="connsiteY77" fmla="*/ 777686 h 1243505"/>
              <a:gd name="connsiteX78" fmla="*/ 1246508 w 1243505"/>
              <a:gd name="connsiteY78" fmla="*/ 797809 h 1243505"/>
              <a:gd name="connsiteX79" fmla="*/ 1186655 w 1243505"/>
              <a:gd name="connsiteY79" fmla="*/ 941767 h 1243505"/>
              <a:gd name="connsiteX80" fmla="*/ 1167564 w 1243505"/>
              <a:gd name="connsiteY80" fmla="*/ 950023 h 1243505"/>
              <a:gd name="connsiteX81" fmla="*/ 1062304 w 1243505"/>
              <a:gd name="connsiteY81" fmla="*/ 915452 h 1243505"/>
              <a:gd name="connsiteX82" fmla="*/ 1042697 w 1243505"/>
              <a:gd name="connsiteY82" fmla="*/ 905649 h 1243505"/>
              <a:gd name="connsiteX83" fmla="*/ 963237 w 1243505"/>
              <a:gd name="connsiteY83" fmla="*/ 852503 h 1243505"/>
              <a:gd name="connsiteX84" fmla="*/ 947241 w 1243505"/>
              <a:gd name="connsiteY84" fmla="*/ 855083 h 1243505"/>
              <a:gd name="connsiteX85" fmla="*/ 855914 w 1243505"/>
              <a:gd name="connsiteY85" fmla="*/ 946927 h 1243505"/>
              <a:gd name="connsiteX86" fmla="*/ 853850 w 1243505"/>
              <a:gd name="connsiteY86" fmla="*/ 966018 h 1243505"/>
              <a:gd name="connsiteX87" fmla="*/ 890484 w 1243505"/>
              <a:gd name="connsiteY87" fmla="*/ 1020711 h 1243505"/>
              <a:gd name="connsiteX88" fmla="*/ 925054 w 1243505"/>
              <a:gd name="connsiteY88" fmla="*/ 1093464 h 1243505"/>
              <a:gd name="connsiteX89" fmla="*/ 949821 w 1243505"/>
              <a:gd name="connsiteY89" fmla="*/ 1169313 h 1243505"/>
              <a:gd name="connsiteX90" fmla="*/ 943114 w 1243505"/>
              <a:gd name="connsiteY90" fmla="*/ 1185824 h 1243505"/>
              <a:gd name="connsiteX91" fmla="*/ 794512 w 1243505"/>
              <a:gd name="connsiteY91" fmla="*/ 1247226 h 1243505"/>
              <a:gd name="connsiteX92" fmla="*/ 779033 w 1243505"/>
              <a:gd name="connsiteY92" fmla="*/ 1241034 h 1243505"/>
              <a:gd name="connsiteX93" fmla="*/ 724855 w 1243505"/>
              <a:gd name="connsiteY93" fmla="*/ 1134226 h 1243505"/>
              <a:gd name="connsiteX94" fmla="*/ 718148 w 1243505"/>
              <a:gd name="connsiteY94" fmla="*/ 1105332 h 1243505"/>
              <a:gd name="connsiteX95" fmla="*/ 703184 w 1243505"/>
              <a:gd name="connsiteY95" fmla="*/ 1031031 h 1243505"/>
              <a:gd name="connsiteX96" fmla="*/ 686157 w 1243505"/>
              <a:gd name="connsiteY96" fmla="*/ 1016068 h 1243505"/>
              <a:gd name="connsiteX97" fmla="*/ 624240 w 1243505"/>
              <a:gd name="connsiteY97" fmla="*/ 791102 h 1243505"/>
              <a:gd name="connsiteX98" fmla="*/ 790900 w 1243505"/>
              <a:gd name="connsiteY98" fmla="*/ 623925 h 1243505"/>
              <a:gd name="connsiteX99" fmla="*/ 624240 w 1243505"/>
              <a:gd name="connsiteY99" fmla="*/ 458296 h 1243505"/>
              <a:gd name="connsiteX100" fmla="*/ 458095 w 1243505"/>
              <a:gd name="connsiteY100" fmla="*/ 624441 h 1243505"/>
              <a:gd name="connsiteX101" fmla="*/ 624240 w 1243505"/>
              <a:gd name="connsiteY101" fmla="*/ 791102 h 124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43505" h="1243505">
                <a:moveTo>
                  <a:pt x="686157" y="1016068"/>
                </a:moveTo>
                <a:cubicBezTo>
                  <a:pt x="644363" y="1024840"/>
                  <a:pt x="602053" y="1021743"/>
                  <a:pt x="560258" y="1016068"/>
                </a:cubicBezTo>
                <a:cubicBezTo>
                  <a:pt x="550455" y="1015036"/>
                  <a:pt x="547359" y="1018132"/>
                  <a:pt x="545811" y="1026903"/>
                </a:cubicBezTo>
                <a:cubicBezTo>
                  <a:pt x="542199" y="1047542"/>
                  <a:pt x="537039" y="1068181"/>
                  <a:pt x="533944" y="1088821"/>
                </a:cubicBezTo>
                <a:cubicBezTo>
                  <a:pt x="529816" y="1117715"/>
                  <a:pt x="519496" y="1144030"/>
                  <a:pt x="505565" y="1169829"/>
                </a:cubicBezTo>
                <a:cubicBezTo>
                  <a:pt x="492666" y="1192532"/>
                  <a:pt x="481314" y="1216267"/>
                  <a:pt x="469447" y="1240002"/>
                </a:cubicBezTo>
                <a:cubicBezTo>
                  <a:pt x="465835" y="1247741"/>
                  <a:pt x="461191" y="1249290"/>
                  <a:pt x="452935" y="1246710"/>
                </a:cubicBezTo>
                <a:cubicBezTo>
                  <a:pt x="401853" y="1231230"/>
                  <a:pt x="352836" y="1211107"/>
                  <a:pt x="305366" y="1185824"/>
                </a:cubicBezTo>
                <a:cubicBezTo>
                  <a:pt x="297110" y="1181696"/>
                  <a:pt x="295562" y="1177053"/>
                  <a:pt x="298142" y="1168281"/>
                </a:cubicBezTo>
                <a:cubicBezTo>
                  <a:pt x="310525" y="1132163"/>
                  <a:pt x="321877" y="1095528"/>
                  <a:pt x="333744" y="1059410"/>
                </a:cubicBezTo>
                <a:cubicBezTo>
                  <a:pt x="335808" y="1053734"/>
                  <a:pt x="338904" y="1048574"/>
                  <a:pt x="342000" y="1043415"/>
                </a:cubicBezTo>
                <a:cubicBezTo>
                  <a:pt x="360059" y="1016584"/>
                  <a:pt x="377602" y="989753"/>
                  <a:pt x="395662" y="962922"/>
                </a:cubicBezTo>
                <a:cubicBezTo>
                  <a:pt x="399790" y="956730"/>
                  <a:pt x="399790" y="952603"/>
                  <a:pt x="393598" y="947959"/>
                </a:cubicBezTo>
                <a:cubicBezTo>
                  <a:pt x="356963" y="921644"/>
                  <a:pt x="326005" y="889653"/>
                  <a:pt x="299174" y="853535"/>
                </a:cubicBezTo>
                <a:cubicBezTo>
                  <a:pt x="295046" y="847859"/>
                  <a:pt x="290918" y="847859"/>
                  <a:pt x="285243" y="851471"/>
                </a:cubicBezTo>
                <a:cubicBezTo>
                  <a:pt x="267183" y="863855"/>
                  <a:pt x="248092" y="875206"/>
                  <a:pt x="230549" y="888106"/>
                </a:cubicBezTo>
                <a:cubicBezTo>
                  <a:pt x="205782" y="906681"/>
                  <a:pt x="178435" y="918548"/>
                  <a:pt x="148509" y="926804"/>
                </a:cubicBezTo>
                <a:cubicBezTo>
                  <a:pt x="124774" y="933511"/>
                  <a:pt x="101555" y="941767"/>
                  <a:pt x="78852" y="949507"/>
                </a:cubicBezTo>
                <a:cubicBezTo>
                  <a:pt x="71112" y="952087"/>
                  <a:pt x="66468" y="950539"/>
                  <a:pt x="62340" y="942799"/>
                </a:cubicBezTo>
                <a:cubicBezTo>
                  <a:pt x="36541" y="895329"/>
                  <a:pt x="15902" y="845795"/>
                  <a:pt x="939" y="794198"/>
                </a:cubicBezTo>
                <a:cubicBezTo>
                  <a:pt x="-1125" y="786458"/>
                  <a:pt x="-93" y="782330"/>
                  <a:pt x="7131" y="778718"/>
                </a:cubicBezTo>
                <a:cubicBezTo>
                  <a:pt x="42733" y="760659"/>
                  <a:pt x="77820" y="741052"/>
                  <a:pt x="114454" y="725056"/>
                </a:cubicBezTo>
                <a:cubicBezTo>
                  <a:pt x="137673" y="714737"/>
                  <a:pt x="164504" y="714221"/>
                  <a:pt x="189787" y="708545"/>
                </a:cubicBezTo>
                <a:cubicBezTo>
                  <a:pt x="200106" y="705965"/>
                  <a:pt x="210942" y="704417"/>
                  <a:pt x="221261" y="702354"/>
                </a:cubicBezTo>
                <a:cubicBezTo>
                  <a:pt x="229001" y="700806"/>
                  <a:pt x="233129" y="698226"/>
                  <a:pt x="231581" y="688938"/>
                </a:cubicBezTo>
                <a:cubicBezTo>
                  <a:pt x="229001" y="669847"/>
                  <a:pt x="226937" y="650756"/>
                  <a:pt x="225905" y="631149"/>
                </a:cubicBezTo>
                <a:cubicBezTo>
                  <a:pt x="224873" y="606898"/>
                  <a:pt x="229517" y="583163"/>
                  <a:pt x="231581" y="559428"/>
                </a:cubicBezTo>
                <a:cubicBezTo>
                  <a:pt x="232613" y="549624"/>
                  <a:pt x="229001" y="546528"/>
                  <a:pt x="220745" y="544980"/>
                </a:cubicBezTo>
                <a:cubicBezTo>
                  <a:pt x="204750" y="542401"/>
                  <a:pt x="188755" y="537757"/>
                  <a:pt x="172760" y="535693"/>
                </a:cubicBezTo>
                <a:cubicBezTo>
                  <a:pt x="118582" y="530533"/>
                  <a:pt x="74208" y="502154"/>
                  <a:pt x="27770" y="478419"/>
                </a:cubicBezTo>
                <a:cubicBezTo>
                  <a:pt x="-2157" y="463456"/>
                  <a:pt x="-1125" y="463456"/>
                  <a:pt x="8163" y="431465"/>
                </a:cubicBezTo>
                <a:cubicBezTo>
                  <a:pt x="21062" y="387091"/>
                  <a:pt x="41701" y="345813"/>
                  <a:pt x="62340" y="305051"/>
                </a:cubicBezTo>
                <a:cubicBezTo>
                  <a:pt x="66468" y="296795"/>
                  <a:pt x="71112" y="295247"/>
                  <a:pt x="79884" y="297827"/>
                </a:cubicBezTo>
                <a:cubicBezTo>
                  <a:pt x="116002" y="310211"/>
                  <a:pt x="152636" y="321562"/>
                  <a:pt x="188755" y="333430"/>
                </a:cubicBezTo>
                <a:cubicBezTo>
                  <a:pt x="194430" y="335494"/>
                  <a:pt x="199590" y="338589"/>
                  <a:pt x="204750" y="341685"/>
                </a:cubicBezTo>
                <a:cubicBezTo>
                  <a:pt x="231581" y="359745"/>
                  <a:pt x="258412" y="377288"/>
                  <a:pt x="285243" y="395347"/>
                </a:cubicBezTo>
                <a:cubicBezTo>
                  <a:pt x="291434" y="399475"/>
                  <a:pt x="295562" y="399475"/>
                  <a:pt x="300206" y="393283"/>
                </a:cubicBezTo>
                <a:cubicBezTo>
                  <a:pt x="326521" y="357165"/>
                  <a:pt x="357479" y="326206"/>
                  <a:pt x="393598" y="299891"/>
                </a:cubicBezTo>
                <a:cubicBezTo>
                  <a:pt x="400305" y="294731"/>
                  <a:pt x="399790" y="290604"/>
                  <a:pt x="395662" y="283896"/>
                </a:cubicBezTo>
                <a:cubicBezTo>
                  <a:pt x="381214" y="263257"/>
                  <a:pt x="367799" y="241586"/>
                  <a:pt x="353352" y="220947"/>
                </a:cubicBezTo>
                <a:cubicBezTo>
                  <a:pt x="340452" y="202887"/>
                  <a:pt x="331681" y="183280"/>
                  <a:pt x="325489" y="162125"/>
                </a:cubicBezTo>
                <a:cubicBezTo>
                  <a:pt x="317749" y="135294"/>
                  <a:pt x="308978" y="108980"/>
                  <a:pt x="299690" y="82665"/>
                </a:cubicBezTo>
                <a:cubicBezTo>
                  <a:pt x="296078" y="72345"/>
                  <a:pt x="297626" y="66669"/>
                  <a:pt x="307946" y="61510"/>
                </a:cubicBezTo>
                <a:cubicBezTo>
                  <a:pt x="353867" y="37259"/>
                  <a:pt x="401853" y="17136"/>
                  <a:pt x="451903" y="2172"/>
                </a:cubicBezTo>
                <a:cubicBezTo>
                  <a:pt x="461191" y="-408"/>
                  <a:pt x="465835" y="624"/>
                  <a:pt x="470478" y="9396"/>
                </a:cubicBezTo>
                <a:cubicBezTo>
                  <a:pt x="487506" y="43451"/>
                  <a:pt x="505565" y="77505"/>
                  <a:pt x="522076" y="111559"/>
                </a:cubicBezTo>
                <a:cubicBezTo>
                  <a:pt x="531880" y="132199"/>
                  <a:pt x="532396" y="155934"/>
                  <a:pt x="537555" y="177605"/>
                </a:cubicBezTo>
                <a:cubicBezTo>
                  <a:pt x="541167" y="192568"/>
                  <a:pt x="543747" y="208047"/>
                  <a:pt x="546843" y="223011"/>
                </a:cubicBezTo>
                <a:cubicBezTo>
                  <a:pt x="548391" y="230234"/>
                  <a:pt x="550971" y="232814"/>
                  <a:pt x="559227" y="231782"/>
                </a:cubicBezTo>
                <a:cubicBezTo>
                  <a:pt x="602569" y="225590"/>
                  <a:pt x="645395" y="225074"/>
                  <a:pt x="688737" y="231782"/>
                </a:cubicBezTo>
                <a:cubicBezTo>
                  <a:pt x="699056" y="233330"/>
                  <a:pt x="702152" y="229718"/>
                  <a:pt x="704216" y="220431"/>
                </a:cubicBezTo>
                <a:cubicBezTo>
                  <a:pt x="707828" y="199276"/>
                  <a:pt x="713504" y="178636"/>
                  <a:pt x="716600" y="156966"/>
                </a:cubicBezTo>
                <a:cubicBezTo>
                  <a:pt x="720727" y="129103"/>
                  <a:pt x="730531" y="103820"/>
                  <a:pt x="743430" y="79569"/>
                </a:cubicBezTo>
                <a:cubicBezTo>
                  <a:pt x="756330" y="56350"/>
                  <a:pt x="768197" y="32099"/>
                  <a:pt x="780065" y="8364"/>
                </a:cubicBezTo>
                <a:cubicBezTo>
                  <a:pt x="784193" y="108"/>
                  <a:pt x="788320" y="-1440"/>
                  <a:pt x="797092" y="1140"/>
                </a:cubicBezTo>
                <a:cubicBezTo>
                  <a:pt x="848174" y="16620"/>
                  <a:pt x="897192" y="36743"/>
                  <a:pt x="944146" y="62542"/>
                </a:cubicBezTo>
                <a:cubicBezTo>
                  <a:pt x="951885" y="66669"/>
                  <a:pt x="953949" y="70797"/>
                  <a:pt x="950853" y="79053"/>
                </a:cubicBezTo>
                <a:cubicBezTo>
                  <a:pt x="938470" y="115687"/>
                  <a:pt x="927118" y="152838"/>
                  <a:pt x="914735" y="189472"/>
                </a:cubicBezTo>
                <a:cubicBezTo>
                  <a:pt x="912671" y="195148"/>
                  <a:pt x="909575" y="200308"/>
                  <a:pt x="906479" y="205467"/>
                </a:cubicBezTo>
                <a:cubicBezTo>
                  <a:pt x="888936" y="231782"/>
                  <a:pt x="871393" y="258613"/>
                  <a:pt x="853334" y="284928"/>
                </a:cubicBezTo>
                <a:cubicBezTo>
                  <a:pt x="848690" y="291635"/>
                  <a:pt x="849206" y="296279"/>
                  <a:pt x="855398" y="300923"/>
                </a:cubicBezTo>
                <a:cubicBezTo>
                  <a:pt x="891516" y="327238"/>
                  <a:pt x="922475" y="358713"/>
                  <a:pt x="948789" y="394315"/>
                </a:cubicBezTo>
                <a:cubicBezTo>
                  <a:pt x="953433" y="401023"/>
                  <a:pt x="957561" y="400507"/>
                  <a:pt x="963753" y="396379"/>
                </a:cubicBezTo>
                <a:cubicBezTo>
                  <a:pt x="981296" y="384511"/>
                  <a:pt x="999355" y="373676"/>
                  <a:pt x="1015866" y="360777"/>
                </a:cubicBezTo>
                <a:cubicBezTo>
                  <a:pt x="1041149" y="341685"/>
                  <a:pt x="1069528" y="329302"/>
                  <a:pt x="1099971" y="320530"/>
                </a:cubicBezTo>
                <a:cubicBezTo>
                  <a:pt x="1123190" y="314339"/>
                  <a:pt x="1145893" y="306083"/>
                  <a:pt x="1168596" y="298343"/>
                </a:cubicBezTo>
                <a:cubicBezTo>
                  <a:pt x="1177368" y="295247"/>
                  <a:pt x="1181495" y="297311"/>
                  <a:pt x="1186139" y="305567"/>
                </a:cubicBezTo>
                <a:cubicBezTo>
                  <a:pt x="1211422" y="352521"/>
                  <a:pt x="1232061" y="401539"/>
                  <a:pt x="1247024" y="453136"/>
                </a:cubicBezTo>
                <a:cubicBezTo>
                  <a:pt x="1249604" y="461392"/>
                  <a:pt x="1247540" y="465520"/>
                  <a:pt x="1240317" y="469648"/>
                </a:cubicBezTo>
                <a:cubicBezTo>
                  <a:pt x="1205230" y="487191"/>
                  <a:pt x="1171176" y="506282"/>
                  <a:pt x="1135573" y="522277"/>
                </a:cubicBezTo>
                <a:cubicBezTo>
                  <a:pt x="1111838" y="533113"/>
                  <a:pt x="1084492" y="533629"/>
                  <a:pt x="1059209" y="539821"/>
                </a:cubicBezTo>
                <a:cubicBezTo>
                  <a:pt x="1053017" y="541369"/>
                  <a:pt x="1046309" y="542401"/>
                  <a:pt x="1040117" y="543433"/>
                </a:cubicBezTo>
                <a:cubicBezTo>
                  <a:pt x="1015866" y="548592"/>
                  <a:pt x="1014318" y="548592"/>
                  <a:pt x="1017930" y="572843"/>
                </a:cubicBezTo>
                <a:cubicBezTo>
                  <a:pt x="1024122" y="611541"/>
                  <a:pt x="1021542" y="649724"/>
                  <a:pt x="1016383" y="688422"/>
                </a:cubicBezTo>
                <a:cubicBezTo>
                  <a:pt x="1014835" y="699258"/>
                  <a:pt x="1019478" y="701837"/>
                  <a:pt x="1028250" y="703386"/>
                </a:cubicBezTo>
                <a:cubicBezTo>
                  <a:pt x="1058177" y="709061"/>
                  <a:pt x="1088103" y="715253"/>
                  <a:pt x="1118030" y="720929"/>
                </a:cubicBezTo>
                <a:cubicBezTo>
                  <a:pt x="1126802" y="722477"/>
                  <a:pt x="1134541" y="725572"/>
                  <a:pt x="1142281" y="729184"/>
                </a:cubicBezTo>
                <a:cubicBezTo>
                  <a:pt x="1173756" y="745696"/>
                  <a:pt x="1205746" y="762207"/>
                  <a:pt x="1237737" y="777686"/>
                </a:cubicBezTo>
                <a:cubicBezTo>
                  <a:pt x="1247024" y="782330"/>
                  <a:pt x="1249604" y="786974"/>
                  <a:pt x="1246508" y="797809"/>
                </a:cubicBezTo>
                <a:cubicBezTo>
                  <a:pt x="1231545" y="847859"/>
                  <a:pt x="1211422" y="895329"/>
                  <a:pt x="1186655" y="941767"/>
                </a:cubicBezTo>
                <a:cubicBezTo>
                  <a:pt x="1182011" y="950539"/>
                  <a:pt x="1177368" y="953634"/>
                  <a:pt x="1167564" y="950023"/>
                </a:cubicBezTo>
                <a:cubicBezTo>
                  <a:pt x="1132477" y="938155"/>
                  <a:pt x="1097391" y="926804"/>
                  <a:pt x="1062304" y="915452"/>
                </a:cubicBezTo>
                <a:cubicBezTo>
                  <a:pt x="1055081" y="913388"/>
                  <a:pt x="1048889" y="909776"/>
                  <a:pt x="1042697" y="905649"/>
                </a:cubicBezTo>
                <a:cubicBezTo>
                  <a:pt x="1016383" y="888106"/>
                  <a:pt x="989552" y="870562"/>
                  <a:pt x="963237" y="852503"/>
                </a:cubicBezTo>
                <a:cubicBezTo>
                  <a:pt x="956529" y="847859"/>
                  <a:pt x="952401" y="848375"/>
                  <a:pt x="947241" y="855083"/>
                </a:cubicBezTo>
                <a:cubicBezTo>
                  <a:pt x="921443" y="890169"/>
                  <a:pt x="891000" y="921128"/>
                  <a:pt x="855914" y="946927"/>
                </a:cubicBezTo>
                <a:cubicBezTo>
                  <a:pt x="847658" y="953119"/>
                  <a:pt x="848174" y="958278"/>
                  <a:pt x="853850" y="966018"/>
                </a:cubicBezTo>
                <a:cubicBezTo>
                  <a:pt x="866749" y="984077"/>
                  <a:pt x="877584" y="1002652"/>
                  <a:pt x="890484" y="1020711"/>
                </a:cubicBezTo>
                <a:cubicBezTo>
                  <a:pt x="906479" y="1042899"/>
                  <a:pt x="917831" y="1067149"/>
                  <a:pt x="925054" y="1093464"/>
                </a:cubicBezTo>
                <a:cubicBezTo>
                  <a:pt x="932278" y="1119263"/>
                  <a:pt x="941050" y="1144030"/>
                  <a:pt x="949821" y="1169313"/>
                </a:cubicBezTo>
                <a:cubicBezTo>
                  <a:pt x="952401" y="1177053"/>
                  <a:pt x="950853" y="1181696"/>
                  <a:pt x="943114" y="1185824"/>
                </a:cubicBezTo>
                <a:cubicBezTo>
                  <a:pt x="895644" y="1211623"/>
                  <a:pt x="846110" y="1232262"/>
                  <a:pt x="794512" y="1247226"/>
                </a:cubicBezTo>
                <a:cubicBezTo>
                  <a:pt x="786773" y="1249290"/>
                  <a:pt x="782645" y="1248258"/>
                  <a:pt x="779033" y="1241034"/>
                </a:cubicBezTo>
                <a:cubicBezTo>
                  <a:pt x="760974" y="1205432"/>
                  <a:pt x="742399" y="1169829"/>
                  <a:pt x="724855" y="1134226"/>
                </a:cubicBezTo>
                <a:cubicBezTo>
                  <a:pt x="720211" y="1125455"/>
                  <a:pt x="720211" y="1115136"/>
                  <a:pt x="718148" y="1105332"/>
                </a:cubicBezTo>
                <a:cubicBezTo>
                  <a:pt x="712988" y="1080565"/>
                  <a:pt x="708344" y="1055798"/>
                  <a:pt x="703184" y="1031031"/>
                </a:cubicBezTo>
                <a:cubicBezTo>
                  <a:pt x="700604" y="1015552"/>
                  <a:pt x="701120" y="1015552"/>
                  <a:pt x="686157" y="1016068"/>
                </a:cubicBezTo>
                <a:close/>
                <a:moveTo>
                  <a:pt x="624240" y="791102"/>
                </a:moveTo>
                <a:cubicBezTo>
                  <a:pt x="720211" y="788522"/>
                  <a:pt x="791416" y="716801"/>
                  <a:pt x="790900" y="623925"/>
                </a:cubicBezTo>
                <a:cubicBezTo>
                  <a:pt x="790384" y="528985"/>
                  <a:pt x="717632" y="457780"/>
                  <a:pt x="624240" y="458296"/>
                </a:cubicBezTo>
                <a:cubicBezTo>
                  <a:pt x="530332" y="458296"/>
                  <a:pt x="458095" y="530533"/>
                  <a:pt x="458095" y="624441"/>
                </a:cubicBezTo>
                <a:cubicBezTo>
                  <a:pt x="458095" y="718349"/>
                  <a:pt x="530848" y="788522"/>
                  <a:pt x="624240" y="791102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BC20A26-F482-4693-ACD6-51371EC7CC4B}"/>
              </a:ext>
            </a:extLst>
          </p:cNvPr>
          <p:cNvGrpSpPr/>
          <p:nvPr/>
        </p:nvGrpSpPr>
        <p:grpSpPr>
          <a:xfrm rot="2159485">
            <a:off x="10055501" y="2964359"/>
            <a:ext cx="1639387" cy="985059"/>
            <a:chOff x="2753518" y="3556278"/>
            <a:chExt cx="2028524" cy="1218879"/>
          </a:xfrm>
          <a:solidFill>
            <a:schemeClr val="bg1">
              <a:alpha val="5000"/>
            </a:schemeClr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D9359D8-12EB-4981-8FC9-674C1DA3FA8C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9AE250E-0814-4DFF-80F3-7D1B1F0463B4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FAA6CAE3-5ACB-4D9C-ADB8-97A59EC650F1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F2F002E-A757-44E2-B762-EAA60285B2AF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D14329A-1A87-4CC1-B3DE-BA0FD7750868}"/>
              </a:ext>
            </a:extLst>
          </p:cNvPr>
          <p:cNvSpPr/>
          <p:nvPr/>
        </p:nvSpPr>
        <p:spPr>
          <a:xfrm>
            <a:off x="8967752" y="3381941"/>
            <a:ext cx="936646" cy="931442"/>
          </a:xfrm>
          <a:custGeom>
            <a:avLst/>
            <a:gdLst>
              <a:gd name="connsiteX0" fmla="*/ 959201 w 1857518"/>
              <a:gd name="connsiteY0" fmla="*/ 1852264 h 1847198"/>
              <a:gd name="connsiteX1" fmla="*/ 910700 w 1857518"/>
              <a:gd name="connsiteY1" fmla="*/ 1852264 h 1847198"/>
              <a:gd name="connsiteX2" fmla="*/ 891608 w 1857518"/>
              <a:gd name="connsiteY2" fmla="*/ 1830593 h 1847198"/>
              <a:gd name="connsiteX3" fmla="*/ 838463 w 1857518"/>
              <a:gd name="connsiteY3" fmla="*/ 1669608 h 1847198"/>
              <a:gd name="connsiteX4" fmla="*/ 813180 w 1857518"/>
              <a:gd name="connsiteY4" fmla="*/ 1646905 h 1847198"/>
              <a:gd name="connsiteX5" fmla="*/ 730624 w 1857518"/>
              <a:gd name="connsiteY5" fmla="*/ 1628330 h 1847198"/>
              <a:gd name="connsiteX6" fmla="*/ 693990 w 1857518"/>
              <a:gd name="connsiteY6" fmla="*/ 1639165 h 1847198"/>
              <a:gd name="connsiteX7" fmla="*/ 573251 w 1857518"/>
              <a:gd name="connsiteY7" fmla="*/ 1761452 h 1847198"/>
              <a:gd name="connsiteX8" fmla="*/ 542292 w 1857518"/>
              <a:gd name="connsiteY8" fmla="*/ 1766612 h 1847198"/>
              <a:gd name="connsiteX9" fmla="*/ 412782 w 1857518"/>
              <a:gd name="connsiteY9" fmla="*/ 1693859 h 1847198"/>
              <a:gd name="connsiteX10" fmla="*/ 398334 w 1857518"/>
              <a:gd name="connsiteY10" fmla="*/ 1660836 h 1847198"/>
              <a:gd name="connsiteX11" fmla="*/ 440644 w 1857518"/>
              <a:gd name="connsiteY11" fmla="*/ 1494176 h 1847198"/>
              <a:gd name="connsiteX12" fmla="*/ 432904 w 1857518"/>
              <a:gd name="connsiteY12" fmla="*/ 1462185 h 1847198"/>
              <a:gd name="connsiteX13" fmla="*/ 370471 w 1857518"/>
              <a:gd name="connsiteY13" fmla="*/ 1397172 h 1847198"/>
              <a:gd name="connsiteX14" fmla="*/ 340545 w 1857518"/>
              <a:gd name="connsiteY14" fmla="*/ 1388400 h 1847198"/>
              <a:gd name="connsiteX15" fmla="*/ 310618 w 1857518"/>
              <a:gd name="connsiteY15" fmla="*/ 1395108 h 1847198"/>
              <a:gd name="connsiteX16" fmla="*/ 170273 w 1857518"/>
              <a:gd name="connsiteY16" fmla="*/ 1426583 h 1847198"/>
              <a:gd name="connsiteX17" fmla="*/ 141377 w 1857518"/>
              <a:gd name="connsiteY17" fmla="*/ 1413683 h 1847198"/>
              <a:gd name="connsiteX18" fmla="*/ 70689 w 1857518"/>
              <a:gd name="connsiteY18" fmla="*/ 1276949 h 1847198"/>
              <a:gd name="connsiteX19" fmla="*/ 75848 w 1857518"/>
              <a:gd name="connsiteY19" fmla="*/ 1247539 h 1847198"/>
              <a:gd name="connsiteX20" fmla="*/ 206391 w 1857518"/>
              <a:gd name="connsiteY20" fmla="*/ 1126284 h 1847198"/>
              <a:gd name="connsiteX21" fmla="*/ 216710 w 1857518"/>
              <a:gd name="connsiteY21" fmla="*/ 1096873 h 1847198"/>
              <a:gd name="connsiteX22" fmla="*/ 201231 w 1857518"/>
              <a:gd name="connsiteY22" fmla="*/ 1012769 h 1847198"/>
              <a:gd name="connsiteX23" fmla="*/ 181108 w 1857518"/>
              <a:gd name="connsiteY23" fmla="*/ 989034 h 1847198"/>
              <a:gd name="connsiteX24" fmla="*/ 67077 w 1857518"/>
              <a:gd name="connsiteY24" fmla="*/ 947240 h 1847198"/>
              <a:gd name="connsiteX25" fmla="*/ 0 w 1857518"/>
              <a:gd name="connsiteY25" fmla="*/ 921957 h 1847198"/>
              <a:gd name="connsiteX26" fmla="*/ 0 w 1857518"/>
              <a:gd name="connsiteY26" fmla="*/ 893062 h 1847198"/>
              <a:gd name="connsiteX27" fmla="*/ 4643 w 1857518"/>
              <a:gd name="connsiteY27" fmla="*/ 842496 h 1847198"/>
              <a:gd name="connsiteX28" fmla="*/ 17543 w 1857518"/>
              <a:gd name="connsiteY28" fmla="*/ 743945 h 1847198"/>
              <a:gd name="connsiteX29" fmla="*/ 38182 w 1857518"/>
              <a:gd name="connsiteY29" fmla="*/ 723305 h 1847198"/>
              <a:gd name="connsiteX30" fmla="*/ 214131 w 1857518"/>
              <a:gd name="connsiteY30" fmla="*/ 691315 h 1847198"/>
              <a:gd name="connsiteX31" fmla="*/ 239929 w 1857518"/>
              <a:gd name="connsiteY31" fmla="*/ 671192 h 1847198"/>
              <a:gd name="connsiteX32" fmla="*/ 266760 w 1857518"/>
              <a:gd name="connsiteY32" fmla="*/ 606695 h 1847198"/>
              <a:gd name="connsiteX33" fmla="*/ 262116 w 1857518"/>
              <a:gd name="connsiteY33" fmla="*/ 570060 h 1847198"/>
              <a:gd name="connsiteX34" fmla="*/ 159437 w 1857518"/>
              <a:gd name="connsiteY34" fmla="*/ 434874 h 1847198"/>
              <a:gd name="connsiteX35" fmla="*/ 159953 w 1857518"/>
              <a:gd name="connsiteY35" fmla="*/ 401336 h 1847198"/>
              <a:gd name="connsiteX36" fmla="*/ 259536 w 1857518"/>
              <a:gd name="connsiteY36" fmla="*/ 278017 h 1847198"/>
              <a:gd name="connsiteX37" fmla="*/ 294623 w 1857518"/>
              <a:gd name="connsiteY37" fmla="*/ 268729 h 1847198"/>
              <a:gd name="connsiteX38" fmla="*/ 457672 w 1857518"/>
              <a:gd name="connsiteY38" fmla="*/ 336322 h 1847198"/>
              <a:gd name="connsiteX39" fmla="*/ 489146 w 1857518"/>
              <a:gd name="connsiteY39" fmla="*/ 333743 h 1847198"/>
              <a:gd name="connsiteX40" fmla="*/ 540744 w 1857518"/>
              <a:gd name="connsiteY40" fmla="*/ 298140 h 1847198"/>
              <a:gd name="connsiteX41" fmla="*/ 553127 w 1857518"/>
              <a:gd name="connsiteY41" fmla="*/ 273889 h 1847198"/>
              <a:gd name="connsiteX42" fmla="*/ 552096 w 1857518"/>
              <a:gd name="connsiteY42" fmla="*/ 255830 h 1847198"/>
              <a:gd name="connsiteX43" fmla="*/ 545904 w 1857518"/>
              <a:gd name="connsiteY43" fmla="*/ 175854 h 1847198"/>
              <a:gd name="connsiteX44" fmla="*/ 539712 w 1857518"/>
              <a:gd name="connsiteY44" fmla="*/ 95877 h 1847198"/>
              <a:gd name="connsiteX45" fmla="*/ 556739 w 1857518"/>
              <a:gd name="connsiteY45" fmla="*/ 69562 h 1847198"/>
              <a:gd name="connsiteX46" fmla="*/ 716176 w 1857518"/>
              <a:gd name="connsiteY46" fmla="*/ 15901 h 1847198"/>
              <a:gd name="connsiteX47" fmla="*/ 726496 w 1857518"/>
              <a:gd name="connsiteY47" fmla="*/ 14353 h 1847198"/>
              <a:gd name="connsiteX48" fmla="*/ 748167 w 1857518"/>
              <a:gd name="connsiteY48" fmla="*/ 28800 h 1847198"/>
              <a:gd name="connsiteX49" fmla="*/ 847750 w 1857518"/>
              <a:gd name="connsiteY49" fmla="*/ 172758 h 1847198"/>
              <a:gd name="connsiteX50" fmla="*/ 878709 w 1857518"/>
              <a:gd name="connsiteY50" fmla="*/ 187721 h 1847198"/>
              <a:gd name="connsiteX51" fmla="*/ 931855 w 1857518"/>
              <a:gd name="connsiteY51" fmla="*/ 185657 h 1847198"/>
              <a:gd name="connsiteX52" fmla="*/ 948366 w 1857518"/>
              <a:gd name="connsiteY52" fmla="*/ 177401 h 1847198"/>
              <a:gd name="connsiteX53" fmla="*/ 954042 w 1857518"/>
              <a:gd name="connsiteY53" fmla="*/ 169146 h 1847198"/>
              <a:gd name="connsiteX54" fmla="*/ 979840 w 1857518"/>
              <a:gd name="connsiteY54" fmla="*/ 121676 h 1847198"/>
              <a:gd name="connsiteX55" fmla="*/ 1037630 w 1857518"/>
              <a:gd name="connsiteY55" fmla="*/ 13837 h 1847198"/>
              <a:gd name="connsiteX56" fmla="*/ 1066525 w 1857518"/>
              <a:gd name="connsiteY56" fmla="*/ 937 h 1847198"/>
              <a:gd name="connsiteX57" fmla="*/ 1233702 w 1857518"/>
              <a:gd name="connsiteY57" fmla="*/ 40667 h 1847198"/>
              <a:gd name="connsiteX58" fmla="*/ 1253309 w 1857518"/>
              <a:gd name="connsiteY58" fmla="*/ 64918 h 1847198"/>
              <a:gd name="connsiteX59" fmla="*/ 1254341 w 1857518"/>
              <a:gd name="connsiteY59" fmla="*/ 85042 h 1847198"/>
              <a:gd name="connsiteX60" fmla="*/ 1258468 w 1857518"/>
              <a:gd name="connsiteY60" fmla="*/ 209908 h 1847198"/>
              <a:gd name="connsiteX61" fmla="*/ 1260016 w 1857518"/>
              <a:gd name="connsiteY61" fmla="*/ 244478 h 1847198"/>
              <a:gd name="connsiteX62" fmla="*/ 1276012 w 1857518"/>
              <a:gd name="connsiteY62" fmla="*/ 270277 h 1847198"/>
              <a:gd name="connsiteX63" fmla="*/ 1313678 w 1857518"/>
              <a:gd name="connsiteY63" fmla="*/ 291948 h 1847198"/>
              <a:gd name="connsiteX64" fmla="*/ 1349797 w 1857518"/>
              <a:gd name="connsiteY64" fmla="*/ 291948 h 1847198"/>
              <a:gd name="connsiteX65" fmla="*/ 1502526 w 1857518"/>
              <a:gd name="connsiteY65" fmla="*/ 206812 h 1847198"/>
              <a:gd name="connsiteX66" fmla="*/ 1535033 w 1857518"/>
              <a:gd name="connsiteY66" fmla="*/ 211456 h 1847198"/>
              <a:gd name="connsiteX67" fmla="*/ 1653707 w 1857518"/>
              <a:gd name="connsiteY67" fmla="*/ 332711 h 1847198"/>
              <a:gd name="connsiteX68" fmla="*/ 1657835 w 1857518"/>
              <a:gd name="connsiteY68" fmla="*/ 366249 h 1847198"/>
              <a:gd name="connsiteX69" fmla="*/ 1569087 w 1857518"/>
              <a:gd name="connsiteY69" fmla="*/ 515883 h 1847198"/>
              <a:gd name="connsiteX70" fmla="*/ 1568571 w 1857518"/>
              <a:gd name="connsiteY70" fmla="*/ 550453 h 1847198"/>
              <a:gd name="connsiteX71" fmla="*/ 1591274 w 1857518"/>
              <a:gd name="connsiteY71" fmla="*/ 592247 h 1847198"/>
              <a:gd name="connsiteX72" fmla="*/ 1617589 w 1857518"/>
              <a:gd name="connsiteY72" fmla="*/ 608759 h 1847198"/>
              <a:gd name="connsiteX73" fmla="*/ 1676926 w 1857518"/>
              <a:gd name="connsiteY73" fmla="*/ 612886 h 1847198"/>
              <a:gd name="connsiteX74" fmla="*/ 1797665 w 1857518"/>
              <a:gd name="connsiteY74" fmla="*/ 620626 h 1847198"/>
              <a:gd name="connsiteX75" fmla="*/ 1820884 w 1857518"/>
              <a:gd name="connsiteY75" fmla="*/ 640233 h 1847198"/>
              <a:gd name="connsiteX76" fmla="*/ 1857518 w 1857518"/>
              <a:gd name="connsiteY76" fmla="*/ 808442 h 1847198"/>
              <a:gd name="connsiteX77" fmla="*/ 1851842 w 1857518"/>
              <a:gd name="connsiteY77" fmla="*/ 829081 h 1847198"/>
              <a:gd name="connsiteX78" fmla="*/ 1841523 w 1857518"/>
              <a:gd name="connsiteY78" fmla="*/ 836305 h 1847198"/>
              <a:gd name="connsiteX79" fmla="*/ 1686214 w 1857518"/>
              <a:gd name="connsiteY79" fmla="*/ 913701 h 1847198"/>
              <a:gd name="connsiteX80" fmla="*/ 1668670 w 1857518"/>
              <a:gd name="connsiteY80" fmla="*/ 940016 h 1847198"/>
              <a:gd name="connsiteX81" fmla="*/ 1665059 w 1857518"/>
              <a:gd name="connsiteY81" fmla="*/ 998322 h 1847198"/>
              <a:gd name="connsiteX82" fmla="*/ 1678474 w 1857518"/>
              <a:gd name="connsiteY82" fmla="*/ 1026184 h 1847198"/>
              <a:gd name="connsiteX83" fmla="*/ 1821916 w 1857518"/>
              <a:gd name="connsiteY83" fmla="*/ 1131960 h 1847198"/>
              <a:gd name="connsiteX84" fmla="*/ 1831720 w 1857518"/>
              <a:gd name="connsiteY84" fmla="*/ 1163950 h 1847198"/>
              <a:gd name="connsiteX85" fmla="*/ 1805404 w 1857518"/>
              <a:gd name="connsiteY85" fmla="*/ 1236703 h 1847198"/>
              <a:gd name="connsiteX86" fmla="*/ 1775478 w 1857518"/>
              <a:gd name="connsiteY86" fmla="*/ 1317711 h 1847198"/>
              <a:gd name="connsiteX87" fmla="*/ 1750195 w 1857518"/>
              <a:gd name="connsiteY87" fmla="*/ 1334223 h 1847198"/>
              <a:gd name="connsiteX88" fmla="*/ 1685698 w 1857518"/>
              <a:gd name="connsiteY88" fmla="*/ 1327515 h 1847198"/>
              <a:gd name="connsiteX89" fmla="*/ 1574247 w 1857518"/>
              <a:gd name="connsiteY89" fmla="*/ 1315648 h 1847198"/>
              <a:gd name="connsiteX90" fmla="*/ 1545868 w 1857518"/>
              <a:gd name="connsiteY90" fmla="*/ 1328547 h 1847198"/>
              <a:gd name="connsiteX91" fmla="*/ 1505622 w 1857518"/>
              <a:gd name="connsiteY91" fmla="*/ 1383241 h 1847198"/>
              <a:gd name="connsiteX92" fmla="*/ 1500978 w 1857518"/>
              <a:gd name="connsiteY92" fmla="*/ 1417811 h 1847198"/>
              <a:gd name="connsiteX93" fmla="*/ 1563411 w 1857518"/>
              <a:gd name="connsiteY93" fmla="*/ 1581892 h 1847198"/>
              <a:gd name="connsiteX94" fmla="*/ 1554124 w 1857518"/>
              <a:gd name="connsiteY94" fmla="*/ 1615430 h 1847198"/>
              <a:gd name="connsiteX95" fmla="*/ 1430805 w 1857518"/>
              <a:gd name="connsiteY95" fmla="*/ 1708822 h 1847198"/>
              <a:gd name="connsiteX96" fmla="*/ 1397266 w 1857518"/>
              <a:gd name="connsiteY96" fmla="*/ 1708306 h 1847198"/>
              <a:gd name="connsiteX97" fmla="*/ 1263628 w 1857518"/>
              <a:gd name="connsiteY97" fmla="*/ 1600467 h 1847198"/>
              <a:gd name="connsiteX98" fmla="*/ 1232154 w 1857518"/>
              <a:gd name="connsiteY98" fmla="*/ 1594275 h 1847198"/>
              <a:gd name="connsiteX99" fmla="*/ 1153725 w 1857518"/>
              <a:gd name="connsiteY99" fmla="*/ 1624202 h 1847198"/>
              <a:gd name="connsiteX100" fmla="*/ 1134634 w 1857518"/>
              <a:gd name="connsiteY100" fmla="*/ 1646905 h 1847198"/>
              <a:gd name="connsiteX101" fmla="*/ 1123798 w 1857518"/>
              <a:gd name="connsiteY101" fmla="*/ 1698503 h 1847198"/>
              <a:gd name="connsiteX102" fmla="*/ 1097999 w 1857518"/>
              <a:gd name="connsiteY102" fmla="*/ 1821821 h 1847198"/>
              <a:gd name="connsiteX103" fmla="*/ 1076329 w 1857518"/>
              <a:gd name="connsiteY103" fmla="*/ 1842460 h 1847198"/>
              <a:gd name="connsiteX104" fmla="*/ 994288 w 1857518"/>
              <a:gd name="connsiteY104" fmla="*/ 1851232 h 1847198"/>
              <a:gd name="connsiteX105" fmla="*/ 959201 w 1857518"/>
              <a:gd name="connsiteY105" fmla="*/ 1852264 h 1847198"/>
              <a:gd name="connsiteX106" fmla="*/ 928759 w 1857518"/>
              <a:gd name="connsiteY106" fmla="*/ 382245 h 1847198"/>
              <a:gd name="connsiteX107" fmla="*/ 386983 w 1857518"/>
              <a:gd name="connsiteY107" fmla="*/ 921957 h 1847198"/>
              <a:gd name="connsiteX108" fmla="*/ 926695 w 1857518"/>
              <a:gd name="connsiteY108" fmla="*/ 1465797 h 1847198"/>
              <a:gd name="connsiteX109" fmla="*/ 1470535 w 1857518"/>
              <a:gd name="connsiteY109" fmla="*/ 924537 h 1847198"/>
              <a:gd name="connsiteX110" fmla="*/ 928759 w 1857518"/>
              <a:gd name="connsiteY110" fmla="*/ 382245 h 184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857518" h="1847198">
                <a:moveTo>
                  <a:pt x="959201" y="1852264"/>
                </a:moveTo>
                <a:cubicBezTo>
                  <a:pt x="943206" y="1852264"/>
                  <a:pt x="927211" y="1852264"/>
                  <a:pt x="910700" y="1852264"/>
                </a:cubicBezTo>
                <a:cubicBezTo>
                  <a:pt x="900380" y="1848652"/>
                  <a:pt x="894704" y="1840913"/>
                  <a:pt x="891608" y="1830593"/>
                </a:cubicBezTo>
                <a:cubicBezTo>
                  <a:pt x="874065" y="1776931"/>
                  <a:pt x="856006" y="1723270"/>
                  <a:pt x="838463" y="1669608"/>
                </a:cubicBezTo>
                <a:cubicBezTo>
                  <a:pt x="834335" y="1657224"/>
                  <a:pt x="826080" y="1649485"/>
                  <a:pt x="813180" y="1646905"/>
                </a:cubicBezTo>
                <a:cubicBezTo>
                  <a:pt x="785833" y="1640713"/>
                  <a:pt x="757970" y="1635037"/>
                  <a:pt x="730624" y="1628330"/>
                </a:cubicBezTo>
                <a:cubicBezTo>
                  <a:pt x="716176" y="1624718"/>
                  <a:pt x="704309" y="1628330"/>
                  <a:pt x="693990" y="1639165"/>
                </a:cubicBezTo>
                <a:cubicBezTo>
                  <a:pt x="654259" y="1680443"/>
                  <a:pt x="613497" y="1720690"/>
                  <a:pt x="573251" y="1761452"/>
                </a:cubicBezTo>
                <a:cubicBezTo>
                  <a:pt x="563963" y="1770739"/>
                  <a:pt x="553127" y="1772804"/>
                  <a:pt x="542292" y="1766612"/>
                </a:cubicBezTo>
                <a:cubicBezTo>
                  <a:pt x="498950" y="1742361"/>
                  <a:pt x="456123" y="1718110"/>
                  <a:pt x="412782" y="1693859"/>
                </a:cubicBezTo>
                <a:cubicBezTo>
                  <a:pt x="397818" y="1685603"/>
                  <a:pt x="394206" y="1676832"/>
                  <a:pt x="398334" y="1660836"/>
                </a:cubicBezTo>
                <a:cubicBezTo>
                  <a:pt x="412265" y="1605111"/>
                  <a:pt x="426713" y="1549901"/>
                  <a:pt x="440644" y="1494176"/>
                </a:cubicBezTo>
                <a:cubicBezTo>
                  <a:pt x="443741" y="1482308"/>
                  <a:pt x="441676" y="1471473"/>
                  <a:pt x="432904" y="1462185"/>
                </a:cubicBezTo>
                <a:cubicBezTo>
                  <a:pt x="412265" y="1440514"/>
                  <a:pt x="391110" y="1418843"/>
                  <a:pt x="370471" y="1397172"/>
                </a:cubicBezTo>
                <a:cubicBezTo>
                  <a:pt x="362216" y="1388400"/>
                  <a:pt x="351896" y="1385820"/>
                  <a:pt x="340545" y="1388400"/>
                </a:cubicBezTo>
                <a:cubicBezTo>
                  <a:pt x="330226" y="1390464"/>
                  <a:pt x="320422" y="1393044"/>
                  <a:pt x="310618" y="1395108"/>
                </a:cubicBezTo>
                <a:cubicBezTo>
                  <a:pt x="263664" y="1405428"/>
                  <a:pt x="217226" y="1416263"/>
                  <a:pt x="170273" y="1426583"/>
                </a:cubicBezTo>
                <a:cubicBezTo>
                  <a:pt x="157373" y="1429679"/>
                  <a:pt x="147054" y="1425035"/>
                  <a:pt x="141377" y="1413683"/>
                </a:cubicBezTo>
                <a:cubicBezTo>
                  <a:pt x="117642" y="1368277"/>
                  <a:pt x="94423" y="1322355"/>
                  <a:pt x="70689" y="1276949"/>
                </a:cubicBezTo>
                <a:cubicBezTo>
                  <a:pt x="65529" y="1266630"/>
                  <a:pt x="67593" y="1255278"/>
                  <a:pt x="75848" y="1247539"/>
                </a:cubicBezTo>
                <a:cubicBezTo>
                  <a:pt x="119191" y="1207292"/>
                  <a:pt x="163049" y="1166530"/>
                  <a:pt x="206391" y="1126284"/>
                </a:cubicBezTo>
                <a:cubicBezTo>
                  <a:pt x="215162" y="1118544"/>
                  <a:pt x="218258" y="1108225"/>
                  <a:pt x="216710" y="1096873"/>
                </a:cubicBezTo>
                <a:cubicBezTo>
                  <a:pt x="211551" y="1069010"/>
                  <a:pt x="206391" y="1040631"/>
                  <a:pt x="201231" y="1012769"/>
                </a:cubicBezTo>
                <a:cubicBezTo>
                  <a:pt x="199167" y="1000901"/>
                  <a:pt x="192459" y="993162"/>
                  <a:pt x="181108" y="989034"/>
                </a:cubicBezTo>
                <a:cubicBezTo>
                  <a:pt x="142925" y="975103"/>
                  <a:pt x="104743" y="961171"/>
                  <a:pt x="67077" y="947240"/>
                </a:cubicBezTo>
                <a:cubicBezTo>
                  <a:pt x="44890" y="938984"/>
                  <a:pt x="22187" y="931760"/>
                  <a:pt x="0" y="921957"/>
                </a:cubicBezTo>
                <a:cubicBezTo>
                  <a:pt x="0" y="912153"/>
                  <a:pt x="0" y="902866"/>
                  <a:pt x="0" y="893062"/>
                </a:cubicBezTo>
                <a:cubicBezTo>
                  <a:pt x="1548" y="876035"/>
                  <a:pt x="3096" y="859524"/>
                  <a:pt x="4643" y="842496"/>
                </a:cubicBezTo>
                <a:cubicBezTo>
                  <a:pt x="7740" y="809474"/>
                  <a:pt x="12383" y="776451"/>
                  <a:pt x="17543" y="743945"/>
                </a:cubicBezTo>
                <a:cubicBezTo>
                  <a:pt x="19091" y="733109"/>
                  <a:pt x="26831" y="725369"/>
                  <a:pt x="38182" y="723305"/>
                </a:cubicBezTo>
                <a:cubicBezTo>
                  <a:pt x="97003" y="712470"/>
                  <a:pt x="155309" y="702150"/>
                  <a:pt x="214131" y="691315"/>
                </a:cubicBezTo>
                <a:cubicBezTo>
                  <a:pt x="226514" y="689251"/>
                  <a:pt x="234770" y="682543"/>
                  <a:pt x="239929" y="671192"/>
                </a:cubicBezTo>
                <a:cubicBezTo>
                  <a:pt x="248701" y="649521"/>
                  <a:pt x="257989" y="627850"/>
                  <a:pt x="266760" y="606695"/>
                </a:cubicBezTo>
                <a:cubicBezTo>
                  <a:pt x="272436" y="593279"/>
                  <a:pt x="270888" y="581928"/>
                  <a:pt x="262116" y="570060"/>
                </a:cubicBezTo>
                <a:cubicBezTo>
                  <a:pt x="227546" y="525170"/>
                  <a:pt x="193492" y="479764"/>
                  <a:pt x="159437" y="434874"/>
                </a:cubicBezTo>
                <a:cubicBezTo>
                  <a:pt x="150665" y="423007"/>
                  <a:pt x="150665" y="412687"/>
                  <a:pt x="159953" y="401336"/>
                </a:cubicBezTo>
                <a:cubicBezTo>
                  <a:pt x="192975" y="360058"/>
                  <a:pt x="225998" y="319295"/>
                  <a:pt x="259536" y="278017"/>
                </a:cubicBezTo>
                <a:cubicBezTo>
                  <a:pt x="270372" y="265118"/>
                  <a:pt x="279144" y="262538"/>
                  <a:pt x="294623" y="268729"/>
                </a:cubicBezTo>
                <a:cubicBezTo>
                  <a:pt x="348801" y="291433"/>
                  <a:pt x="402978" y="313620"/>
                  <a:pt x="457672" y="336322"/>
                </a:cubicBezTo>
                <a:cubicBezTo>
                  <a:pt x="468507" y="340966"/>
                  <a:pt x="479342" y="340450"/>
                  <a:pt x="489146" y="333743"/>
                </a:cubicBezTo>
                <a:cubicBezTo>
                  <a:pt x="506690" y="321875"/>
                  <a:pt x="523717" y="310008"/>
                  <a:pt x="540744" y="298140"/>
                </a:cubicBezTo>
                <a:cubicBezTo>
                  <a:pt x="548999" y="292464"/>
                  <a:pt x="553127" y="284209"/>
                  <a:pt x="553127" y="273889"/>
                </a:cubicBezTo>
                <a:cubicBezTo>
                  <a:pt x="553127" y="267697"/>
                  <a:pt x="552612" y="261506"/>
                  <a:pt x="552096" y="255830"/>
                </a:cubicBezTo>
                <a:cubicBezTo>
                  <a:pt x="550032" y="228999"/>
                  <a:pt x="547968" y="202684"/>
                  <a:pt x="545904" y="175854"/>
                </a:cubicBezTo>
                <a:cubicBezTo>
                  <a:pt x="543840" y="149023"/>
                  <a:pt x="541776" y="122708"/>
                  <a:pt x="539712" y="95877"/>
                </a:cubicBezTo>
                <a:cubicBezTo>
                  <a:pt x="538680" y="83493"/>
                  <a:pt x="544872" y="73690"/>
                  <a:pt x="556739" y="69562"/>
                </a:cubicBezTo>
                <a:cubicBezTo>
                  <a:pt x="609885" y="51503"/>
                  <a:pt x="663031" y="33444"/>
                  <a:pt x="716176" y="15901"/>
                </a:cubicBezTo>
                <a:cubicBezTo>
                  <a:pt x="719788" y="14869"/>
                  <a:pt x="722884" y="14353"/>
                  <a:pt x="726496" y="14353"/>
                </a:cubicBezTo>
                <a:cubicBezTo>
                  <a:pt x="736299" y="14869"/>
                  <a:pt x="742491" y="21060"/>
                  <a:pt x="748167" y="28800"/>
                </a:cubicBezTo>
                <a:cubicBezTo>
                  <a:pt x="781189" y="76786"/>
                  <a:pt x="814728" y="124772"/>
                  <a:pt x="847750" y="172758"/>
                </a:cubicBezTo>
                <a:cubicBezTo>
                  <a:pt x="855490" y="183593"/>
                  <a:pt x="865810" y="188753"/>
                  <a:pt x="878709" y="187721"/>
                </a:cubicBezTo>
                <a:cubicBezTo>
                  <a:pt x="896252" y="186173"/>
                  <a:pt x="914312" y="185657"/>
                  <a:pt x="931855" y="185657"/>
                </a:cubicBezTo>
                <a:cubicBezTo>
                  <a:pt x="939079" y="185657"/>
                  <a:pt x="944239" y="183077"/>
                  <a:pt x="948366" y="177401"/>
                </a:cubicBezTo>
                <a:cubicBezTo>
                  <a:pt x="950430" y="174822"/>
                  <a:pt x="952494" y="171726"/>
                  <a:pt x="954042" y="169146"/>
                </a:cubicBezTo>
                <a:cubicBezTo>
                  <a:pt x="962814" y="153150"/>
                  <a:pt x="971069" y="137155"/>
                  <a:pt x="979840" y="121676"/>
                </a:cubicBezTo>
                <a:cubicBezTo>
                  <a:pt x="998932" y="85558"/>
                  <a:pt x="1018539" y="49955"/>
                  <a:pt x="1037630" y="13837"/>
                </a:cubicBezTo>
                <a:cubicBezTo>
                  <a:pt x="1043822" y="2485"/>
                  <a:pt x="1053626" y="-2159"/>
                  <a:pt x="1066525" y="937"/>
                </a:cubicBezTo>
                <a:cubicBezTo>
                  <a:pt x="1122251" y="14353"/>
                  <a:pt x="1177976" y="27252"/>
                  <a:pt x="1233702" y="40667"/>
                </a:cubicBezTo>
                <a:cubicBezTo>
                  <a:pt x="1245569" y="43763"/>
                  <a:pt x="1252793" y="52535"/>
                  <a:pt x="1253309" y="64918"/>
                </a:cubicBezTo>
                <a:cubicBezTo>
                  <a:pt x="1253825" y="71626"/>
                  <a:pt x="1253825" y="78334"/>
                  <a:pt x="1254341" y="85042"/>
                </a:cubicBezTo>
                <a:cubicBezTo>
                  <a:pt x="1255888" y="126836"/>
                  <a:pt x="1256921" y="168630"/>
                  <a:pt x="1258468" y="209908"/>
                </a:cubicBezTo>
                <a:cubicBezTo>
                  <a:pt x="1258985" y="221260"/>
                  <a:pt x="1259501" y="233127"/>
                  <a:pt x="1260016" y="244478"/>
                </a:cubicBezTo>
                <a:cubicBezTo>
                  <a:pt x="1260532" y="255830"/>
                  <a:pt x="1266208" y="264602"/>
                  <a:pt x="1276012" y="270277"/>
                </a:cubicBezTo>
                <a:cubicBezTo>
                  <a:pt x="1288395" y="277501"/>
                  <a:pt x="1301295" y="284209"/>
                  <a:pt x="1313678" y="291948"/>
                </a:cubicBezTo>
                <a:cubicBezTo>
                  <a:pt x="1326062" y="299172"/>
                  <a:pt x="1337413" y="298656"/>
                  <a:pt x="1349797" y="291948"/>
                </a:cubicBezTo>
                <a:cubicBezTo>
                  <a:pt x="1400879" y="263570"/>
                  <a:pt x="1451444" y="235191"/>
                  <a:pt x="1502526" y="206812"/>
                </a:cubicBezTo>
                <a:cubicBezTo>
                  <a:pt x="1514394" y="200105"/>
                  <a:pt x="1525745" y="202168"/>
                  <a:pt x="1535033" y="211456"/>
                </a:cubicBezTo>
                <a:cubicBezTo>
                  <a:pt x="1574763" y="251702"/>
                  <a:pt x="1613977" y="292464"/>
                  <a:pt x="1653707" y="332711"/>
                </a:cubicBezTo>
                <a:cubicBezTo>
                  <a:pt x="1664027" y="343546"/>
                  <a:pt x="1665575" y="353350"/>
                  <a:pt x="1657835" y="366249"/>
                </a:cubicBezTo>
                <a:cubicBezTo>
                  <a:pt x="1628424" y="416299"/>
                  <a:pt x="1598497" y="465833"/>
                  <a:pt x="1569087" y="515883"/>
                </a:cubicBezTo>
                <a:cubicBezTo>
                  <a:pt x="1562379" y="527234"/>
                  <a:pt x="1561863" y="539102"/>
                  <a:pt x="1568571" y="550453"/>
                </a:cubicBezTo>
                <a:cubicBezTo>
                  <a:pt x="1576311" y="564384"/>
                  <a:pt x="1583534" y="578316"/>
                  <a:pt x="1591274" y="592247"/>
                </a:cubicBezTo>
                <a:cubicBezTo>
                  <a:pt x="1596950" y="602567"/>
                  <a:pt x="1605721" y="608243"/>
                  <a:pt x="1617589" y="608759"/>
                </a:cubicBezTo>
                <a:cubicBezTo>
                  <a:pt x="1637196" y="610307"/>
                  <a:pt x="1657319" y="611339"/>
                  <a:pt x="1676926" y="612886"/>
                </a:cubicBezTo>
                <a:cubicBezTo>
                  <a:pt x="1717172" y="615466"/>
                  <a:pt x="1757419" y="618046"/>
                  <a:pt x="1797665" y="620626"/>
                </a:cubicBezTo>
                <a:cubicBezTo>
                  <a:pt x="1809016" y="621142"/>
                  <a:pt x="1818304" y="628882"/>
                  <a:pt x="1820884" y="640233"/>
                </a:cubicBezTo>
                <a:cubicBezTo>
                  <a:pt x="1833267" y="695959"/>
                  <a:pt x="1845135" y="752200"/>
                  <a:pt x="1857518" y="808442"/>
                </a:cubicBezTo>
                <a:cubicBezTo>
                  <a:pt x="1859066" y="816181"/>
                  <a:pt x="1857002" y="822889"/>
                  <a:pt x="1851842" y="829081"/>
                </a:cubicBezTo>
                <a:cubicBezTo>
                  <a:pt x="1849262" y="832177"/>
                  <a:pt x="1845135" y="834241"/>
                  <a:pt x="1841523" y="836305"/>
                </a:cubicBezTo>
                <a:cubicBezTo>
                  <a:pt x="1789925" y="862103"/>
                  <a:pt x="1738327" y="887902"/>
                  <a:pt x="1686214" y="913701"/>
                </a:cubicBezTo>
                <a:cubicBezTo>
                  <a:pt x="1675378" y="919377"/>
                  <a:pt x="1669187" y="927633"/>
                  <a:pt x="1668670" y="940016"/>
                </a:cubicBezTo>
                <a:cubicBezTo>
                  <a:pt x="1667639" y="959623"/>
                  <a:pt x="1666090" y="978714"/>
                  <a:pt x="1665059" y="998322"/>
                </a:cubicBezTo>
                <a:cubicBezTo>
                  <a:pt x="1664543" y="1009673"/>
                  <a:pt x="1668670" y="1019477"/>
                  <a:pt x="1678474" y="1026184"/>
                </a:cubicBezTo>
                <a:cubicBezTo>
                  <a:pt x="1726460" y="1061271"/>
                  <a:pt x="1773930" y="1096873"/>
                  <a:pt x="1821916" y="1131960"/>
                </a:cubicBezTo>
                <a:cubicBezTo>
                  <a:pt x="1833267" y="1140215"/>
                  <a:pt x="1836879" y="1150535"/>
                  <a:pt x="1831720" y="1163950"/>
                </a:cubicBezTo>
                <a:cubicBezTo>
                  <a:pt x="1822948" y="1188201"/>
                  <a:pt x="1814176" y="1212452"/>
                  <a:pt x="1805404" y="1236703"/>
                </a:cubicBezTo>
                <a:cubicBezTo>
                  <a:pt x="1795601" y="1263534"/>
                  <a:pt x="1785798" y="1290881"/>
                  <a:pt x="1775478" y="1317711"/>
                </a:cubicBezTo>
                <a:cubicBezTo>
                  <a:pt x="1771350" y="1329063"/>
                  <a:pt x="1761546" y="1335255"/>
                  <a:pt x="1750195" y="1334223"/>
                </a:cubicBezTo>
                <a:cubicBezTo>
                  <a:pt x="1728524" y="1332159"/>
                  <a:pt x="1707369" y="1329579"/>
                  <a:pt x="1685698" y="1327515"/>
                </a:cubicBezTo>
                <a:cubicBezTo>
                  <a:pt x="1648548" y="1323387"/>
                  <a:pt x="1611397" y="1319259"/>
                  <a:pt x="1574247" y="1315648"/>
                </a:cubicBezTo>
                <a:cubicBezTo>
                  <a:pt x="1562379" y="1314616"/>
                  <a:pt x="1553092" y="1318743"/>
                  <a:pt x="1545868" y="1328547"/>
                </a:cubicBezTo>
                <a:cubicBezTo>
                  <a:pt x="1532453" y="1346606"/>
                  <a:pt x="1519553" y="1365181"/>
                  <a:pt x="1505622" y="1383241"/>
                </a:cubicBezTo>
                <a:cubicBezTo>
                  <a:pt x="1497366" y="1394076"/>
                  <a:pt x="1496334" y="1405428"/>
                  <a:pt x="1500978" y="1417811"/>
                </a:cubicBezTo>
                <a:cubicBezTo>
                  <a:pt x="1521617" y="1472505"/>
                  <a:pt x="1542772" y="1527198"/>
                  <a:pt x="1563411" y="1581892"/>
                </a:cubicBezTo>
                <a:cubicBezTo>
                  <a:pt x="1569087" y="1596339"/>
                  <a:pt x="1565991" y="1606143"/>
                  <a:pt x="1554124" y="1615430"/>
                </a:cubicBezTo>
                <a:cubicBezTo>
                  <a:pt x="1512845" y="1646389"/>
                  <a:pt x="1472083" y="1677864"/>
                  <a:pt x="1430805" y="1708822"/>
                </a:cubicBezTo>
                <a:cubicBezTo>
                  <a:pt x="1418938" y="1717594"/>
                  <a:pt x="1408618" y="1717594"/>
                  <a:pt x="1397266" y="1708306"/>
                </a:cubicBezTo>
                <a:cubicBezTo>
                  <a:pt x="1352892" y="1672704"/>
                  <a:pt x="1308003" y="1636585"/>
                  <a:pt x="1263628" y="1600467"/>
                </a:cubicBezTo>
                <a:cubicBezTo>
                  <a:pt x="1253825" y="1592727"/>
                  <a:pt x="1243505" y="1590147"/>
                  <a:pt x="1232154" y="1594275"/>
                </a:cubicBezTo>
                <a:cubicBezTo>
                  <a:pt x="1205839" y="1604079"/>
                  <a:pt x="1179524" y="1613883"/>
                  <a:pt x="1153725" y="1624202"/>
                </a:cubicBezTo>
                <a:cubicBezTo>
                  <a:pt x="1143406" y="1628330"/>
                  <a:pt x="1137214" y="1636070"/>
                  <a:pt x="1134634" y="1646905"/>
                </a:cubicBezTo>
                <a:cubicBezTo>
                  <a:pt x="1131022" y="1663932"/>
                  <a:pt x="1127411" y="1681475"/>
                  <a:pt x="1123798" y="1698503"/>
                </a:cubicBezTo>
                <a:cubicBezTo>
                  <a:pt x="1115027" y="1739781"/>
                  <a:pt x="1106771" y="1780543"/>
                  <a:pt x="1097999" y="1821821"/>
                </a:cubicBezTo>
                <a:cubicBezTo>
                  <a:pt x="1095420" y="1833689"/>
                  <a:pt x="1088196" y="1840913"/>
                  <a:pt x="1076329" y="1842460"/>
                </a:cubicBezTo>
                <a:cubicBezTo>
                  <a:pt x="1048982" y="1846072"/>
                  <a:pt x="1021635" y="1848652"/>
                  <a:pt x="994288" y="1851232"/>
                </a:cubicBezTo>
                <a:cubicBezTo>
                  <a:pt x="980873" y="1850200"/>
                  <a:pt x="970037" y="1851232"/>
                  <a:pt x="959201" y="1852264"/>
                </a:cubicBezTo>
                <a:close/>
                <a:moveTo>
                  <a:pt x="928759" y="382245"/>
                </a:moveTo>
                <a:cubicBezTo>
                  <a:pt x="633620" y="381729"/>
                  <a:pt x="388015" y="619594"/>
                  <a:pt x="386983" y="921957"/>
                </a:cubicBezTo>
                <a:cubicBezTo>
                  <a:pt x="385951" y="1222772"/>
                  <a:pt x="627428" y="1464765"/>
                  <a:pt x="926695" y="1465797"/>
                </a:cubicBezTo>
                <a:cubicBezTo>
                  <a:pt x="1229058" y="1466829"/>
                  <a:pt x="1470019" y="1222772"/>
                  <a:pt x="1470535" y="924537"/>
                </a:cubicBezTo>
                <a:cubicBezTo>
                  <a:pt x="1470535" y="625270"/>
                  <a:pt x="1228026" y="381729"/>
                  <a:pt x="928759" y="382245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9A123FC-02CE-41F5-8044-BF4EEF221F28}"/>
              </a:ext>
            </a:extLst>
          </p:cNvPr>
          <p:cNvSpPr/>
          <p:nvPr/>
        </p:nvSpPr>
        <p:spPr>
          <a:xfrm>
            <a:off x="3024122" y="1688320"/>
            <a:ext cx="1051669" cy="1070562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4288D6C-FFD6-4513-B7FB-6E8702672008}"/>
              </a:ext>
            </a:extLst>
          </p:cNvPr>
          <p:cNvSpPr/>
          <p:nvPr/>
        </p:nvSpPr>
        <p:spPr>
          <a:xfrm>
            <a:off x="11118869" y="220249"/>
            <a:ext cx="853923" cy="853924"/>
          </a:xfrm>
          <a:custGeom>
            <a:avLst/>
            <a:gdLst>
              <a:gd name="connsiteX0" fmla="*/ 686157 w 1243505"/>
              <a:gd name="connsiteY0" fmla="*/ 1016068 h 1243505"/>
              <a:gd name="connsiteX1" fmla="*/ 560258 w 1243505"/>
              <a:gd name="connsiteY1" fmla="*/ 1016068 h 1243505"/>
              <a:gd name="connsiteX2" fmla="*/ 545811 w 1243505"/>
              <a:gd name="connsiteY2" fmla="*/ 1026903 h 1243505"/>
              <a:gd name="connsiteX3" fmla="*/ 533944 w 1243505"/>
              <a:gd name="connsiteY3" fmla="*/ 1088821 h 1243505"/>
              <a:gd name="connsiteX4" fmla="*/ 505565 w 1243505"/>
              <a:gd name="connsiteY4" fmla="*/ 1169829 h 1243505"/>
              <a:gd name="connsiteX5" fmla="*/ 469447 w 1243505"/>
              <a:gd name="connsiteY5" fmla="*/ 1240002 h 1243505"/>
              <a:gd name="connsiteX6" fmla="*/ 452935 w 1243505"/>
              <a:gd name="connsiteY6" fmla="*/ 1246710 h 1243505"/>
              <a:gd name="connsiteX7" fmla="*/ 305366 w 1243505"/>
              <a:gd name="connsiteY7" fmla="*/ 1185824 h 1243505"/>
              <a:gd name="connsiteX8" fmla="*/ 298142 w 1243505"/>
              <a:gd name="connsiteY8" fmla="*/ 1168281 h 1243505"/>
              <a:gd name="connsiteX9" fmla="*/ 333744 w 1243505"/>
              <a:gd name="connsiteY9" fmla="*/ 1059410 h 1243505"/>
              <a:gd name="connsiteX10" fmla="*/ 342000 w 1243505"/>
              <a:gd name="connsiteY10" fmla="*/ 1043415 h 1243505"/>
              <a:gd name="connsiteX11" fmla="*/ 395662 w 1243505"/>
              <a:gd name="connsiteY11" fmla="*/ 962922 h 1243505"/>
              <a:gd name="connsiteX12" fmla="*/ 393598 w 1243505"/>
              <a:gd name="connsiteY12" fmla="*/ 947959 h 1243505"/>
              <a:gd name="connsiteX13" fmla="*/ 299174 w 1243505"/>
              <a:gd name="connsiteY13" fmla="*/ 853535 h 1243505"/>
              <a:gd name="connsiteX14" fmla="*/ 285243 w 1243505"/>
              <a:gd name="connsiteY14" fmla="*/ 851471 h 1243505"/>
              <a:gd name="connsiteX15" fmla="*/ 230549 w 1243505"/>
              <a:gd name="connsiteY15" fmla="*/ 888106 h 1243505"/>
              <a:gd name="connsiteX16" fmla="*/ 148509 w 1243505"/>
              <a:gd name="connsiteY16" fmla="*/ 926804 h 1243505"/>
              <a:gd name="connsiteX17" fmla="*/ 78852 w 1243505"/>
              <a:gd name="connsiteY17" fmla="*/ 949507 h 1243505"/>
              <a:gd name="connsiteX18" fmla="*/ 62340 w 1243505"/>
              <a:gd name="connsiteY18" fmla="*/ 942799 h 1243505"/>
              <a:gd name="connsiteX19" fmla="*/ 939 w 1243505"/>
              <a:gd name="connsiteY19" fmla="*/ 794198 h 1243505"/>
              <a:gd name="connsiteX20" fmla="*/ 7131 w 1243505"/>
              <a:gd name="connsiteY20" fmla="*/ 778718 h 1243505"/>
              <a:gd name="connsiteX21" fmla="*/ 114454 w 1243505"/>
              <a:gd name="connsiteY21" fmla="*/ 725056 h 1243505"/>
              <a:gd name="connsiteX22" fmla="*/ 189787 w 1243505"/>
              <a:gd name="connsiteY22" fmla="*/ 708545 h 1243505"/>
              <a:gd name="connsiteX23" fmla="*/ 221261 w 1243505"/>
              <a:gd name="connsiteY23" fmla="*/ 702354 h 1243505"/>
              <a:gd name="connsiteX24" fmla="*/ 231581 w 1243505"/>
              <a:gd name="connsiteY24" fmla="*/ 688938 h 1243505"/>
              <a:gd name="connsiteX25" fmla="*/ 225905 w 1243505"/>
              <a:gd name="connsiteY25" fmla="*/ 631149 h 1243505"/>
              <a:gd name="connsiteX26" fmla="*/ 231581 w 1243505"/>
              <a:gd name="connsiteY26" fmla="*/ 559428 h 1243505"/>
              <a:gd name="connsiteX27" fmla="*/ 220745 w 1243505"/>
              <a:gd name="connsiteY27" fmla="*/ 544980 h 1243505"/>
              <a:gd name="connsiteX28" fmla="*/ 172760 w 1243505"/>
              <a:gd name="connsiteY28" fmla="*/ 535693 h 1243505"/>
              <a:gd name="connsiteX29" fmla="*/ 27770 w 1243505"/>
              <a:gd name="connsiteY29" fmla="*/ 478419 h 1243505"/>
              <a:gd name="connsiteX30" fmla="*/ 8163 w 1243505"/>
              <a:gd name="connsiteY30" fmla="*/ 431465 h 1243505"/>
              <a:gd name="connsiteX31" fmla="*/ 62340 w 1243505"/>
              <a:gd name="connsiteY31" fmla="*/ 305051 h 1243505"/>
              <a:gd name="connsiteX32" fmla="*/ 79884 w 1243505"/>
              <a:gd name="connsiteY32" fmla="*/ 297827 h 1243505"/>
              <a:gd name="connsiteX33" fmla="*/ 188755 w 1243505"/>
              <a:gd name="connsiteY33" fmla="*/ 333430 h 1243505"/>
              <a:gd name="connsiteX34" fmla="*/ 204750 w 1243505"/>
              <a:gd name="connsiteY34" fmla="*/ 341685 h 1243505"/>
              <a:gd name="connsiteX35" fmla="*/ 285243 w 1243505"/>
              <a:gd name="connsiteY35" fmla="*/ 395347 h 1243505"/>
              <a:gd name="connsiteX36" fmla="*/ 300206 w 1243505"/>
              <a:gd name="connsiteY36" fmla="*/ 393283 h 1243505"/>
              <a:gd name="connsiteX37" fmla="*/ 393598 w 1243505"/>
              <a:gd name="connsiteY37" fmla="*/ 299891 h 1243505"/>
              <a:gd name="connsiteX38" fmla="*/ 395662 w 1243505"/>
              <a:gd name="connsiteY38" fmla="*/ 283896 h 1243505"/>
              <a:gd name="connsiteX39" fmla="*/ 353352 w 1243505"/>
              <a:gd name="connsiteY39" fmla="*/ 220947 h 1243505"/>
              <a:gd name="connsiteX40" fmla="*/ 325489 w 1243505"/>
              <a:gd name="connsiteY40" fmla="*/ 162125 h 1243505"/>
              <a:gd name="connsiteX41" fmla="*/ 299690 w 1243505"/>
              <a:gd name="connsiteY41" fmla="*/ 82665 h 1243505"/>
              <a:gd name="connsiteX42" fmla="*/ 307946 w 1243505"/>
              <a:gd name="connsiteY42" fmla="*/ 61510 h 1243505"/>
              <a:gd name="connsiteX43" fmla="*/ 451903 w 1243505"/>
              <a:gd name="connsiteY43" fmla="*/ 2172 h 1243505"/>
              <a:gd name="connsiteX44" fmla="*/ 470478 w 1243505"/>
              <a:gd name="connsiteY44" fmla="*/ 9396 h 1243505"/>
              <a:gd name="connsiteX45" fmla="*/ 522076 w 1243505"/>
              <a:gd name="connsiteY45" fmla="*/ 111559 h 1243505"/>
              <a:gd name="connsiteX46" fmla="*/ 537555 w 1243505"/>
              <a:gd name="connsiteY46" fmla="*/ 177605 h 1243505"/>
              <a:gd name="connsiteX47" fmla="*/ 546843 w 1243505"/>
              <a:gd name="connsiteY47" fmla="*/ 223011 h 1243505"/>
              <a:gd name="connsiteX48" fmla="*/ 559227 w 1243505"/>
              <a:gd name="connsiteY48" fmla="*/ 231782 h 1243505"/>
              <a:gd name="connsiteX49" fmla="*/ 688737 w 1243505"/>
              <a:gd name="connsiteY49" fmla="*/ 231782 h 1243505"/>
              <a:gd name="connsiteX50" fmla="*/ 704216 w 1243505"/>
              <a:gd name="connsiteY50" fmla="*/ 220431 h 1243505"/>
              <a:gd name="connsiteX51" fmla="*/ 716600 w 1243505"/>
              <a:gd name="connsiteY51" fmla="*/ 156966 h 1243505"/>
              <a:gd name="connsiteX52" fmla="*/ 743430 w 1243505"/>
              <a:gd name="connsiteY52" fmla="*/ 79569 h 1243505"/>
              <a:gd name="connsiteX53" fmla="*/ 780065 w 1243505"/>
              <a:gd name="connsiteY53" fmla="*/ 8364 h 1243505"/>
              <a:gd name="connsiteX54" fmla="*/ 797092 w 1243505"/>
              <a:gd name="connsiteY54" fmla="*/ 1140 h 1243505"/>
              <a:gd name="connsiteX55" fmla="*/ 944146 w 1243505"/>
              <a:gd name="connsiteY55" fmla="*/ 62542 h 1243505"/>
              <a:gd name="connsiteX56" fmla="*/ 950853 w 1243505"/>
              <a:gd name="connsiteY56" fmla="*/ 79053 h 1243505"/>
              <a:gd name="connsiteX57" fmla="*/ 914735 w 1243505"/>
              <a:gd name="connsiteY57" fmla="*/ 189472 h 1243505"/>
              <a:gd name="connsiteX58" fmla="*/ 906479 w 1243505"/>
              <a:gd name="connsiteY58" fmla="*/ 205467 h 1243505"/>
              <a:gd name="connsiteX59" fmla="*/ 853334 w 1243505"/>
              <a:gd name="connsiteY59" fmla="*/ 284928 h 1243505"/>
              <a:gd name="connsiteX60" fmla="*/ 855398 w 1243505"/>
              <a:gd name="connsiteY60" fmla="*/ 300923 h 1243505"/>
              <a:gd name="connsiteX61" fmla="*/ 948789 w 1243505"/>
              <a:gd name="connsiteY61" fmla="*/ 394315 h 1243505"/>
              <a:gd name="connsiteX62" fmla="*/ 963753 w 1243505"/>
              <a:gd name="connsiteY62" fmla="*/ 396379 h 1243505"/>
              <a:gd name="connsiteX63" fmla="*/ 1015866 w 1243505"/>
              <a:gd name="connsiteY63" fmla="*/ 360777 h 1243505"/>
              <a:gd name="connsiteX64" fmla="*/ 1099971 w 1243505"/>
              <a:gd name="connsiteY64" fmla="*/ 320530 h 1243505"/>
              <a:gd name="connsiteX65" fmla="*/ 1168596 w 1243505"/>
              <a:gd name="connsiteY65" fmla="*/ 298343 h 1243505"/>
              <a:gd name="connsiteX66" fmla="*/ 1186139 w 1243505"/>
              <a:gd name="connsiteY66" fmla="*/ 305567 h 1243505"/>
              <a:gd name="connsiteX67" fmla="*/ 1247024 w 1243505"/>
              <a:gd name="connsiteY67" fmla="*/ 453136 h 1243505"/>
              <a:gd name="connsiteX68" fmla="*/ 1240317 w 1243505"/>
              <a:gd name="connsiteY68" fmla="*/ 469648 h 1243505"/>
              <a:gd name="connsiteX69" fmla="*/ 1135573 w 1243505"/>
              <a:gd name="connsiteY69" fmla="*/ 522277 h 1243505"/>
              <a:gd name="connsiteX70" fmla="*/ 1059209 w 1243505"/>
              <a:gd name="connsiteY70" fmla="*/ 539821 h 1243505"/>
              <a:gd name="connsiteX71" fmla="*/ 1040117 w 1243505"/>
              <a:gd name="connsiteY71" fmla="*/ 543433 h 1243505"/>
              <a:gd name="connsiteX72" fmla="*/ 1017930 w 1243505"/>
              <a:gd name="connsiteY72" fmla="*/ 572843 h 1243505"/>
              <a:gd name="connsiteX73" fmla="*/ 1016383 w 1243505"/>
              <a:gd name="connsiteY73" fmla="*/ 688422 h 1243505"/>
              <a:gd name="connsiteX74" fmla="*/ 1028250 w 1243505"/>
              <a:gd name="connsiteY74" fmla="*/ 703386 h 1243505"/>
              <a:gd name="connsiteX75" fmla="*/ 1118030 w 1243505"/>
              <a:gd name="connsiteY75" fmla="*/ 720929 h 1243505"/>
              <a:gd name="connsiteX76" fmla="*/ 1142281 w 1243505"/>
              <a:gd name="connsiteY76" fmla="*/ 729184 h 1243505"/>
              <a:gd name="connsiteX77" fmla="*/ 1237737 w 1243505"/>
              <a:gd name="connsiteY77" fmla="*/ 777686 h 1243505"/>
              <a:gd name="connsiteX78" fmla="*/ 1246508 w 1243505"/>
              <a:gd name="connsiteY78" fmla="*/ 797809 h 1243505"/>
              <a:gd name="connsiteX79" fmla="*/ 1186655 w 1243505"/>
              <a:gd name="connsiteY79" fmla="*/ 941767 h 1243505"/>
              <a:gd name="connsiteX80" fmla="*/ 1167564 w 1243505"/>
              <a:gd name="connsiteY80" fmla="*/ 950023 h 1243505"/>
              <a:gd name="connsiteX81" fmla="*/ 1062304 w 1243505"/>
              <a:gd name="connsiteY81" fmla="*/ 915452 h 1243505"/>
              <a:gd name="connsiteX82" fmla="*/ 1042697 w 1243505"/>
              <a:gd name="connsiteY82" fmla="*/ 905649 h 1243505"/>
              <a:gd name="connsiteX83" fmla="*/ 963237 w 1243505"/>
              <a:gd name="connsiteY83" fmla="*/ 852503 h 1243505"/>
              <a:gd name="connsiteX84" fmla="*/ 947241 w 1243505"/>
              <a:gd name="connsiteY84" fmla="*/ 855083 h 1243505"/>
              <a:gd name="connsiteX85" fmla="*/ 855914 w 1243505"/>
              <a:gd name="connsiteY85" fmla="*/ 946927 h 1243505"/>
              <a:gd name="connsiteX86" fmla="*/ 853850 w 1243505"/>
              <a:gd name="connsiteY86" fmla="*/ 966018 h 1243505"/>
              <a:gd name="connsiteX87" fmla="*/ 890484 w 1243505"/>
              <a:gd name="connsiteY87" fmla="*/ 1020711 h 1243505"/>
              <a:gd name="connsiteX88" fmla="*/ 925054 w 1243505"/>
              <a:gd name="connsiteY88" fmla="*/ 1093464 h 1243505"/>
              <a:gd name="connsiteX89" fmla="*/ 949821 w 1243505"/>
              <a:gd name="connsiteY89" fmla="*/ 1169313 h 1243505"/>
              <a:gd name="connsiteX90" fmla="*/ 943114 w 1243505"/>
              <a:gd name="connsiteY90" fmla="*/ 1185824 h 1243505"/>
              <a:gd name="connsiteX91" fmla="*/ 794512 w 1243505"/>
              <a:gd name="connsiteY91" fmla="*/ 1247226 h 1243505"/>
              <a:gd name="connsiteX92" fmla="*/ 779033 w 1243505"/>
              <a:gd name="connsiteY92" fmla="*/ 1241034 h 1243505"/>
              <a:gd name="connsiteX93" fmla="*/ 724855 w 1243505"/>
              <a:gd name="connsiteY93" fmla="*/ 1134226 h 1243505"/>
              <a:gd name="connsiteX94" fmla="*/ 718148 w 1243505"/>
              <a:gd name="connsiteY94" fmla="*/ 1105332 h 1243505"/>
              <a:gd name="connsiteX95" fmla="*/ 703184 w 1243505"/>
              <a:gd name="connsiteY95" fmla="*/ 1031031 h 1243505"/>
              <a:gd name="connsiteX96" fmla="*/ 686157 w 1243505"/>
              <a:gd name="connsiteY96" fmla="*/ 1016068 h 1243505"/>
              <a:gd name="connsiteX97" fmla="*/ 624240 w 1243505"/>
              <a:gd name="connsiteY97" fmla="*/ 791102 h 1243505"/>
              <a:gd name="connsiteX98" fmla="*/ 790900 w 1243505"/>
              <a:gd name="connsiteY98" fmla="*/ 623925 h 1243505"/>
              <a:gd name="connsiteX99" fmla="*/ 624240 w 1243505"/>
              <a:gd name="connsiteY99" fmla="*/ 458296 h 1243505"/>
              <a:gd name="connsiteX100" fmla="*/ 458095 w 1243505"/>
              <a:gd name="connsiteY100" fmla="*/ 624441 h 1243505"/>
              <a:gd name="connsiteX101" fmla="*/ 624240 w 1243505"/>
              <a:gd name="connsiteY101" fmla="*/ 791102 h 124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43505" h="1243505">
                <a:moveTo>
                  <a:pt x="686157" y="1016068"/>
                </a:moveTo>
                <a:cubicBezTo>
                  <a:pt x="644363" y="1024840"/>
                  <a:pt x="602053" y="1021743"/>
                  <a:pt x="560258" y="1016068"/>
                </a:cubicBezTo>
                <a:cubicBezTo>
                  <a:pt x="550455" y="1015036"/>
                  <a:pt x="547359" y="1018132"/>
                  <a:pt x="545811" y="1026903"/>
                </a:cubicBezTo>
                <a:cubicBezTo>
                  <a:pt x="542199" y="1047542"/>
                  <a:pt x="537039" y="1068181"/>
                  <a:pt x="533944" y="1088821"/>
                </a:cubicBezTo>
                <a:cubicBezTo>
                  <a:pt x="529816" y="1117715"/>
                  <a:pt x="519496" y="1144030"/>
                  <a:pt x="505565" y="1169829"/>
                </a:cubicBezTo>
                <a:cubicBezTo>
                  <a:pt x="492666" y="1192532"/>
                  <a:pt x="481314" y="1216267"/>
                  <a:pt x="469447" y="1240002"/>
                </a:cubicBezTo>
                <a:cubicBezTo>
                  <a:pt x="465835" y="1247741"/>
                  <a:pt x="461191" y="1249290"/>
                  <a:pt x="452935" y="1246710"/>
                </a:cubicBezTo>
                <a:cubicBezTo>
                  <a:pt x="401853" y="1231230"/>
                  <a:pt x="352836" y="1211107"/>
                  <a:pt x="305366" y="1185824"/>
                </a:cubicBezTo>
                <a:cubicBezTo>
                  <a:pt x="297110" y="1181696"/>
                  <a:pt x="295562" y="1177053"/>
                  <a:pt x="298142" y="1168281"/>
                </a:cubicBezTo>
                <a:cubicBezTo>
                  <a:pt x="310525" y="1132163"/>
                  <a:pt x="321877" y="1095528"/>
                  <a:pt x="333744" y="1059410"/>
                </a:cubicBezTo>
                <a:cubicBezTo>
                  <a:pt x="335808" y="1053734"/>
                  <a:pt x="338904" y="1048574"/>
                  <a:pt x="342000" y="1043415"/>
                </a:cubicBezTo>
                <a:cubicBezTo>
                  <a:pt x="360059" y="1016584"/>
                  <a:pt x="377602" y="989753"/>
                  <a:pt x="395662" y="962922"/>
                </a:cubicBezTo>
                <a:cubicBezTo>
                  <a:pt x="399790" y="956730"/>
                  <a:pt x="399790" y="952603"/>
                  <a:pt x="393598" y="947959"/>
                </a:cubicBezTo>
                <a:cubicBezTo>
                  <a:pt x="356963" y="921644"/>
                  <a:pt x="326005" y="889653"/>
                  <a:pt x="299174" y="853535"/>
                </a:cubicBezTo>
                <a:cubicBezTo>
                  <a:pt x="295046" y="847859"/>
                  <a:pt x="290918" y="847859"/>
                  <a:pt x="285243" y="851471"/>
                </a:cubicBezTo>
                <a:cubicBezTo>
                  <a:pt x="267183" y="863855"/>
                  <a:pt x="248092" y="875206"/>
                  <a:pt x="230549" y="888106"/>
                </a:cubicBezTo>
                <a:cubicBezTo>
                  <a:pt x="205782" y="906681"/>
                  <a:pt x="178435" y="918548"/>
                  <a:pt x="148509" y="926804"/>
                </a:cubicBezTo>
                <a:cubicBezTo>
                  <a:pt x="124774" y="933511"/>
                  <a:pt x="101555" y="941767"/>
                  <a:pt x="78852" y="949507"/>
                </a:cubicBezTo>
                <a:cubicBezTo>
                  <a:pt x="71112" y="952087"/>
                  <a:pt x="66468" y="950539"/>
                  <a:pt x="62340" y="942799"/>
                </a:cubicBezTo>
                <a:cubicBezTo>
                  <a:pt x="36541" y="895329"/>
                  <a:pt x="15902" y="845795"/>
                  <a:pt x="939" y="794198"/>
                </a:cubicBezTo>
                <a:cubicBezTo>
                  <a:pt x="-1125" y="786458"/>
                  <a:pt x="-93" y="782330"/>
                  <a:pt x="7131" y="778718"/>
                </a:cubicBezTo>
                <a:cubicBezTo>
                  <a:pt x="42733" y="760659"/>
                  <a:pt x="77820" y="741052"/>
                  <a:pt x="114454" y="725056"/>
                </a:cubicBezTo>
                <a:cubicBezTo>
                  <a:pt x="137673" y="714737"/>
                  <a:pt x="164504" y="714221"/>
                  <a:pt x="189787" y="708545"/>
                </a:cubicBezTo>
                <a:cubicBezTo>
                  <a:pt x="200106" y="705965"/>
                  <a:pt x="210942" y="704417"/>
                  <a:pt x="221261" y="702354"/>
                </a:cubicBezTo>
                <a:cubicBezTo>
                  <a:pt x="229001" y="700806"/>
                  <a:pt x="233129" y="698226"/>
                  <a:pt x="231581" y="688938"/>
                </a:cubicBezTo>
                <a:cubicBezTo>
                  <a:pt x="229001" y="669847"/>
                  <a:pt x="226937" y="650756"/>
                  <a:pt x="225905" y="631149"/>
                </a:cubicBezTo>
                <a:cubicBezTo>
                  <a:pt x="224873" y="606898"/>
                  <a:pt x="229517" y="583163"/>
                  <a:pt x="231581" y="559428"/>
                </a:cubicBezTo>
                <a:cubicBezTo>
                  <a:pt x="232613" y="549624"/>
                  <a:pt x="229001" y="546528"/>
                  <a:pt x="220745" y="544980"/>
                </a:cubicBezTo>
                <a:cubicBezTo>
                  <a:pt x="204750" y="542401"/>
                  <a:pt x="188755" y="537757"/>
                  <a:pt x="172760" y="535693"/>
                </a:cubicBezTo>
                <a:cubicBezTo>
                  <a:pt x="118582" y="530533"/>
                  <a:pt x="74208" y="502154"/>
                  <a:pt x="27770" y="478419"/>
                </a:cubicBezTo>
                <a:cubicBezTo>
                  <a:pt x="-2157" y="463456"/>
                  <a:pt x="-1125" y="463456"/>
                  <a:pt x="8163" y="431465"/>
                </a:cubicBezTo>
                <a:cubicBezTo>
                  <a:pt x="21062" y="387091"/>
                  <a:pt x="41701" y="345813"/>
                  <a:pt x="62340" y="305051"/>
                </a:cubicBezTo>
                <a:cubicBezTo>
                  <a:pt x="66468" y="296795"/>
                  <a:pt x="71112" y="295247"/>
                  <a:pt x="79884" y="297827"/>
                </a:cubicBezTo>
                <a:cubicBezTo>
                  <a:pt x="116002" y="310211"/>
                  <a:pt x="152636" y="321562"/>
                  <a:pt x="188755" y="333430"/>
                </a:cubicBezTo>
                <a:cubicBezTo>
                  <a:pt x="194430" y="335494"/>
                  <a:pt x="199590" y="338589"/>
                  <a:pt x="204750" y="341685"/>
                </a:cubicBezTo>
                <a:cubicBezTo>
                  <a:pt x="231581" y="359745"/>
                  <a:pt x="258412" y="377288"/>
                  <a:pt x="285243" y="395347"/>
                </a:cubicBezTo>
                <a:cubicBezTo>
                  <a:pt x="291434" y="399475"/>
                  <a:pt x="295562" y="399475"/>
                  <a:pt x="300206" y="393283"/>
                </a:cubicBezTo>
                <a:cubicBezTo>
                  <a:pt x="326521" y="357165"/>
                  <a:pt x="357479" y="326206"/>
                  <a:pt x="393598" y="299891"/>
                </a:cubicBezTo>
                <a:cubicBezTo>
                  <a:pt x="400305" y="294731"/>
                  <a:pt x="399790" y="290604"/>
                  <a:pt x="395662" y="283896"/>
                </a:cubicBezTo>
                <a:cubicBezTo>
                  <a:pt x="381214" y="263257"/>
                  <a:pt x="367799" y="241586"/>
                  <a:pt x="353352" y="220947"/>
                </a:cubicBezTo>
                <a:cubicBezTo>
                  <a:pt x="340452" y="202887"/>
                  <a:pt x="331681" y="183280"/>
                  <a:pt x="325489" y="162125"/>
                </a:cubicBezTo>
                <a:cubicBezTo>
                  <a:pt x="317749" y="135294"/>
                  <a:pt x="308978" y="108980"/>
                  <a:pt x="299690" y="82665"/>
                </a:cubicBezTo>
                <a:cubicBezTo>
                  <a:pt x="296078" y="72345"/>
                  <a:pt x="297626" y="66669"/>
                  <a:pt x="307946" y="61510"/>
                </a:cubicBezTo>
                <a:cubicBezTo>
                  <a:pt x="353867" y="37259"/>
                  <a:pt x="401853" y="17136"/>
                  <a:pt x="451903" y="2172"/>
                </a:cubicBezTo>
                <a:cubicBezTo>
                  <a:pt x="461191" y="-408"/>
                  <a:pt x="465835" y="624"/>
                  <a:pt x="470478" y="9396"/>
                </a:cubicBezTo>
                <a:cubicBezTo>
                  <a:pt x="487506" y="43451"/>
                  <a:pt x="505565" y="77505"/>
                  <a:pt x="522076" y="111559"/>
                </a:cubicBezTo>
                <a:cubicBezTo>
                  <a:pt x="531880" y="132199"/>
                  <a:pt x="532396" y="155934"/>
                  <a:pt x="537555" y="177605"/>
                </a:cubicBezTo>
                <a:cubicBezTo>
                  <a:pt x="541167" y="192568"/>
                  <a:pt x="543747" y="208047"/>
                  <a:pt x="546843" y="223011"/>
                </a:cubicBezTo>
                <a:cubicBezTo>
                  <a:pt x="548391" y="230234"/>
                  <a:pt x="550971" y="232814"/>
                  <a:pt x="559227" y="231782"/>
                </a:cubicBezTo>
                <a:cubicBezTo>
                  <a:pt x="602569" y="225590"/>
                  <a:pt x="645395" y="225074"/>
                  <a:pt x="688737" y="231782"/>
                </a:cubicBezTo>
                <a:cubicBezTo>
                  <a:pt x="699056" y="233330"/>
                  <a:pt x="702152" y="229718"/>
                  <a:pt x="704216" y="220431"/>
                </a:cubicBezTo>
                <a:cubicBezTo>
                  <a:pt x="707828" y="199276"/>
                  <a:pt x="713504" y="178636"/>
                  <a:pt x="716600" y="156966"/>
                </a:cubicBezTo>
                <a:cubicBezTo>
                  <a:pt x="720727" y="129103"/>
                  <a:pt x="730531" y="103820"/>
                  <a:pt x="743430" y="79569"/>
                </a:cubicBezTo>
                <a:cubicBezTo>
                  <a:pt x="756330" y="56350"/>
                  <a:pt x="768197" y="32099"/>
                  <a:pt x="780065" y="8364"/>
                </a:cubicBezTo>
                <a:cubicBezTo>
                  <a:pt x="784193" y="108"/>
                  <a:pt x="788320" y="-1440"/>
                  <a:pt x="797092" y="1140"/>
                </a:cubicBezTo>
                <a:cubicBezTo>
                  <a:pt x="848174" y="16620"/>
                  <a:pt x="897192" y="36743"/>
                  <a:pt x="944146" y="62542"/>
                </a:cubicBezTo>
                <a:cubicBezTo>
                  <a:pt x="951885" y="66669"/>
                  <a:pt x="953949" y="70797"/>
                  <a:pt x="950853" y="79053"/>
                </a:cubicBezTo>
                <a:cubicBezTo>
                  <a:pt x="938470" y="115687"/>
                  <a:pt x="927118" y="152838"/>
                  <a:pt x="914735" y="189472"/>
                </a:cubicBezTo>
                <a:cubicBezTo>
                  <a:pt x="912671" y="195148"/>
                  <a:pt x="909575" y="200308"/>
                  <a:pt x="906479" y="205467"/>
                </a:cubicBezTo>
                <a:cubicBezTo>
                  <a:pt x="888936" y="231782"/>
                  <a:pt x="871393" y="258613"/>
                  <a:pt x="853334" y="284928"/>
                </a:cubicBezTo>
                <a:cubicBezTo>
                  <a:pt x="848690" y="291635"/>
                  <a:pt x="849206" y="296279"/>
                  <a:pt x="855398" y="300923"/>
                </a:cubicBezTo>
                <a:cubicBezTo>
                  <a:pt x="891516" y="327238"/>
                  <a:pt x="922475" y="358713"/>
                  <a:pt x="948789" y="394315"/>
                </a:cubicBezTo>
                <a:cubicBezTo>
                  <a:pt x="953433" y="401023"/>
                  <a:pt x="957561" y="400507"/>
                  <a:pt x="963753" y="396379"/>
                </a:cubicBezTo>
                <a:cubicBezTo>
                  <a:pt x="981296" y="384511"/>
                  <a:pt x="999355" y="373676"/>
                  <a:pt x="1015866" y="360777"/>
                </a:cubicBezTo>
                <a:cubicBezTo>
                  <a:pt x="1041149" y="341685"/>
                  <a:pt x="1069528" y="329302"/>
                  <a:pt x="1099971" y="320530"/>
                </a:cubicBezTo>
                <a:cubicBezTo>
                  <a:pt x="1123190" y="314339"/>
                  <a:pt x="1145893" y="306083"/>
                  <a:pt x="1168596" y="298343"/>
                </a:cubicBezTo>
                <a:cubicBezTo>
                  <a:pt x="1177368" y="295247"/>
                  <a:pt x="1181495" y="297311"/>
                  <a:pt x="1186139" y="305567"/>
                </a:cubicBezTo>
                <a:cubicBezTo>
                  <a:pt x="1211422" y="352521"/>
                  <a:pt x="1232061" y="401539"/>
                  <a:pt x="1247024" y="453136"/>
                </a:cubicBezTo>
                <a:cubicBezTo>
                  <a:pt x="1249604" y="461392"/>
                  <a:pt x="1247540" y="465520"/>
                  <a:pt x="1240317" y="469648"/>
                </a:cubicBezTo>
                <a:cubicBezTo>
                  <a:pt x="1205230" y="487191"/>
                  <a:pt x="1171176" y="506282"/>
                  <a:pt x="1135573" y="522277"/>
                </a:cubicBezTo>
                <a:cubicBezTo>
                  <a:pt x="1111838" y="533113"/>
                  <a:pt x="1084492" y="533629"/>
                  <a:pt x="1059209" y="539821"/>
                </a:cubicBezTo>
                <a:cubicBezTo>
                  <a:pt x="1053017" y="541369"/>
                  <a:pt x="1046309" y="542401"/>
                  <a:pt x="1040117" y="543433"/>
                </a:cubicBezTo>
                <a:cubicBezTo>
                  <a:pt x="1015866" y="548592"/>
                  <a:pt x="1014318" y="548592"/>
                  <a:pt x="1017930" y="572843"/>
                </a:cubicBezTo>
                <a:cubicBezTo>
                  <a:pt x="1024122" y="611541"/>
                  <a:pt x="1021542" y="649724"/>
                  <a:pt x="1016383" y="688422"/>
                </a:cubicBezTo>
                <a:cubicBezTo>
                  <a:pt x="1014835" y="699258"/>
                  <a:pt x="1019478" y="701837"/>
                  <a:pt x="1028250" y="703386"/>
                </a:cubicBezTo>
                <a:cubicBezTo>
                  <a:pt x="1058177" y="709061"/>
                  <a:pt x="1088103" y="715253"/>
                  <a:pt x="1118030" y="720929"/>
                </a:cubicBezTo>
                <a:cubicBezTo>
                  <a:pt x="1126802" y="722477"/>
                  <a:pt x="1134541" y="725572"/>
                  <a:pt x="1142281" y="729184"/>
                </a:cubicBezTo>
                <a:cubicBezTo>
                  <a:pt x="1173756" y="745696"/>
                  <a:pt x="1205746" y="762207"/>
                  <a:pt x="1237737" y="777686"/>
                </a:cubicBezTo>
                <a:cubicBezTo>
                  <a:pt x="1247024" y="782330"/>
                  <a:pt x="1249604" y="786974"/>
                  <a:pt x="1246508" y="797809"/>
                </a:cubicBezTo>
                <a:cubicBezTo>
                  <a:pt x="1231545" y="847859"/>
                  <a:pt x="1211422" y="895329"/>
                  <a:pt x="1186655" y="941767"/>
                </a:cubicBezTo>
                <a:cubicBezTo>
                  <a:pt x="1182011" y="950539"/>
                  <a:pt x="1177368" y="953634"/>
                  <a:pt x="1167564" y="950023"/>
                </a:cubicBezTo>
                <a:cubicBezTo>
                  <a:pt x="1132477" y="938155"/>
                  <a:pt x="1097391" y="926804"/>
                  <a:pt x="1062304" y="915452"/>
                </a:cubicBezTo>
                <a:cubicBezTo>
                  <a:pt x="1055081" y="913388"/>
                  <a:pt x="1048889" y="909776"/>
                  <a:pt x="1042697" y="905649"/>
                </a:cubicBezTo>
                <a:cubicBezTo>
                  <a:pt x="1016383" y="888106"/>
                  <a:pt x="989552" y="870562"/>
                  <a:pt x="963237" y="852503"/>
                </a:cubicBezTo>
                <a:cubicBezTo>
                  <a:pt x="956529" y="847859"/>
                  <a:pt x="952401" y="848375"/>
                  <a:pt x="947241" y="855083"/>
                </a:cubicBezTo>
                <a:cubicBezTo>
                  <a:pt x="921443" y="890169"/>
                  <a:pt x="891000" y="921128"/>
                  <a:pt x="855914" y="946927"/>
                </a:cubicBezTo>
                <a:cubicBezTo>
                  <a:pt x="847658" y="953119"/>
                  <a:pt x="848174" y="958278"/>
                  <a:pt x="853850" y="966018"/>
                </a:cubicBezTo>
                <a:cubicBezTo>
                  <a:pt x="866749" y="984077"/>
                  <a:pt x="877584" y="1002652"/>
                  <a:pt x="890484" y="1020711"/>
                </a:cubicBezTo>
                <a:cubicBezTo>
                  <a:pt x="906479" y="1042899"/>
                  <a:pt x="917831" y="1067149"/>
                  <a:pt x="925054" y="1093464"/>
                </a:cubicBezTo>
                <a:cubicBezTo>
                  <a:pt x="932278" y="1119263"/>
                  <a:pt x="941050" y="1144030"/>
                  <a:pt x="949821" y="1169313"/>
                </a:cubicBezTo>
                <a:cubicBezTo>
                  <a:pt x="952401" y="1177053"/>
                  <a:pt x="950853" y="1181696"/>
                  <a:pt x="943114" y="1185824"/>
                </a:cubicBezTo>
                <a:cubicBezTo>
                  <a:pt x="895644" y="1211623"/>
                  <a:pt x="846110" y="1232262"/>
                  <a:pt x="794512" y="1247226"/>
                </a:cubicBezTo>
                <a:cubicBezTo>
                  <a:pt x="786773" y="1249290"/>
                  <a:pt x="782645" y="1248258"/>
                  <a:pt x="779033" y="1241034"/>
                </a:cubicBezTo>
                <a:cubicBezTo>
                  <a:pt x="760974" y="1205432"/>
                  <a:pt x="742399" y="1169829"/>
                  <a:pt x="724855" y="1134226"/>
                </a:cubicBezTo>
                <a:cubicBezTo>
                  <a:pt x="720211" y="1125455"/>
                  <a:pt x="720211" y="1115136"/>
                  <a:pt x="718148" y="1105332"/>
                </a:cubicBezTo>
                <a:cubicBezTo>
                  <a:pt x="712988" y="1080565"/>
                  <a:pt x="708344" y="1055798"/>
                  <a:pt x="703184" y="1031031"/>
                </a:cubicBezTo>
                <a:cubicBezTo>
                  <a:pt x="700604" y="1015552"/>
                  <a:pt x="701120" y="1015552"/>
                  <a:pt x="686157" y="1016068"/>
                </a:cubicBezTo>
                <a:close/>
                <a:moveTo>
                  <a:pt x="624240" y="791102"/>
                </a:moveTo>
                <a:cubicBezTo>
                  <a:pt x="720211" y="788522"/>
                  <a:pt x="791416" y="716801"/>
                  <a:pt x="790900" y="623925"/>
                </a:cubicBezTo>
                <a:cubicBezTo>
                  <a:pt x="790384" y="528985"/>
                  <a:pt x="717632" y="457780"/>
                  <a:pt x="624240" y="458296"/>
                </a:cubicBezTo>
                <a:cubicBezTo>
                  <a:pt x="530332" y="458296"/>
                  <a:pt x="458095" y="530533"/>
                  <a:pt x="458095" y="624441"/>
                </a:cubicBezTo>
                <a:cubicBezTo>
                  <a:pt x="458095" y="718349"/>
                  <a:pt x="530848" y="788522"/>
                  <a:pt x="624240" y="791102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A009AE0-84D1-46BD-A3D1-DE1CB19D32ED}"/>
              </a:ext>
            </a:extLst>
          </p:cNvPr>
          <p:cNvGrpSpPr/>
          <p:nvPr/>
        </p:nvGrpSpPr>
        <p:grpSpPr>
          <a:xfrm rot="1212279">
            <a:off x="4087175" y="247501"/>
            <a:ext cx="3054679" cy="1218879"/>
            <a:chOff x="1727363" y="3556278"/>
            <a:chExt cx="3054679" cy="1218879"/>
          </a:xfrm>
          <a:solidFill>
            <a:schemeClr val="bg1">
              <a:alpha val="5000"/>
            </a:schemeClr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247D2D1-6005-4632-809B-6B5BDCD4F2E1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C69DB4C-B2EA-4392-B4A3-EE775C7B812F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5A57558-A521-4754-B376-50F1CEB743F4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53A0459-4D3D-48F2-8909-33333F49E440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DAD32A1-1249-4ABA-B7D2-F068D0D4D3F8}"/>
                </a:ext>
              </a:extLst>
            </p:cNvPr>
            <p:cNvSpPr/>
            <p:nvPr/>
          </p:nvSpPr>
          <p:spPr>
            <a:xfrm>
              <a:off x="1727363" y="4086481"/>
              <a:ext cx="683882" cy="686216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A215BE9-B303-434B-9E15-6EC5D7007495}"/>
              </a:ext>
            </a:extLst>
          </p:cNvPr>
          <p:cNvGrpSpPr/>
          <p:nvPr/>
        </p:nvGrpSpPr>
        <p:grpSpPr>
          <a:xfrm>
            <a:off x="8507469" y="529601"/>
            <a:ext cx="2745260" cy="2471860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809DAD2-AC54-4D08-BA47-B17D63965C4A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2FE9CBB-A365-4955-9D17-02A906A0A62F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449B596-5392-4413-8239-0EFAC58C51AC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8C02BA6-7A63-47F9-8DDF-38320E62477D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952D0FF-E99F-49A0-B658-59855EA4A5AC}"/>
              </a:ext>
            </a:extLst>
          </p:cNvPr>
          <p:cNvGrpSpPr/>
          <p:nvPr/>
        </p:nvGrpSpPr>
        <p:grpSpPr>
          <a:xfrm rot="18655185">
            <a:off x="7923365" y="4809769"/>
            <a:ext cx="1639387" cy="985059"/>
            <a:chOff x="2753518" y="3556278"/>
            <a:chExt cx="2028524" cy="1218879"/>
          </a:xfrm>
          <a:solidFill>
            <a:schemeClr val="bg1">
              <a:alpha val="5000"/>
            </a:schemeClr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E06EEF8-C820-49D6-9EAE-41763A5315FA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B6371E7-8DBE-4426-B808-11EE3562F156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B056C3D-76B0-4443-AB02-45EB5BF3EE13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7089887-82B9-4AAD-94F6-87BE88D57333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B558D77-924C-4DCC-BFF7-E4B3731F5DA2}"/>
              </a:ext>
            </a:extLst>
          </p:cNvPr>
          <p:cNvGrpSpPr/>
          <p:nvPr/>
        </p:nvGrpSpPr>
        <p:grpSpPr>
          <a:xfrm>
            <a:off x="218787" y="4076953"/>
            <a:ext cx="2745260" cy="2471860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89ABFBE-0792-4BCE-A56B-CA7BFD894F8B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CB55807-BD22-4048-954D-034035693AB1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604511B-5CCB-4401-AD66-43DC945D0707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5779E09-5F7A-4743-A1ED-396B9867C6F6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1A4F8E1-7B8C-4038-8994-541902C4B0AB}"/>
              </a:ext>
            </a:extLst>
          </p:cNvPr>
          <p:cNvSpPr/>
          <p:nvPr/>
        </p:nvSpPr>
        <p:spPr>
          <a:xfrm>
            <a:off x="3839744" y="5541765"/>
            <a:ext cx="936646" cy="931442"/>
          </a:xfrm>
          <a:custGeom>
            <a:avLst/>
            <a:gdLst>
              <a:gd name="connsiteX0" fmla="*/ 959201 w 1857518"/>
              <a:gd name="connsiteY0" fmla="*/ 1852264 h 1847198"/>
              <a:gd name="connsiteX1" fmla="*/ 910700 w 1857518"/>
              <a:gd name="connsiteY1" fmla="*/ 1852264 h 1847198"/>
              <a:gd name="connsiteX2" fmla="*/ 891608 w 1857518"/>
              <a:gd name="connsiteY2" fmla="*/ 1830593 h 1847198"/>
              <a:gd name="connsiteX3" fmla="*/ 838463 w 1857518"/>
              <a:gd name="connsiteY3" fmla="*/ 1669608 h 1847198"/>
              <a:gd name="connsiteX4" fmla="*/ 813180 w 1857518"/>
              <a:gd name="connsiteY4" fmla="*/ 1646905 h 1847198"/>
              <a:gd name="connsiteX5" fmla="*/ 730624 w 1857518"/>
              <a:gd name="connsiteY5" fmla="*/ 1628330 h 1847198"/>
              <a:gd name="connsiteX6" fmla="*/ 693990 w 1857518"/>
              <a:gd name="connsiteY6" fmla="*/ 1639165 h 1847198"/>
              <a:gd name="connsiteX7" fmla="*/ 573251 w 1857518"/>
              <a:gd name="connsiteY7" fmla="*/ 1761452 h 1847198"/>
              <a:gd name="connsiteX8" fmla="*/ 542292 w 1857518"/>
              <a:gd name="connsiteY8" fmla="*/ 1766612 h 1847198"/>
              <a:gd name="connsiteX9" fmla="*/ 412782 w 1857518"/>
              <a:gd name="connsiteY9" fmla="*/ 1693859 h 1847198"/>
              <a:gd name="connsiteX10" fmla="*/ 398334 w 1857518"/>
              <a:gd name="connsiteY10" fmla="*/ 1660836 h 1847198"/>
              <a:gd name="connsiteX11" fmla="*/ 440644 w 1857518"/>
              <a:gd name="connsiteY11" fmla="*/ 1494176 h 1847198"/>
              <a:gd name="connsiteX12" fmla="*/ 432904 w 1857518"/>
              <a:gd name="connsiteY12" fmla="*/ 1462185 h 1847198"/>
              <a:gd name="connsiteX13" fmla="*/ 370471 w 1857518"/>
              <a:gd name="connsiteY13" fmla="*/ 1397172 h 1847198"/>
              <a:gd name="connsiteX14" fmla="*/ 340545 w 1857518"/>
              <a:gd name="connsiteY14" fmla="*/ 1388400 h 1847198"/>
              <a:gd name="connsiteX15" fmla="*/ 310618 w 1857518"/>
              <a:gd name="connsiteY15" fmla="*/ 1395108 h 1847198"/>
              <a:gd name="connsiteX16" fmla="*/ 170273 w 1857518"/>
              <a:gd name="connsiteY16" fmla="*/ 1426583 h 1847198"/>
              <a:gd name="connsiteX17" fmla="*/ 141377 w 1857518"/>
              <a:gd name="connsiteY17" fmla="*/ 1413683 h 1847198"/>
              <a:gd name="connsiteX18" fmla="*/ 70689 w 1857518"/>
              <a:gd name="connsiteY18" fmla="*/ 1276949 h 1847198"/>
              <a:gd name="connsiteX19" fmla="*/ 75848 w 1857518"/>
              <a:gd name="connsiteY19" fmla="*/ 1247539 h 1847198"/>
              <a:gd name="connsiteX20" fmla="*/ 206391 w 1857518"/>
              <a:gd name="connsiteY20" fmla="*/ 1126284 h 1847198"/>
              <a:gd name="connsiteX21" fmla="*/ 216710 w 1857518"/>
              <a:gd name="connsiteY21" fmla="*/ 1096873 h 1847198"/>
              <a:gd name="connsiteX22" fmla="*/ 201231 w 1857518"/>
              <a:gd name="connsiteY22" fmla="*/ 1012769 h 1847198"/>
              <a:gd name="connsiteX23" fmla="*/ 181108 w 1857518"/>
              <a:gd name="connsiteY23" fmla="*/ 989034 h 1847198"/>
              <a:gd name="connsiteX24" fmla="*/ 67077 w 1857518"/>
              <a:gd name="connsiteY24" fmla="*/ 947240 h 1847198"/>
              <a:gd name="connsiteX25" fmla="*/ 0 w 1857518"/>
              <a:gd name="connsiteY25" fmla="*/ 921957 h 1847198"/>
              <a:gd name="connsiteX26" fmla="*/ 0 w 1857518"/>
              <a:gd name="connsiteY26" fmla="*/ 893062 h 1847198"/>
              <a:gd name="connsiteX27" fmla="*/ 4643 w 1857518"/>
              <a:gd name="connsiteY27" fmla="*/ 842496 h 1847198"/>
              <a:gd name="connsiteX28" fmla="*/ 17543 w 1857518"/>
              <a:gd name="connsiteY28" fmla="*/ 743945 h 1847198"/>
              <a:gd name="connsiteX29" fmla="*/ 38182 w 1857518"/>
              <a:gd name="connsiteY29" fmla="*/ 723305 h 1847198"/>
              <a:gd name="connsiteX30" fmla="*/ 214131 w 1857518"/>
              <a:gd name="connsiteY30" fmla="*/ 691315 h 1847198"/>
              <a:gd name="connsiteX31" fmla="*/ 239929 w 1857518"/>
              <a:gd name="connsiteY31" fmla="*/ 671192 h 1847198"/>
              <a:gd name="connsiteX32" fmla="*/ 266760 w 1857518"/>
              <a:gd name="connsiteY32" fmla="*/ 606695 h 1847198"/>
              <a:gd name="connsiteX33" fmla="*/ 262116 w 1857518"/>
              <a:gd name="connsiteY33" fmla="*/ 570060 h 1847198"/>
              <a:gd name="connsiteX34" fmla="*/ 159437 w 1857518"/>
              <a:gd name="connsiteY34" fmla="*/ 434874 h 1847198"/>
              <a:gd name="connsiteX35" fmla="*/ 159953 w 1857518"/>
              <a:gd name="connsiteY35" fmla="*/ 401336 h 1847198"/>
              <a:gd name="connsiteX36" fmla="*/ 259536 w 1857518"/>
              <a:gd name="connsiteY36" fmla="*/ 278017 h 1847198"/>
              <a:gd name="connsiteX37" fmla="*/ 294623 w 1857518"/>
              <a:gd name="connsiteY37" fmla="*/ 268729 h 1847198"/>
              <a:gd name="connsiteX38" fmla="*/ 457672 w 1857518"/>
              <a:gd name="connsiteY38" fmla="*/ 336322 h 1847198"/>
              <a:gd name="connsiteX39" fmla="*/ 489146 w 1857518"/>
              <a:gd name="connsiteY39" fmla="*/ 333743 h 1847198"/>
              <a:gd name="connsiteX40" fmla="*/ 540744 w 1857518"/>
              <a:gd name="connsiteY40" fmla="*/ 298140 h 1847198"/>
              <a:gd name="connsiteX41" fmla="*/ 553127 w 1857518"/>
              <a:gd name="connsiteY41" fmla="*/ 273889 h 1847198"/>
              <a:gd name="connsiteX42" fmla="*/ 552096 w 1857518"/>
              <a:gd name="connsiteY42" fmla="*/ 255830 h 1847198"/>
              <a:gd name="connsiteX43" fmla="*/ 545904 w 1857518"/>
              <a:gd name="connsiteY43" fmla="*/ 175854 h 1847198"/>
              <a:gd name="connsiteX44" fmla="*/ 539712 w 1857518"/>
              <a:gd name="connsiteY44" fmla="*/ 95877 h 1847198"/>
              <a:gd name="connsiteX45" fmla="*/ 556739 w 1857518"/>
              <a:gd name="connsiteY45" fmla="*/ 69562 h 1847198"/>
              <a:gd name="connsiteX46" fmla="*/ 716176 w 1857518"/>
              <a:gd name="connsiteY46" fmla="*/ 15901 h 1847198"/>
              <a:gd name="connsiteX47" fmla="*/ 726496 w 1857518"/>
              <a:gd name="connsiteY47" fmla="*/ 14353 h 1847198"/>
              <a:gd name="connsiteX48" fmla="*/ 748167 w 1857518"/>
              <a:gd name="connsiteY48" fmla="*/ 28800 h 1847198"/>
              <a:gd name="connsiteX49" fmla="*/ 847750 w 1857518"/>
              <a:gd name="connsiteY49" fmla="*/ 172758 h 1847198"/>
              <a:gd name="connsiteX50" fmla="*/ 878709 w 1857518"/>
              <a:gd name="connsiteY50" fmla="*/ 187721 h 1847198"/>
              <a:gd name="connsiteX51" fmla="*/ 931855 w 1857518"/>
              <a:gd name="connsiteY51" fmla="*/ 185657 h 1847198"/>
              <a:gd name="connsiteX52" fmla="*/ 948366 w 1857518"/>
              <a:gd name="connsiteY52" fmla="*/ 177401 h 1847198"/>
              <a:gd name="connsiteX53" fmla="*/ 954042 w 1857518"/>
              <a:gd name="connsiteY53" fmla="*/ 169146 h 1847198"/>
              <a:gd name="connsiteX54" fmla="*/ 979840 w 1857518"/>
              <a:gd name="connsiteY54" fmla="*/ 121676 h 1847198"/>
              <a:gd name="connsiteX55" fmla="*/ 1037630 w 1857518"/>
              <a:gd name="connsiteY55" fmla="*/ 13837 h 1847198"/>
              <a:gd name="connsiteX56" fmla="*/ 1066525 w 1857518"/>
              <a:gd name="connsiteY56" fmla="*/ 937 h 1847198"/>
              <a:gd name="connsiteX57" fmla="*/ 1233702 w 1857518"/>
              <a:gd name="connsiteY57" fmla="*/ 40667 h 1847198"/>
              <a:gd name="connsiteX58" fmla="*/ 1253309 w 1857518"/>
              <a:gd name="connsiteY58" fmla="*/ 64918 h 1847198"/>
              <a:gd name="connsiteX59" fmla="*/ 1254341 w 1857518"/>
              <a:gd name="connsiteY59" fmla="*/ 85042 h 1847198"/>
              <a:gd name="connsiteX60" fmla="*/ 1258468 w 1857518"/>
              <a:gd name="connsiteY60" fmla="*/ 209908 h 1847198"/>
              <a:gd name="connsiteX61" fmla="*/ 1260016 w 1857518"/>
              <a:gd name="connsiteY61" fmla="*/ 244478 h 1847198"/>
              <a:gd name="connsiteX62" fmla="*/ 1276012 w 1857518"/>
              <a:gd name="connsiteY62" fmla="*/ 270277 h 1847198"/>
              <a:gd name="connsiteX63" fmla="*/ 1313678 w 1857518"/>
              <a:gd name="connsiteY63" fmla="*/ 291948 h 1847198"/>
              <a:gd name="connsiteX64" fmla="*/ 1349797 w 1857518"/>
              <a:gd name="connsiteY64" fmla="*/ 291948 h 1847198"/>
              <a:gd name="connsiteX65" fmla="*/ 1502526 w 1857518"/>
              <a:gd name="connsiteY65" fmla="*/ 206812 h 1847198"/>
              <a:gd name="connsiteX66" fmla="*/ 1535033 w 1857518"/>
              <a:gd name="connsiteY66" fmla="*/ 211456 h 1847198"/>
              <a:gd name="connsiteX67" fmla="*/ 1653707 w 1857518"/>
              <a:gd name="connsiteY67" fmla="*/ 332711 h 1847198"/>
              <a:gd name="connsiteX68" fmla="*/ 1657835 w 1857518"/>
              <a:gd name="connsiteY68" fmla="*/ 366249 h 1847198"/>
              <a:gd name="connsiteX69" fmla="*/ 1569087 w 1857518"/>
              <a:gd name="connsiteY69" fmla="*/ 515883 h 1847198"/>
              <a:gd name="connsiteX70" fmla="*/ 1568571 w 1857518"/>
              <a:gd name="connsiteY70" fmla="*/ 550453 h 1847198"/>
              <a:gd name="connsiteX71" fmla="*/ 1591274 w 1857518"/>
              <a:gd name="connsiteY71" fmla="*/ 592247 h 1847198"/>
              <a:gd name="connsiteX72" fmla="*/ 1617589 w 1857518"/>
              <a:gd name="connsiteY72" fmla="*/ 608759 h 1847198"/>
              <a:gd name="connsiteX73" fmla="*/ 1676926 w 1857518"/>
              <a:gd name="connsiteY73" fmla="*/ 612886 h 1847198"/>
              <a:gd name="connsiteX74" fmla="*/ 1797665 w 1857518"/>
              <a:gd name="connsiteY74" fmla="*/ 620626 h 1847198"/>
              <a:gd name="connsiteX75" fmla="*/ 1820884 w 1857518"/>
              <a:gd name="connsiteY75" fmla="*/ 640233 h 1847198"/>
              <a:gd name="connsiteX76" fmla="*/ 1857518 w 1857518"/>
              <a:gd name="connsiteY76" fmla="*/ 808442 h 1847198"/>
              <a:gd name="connsiteX77" fmla="*/ 1851842 w 1857518"/>
              <a:gd name="connsiteY77" fmla="*/ 829081 h 1847198"/>
              <a:gd name="connsiteX78" fmla="*/ 1841523 w 1857518"/>
              <a:gd name="connsiteY78" fmla="*/ 836305 h 1847198"/>
              <a:gd name="connsiteX79" fmla="*/ 1686214 w 1857518"/>
              <a:gd name="connsiteY79" fmla="*/ 913701 h 1847198"/>
              <a:gd name="connsiteX80" fmla="*/ 1668670 w 1857518"/>
              <a:gd name="connsiteY80" fmla="*/ 940016 h 1847198"/>
              <a:gd name="connsiteX81" fmla="*/ 1665059 w 1857518"/>
              <a:gd name="connsiteY81" fmla="*/ 998322 h 1847198"/>
              <a:gd name="connsiteX82" fmla="*/ 1678474 w 1857518"/>
              <a:gd name="connsiteY82" fmla="*/ 1026184 h 1847198"/>
              <a:gd name="connsiteX83" fmla="*/ 1821916 w 1857518"/>
              <a:gd name="connsiteY83" fmla="*/ 1131960 h 1847198"/>
              <a:gd name="connsiteX84" fmla="*/ 1831720 w 1857518"/>
              <a:gd name="connsiteY84" fmla="*/ 1163950 h 1847198"/>
              <a:gd name="connsiteX85" fmla="*/ 1805404 w 1857518"/>
              <a:gd name="connsiteY85" fmla="*/ 1236703 h 1847198"/>
              <a:gd name="connsiteX86" fmla="*/ 1775478 w 1857518"/>
              <a:gd name="connsiteY86" fmla="*/ 1317711 h 1847198"/>
              <a:gd name="connsiteX87" fmla="*/ 1750195 w 1857518"/>
              <a:gd name="connsiteY87" fmla="*/ 1334223 h 1847198"/>
              <a:gd name="connsiteX88" fmla="*/ 1685698 w 1857518"/>
              <a:gd name="connsiteY88" fmla="*/ 1327515 h 1847198"/>
              <a:gd name="connsiteX89" fmla="*/ 1574247 w 1857518"/>
              <a:gd name="connsiteY89" fmla="*/ 1315648 h 1847198"/>
              <a:gd name="connsiteX90" fmla="*/ 1545868 w 1857518"/>
              <a:gd name="connsiteY90" fmla="*/ 1328547 h 1847198"/>
              <a:gd name="connsiteX91" fmla="*/ 1505622 w 1857518"/>
              <a:gd name="connsiteY91" fmla="*/ 1383241 h 1847198"/>
              <a:gd name="connsiteX92" fmla="*/ 1500978 w 1857518"/>
              <a:gd name="connsiteY92" fmla="*/ 1417811 h 1847198"/>
              <a:gd name="connsiteX93" fmla="*/ 1563411 w 1857518"/>
              <a:gd name="connsiteY93" fmla="*/ 1581892 h 1847198"/>
              <a:gd name="connsiteX94" fmla="*/ 1554124 w 1857518"/>
              <a:gd name="connsiteY94" fmla="*/ 1615430 h 1847198"/>
              <a:gd name="connsiteX95" fmla="*/ 1430805 w 1857518"/>
              <a:gd name="connsiteY95" fmla="*/ 1708822 h 1847198"/>
              <a:gd name="connsiteX96" fmla="*/ 1397266 w 1857518"/>
              <a:gd name="connsiteY96" fmla="*/ 1708306 h 1847198"/>
              <a:gd name="connsiteX97" fmla="*/ 1263628 w 1857518"/>
              <a:gd name="connsiteY97" fmla="*/ 1600467 h 1847198"/>
              <a:gd name="connsiteX98" fmla="*/ 1232154 w 1857518"/>
              <a:gd name="connsiteY98" fmla="*/ 1594275 h 1847198"/>
              <a:gd name="connsiteX99" fmla="*/ 1153725 w 1857518"/>
              <a:gd name="connsiteY99" fmla="*/ 1624202 h 1847198"/>
              <a:gd name="connsiteX100" fmla="*/ 1134634 w 1857518"/>
              <a:gd name="connsiteY100" fmla="*/ 1646905 h 1847198"/>
              <a:gd name="connsiteX101" fmla="*/ 1123798 w 1857518"/>
              <a:gd name="connsiteY101" fmla="*/ 1698503 h 1847198"/>
              <a:gd name="connsiteX102" fmla="*/ 1097999 w 1857518"/>
              <a:gd name="connsiteY102" fmla="*/ 1821821 h 1847198"/>
              <a:gd name="connsiteX103" fmla="*/ 1076329 w 1857518"/>
              <a:gd name="connsiteY103" fmla="*/ 1842460 h 1847198"/>
              <a:gd name="connsiteX104" fmla="*/ 994288 w 1857518"/>
              <a:gd name="connsiteY104" fmla="*/ 1851232 h 1847198"/>
              <a:gd name="connsiteX105" fmla="*/ 959201 w 1857518"/>
              <a:gd name="connsiteY105" fmla="*/ 1852264 h 1847198"/>
              <a:gd name="connsiteX106" fmla="*/ 928759 w 1857518"/>
              <a:gd name="connsiteY106" fmla="*/ 382245 h 1847198"/>
              <a:gd name="connsiteX107" fmla="*/ 386983 w 1857518"/>
              <a:gd name="connsiteY107" fmla="*/ 921957 h 1847198"/>
              <a:gd name="connsiteX108" fmla="*/ 926695 w 1857518"/>
              <a:gd name="connsiteY108" fmla="*/ 1465797 h 1847198"/>
              <a:gd name="connsiteX109" fmla="*/ 1470535 w 1857518"/>
              <a:gd name="connsiteY109" fmla="*/ 924537 h 1847198"/>
              <a:gd name="connsiteX110" fmla="*/ 928759 w 1857518"/>
              <a:gd name="connsiteY110" fmla="*/ 382245 h 184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857518" h="1847198">
                <a:moveTo>
                  <a:pt x="959201" y="1852264"/>
                </a:moveTo>
                <a:cubicBezTo>
                  <a:pt x="943206" y="1852264"/>
                  <a:pt x="927211" y="1852264"/>
                  <a:pt x="910700" y="1852264"/>
                </a:cubicBezTo>
                <a:cubicBezTo>
                  <a:pt x="900380" y="1848652"/>
                  <a:pt x="894704" y="1840913"/>
                  <a:pt x="891608" y="1830593"/>
                </a:cubicBezTo>
                <a:cubicBezTo>
                  <a:pt x="874065" y="1776931"/>
                  <a:pt x="856006" y="1723270"/>
                  <a:pt x="838463" y="1669608"/>
                </a:cubicBezTo>
                <a:cubicBezTo>
                  <a:pt x="834335" y="1657224"/>
                  <a:pt x="826080" y="1649485"/>
                  <a:pt x="813180" y="1646905"/>
                </a:cubicBezTo>
                <a:cubicBezTo>
                  <a:pt x="785833" y="1640713"/>
                  <a:pt x="757970" y="1635037"/>
                  <a:pt x="730624" y="1628330"/>
                </a:cubicBezTo>
                <a:cubicBezTo>
                  <a:pt x="716176" y="1624718"/>
                  <a:pt x="704309" y="1628330"/>
                  <a:pt x="693990" y="1639165"/>
                </a:cubicBezTo>
                <a:cubicBezTo>
                  <a:pt x="654259" y="1680443"/>
                  <a:pt x="613497" y="1720690"/>
                  <a:pt x="573251" y="1761452"/>
                </a:cubicBezTo>
                <a:cubicBezTo>
                  <a:pt x="563963" y="1770739"/>
                  <a:pt x="553127" y="1772804"/>
                  <a:pt x="542292" y="1766612"/>
                </a:cubicBezTo>
                <a:cubicBezTo>
                  <a:pt x="498950" y="1742361"/>
                  <a:pt x="456123" y="1718110"/>
                  <a:pt x="412782" y="1693859"/>
                </a:cubicBezTo>
                <a:cubicBezTo>
                  <a:pt x="397818" y="1685603"/>
                  <a:pt x="394206" y="1676832"/>
                  <a:pt x="398334" y="1660836"/>
                </a:cubicBezTo>
                <a:cubicBezTo>
                  <a:pt x="412265" y="1605111"/>
                  <a:pt x="426713" y="1549901"/>
                  <a:pt x="440644" y="1494176"/>
                </a:cubicBezTo>
                <a:cubicBezTo>
                  <a:pt x="443741" y="1482308"/>
                  <a:pt x="441676" y="1471473"/>
                  <a:pt x="432904" y="1462185"/>
                </a:cubicBezTo>
                <a:cubicBezTo>
                  <a:pt x="412265" y="1440514"/>
                  <a:pt x="391110" y="1418843"/>
                  <a:pt x="370471" y="1397172"/>
                </a:cubicBezTo>
                <a:cubicBezTo>
                  <a:pt x="362216" y="1388400"/>
                  <a:pt x="351896" y="1385820"/>
                  <a:pt x="340545" y="1388400"/>
                </a:cubicBezTo>
                <a:cubicBezTo>
                  <a:pt x="330226" y="1390464"/>
                  <a:pt x="320422" y="1393044"/>
                  <a:pt x="310618" y="1395108"/>
                </a:cubicBezTo>
                <a:cubicBezTo>
                  <a:pt x="263664" y="1405428"/>
                  <a:pt x="217226" y="1416263"/>
                  <a:pt x="170273" y="1426583"/>
                </a:cubicBezTo>
                <a:cubicBezTo>
                  <a:pt x="157373" y="1429679"/>
                  <a:pt x="147054" y="1425035"/>
                  <a:pt x="141377" y="1413683"/>
                </a:cubicBezTo>
                <a:cubicBezTo>
                  <a:pt x="117642" y="1368277"/>
                  <a:pt x="94423" y="1322355"/>
                  <a:pt x="70689" y="1276949"/>
                </a:cubicBezTo>
                <a:cubicBezTo>
                  <a:pt x="65529" y="1266630"/>
                  <a:pt x="67593" y="1255278"/>
                  <a:pt x="75848" y="1247539"/>
                </a:cubicBezTo>
                <a:cubicBezTo>
                  <a:pt x="119191" y="1207292"/>
                  <a:pt x="163049" y="1166530"/>
                  <a:pt x="206391" y="1126284"/>
                </a:cubicBezTo>
                <a:cubicBezTo>
                  <a:pt x="215162" y="1118544"/>
                  <a:pt x="218258" y="1108225"/>
                  <a:pt x="216710" y="1096873"/>
                </a:cubicBezTo>
                <a:cubicBezTo>
                  <a:pt x="211551" y="1069010"/>
                  <a:pt x="206391" y="1040631"/>
                  <a:pt x="201231" y="1012769"/>
                </a:cubicBezTo>
                <a:cubicBezTo>
                  <a:pt x="199167" y="1000901"/>
                  <a:pt x="192459" y="993162"/>
                  <a:pt x="181108" y="989034"/>
                </a:cubicBezTo>
                <a:cubicBezTo>
                  <a:pt x="142925" y="975103"/>
                  <a:pt x="104743" y="961171"/>
                  <a:pt x="67077" y="947240"/>
                </a:cubicBezTo>
                <a:cubicBezTo>
                  <a:pt x="44890" y="938984"/>
                  <a:pt x="22187" y="931760"/>
                  <a:pt x="0" y="921957"/>
                </a:cubicBezTo>
                <a:cubicBezTo>
                  <a:pt x="0" y="912153"/>
                  <a:pt x="0" y="902866"/>
                  <a:pt x="0" y="893062"/>
                </a:cubicBezTo>
                <a:cubicBezTo>
                  <a:pt x="1548" y="876035"/>
                  <a:pt x="3096" y="859524"/>
                  <a:pt x="4643" y="842496"/>
                </a:cubicBezTo>
                <a:cubicBezTo>
                  <a:pt x="7740" y="809474"/>
                  <a:pt x="12383" y="776451"/>
                  <a:pt x="17543" y="743945"/>
                </a:cubicBezTo>
                <a:cubicBezTo>
                  <a:pt x="19091" y="733109"/>
                  <a:pt x="26831" y="725369"/>
                  <a:pt x="38182" y="723305"/>
                </a:cubicBezTo>
                <a:cubicBezTo>
                  <a:pt x="97003" y="712470"/>
                  <a:pt x="155309" y="702150"/>
                  <a:pt x="214131" y="691315"/>
                </a:cubicBezTo>
                <a:cubicBezTo>
                  <a:pt x="226514" y="689251"/>
                  <a:pt x="234770" y="682543"/>
                  <a:pt x="239929" y="671192"/>
                </a:cubicBezTo>
                <a:cubicBezTo>
                  <a:pt x="248701" y="649521"/>
                  <a:pt x="257989" y="627850"/>
                  <a:pt x="266760" y="606695"/>
                </a:cubicBezTo>
                <a:cubicBezTo>
                  <a:pt x="272436" y="593279"/>
                  <a:pt x="270888" y="581928"/>
                  <a:pt x="262116" y="570060"/>
                </a:cubicBezTo>
                <a:cubicBezTo>
                  <a:pt x="227546" y="525170"/>
                  <a:pt x="193492" y="479764"/>
                  <a:pt x="159437" y="434874"/>
                </a:cubicBezTo>
                <a:cubicBezTo>
                  <a:pt x="150665" y="423007"/>
                  <a:pt x="150665" y="412687"/>
                  <a:pt x="159953" y="401336"/>
                </a:cubicBezTo>
                <a:cubicBezTo>
                  <a:pt x="192975" y="360058"/>
                  <a:pt x="225998" y="319295"/>
                  <a:pt x="259536" y="278017"/>
                </a:cubicBezTo>
                <a:cubicBezTo>
                  <a:pt x="270372" y="265118"/>
                  <a:pt x="279144" y="262538"/>
                  <a:pt x="294623" y="268729"/>
                </a:cubicBezTo>
                <a:cubicBezTo>
                  <a:pt x="348801" y="291433"/>
                  <a:pt x="402978" y="313620"/>
                  <a:pt x="457672" y="336322"/>
                </a:cubicBezTo>
                <a:cubicBezTo>
                  <a:pt x="468507" y="340966"/>
                  <a:pt x="479342" y="340450"/>
                  <a:pt x="489146" y="333743"/>
                </a:cubicBezTo>
                <a:cubicBezTo>
                  <a:pt x="506690" y="321875"/>
                  <a:pt x="523717" y="310008"/>
                  <a:pt x="540744" y="298140"/>
                </a:cubicBezTo>
                <a:cubicBezTo>
                  <a:pt x="548999" y="292464"/>
                  <a:pt x="553127" y="284209"/>
                  <a:pt x="553127" y="273889"/>
                </a:cubicBezTo>
                <a:cubicBezTo>
                  <a:pt x="553127" y="267697"/>
                  <a:pt x="552612" y="261506"/>
                  <a:pt x="552096" y="255830"/>
                </a:cubicBezTo>
                <a:cubicBezTo>
                  <a:pt x="550032" y="228999"/>
                  <a:pt x="547968" y="202684"/>
                  <a:pt x="545904" y="175854"/>
                </a:cubicBezTo>
                <a:cubicBezTo>
                  <a:pt x="543840" y="149023"/>
                  <a:pt x="541776" y="122708"/>
                  <a:pt x="539712" y="95877"/>
                </a:cubicBezTo>
                <a:cubicBezTo>
                  <a:pt x="538680" y="83493"/>
                  <a:pt x="544872" y="73690"/>
                  <a:pt x="556739" y="69562"/>
                </a:cubicBezTo>
                <a:cubicBezTo>
                  <a:pt x="609885" y="51503"/>
                  <a:pt x="663031" y="33444"/>
                  <a:pt x="716176" y="15901"/>
                </a:cubicBezTo>
                <a:cubicBezTo>
                  <a:pt x="719788" y="14869"/>
                  <a:pt x="722884" y="14353"/>
                  <a:pt x="726496" y="14353"/>
                </a:cubicBezTo>
                <a:cubicBezTo>
                  <a:pt x="736299" y="14869"/>
                  <a:pt x="742491" y="21060"/>
                  <a:pt x="748167" y="28800"/>
                </a:cubicBezTo>
                <a:cubicBezTo>
                  <a:pt x="781189" y="76786"/>
                  <a:pt x="814728" y="124772"/>
                  <a:pt x="847750" y="172758"/>
                </a:cubicBezTo>
                <a:cubicBezTo>
                  <a:pt x="855490" y="183593"/>
                  <a:pt x="865810" y="188753"/>
                  <a:pt x="878709" y="187721"/>
                </a:cubicBezTo>
                <a:cubicBezTo>
                  <a:pt x="896252" y="186173"/>
                  <a:pt x="914312" y="185657"/>
                  <a:pt x="931855" y="185657"/>
                </a:cubicBezTo>
                <a:cubicBezTo>
                  <a:pt x="939079" y="185657"/>
                  <a:pt x="944239" y="183077"/>
                  <a:pt x="948366" y="177401"/>
                </a:cubicBezTo>
                <a:cubicBezTo>
                  <a:pt x="950430" y="174822"/>
                  <a:pt x="952494" y="171726"/>
                  <a:pt x="954042" y="169146"/>
                </a:cubicBezTo>
                <a:cubicBezTo>
                  <a:pt x="962814" y="153150"/>
                  <a:pt x="971069" y="137155"/>
                  <a:pt x="979840" y="121676"/>
                </a:cubicBezTo>
                <a:cubicBezTo>
                  <a:pt x="998932" y="85558"/>
                  <a:pt x="1018539" y="49955"/>
                  <a:pt x="1037630" y="13837"/>
                </a:cubicBezTo>
                <a:cubicBezTo>
                  <a:pt x="1043822" y="2485"/>
                  <a:pt x="1053626" y="-2159"/>
                  <a:pt x="1066525" y="937"/>
                </a:cubicBezTo>
                <a:cubicBezTo>
                  <a:pt x="1122251" y="14353"/>
                  <a:pt x="1177976" y="27252"/>
                  <a:pt x="1233702" y="40667"/>
                </a:cubicBezTo>
                <a:cubicBezTo>
                  <a:pt x="1245569" y="43763"/>
                  <a:pt x="1252793" y="52535"/>
                  <a:pt x="1253309" y="64918"/>
                </a:cubicBezTo>
                <a:cubicBezTo>
                  <a:pt x="1253825" y="71626"/>
                  <a:pt x="1253825" y="78334"/>
                  <a:pt x="1254341" y="85042"/>
                </a:cubicBezTo>
                <a:cubicBezTo>
                  <a:pt x="1255888" y="126836"/>
                  <a:pt x="1256921" y="168630"/>
                  <a:pt x="1258468" y="209908"/>
                </a:cubicBezTo>
                <a:cubicBezTo>
                  <a:pt x="1258985" y="221260"/>
                  <a:pt x="1259501" y="233127"/>
                  <a:pt x="1260016" y="244478"/>
                </a:cubicBezTo>
                <a:cubicBezTo>
                  <a:pt x="1260532" y="255830"/>
                  <a:pt x="1266208" y="264602"/>
                  <a:pt x="1276012" y="270277"/>
                </a:cubicBezTo>
                <a:cubicBezTo>
                  <a:pt x="1288395" y="277501"/>
                  <a:pt x="1301295" y="284209"/>
                  <a:pt x="1313678" y="291948"/>
                </a:cubicBezTo>
                <a:cubicBezTo>
                  <a:pt x="1326062" y="299172"/>
                  <a:pt x="1337413" y="298656"/>
                  <a:pt x="1349797" y="291948"/>
                </a:cubicBezTo>
                <a:cubicBezTo>
                  <a:pt x="1400879" y="263570"/>
                  <a:pt x="1451444" y="235191"/>
                  <a:pt x="1502526" y="206812"/>
                </a:cubicBezTo>
                <a:cubicBezTo>
                  <a:pt x="1514394" y="200105"/>
                  <a:pt x="1525745" y="202168"/>
                  <a:pt x="1535033" y="211456"/>
                </a:cubicBezTo>
                <a:cubicBezTo>
                  <a:pt x="1574763" y="251702"/>
                  <a:pt x="1613977" y="292464"/>
                  <a:pt x="1653707" y="332711"/>
                </a:cubicBezTo>
                <a:cubicBezTo>
                  <a:pt x="1664027" y="343546"/>
                  <a:pt x="1665575" y="353350"/>
                  <a:pt x="1657835" y="366249"/>
                </a:cubicBezTo>
                <a:cubicBezTo>
                  <a:pt x="1628424" y="416299"/>
                  <a:pt x="1598497" y="465833"/>
                  <a:pt x="1569087" y="515883"/>
                </a:cubicBezTo>
                <a:cubicBezTo>
                  <a:pt x="1562379" y="527234"/>
                  <a:pt x="1561863" y="539102"/>
                  <a:pt x="1568571" y="550453"/>
                </a:cubicBezTo>
                <a:cubicBezTo>
                  <a:pt x="1576311" y="564384"/>
                  <a:pt x="1583534" y="578316"/>
                  <a:pt x="1591274" y="592247"/>
                </a:cubicBezTo>
                <a:cubicBezTo>
                  <a:pt x="1596950" y="602567"/>
                  <a:pt x="1605721" y="608243"/>
                  <a:pt x="1617589" y="608759"/>
                </a:cubicBezTo>
                <a:cubicBezTo>
                  <a:pt x="1637196" y="610307"/>
                  <a:pt x="1657319" y="611339"/>
                  <a:pt x="1676926" y="612886"/>
                </a:cubicBezTo>
                <a:cubicBezTo>
                  <a:pt x="1717172" y="615466"/>
                  <a:pt x="1757419" y="618046"/>
                  <a:pt x="1797665" y="620626"/>
                </a:cubicBezTo>
                <a:cubicBezTo>
                  <a:pt x="1809016" y="621142"/>
                  <a:pt x="1818304" y="628882"/>
                  <a:pt x="1820884" y="640233"/>
                </a:cubicBezTo>
                <a:cubicBezTo>
                  <a:pt x="1833267" y="695959"/>
                  <a:pt x="1845135" y="752200"/>
                  <a:pt x="1857518" y="808442"/>
                </a:cubicBezTo>
                <a:cubicBezTo>
                  <a:pt x="1859066" y="816181"/>
                  <a:pt x="1857002" y="822889"/>
                  <a:pt x="1851842" y="829081"/>
                </a:cubicBezTo>
                <a:cubicBezTo>
                  <a:pt x="1849262" y="832177"/>
                  <a:pt x="1845135" y="834241"/>
                  <a:pt x="1841523" y="836305"/>
                </a:cubicBezTo>
                <a:cubicBezTo>
                  <a:pt x="1789925" y="862103"/>
                  <a:pt x="1738327" y="887902"/>
                  <a:pt x="1686214" y="913701"/>
                </a:cubicBezTo>
                <a:cubicBezTo>
                  <a:pt x="1675378" y="919377"/>
                  <a:pt x="1669187" y="927633"/>
                  <a:pt x="1668670" y="940016"/>
                </a:cubicBezTo>
                <a:cubicBezTo>
                  <a:pt x="1667639" y="959623"/>
                  <a:pt x="1666090" y="978714"/>
                  <a:pt x="1665059" y="998322"/>
                </a:cubicBezTo>
                <a:cubicBezTo>
                  <a:pt x="1664543" y="1009673"/>
                  <a:pt x="1668670" y="1019477"/>
                  <a:pt x="1678474" y="1026184"/>
                </a:cubicBezTo>
                <a:cubicBezTo>
                  <a:pt x="1726460" y="1061271"/>
                  <a:pt x="1773930" y="1096873"/>
                  <a:pt x="1821916" y="1131960"/>
                </a:cubicBezTo>
                <a:cubicBezTo>
                  <a:pt x="1833267" y="1140215"/>
                  <a:pt x="1836879" y="1150535"/>
                  <a:pt x="1831720" y="1163950"/>
                </a:cubicBezTo>
                <a:cubicBezTo>
                  <a:pt x="1822948" y="1188201"/>
                  <a:pt x="1814176" y="1212452"/>
                  <a:pt x="1805404" y="1236703"/>
                </a:cubicBezTo>
                <a:cubicBezTo>
                  <a:pt x="1795601" y="1263534"/>
                  <a:pt x="1785798" y="1290881"/>
                  <a:pt x="1775478" y="1317711"/>
                </a:cubicBezTo>
                <a:cubicBezTo>
                  <a:pt x="1771350" y="1329063"/>
                  <a:pt x="1761546" y="1335255"/>
                  <a:pt x="1750195" y="1334223"/>
                </a:cubicBezTo>
                <a:cubicBezTo>
                  <a:pt x="1728524" y="1332159"/>
                  <a:pt x="1707369" y="1329579"/>
                  <a:pt x="1685698" y="1327515"/>
                </a:cubicBezTo>
                <a:cubicBezTo>
                  <a:pt x="1648548" y="1323387"/>
                  <a:pt x="1611397" y="1319259"/>
                  <a:pt x="1574247" y="1315648"/>
                </a:cubicBezTo>
                <a:cubicBezTo>
                  <a:pt x="1562379" y="1314616"/>
                  <a:pt x="1553092" y="1318743"/>
                  <a:pt x="1545868" y="1328547"/>
                </a:cubicBezTo>
                <a:cubicBezTo>
                  <a:pt x="1532453" y="1346606"/>
                  <a:pt x="1519553" y="1365181"/>
                  <a:pt x="1505622" y="1383241"/>
                </a:cubicBezTo>
                <a:cubicBezTo>
                  <a:pt x="1497366" y="1394076"/>
                  <a:pt x="1496334" y="1405428"/>
                  <a:pt x="1500978" y="1417811"/>
                </a:cubicBezTo>
                <a:cubicBezTo>
                  <a:pt x="1521617" y="1472505"/>
                  <a:pt x="1542772" y="1527198"/>
                  <a:pt x="1563411" y="1581892"/>
                </a:cubicBezTo>
                <a:cubicBezTo>
                  <a:pt x="1569087" y="1596339"/>
                  <a:pt x="1565991" y="1606143"/>
                  <a:pt x="1554124" y="1615430"/>
                </a:cubicBezTo>
                <a:cubicBezTo>
                  <a:pt x="1512845" y="1646389"/>
                  <a:pt x="1472083" y="1677864"/>
                  <a:pt x="1430805" y="1708822"/>
                </a:cubicBezTo>
                <a:cubicBezTo>
                  <a:pt x="1418938" y="1717594"/>
                  <a:pt x="1408618" y="1717594"/>
                  <a:pt x="1397266" y="1708306"/>
                </a:cubicBezTo>
                <a:cubicBezTo>
                  <a:pt x="1352892" y="1672704"/>
                  <a:pt x="1308003" y="1636585"/>
                  <a:pt x="1263628" y="1600467"/>
                </a:cubicBezTo>
                <a:cubicBezTo>
                  <a:pt x="1253825" y="1592727"/>
                  <a:pt x="1243505" y="1590147"/>
                  <a:pt x="1232154" y="1594275"/>
                </a:cubicBezTo>
                <a:cubicBezTo>
                  <a:pt x="1205839" y="1604079"/>
                  <a:pt x="1179524" y="1613883"/>
                  <a:pt x="1153725" y="1624202"/>
                </a:cubicBezTo>
                <a:cubicBezTo>
                  <a:pt x="1143406" y="1628330"/>
                  <a:pt x="1137214" y="1636070"/>
                  <a:pt x="1134634" y="1646905"/>
                </a:cubicBezTo>
                <a:cubicBezTo>
                  <a:pt x="1131022" y="1663932"/>
                  <a:pt x="1127411" y="1681475"/>
                  <a:pt x="1123798" y="1698503"/>
                </a:cubicBezTo>
                <a:cubicBezTo>
                  <a:pt x="1115027" y="1739781"/>
                  <a:pt x="1106771" y="1780543"/>
                  <a:pt x="1097999" y="1821821"/>
                </a:cubicBezTo>
                <a:cubicBezTo>
                  <a:pt x="1095420" y="1833689"/>
                  <a:pt x="1088196" y="1840913"/>
                  <a:pt x="1076329" y="1842460"/>
                </a:cubicBezTo>
                <a:cubicBezTo>
                  <a:pt x="1048982" y="1846072"/>
                  <a:pt x="1021635" y="1848652"/>
                  <a:pt x="994288" y="1851232"/>
                </a:cubicBezTo>
                <a:cubicBezTo>
                  <a:pt x="980873" y="1850200"/>
                  <a:pt x="970037" y="1851232"/>
                  <a:pt x="959201" y="1852264"/>
                </a:cubicBezTo>
                <a:close/>
                <a:moveTo>
                  <a:pt x="928759" y="382245"/>
                </a:moveTo>
                <a:cubicBezTo>
                  <a:pt x="633620" y="381729"/>
                  <a:pt x="388015" y="619594"/>
                  <a:pt x="386983" y="921957"/>
                </a:cubicBezTo>
                <a:cubicBezTo>
                  <a:pt x="385951" y="1222772"/>
                  <a:pt x="627428" y="1464765"/>
                  <a:pt x="926695" y="1465797"/>
                </a:cubicBezTo>
                <a:cubicBezTo>
                  <a:pt x="1229058" y="1466829"/>
                  <a:pt x="1470019" y="1222772"/>
                  <a:pt x="1470535" y="924537"/>
                </a:cubicBezTo>
                <a:cubicBezTo>
                  <a:pt x="1470535" y="625270"/>
                  <a:pt x="1228026" y="381729"/>
                  <a:pt x="928759" y="382245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31E7249-19DE-4C8D-8922-A84026F00998}"/>
              </a:ext>
            </a:extLst>
          </p:cNvPr>
          <p:cNvSpPr/>
          <p:nvPr/>
        </p:nvSpPr>
        <p:spPr>
          <a:xfrm>
            <a:off x="3024122" y="4785587"/>
            <a:ext cx="1051669" cy="1070562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5F296A9-A09A-48BD-A24C-EBADEB320079}"/>
              </a:ext>
            </a:extLst>
          </p:cNvPr>
          <p:cNvSpPr/>
          <p:nvPr/>
        </p:nvSpPr>
        <p:spPr>
          <a:xfrm rot="2246763">
            <a:off x="322349" y="3332008"/>
            <a:ext cx="1218879" cy="1218879"/>
          </a:xfrm>
          <a:custGeom>
            <a:avLst/>
            <a:gdLst>
              <a:gd name="connsiteX0" fmla="*/ 894776 w 1774962"/>
              <a:gd name="connsiteY0" fmla="*/ 1775736 h 1774962"/>
              <a:gd name="connsiteX1" fmla="*/ 852466 w 1774962"/>
              <a:gd name="connsiteY1" fmla="*/ 1775736 h 1774962"/>
              <a:gd name="connsiteX2" fmla="*/ 839567 w 1774962"/>
              <a:gd name="connsiteY2" fmla="*/ 1764901 h 1774962"/>
              <a:gd name="connsiteX3" fmla="*/ 819960 w 1774962"/>
              <a:gd name="connsiteY3" fmla="*/ 1666349 h 1774962"/>
              <a:gd name="connsiteX4" fmla="*/ 822024 w 1774962"/>
              <a:gd name="connsiteY4" fmla="*/ 1636938 h 1774962"/>
              <a:gd name="connsiteX5" fmla="*/ 811704 w 1774962"/>
              <a:gd name="connsiteY5" fmla="*/ 1623523 h 1774962"/>
              <a:gd name="connsiteX6" fmla="*/ 695093 w 1774962"/>
              <a:gd name="connsiteY6" fmla="*/ 1601852 h 1774962"/>
              <a:gd name="connsiteX7" fmla="*/ 680130 w 1774962"/>
              <a:gd name="connsiteY7" fmla="*/ 1610623 h 1774962"/>
              <a:gd name="connsiteX8" fmla="*/ 615116 w 1774962"/>
              <a:gd name="connsiteY8" fmla="*/ 1727234 h 1774962"/>
              <a:gd name="connsiteX9" fmla="*/ 603765 w 1774962"/>
              <a:gd name="connsiteY9" fmla="*/ 1730330 h 1774962"/>
              <a:gd name="connsiteX10" fmla="*/ 512953 w 1774962"/>
              <a:gd name="connsiteY10" fmla="*/ 1694212 h 1774962"/>
              <a:gd name="connsiteX11" fmla="*/ 507277 w 1774962"/>
              <a:gd name="connsiteY11" fmla="*/ 1681828 h 1774962"/>
              <a:gd name="connsiteX12" fmla="*/ 527400 w 1774962"/>
              <a:gd name="connsiteY12" fmla="*/ 1583277 h 1774962"/>
              <a:gd name="connsiteX13" fmla="*/ 541848 w 1774962"/>
              <a:gd name="connsiteY13" fmla="*/ 1552834 h 1774962"/>
              <a:gd name="connsiteX14" fmla="*/ 537720 w 1774962"/>
              <a:gd name="connsiteY14" fmla="*/ 1539418 h 1774962"/>
              <a:gd name="connsiteX15" fmla="*/ 435041 w 1774962"/>
              <a:gd name="connsiteY15" fmla="*/ 1472857 h 1774962"/>
              <a:gd name="connsiteX16" fmla="*/ 420593 w 1774962"/>
              <a:gd name="connsiteY16" fmla="*/ 1474921 h 1774962"/>
              <a:gd name="connsiteX17" fmla="*/ 315334 w 1774962"/>
              <a:gd name="connsiteY17" fmla="*/ 1559026 h 1774962"/>
              <a:gd name="connsiteX18" fmla="*/ 302950 w 1774962"/>
              <a:gd name="connsiteY18" fmla="*/ 1557478 h 1774962"/>
              <a:gd name="connsiteX19" fmla="*/ 233809 w 1774962"/>
              <a:gd name="connsiteY19" fmla="*/ 1490401 h 1774962"/>
              <a:gd name="connsiteX20" fmla="*/ 232777 w 1774962"/>
              <a:gd name="connsiteY20" fmla="*/ 1476985 h 1774962"/>
              <a:gd name="connsiteX21" fmla="*/ 289019 w 1774962"/>
              <a:gd name="connsiteY21" fmla="*/ 1393397 h 1774962"/>
              <a:gd name="connsiteX22" fmla="*/ 312754 w 1774962"/>
              <a:gd name="connsiteY22" fmla="*/ 1371726 h 1774962"/>
              <a:gd name="connsiteX23" fmla="*/ 314818 w 1774962"/>
              <a:gd name="connsiteY23" fmla="*/ 1355731 h 1774962"/>
              <a:gd name="connsiteX24" fmla="*/ 246193 w 1774962"/>
              <a:gd name="connsiteY24" fmla="*/ 1255631 h 1774962"/>
              <a:gd name="connsiteX25" fmla="*/ 230713 w 1774962"/>
              <a:gd name="connsiteY25" fmla="*/ 1253051 h 1774962"/>
              <a:gd name="connsiteX26" fmla="*/ 102751 w 1774962"/>
              <a:gd name="connsiteY26" fmla="*/ 1289685 h 1774962"/>
              <a:gd name="connsiteX27" fmla="*/ 91916 w 1774962"/>
              <a:gd name="connsiteY27" fmla="*/ 1282978 h 1774962"/>
              <a:gd name="connsiteX28" fmla="*/ 53733 w 1774962"/>
              <a:gd name="connsiteY28" fmla="*/ 1194230 h 1774962"/>
              <a:gd name="connsiteX29" fmla="*/ 58377 w 1774962"/>
              <a:gd name="connsiteY29" fmla="*/ 1181330 h 1774962"/>
              <a:gd name="connsiteX30" fmla="*/ 142481 w 1774962"/>
              <a:gd name="connsiteY30" fmla="*/ 1125605 h 1774962"/>
              <a:gd name="connsiteX31" fmla="*/ 173956 w 1774962"/>
              <a:gd name="connsiteY31" fmla="*/ 1114253 h 1774962"/>
              <a:gd name="connsiteX32" fmla="*/ 180664 w 1774962"/>
              <a:gd name="connsiteY32" fmla="*/ 1101870 h 1774962"/>
              <a:gd name="connsiteX33" fmla="*/ 154865 w 1774962"/>
              <a:gd name="connsiteY33" fmla="*/ 981131 h 1774962"/>
              <a:gd name="connsiteX34" fmla="*/ 144029 w 1774962"/>
              <a:gd name="connsiteY34" fmla="*/ 973391 h 1774962"/>
              <a:gd name="connsiteX35" fmla="*/ 10391 w 1774962"/>
              <a:gd name="connsiteY35" fmla="*/ 958428 h 1774962"/>
              <a:gd name="connsiteX36" fmla="*/ 2135 w 1774962"/>
              <a:gd name="connsiteY36" fmla="*/ 948624 h 1774962"/>
              <a:gd name="connsiteX37" fmla="*/ 588 w 1774962"/>
              <a:gd name="connsiteY37" fmla="*/ 850589 h 1774962"/>
              <a:gd name="connsiteX38" fmla="*/ 10391 w 1774962"/>
              <a:gd name="connsiteY38" fmla="*/ 840785 h 1774962"/>
              <a:gd name="connsiteX39" fmla="*/ 110491 w 1774962"/>
              <a:gd name="connsiteY39" fmla="*/ 820662 h 1774962"/>
              <a:gd name="connsiteX40" fmla="*/ 139901 w 1774962"/>
              <a:gd name="connsiteY40" fmla="*/ 822726 h 1774962"/>
              <a:gd name="connsiteX41" fmla="*/ 153317 w 1774962"/>
              <a:gd name="connsiteY41" fmla="*/ 811890 h 1774962"/>
              <a:gd name="connsiteX42" fmla="*/ 174472 w 1774962"/>
              <a:gd name="connsiteY42" fmla="*/ 696827 h 1774962"/>
              <a:gd name="connsiteX43" fmla="*/ 164152 w 1774962"/>
              <a:gd name="connsiteY43" fmla="*/ 680316 h 1774962"/>
              <a:gd name="connsiteX44" fmla="*/ 49090 w 1774962"/>
              <a:gd name="connsiteY44" fmla="*/ 615819 h 1774962"/>
              <a:gd name="connsiteX45" fmla="*/ 45993 w 1774962"/>
              <a:gd name="connsiteY45" fmla="*/ 606015 h 1774962"/>
              <a:gd name="connsiteX46" fmla="*/ 82628 w 1774962"/>
              <a:gd name="connsiteY46" fmla="*/ 513655 h 1774962"/>
              <a:gd name="connsiteX47" fmla="*/ 93979 w 1774962"/>
              <a:gd name="connsiteY47" fmla="*/ 508496 h 1774962"/>
              <a:gd name="connsiteX48" fmla="*/ 224006 w 1774962"/>
              <a:gd name="connsiteY48" fmla="*/ 543066 h 1774962"/>
              <a:gd name="connsiteX49" fmla="*/ 236905 w 1774962"/>
              <a:gd name="connsiteY49" fmla="*/ 538938 h 1774962"/>
              <a:gd name="connsiteX50" fmla="*/ 302434 w 1774962"/>
              <a:gd name="connsiteY50" fmla="*/ 437291 h 1774962"/>
              <a:gd name="connsiteX51" fmla="*/ 302950 w 1774962"/>
              <a:gd name="connsiteY51" fmla="*/ 423359 h 1774962"/>
              <a:gd name="connsiteX52" fmla="*/ 238453 w 1774962"/>
              <a:gd name="connsiteY52" fmla="*/ 346995 h 1774962"/>
              <a:gd name="connsiteX53" fmla="*/ 228650 w 1774962"/>
              <a:gd name="connsiteY53" fmla="*/ 333063 h 1774962"/>
              <a:gd name="connsiteX54" fmla="*/ 230713 w 1774962"/>
              <a:gd name="connsiteY54" fmla="*/ 290237 h 1774962"/>
              <a:gd name="connsiteX55" fmla="*/ 283859 w 1774962"/>
              <a:gd name="connsiteY55" fmla="*/ 236060 h 1774962"/>
              <a:gd name="connsiteX56" fmla="*/ 300370 w 1774962"/>
              <a:gd name="connsiteY56" fmla="*/ 234512 h 1774962"/>
              <a:gd name="connsiteX57" fmla="*/ 380863 w 1774962"/>
              <a:gd name="connsiteY57" fmla="*/ 288173 h 1774962"/>
              <a:gd name="connsiteX58" fmla="*/ 403050 w 1774962"/>
              <a:gd name="connsiteY58" fmla="*/ 311392 h 1774962"/>
              <a:gd name="connsiteX59" fmla="*/ 422141 w 1774962"/>
              <a:gd name="connsiteY59" fmla="*/ 313972 h 1774962"/>
              <a:gd name="connsiteX60" fmla="*/ 519661 w 1774962"/>
              <a:gd name="connsiteY60" fmla="*/ 246895 h 1774962"/>
              <a:gd name="connsiteX61" fmla="*/ 524820 w 1774962"/>
              <a:gd name="connsiteY61" fmla="*/ 233996 h 1774962"/>
              <a:gd name="connsiteX62" fmla="*/ 492314 w 1774962"/>
              <a:gd name="connsiteY62" fmla="*/ 127704 h 1774962"/>
              <a:gd name="connsiteX63" fmla="*/ 514501 w 1774962"/>
              <a:gd name="connsiteY63" fmla="*/ 82298 h 1774962"/>
              <a:gd name="connsiteX64" fmla="*/ 578482 w 1774962"/>
              <a:gd name="connsiteY64" fmla="*/ 55468 h 1774962"/>
              <a:gd name="connsiteX65" fmla="*/ 595509 w 1774962"/>
              <a:gd name="connsiteY65" fmla="*/ 60111 h 1774962"/>
              <a:gd name="connsiteX66" fmla="*/ 648655 w 1774962"/>
              <a:gd name="connsiteY66" fmla="*/ 139572 h 1774962"/>
              <a:gd name="connsiteX67" fmla="*/ 661039 w 1774962"/>
              <a:gd name="connsiteY67" fmla="*/ 172078 h 1774962"/>
              <a:gd name="connsiteX68" fmla="*/ 675486 w 1774962"/>
              <a:gd name="connsiteY68" fmla="*/ 180334 h 1774962"/>
              <a:gd name="connsiteX69" fmla="*/ 792613 w 1774962"/>
              <a:gd name="connsiteY69" fmla="*/ 155567 h 1774962"/>
              <a:gd name="connsiteX70" fmla="*/ 801900 w 1774962"/>
              <a:gd name="connsiteY70" fmla="*/ 143700 h 1774962"/>
              <a:gd name="connsiteX71" fmla="*/ 816864 w 1774962"/>
              <a:gd name="connsiteY71" fmla="*/ 11094 h 1774962"/>
              <a:gd name="connsiteX72" fmla="*/ 826151 w 1774962"/>
              <a:gd name="connsiteY72" fmla="*/ 2322 h 1774962"/>
              <a:gd name="connsiteX73" fmla="*/ 925219 w 1774962"/>
              <a:gd name="connsiteY73" fmla="*/ 774 h 1774962"/>
              <a:gd name="connsiteX74" fmla="*/ 934507 w 1774962"/>
              <a:gd name="connsiteY74" fmla="*/ 10062 h 1774962"/>
              <a:gd name="connsiteX75" fmla="*/ 954114 w 1774962"/>
              <a:gd name="connsiteY75" fmla="*/ 111193 h 1774962"/>
              <a:gd name="connsiteX76" fmla="*/ 952050 w 1774962"/>
              <a:gd name="connsiteY76" fmla="*/ 140604 h 1774962"/>
              <a:gd name="connsiteX77" fmla="*/ 962369 w 1774962"/>
              <a:gd name="connsiteY77" fmla="*/ 152987 h 1774962"/>
              <a:gd name="connsiteX78" fmla="*/ 1078980 w 1774962"/>
              <a:gd name="connsiteY78" fmla="*/ 174658 h 1774962"/>
              <a:gd name="connsiteX79" fmla="*/ 1093428 w 1774962"/>
              <a:gd name="connsiteY79" fmla="*/ 168467 h 1774962"/>
              <a:gd name="connsiteX80" fmla="*/ 1147089 w 1774962"/>
              <a:gd name="connsiteY80" fmla="*/ 69399 h 1774962"/>
              <a:gd name="connsiteX81" fmla="*/ 1192495 w 1774962"/>
              <a:gd name="connsiteY81" fmla="*/ 54436 h 1774962"/>
              <a:gd name="connsiteX82" fmla="*/ 1258024 w 1774962"/>
              <a:gd name="connsiteY82" fmla="*/ 81266 h 1774962"/>
              <a:gd name="connsiteX83" fmla="*/ 1267312 w 1774962"/>
              <a:gd name="connsiteY83" fmla="*/ 96746 h 1774962"/>
              <a:gd name="connsiteX84" fmla="*/ 1247705 w 1774962"/>
              <a:gd name="connsiteY84" fmla="*/ 192718 h 1774962"/>
              <a:gd name="connsiteX85" fmla="*/ 1233258 w 1774962"/>
              <a:gd name="connsiteY85" fmla="*/ 224192 h 1774962"/>
              <a:gd name="connsiteX86" fmla="*/ 1237385 w 1774962"/>
              <a:gd name="connsiteY86" fmla="*/ 237608 h 1774962"/>
              <a:gd name="connsiteX87" fmla="*/ 1340065 w 1774962"/>
              <a:gd name="connsiteY87" fmla="*/ 304169 h 1774962"/>
              <a:gd name="connsiteX88" fmla="*/ 1354512 w 1774962"/>
              <a:gd name="connsiteY88" fmla="*/ 302621 h 1774962"/>
              <a:gd name="connsiteX89" fmla="*/ 1459771 w 1774962"/>
              <a:gd name="connsiteY89" fmla="*/ 218516 h 1774962"/>
              <a:gd name="connsiteX90" fmla="*/ 1472155 w 1774962"/>
              <a:gd name="connsiteY90" fmla="*/ 220064 h 1774962"/>
              <a:gd name="connsiteX91" fmla="*/ 1541296 w 1774962"/>
              <a:gd name="connsiteY91" fmla="*/ 287657 h 1774962"/>
              <a:gd name="connsiteX92" fmla="*/ 1542328 w 1774962"/>
              <a:gd name="connsiteY92" fmla="*/ 301073 h 1774962"/>
              <a:gd name="connsiteX93" fmla="*/ 1485570 w 1774962"/>
              <a:gd name="connsiteY93" fmla="*/ 385693 h 1774962"/>
              <a:gd name="connsiteX94" fmla="*/ 1462868 w 1774962"/>
              <a:gd name="connsiteY94" fmla="*/ 406332 h 1774962"/>
              <a:gd name="connsiteX95" fmla="*/ 1460803 w 1774962"/>
              <a:gd name="connsiteY95" fmla="*/ 422327 h 1774962"/>
              <a:gd name="connsiteX96" fmla="*/ 1529428 w 1774962"/>
              <a:gd name="connsiteY96" fmla="*/ 522427 h 1774962"/>
              <a:gd name="connsiteX97" fmla="*/ 1544908 w 1774962"/>
              <a:gd name="connsiteY97" fmla="*/ 525007 h 1774962"/>
              <a:gd name="connsiteX98" fmla="*/ 1672870 w 1774962"/>
              <a:gd name="connsiteY98" fmla="*/ 488373 h 1774962"/>
              <a:gd name="connsiteX99" fmla="*/ 1683706 w 1774962"/>
              <a:gd name="connsiteY99" fmla="*/ 495080 h 1774962"/>
              <a:gd name="connsiteX100" fmla="*/ 1721888 w 1774962"/>
              <a:gd name="connsiteY100" fmla="*/ 583828 h 1774962"/>
              <a:gd name="connsiteX101" fmla="*/ 1717244 w 1774962"/>
              <a:gd name="connsiteY101" fmla="*/ 596728 h 1774962"/>
              <a:gd name="connsiteX102" fmla="*/ 1633140 w 1774962"/>
              <a:gd name="connsiteY102" fmla="*/ 652453 h 1774962"/>
              <a:gd name="connsiteX103" fmla="*/ 1601665 w 1774962"/>
              <a:gd name="connsiteY103" fmla="*/ 663805 h 1774962"/>
              <a:gd name="connsiteX104" fmla="*/ 1594958 w 1774962"/>
              <a:gd name="connsiteY104" fmla="*/ 676188 h 1774962"/>
              <a:gd name="connsiteX105" fmla="*/ 1620241 w 1774962"/>
              <a:gd name="connsiteY105" fmla="*/ 795895 h 1774962"/>
              <a:gd name="connsiteX106" fmla="*/ 1631076 w 1774962"/>
              <a:gd name="connsiteY106" fmla="*/ 804667 h 1774962"/>
              <a:gd name="connsiteX107" fmla="*/ 1763682 w 1774962"/>
              <a:gd name="connsiteY107" fmla="*/ 819630 h 1774962"/>
              <a:gd name="connsiteX108" fmla="*/ 1773486 w 1774962"/>
              <a:gd name="connsiteY108" fmla="*/ 829950 h 1774962"/>
              <a:gd name="connsiteX109" fmla="*/ 1775034 w 1774962"/>
              <a:gd name="connsiteY109" fmla="*/ 927985 h 1774962"/>
              <a:gd name="connsiteX110" fmla="*/ 1766262 w 1774962"/>
              <a:gd name="connsiteY110" fmla="*/ 937273 h 1774962"/>
              <a:gd name="connsiteX111" fmla="*/ 1663583 w 1774962"/>
              <a:gd name="connsiteY111" fmla="*/ 957396 h 1774962"/>
              <a:gd name="connsiteX112" fmla="*/ 1636752 w 1774962"/>
              <a:gd name="connsiteY112" fmla="*/ 955332 h 1774962"/>
              <a:gd name="connsiteX113" fmla="*/ 1622304 w 1774962"/>
              <a:gd name="connsiteY113" fmla="*/ 966684 h 1774962"/>
              <a:gd name="connsiteX114" fmla="*/ 1601149 w 1774962"/>
              <a:gd name="connsiteY114" fmla="*/ 1081746 h 1774962"/>
              <a:gd name="connsiteX115" fmla="*/ 1610437 w 1774962"/>
              <a:gd name="connsiteY115" fmla="*/ 1097742 h 1774962"/>
              <a:gd name="connsiteX116" fmla="*/ 1726016 w 1774962"/>
              <a:gd name="connsiteY116" fmla="*/ 1161723 h 1774962"/>
              <a:gd name="connsiteX117" fmla="*/ 1729112 w 1774962"/>
              <a:gd name="connsiteY117" fmla="*/ 1174107 h 1774962"/>
              <a:gd name="connsiteX118" fmla="*/ 1693509 w 1774962"/>
              <a:gd name="connsiteY118" fmla="*/ 1263887 h 1774962"/>
              <a:gd name="connsiteX119" fmla="*/ 1681126 w 1774962"/>
              <a:gd name="connsiteY119" fmla="*/ 1270078 h 1774962"/>
              <a:gd name="connsiteX120" fmla="*/ 1581542 w 1774962"/>
              <a:gd name="connsiteY120" fmla="*/ 1249955 h 1774962"/>
              <a:gd name="connsiteX121" fmla="*/ 1552647 w 1774962"/>
              <a:gd name="connsiteY121" fmla="*/ 1236024 h 1774962"/>
              <a:gd name="connsiteX122" fmla="*/ 1538200 w 1774962"/>
              <a:gd name="connsiteY122" fmla="*/ 1240152 h 1774962"/>
              <a:gd name="connsiteX123" fmla="*/ 1473187 w 1774962"/>
              <a:gd name="connsiteY123" fmla="*/ 1340767 h 1774962"/>
              <a:gd name="connsiteX124" fmla="*/ 1475251 w 1774962"/>
              <a:gd name="connsiteY124" fmla="*/ 1358310 h 1774962"/>
              <a:gd name="connsiteX125" fmla="*/ 1535104 w 1774962"/>
              <a:gd name="connsiteY125" fmla="*/ 1430031 h 1774962"/>
              <a:gd name="connsiteX126" fmla="*/ 1545424 w 1774962"/>
              <a:gd name="connsiteY126" fmla="*/ 1444995 h 1774962"/>
              <a:gd name="connsiteX127" fmla="*/ 1542844 w 1774962"/>
              <a:gd name="connsiteY127" fmla="*/ 1489885 h 1774962"/>
              <a:gd name="connsiteX128" fmla="*/ 1491246 w 1774962"/>
              <a:gd name="connsiteY128" fmla="*/ 1542514 h 1774962"/>
              <a:gd name="connsiteX129" fmla="*/ 1472155 w 1774962"/>
              <a:gd name="connsiteY129" fmla="*/ 1544062 h 1774962"/>
              <a:gd name="connsiteX130" fmla="*/ 1393726 w 1774962"/>
              <a:gd name="connsiteY130" fmla="*/ 1491948 h 1774962"/>
              <a:gd name="connsiteX131" fmla="*/ 1369992 w 1774962"/>
              <a:gd name="connsiteY131" fmla="*/ 1466666 h 1774962"/>
              <a:gd name="connsiteX132" fmla="*/ 1352964 w 1774962"/>
              <a:gd name="connsiteY132" fmla="*/ 1464602 h 1774962"/>
              <a:gd name="connsiteX133" fmla="*/ 1254413 w 1774962"/>
              <a:gd name="connsiteY133" fmla="*/ 1532711 h 1774962"/>
              <a:gd name="connsiteX134" fmla="*/ 1248737 w 1774962"/>
              <a:gd name="connsiteY134" fmla="*/ 1544578 h 1774962"/>
              <a:gd name="connsiteX135" fmla="*/ 1284339 w 1774962"/>
              <a:gd name="connsiteY135" fmla="*/ 1662221 h 1774962"/>
              <a:gd name="connsiteX136" fmla="*/ 1268860 w 1774962"/>
              <a:gd name="connsiteY136" fmla="*/ 1693180 h 1774962"/>
              <a:gd name="connsiteX137" fmla="*/ 1195591 w 1774962"/>
              <a:gd name="connsiteY137" fmla="*/ 1724654 h 1774962"/>
              <a:gd name="connsiteX138" fmla="*/ 1178564 w 1774962"/>
              <a:gd name="connsiteY138" fmla="*/ 1719495 h 1774962"/>
              <a:gd name="connsiteX139" fmla="*/ 1125418 w 1774962"/>
              <a:gd name="connsiteY139" fmla="*/ 1640034 h 1774962"/>
              <a:gd name="connsiteX140" fmla="*/ 1113035 w 1774962"/>
              <a:gd name="connsiteY140" fmla="*/ 1606496 h 1774962"/>
              <a:gd name="connsiteX141" fmla="*/ 1099619 w 1774962"/>
              <a:gd name="connsiteY141" fmla="*/ 1599272 h 1774962"/>
              <a:gd name="connsiteX142" fmla="*/ 979913 w 1774962"/>
              <a:gd name="connsiteY142" fmla="*/ 1624555 h 1774962"/>
              <a:gd name="connsiteX143" fmla="*/ 972173 w 1774962"/>
              <a:gd name="connsiteY143" fmla="*/ 1634874 h 1774962"/>
              <a:gd name="connsiteX144" fmla="*/ 957726 w 1774962"/>
              <a:gd name="connsiteY144" fmla="*/ 1767481 h 1774962"/>
              <a:gd name="connsiteX145" fmla="*/ 945858 w 1774962"/>
              <a:gd name="connsiteY145" fmla="*/ 1777800 h 1774962"/>
              <a:gd name="connsiteX146" fmla="*/ 895808 w 1774962"/>
              <a:gd name="connsiteY146" fmla="*/ 1779864 h 1774962"/>
              <a:gd name="connsiteX147" fmla="*/ 894776 w 1774962"/>
              <a:gd name="connsiteY147" fmla="*/ 1775736 h 1774962"/>
              <a:gd name="connsiteX148" fmla="*/ 890648 w 1774962"/>
              <a:gd name="connsiteY148" fmla="*/ 1454798 h 1774962"/>
              <a:gd name="connsiteX149" fmla="*/ 1452548 w 1774962"/>
              <a:gd name="connsiteY149" fmla="*/ 884127 h 1774962"/>
              <a:gd name="connsiteX150" fmla="*/ 881361 w 1774962"/>
              <a:gd name="connsiteY150" fmla="*/ 322228 h 1774962"/>
              <a:gd name="connsiteX151" fmla="*/ 320494 w 1774962"/>
              <a:gd name="connsiteY151" fmla="*/ 893415 h 1774962"/>
              <a:gd name="connsiteX152" fmla="*/ 890648 w 1774962"/>
              <a:gd name="connsiteY152" fmla="*/ 1454798 h 177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1774962" h="1774962">
                <a:moveTo>
                  <a:pt x="894776" y="1775736"/>
                </a:moveTo>
                <a:cubicBezTo>
                  <a:pt x="880845" y="1775736"/>
                  <a:pt x="866397" y="1775736"/>
                  <a:pt x="852466" y="1775736"/>
                </a:cubicBezTo>
                <a:cubicBezTo>
                  <a:pt x="844726" y="1775736"/>
                  <a:pt x="840599" y="1772640"/>
                  <a:pt x="839567" y="1764901"/>
                </a:cubicBezTo>
                <a:cubicBezTo>
                  <a:pt x="833375" y="1731878"/>
                  <a:pt x="826151" y="1699371"/>
                  <a:pt x="819960" y="1666349"/>
                </a:cubicBezTo>
                <a:cubicBezTo>
                  <a:pt x="817896" y="1656545"/>
                  <a:pt x="820992" y="1646742"/>
                  <a:pt x="822024" y="1636938"/>
                </a:cubicBezTo>
                <a:cubicBezTo>
                  <a:pt x="823056" y="1628682"/>
                  <a:pt x="820992" y="1624555"/>
                  <a:pt x="811704" y="1623523"/>
                </a:cubicBezTo>
                <a:cubicBezTo>
                  <a:pt x="772490" y="1619395"/>
                  <a:pt x="733275" y="1612171"/>
                  <a:pt x="695093" y="1601852"/>
                </a:cubicBezTo>
                <a:cubicBezTo>
                  <a:pt x="686837" y="1599788"/>
                  <a:pt x="682194" y="1602368"/>
                  <a:pt x="680130" y="1610623"/>
                </a:cubicBezTo>
                <a:cubicBezTo>
                  <a:pt x="669294" y="1655513"/>
                  <a:pt x="636788" y="1688020"/>
                  <a:pt x="615116" y="1727234"/>
                </a:cubicBezTo>
                <a:cubicBezTo>
                  <a:pt x="612537" y="1731878"/>
                  <a:pt x="608409" y="1731878"/>
                  <a:pt x="603765" y="1730330"/>
                </a:cubicBezTo>
                <a:cubicBezTo>
                  <a:pt x="572807" y="1720011"/>
                  <a:pt x="542364" y="1707627"/>
                  <a:pt x="512953" y="1694212"/>
                </a:cubicBezTo>
                <a:cubicBezTo>
                  <a:pt x="506761" y="1691632"/>
                  <a:pt x="506245" y="1686988"/>
                  <a:pt x="507277" y="1681828"/>
                </a:cubicBezTo>
                <a:cubicBezTo>
                  <a:pt x="513985" y="1648806"/>
                  <a:pt x="519661" y="1615783"/>
                  <a:pt x="527400" y="1583277"/>
                </a:cubicBezTo>
                <a:cubicBezTo>
                  <a:pt x="529980" y="1572441"/>
                  <a:pt x="536172" y="1562637"/>
                  <a:pt x="541848" y="1552834"/>
                </a:cubicBezTo>
                <a:cubicBezTo>
                  <a:pt x="545460" y="1546642"/>
                  <a:pt x="544428" y="1543030"/>
                  <a:pt x="537720" y="1539418"/>
                </a:cubicBezTo>
                <a:cubicBezTo>
                  <a:pt x="501601" y="1520327"/>
                  <a:pt x="467547" y="1497624"/>
                  <a:pt x="435041" y="1472857"/>
                </a:cubicBezTo>
                <a:cubicBezTo>
                  <a:pt x="429365" y="1468214"/>
                  <a:pt x="425237" y="1468214"/>
                  <a:pt x="420593" y="1474921"/>
                </a:cubicBezTo>
                <a:cubicBezTo>
                  <a:pt x="393762" y="1512588"/>
                  <a:pt x="350936" y="1531163"/>
                  <a:pt x="315334" y="1559026"/>
                </a:cubicBezTo>
                <a:cubicBezTo>
                  <a:pt x="310690" y="1562637"/>
                  <a:pt x="307078" y="1561090"/>
                  <a:pt x="302950" y="1557478"/>
                </a:cubicBezTo>
                <a:cubicBezTo>
                  <a:pt x="278699" y="1536323"/>
                  <a:pt x="255996" y="1513104"/>
                  <a:pt x="233809" y="1490401"/>
                </a:cubicBezTo>
                <a:cubicBezTo>
                  <a:pt x="229682" y="1485757"/>
                  <a:pt x="229165" y="1482145"/>
                  <a:pt x="232777" y="1476985"/>
                </a:cubicBezTo>
                <a:cubicBezTo>
                  <a:pt x="251352" y="1449122"/>
                  <a:pt x="269928" y="1421260"/>
                  <a:pt x="289019" y="1393397"/>
                </a:cubicBezTo>
                <a:cubicBezTo>
                  <a:pt x="295210" y="1384625"/>
                  <a:pt x="304498" y="1378949"/>
                  <a:pt x="312754" y="1371726"/>
                </a:cubicBezTo>
                <a:cubicBezTo>
                  <a:pt x="318946" y="1366566"/>
                  <a:pt x="319978" y="1361922"/>
                  <a:pt x="314818" y="1355731"/>
                </a:cubicBezTo>
                <a:cubicBezTo>
                  <a:pt x="289535" y="1324256"/>
                  <a:pt x="266316" y="1291233"/>
                  <a:pt x="246193" y="1255631"/>
                </a:cubicBezTo>
                <a:cubicBezTo>
                  <a:pt x="241549" y="1247375"/>
                  <a:pt x="236905" y="1248923"/>
                  <a:pt x="230713" y="1253051"/>
                </a:cubicBezTo>
                <a:cubicBezTo>
                  <a:pt x="191499" y="1277302"/>
                  <a:pt x="145577" y="1277818"/>
                  <a:pt x="102751" y="1289685"/>
                </a:cubicBezTo>
                <a:cubicBezTo>
                  <a:pt x="97075" y="1291233"/>
                  <a:pt x="93979" y="1288137"/>
                  <a:pt x="91916" y="1282978"/>
                </a:cubicBezTo>
                <a:cubicBezTo>
                  <a:pt x="77984" y="1254083"/>
                  <a:pt x="65085" y="1224156"/>
                  <a:pt x="53733" y="1194230"/>
                </a:cubicBezTo>
                <a:cubicBezTo>
                  <a:pt x="51669" y="1188038"/>
                  <a:pt x="53217" y="1184426"/>
                  <a:pt x="58377" y="1181330"/>
                </a:cubicBezTo>
                <a:cubicBezTo>
                  <a:pt x="86240" y="1162755"/>
                  <a:pt x="113587" y="1143664"/>
                  <a:pt x="142481" y="1125605"/>
                </a:cubicBezTo>
                <a:cubicBezTo>
                  <a:pt x="151769" y="1119929"/>
                  <a:pt x="163120" y="1117349"/>
                  <a:pt x="173956" y="1114253"/>
                </a:cubicBezTo>
                <a:cubicBezTo>
                  <a:pt x="180664" y="1112189"/>
                  <a:pt x="182727" y="1109093"/>
                  <a:pt x="180664" y="1101870"/>
                </a:cubicBezTo>
                <a:cubicBezTo>
                  <a:pt x="168796" y="1062139"/>
                  <a:pt x="160541" y="1021893"/>
                  <a:pt x="154865" y="981131"/>
                </a:cubicBezTo>
                <a:cubicBezTo>
                  <a:pt x="153833" y="974423"/>
                  <a:pt x="150737" y="972359"/>
                  <a:pt x="144029" y="973391"/>
                </a:cubicBezTo>
                <a:cubicBezTo>
                  <a:pt x="98107" y="981131"/>
                  <a:pt x="54765" y="963588"/>
                  <a:pt x="10391" y="958428"/>
                </a:cubicBezTo>
                <a:cubicBezTo>
                  <a:pt x="4715" y="957912"/>
                  <a:pt x="2652" y="954300"/>
                  <a:pt x="2135" y="948624"/>
                </a:cubicBezTo>
                <a:cubicBezTo>
                  <a:pt x="-960" y="916118"/>
                  <a:pt x="72" y="883611"/>
                  <a:pt x="588" y="850589"/>
                </a:cubicBezTo>
                <a:cubicBezTo>
                  <a:pt x="588" y="844397"/>
                  <a:pt x="4715" y="841817"/>
                  <a:pt x="10391" y="840785"/>
                </a:cubicBezTo>
                <a:cubicBezTo>
                  <a:pt x="43930" y="834077"/>
                  <a:pt x="76952" y="827370"/>
                  <a:pt x="110491" y="820662"/>
                </a:cubicBezTo>
                <a:cubicBezTo>
                  <a:pt x="120294" y="818598"/>
                  <a:pt x="130098" y="821694"/>
                  <a:pt x="139901" y="822726"/>
                </a:cubicBezTo>
                <a:cubicBezTo>
                  <a:pt x="148157" y="823758"/>
                  <a:pt x="152285" y="820662"/>
                  <a:pt x="153317" y="811890"/>
                </a:cubicBezTo>
                <a:cubicBezTo>
                  <a:pt x="157445" y="773192"/>
                  <a:pt x="164668" y="734494"/>
                  <a:pt x="174472" y="696827"/>
                </a:cubicBezTo>
                <a:cubicBezTo>
                  <a:pt x="177052" y="687024"/>
                  <a:pt x="173440" y="682380"/>
                  <a:pt x="164152" y="680316"/>
                </a:cubicBezTo>
                <a:cubicBezTo>
                  <a:pt x="120294" y="668965"/>
                  <a:pt x="87272" y="636974"/>
                  <a:pt x="49090" y="615819"/>
                </a:cubicBezTo>
                <a:cubicBezTo>
                  <a:pt x="44961" y="613755"/>
                  <a:pt x="44961" y="610143"/>
                  <a:pt x="45993" y="606015"/>
                </a:cubicBezTo>
                <a:cubicBezTo>
                  <a:pt x="56313" y="574541"/>
                  <a:pt x="69212" y="544098"/>
                  <a:pt x="82628" y="513655"/>
                </a:cubicBezTo>
                <a:cubicBezTo>
                  <a:pt x="85208" y="507980"/>
                  <a:pt x="89336" y="506948"/>
                  <a:pt x="93979" y="508496"/>
                </a:cubicBezTo>
                <a:cubicBezTo>
                  <a:pt x="137322" y="519847"/>
                  <a:pt x="183760" y="518815"/>
                  <a:pt x="224006" y="543066"/>
                </a:cubicBezTo>
                <a:cubicBezTo>
                  <a:pt x="230713" y="547194"/>
                  <a:pt x="233809" y="544614"/>
                  <a:pt x="236905" y="538938"/>
                </a:cubicBezTo>
                <a:cubicBezTo>
                  <a:pt x="255996" y="503336"/>
                  <a:pt x="278183" y="469281"/>
                  <a:pt x="302434" y="437291"/>
                </a:cubicBezTo>
                <a:cubicBezTo>
                  <a:pt x="305530" y="433163"/>
                  <a:pt x="310690" y="428519"/>
                  <a:pt x="302950" y="423359"/>
                </a:cubicBezTo>
                <a:cubicBezTo>
                  <a:pt x="273540" y="404268"/>
                  <a:pt x="258576" y="373826"/>
                  <a:pt x="238453" y="346995"/>
                </a:cubicBezTo>
                <a:cubicBezTo>
                  <a:pt x="234841" y="342351"/>
                  <a:pt x="232262" y="337707"/>
                  <a:pt x="228650" y="333063"/>
                </a:cubicBezTo>
                <a:cubicBezTo>
                  <a:pt x="212654" y="310360"/>
                  <a:pt x="212138" y="309844"/>
                  <a:pt x="230713" y="290237"/>
                </a:cubicBezTo>
                <a:cubicBezTo>
                  <a:pt x="248257" y="271662"/>
                  <a:pt x="266316" y="254119"/>
                  <a:pt x="283859" y="236060"/>
                </a:cubicBezTo>
                <a:cubicBezTo>
                  <a:pt x="289535" y="230384"/>
                  <a:pt x="294179" y="229868"/>
                  <a:pt x="300370" y="234512"/>
                </a:cubicBezTo>
                <a:cubicBezTo>
                  <a:pt x="327201" y="252571"/>
                  <a:pt x="354032" y="270114"/>
                  <a:pt x="380863" y="288173"/>
                </a:cubicBezTo>
                <a:cubicBezTo>
                  <a:pt x="390150" y="294365"/>
                  <a:pt x="396342" y="303137"/>
                  <a:pt x="403050" y="311392"/>
                </a:cubicBezTo>
                <a:cubicBezTo>
                  <a:pt x="408726" y="319132"/>
                  <a:pt x="413885" y="320680"/>
                  <a:pt x="422141" y="313972"/>
                </a:cubicBezTo>
                <a:cubicBezTo>
                  <a:pt x="452584" y="288689"/>
                  <a:pt x="485606" y="266502"/>
                  <a:pt x="519661" y="246895"/>
                </a:cubicBezTo>
                <a:cubicBezTo>
                  <a:pt x="524820" y="243799"/>
                  <a:pt x="529464" y="240703"/>
                  <a:pt x="524820" y="233996"/>
                </a:cubicBezTo>
                <a:cubicBezTo>
                  <a:pt x="502633" y="202005"/>
                  <a:pt x="501086" y="163823"/>
                  <a:pt x="492314" y="127704"/>
                </a:cubicBezTo>
                <a:cubicBezTo>
                  <a:pt x="484574" y="96230"/>
                  <a:pt x="485606" y="96746"/>
                  <a:pt x="514501" y="82298"/>
                </a:cubicBezTo>
                <a:cubicBezTo>
                  <a:pt x="535140" y="71979"/>
                  <a:pt x="557327" y="64239"/>
                  <a:pt x="578482" y="55468"/>
                </a:cubicBezTo>
                <a:cubicBezTo>
                  <a:pt x="586222" y="52372"/>
                  <a:pt x="590866" y="52888"/>
                  <a:pt x="595509" y="60111"/>
                </a:cubicBezTo>
                <a:cubicBezTo>
                  <a:pt x="613053" y="86942"/>
                  <a:pt x="630596" y="113257"/>
                  <a:pt x="648655" y="139572"/>
                </a:cubicBezTo>
                <a:cubicBezTo>
                  <a:pt x="655363" y="149375"/>
                  <a:pt x="657427" y="160727"/>
                  <a:pt x="661039" y="172078"/>
                </a:cubicBezTo>
                <a:cubicBezTo>
                  <a:pt x="663618" y="180334"/>
                  <a:pt x="667230" y="182914"/>
                  <a:pt x="675486" y="180334"/>
                </a:cubicBezTo>
                <a:cubicBezTo>
                  <a:pt x="713668" y="168983"/>
                  <a:pt x="752882" y="160727"/>
                  <a:pt x="792613" y="155567"/>
                </a:cubicBezTo>
                <a:cubicBezTo>
                  <a:pt x="800352" y="154535"/>
                  <a:pt x="802932" y="151439"/>
                  <a:pt x="801900" y="143700"/>
                </a:cubicBezTo>
                <a:cubicBezTo>
                  <a:pt x="795193" y="98294"/>
                  <a:pt x="811704" y="55468"/>
                  <a:pt x="816864" y="11094"/>
                </a:cubicBezTo>
                <a:cubicBezTo>
                  <a:pt x="817380" y="5934"/>
                  <a:pt x="820476" y="2838"/>
                  <a:pt x="826151" y="2322"/>
                </a:cubicBezTo>
                <a:cubicBezTo>
                  <a:pt x="859174" y="-1290"/>
                  <a:pt x="892196" y="258"/>
                  <a:pt x="925219" y="774"/>
                </a:cubicBezTo>
                <a:cubicBezTo>
                  <a:pt x="930895" y="774"/>
                  <a:pt x="933475" y="4902"/>
                  <a:pt x="934507" y="10062"/>
                </a:cubicBezTo>
                <a:cubicBezTo>
                  <a:pt x="941214" y="43600"/>
                  <a:pt x="948438" y="77139"/>
                  <a:pt x="954114" y="111193"/>
                </a:cubicBezTo>
                <a:cubicBezTo>
                  <a:pt x="955662" y="120481"/>
                  <a:pt x="953082" y="130800"/>
                  <a:pt x="952050" y="140604"/>
                </a:cubicBezTo>
                <a:cubicBezTo>
                  <a:pt x="951018" y="148343"/>
                  <a:pt x="954114" y="151955"/>
                  <a:pt x="962369" y="152987"/>
                </a:cubicBezTo>
                <a:cubicBezTo>
                  <a:pt x="1001584" y="157115"/>
                  <a:pt x="1040798" y="164339"/>
                  <a:pt x="1078980" y="174658"/>
                </a:cubicBezTo>
                <a:cubicBezTo>
                  <a:pt x="1085172" y="176206"/>
                  <a:pt x="1091364" y="176722"/>
                  <a:pt x="1093428" y="168467"/>
                </a:cubicBezTo>
                <a:cubicBezTo>
                  <a:pt x="1101683" y="130284"/>
                  <a:pt x="1127482" y="101390"/>
                  <a:pt x="1147089" y="69399"/>
                </a:cubicBezTo>
                <a:cubicBezTo>
                  <a:pt x="1162569" y="43084"/>
                  <a:pt x="1163601" y="43600"/>
                  <a:pt x="1192495" y="54436"/>
                </a:cubicBezTo>
                <a:cubicBezTo>
                  <a:pt x="1214682" y="62691"/>
                  <a:pt x="1236353" y="71979"/>
                  <a:pt x="1258024" y="81266"/>
                </a:cubicBezTo>
                <a:cubicBezTo>
                  <a:pt x="1265764" y="84362"/>
                  <a:pt x="1268860" y="88490"/>
                  <a:pt x="1267312" y="96746"/>
                </a:cubicBezTo>
                <a:cubicBezTo>
                  <a:pt x="1260604" y="128736"/>
                  <a:pt x="1254928" y="160727"/>
                  <a:pt x="1247705" y="192718"/>
                </a:cubicBezTo>
                <a:cubicBezTo>
                  <a:pt x="1245125" y="203553"/>
                  <a:pt x="1238417" y="213873"/>
                  <a:pt x="1233258" y="224192"/>
                </a:cubicBezTo>
                <a:cubicBezTo>
                  <a:pt x="1229646" y="230384"/>
                  <a:pt x="1230678" y="233996"/>
                  <a:pt x="1237385" y="237608"/>
                </a:cubicBezTo>
                <a:cubicBezTo>
                  <a:pt x="1273504" y="256699"/>
                  <a:pt x="1307558" y="279402"/>
                  <a:pt x="1340065" y="304169"/>
                </a:cubicBezTo>
                <a:cubicBezTo>
                  <a:pt x="1345741" y="308812"/>
                  <a:pt x="1349868" y="309328"/>
                  <a:pt x="1354512" y="302621"/>
                </a:cubicBezTo>
                <a:cubicBezTo>
                  <a:pt x="1381343" y="264954"/>
                  <a:pt x="1424169" y="246379"/>
                  <a:pt x="1459771" y="218516"/>
                </a:cubicBezTo>
                <a:cubicBezTo>
                  <a:pt x="1464415" y="214905"/>
                  <a:pt x="1468027" y="216452"/>
                  <a:pt x="1472155" y="220064"/>
                </a:cubicBezTo>
                <a:cubicBezTo>
                  <a:pt x="1496406" y="241219"/>
                  <a:pt x="1519109" y="264438"/>
                  <a:pt x="1541296" y="287657"/>
                </a:cubicBezTo>
                <a:cubicBezTo>
                  <a:pt x="1545424" y="292301"/>
                  <a:pt x="1545940" y="296429"/>
                  <a:pt x="1542328" y="301073"/>
                </a:cubicBezTo>
                <a:cubicBezTo>
                  <a:pt x="1523237" y="329452"/>
                  <a:pt x="1505177" y="357830"/>
                  <a:pt x="1485570" y="385693"/>
                </a:cubicBezTo>
                <a:cubicBezTo>
                  <a:pt x="1479895" y="393949"/>
                  <a:pt x="1470607" y="400140"/>
                  <a:pt x="1462868" y="406332"/>
                </a:cubicBezTo>
                <a:cubicBezTo>
                  <a:pt x="1456676" y="411492"/>
                  <a:pt x="1455644" y="416136"/>
                  <a:pt x="1460803" y="422327"/>
                </a:cubicBezTo>
                <a:cubicBezTo>
                  <a:pt x="1486086" y="453802"/>
                  <a:pt x="1509305" y="487341"/>
                  <a:pt x="1529428" y="522427"/>
                </a:cubicBezTo>
                <a:cubicBezTo>
                  <a:pt x="1534072" y="530167"/>
                  <a:pt x="1538716" y="529135"/>
                  <a:pt x="1544908" y="525007"/>
                </a:cubicBezTo>
                <a:cubicBezTo>
                  <a:pt x="1584122" y="500756"/>
                  <a:pt x="1630044" y="500240"/>
                  <a:pt x="1672870" y="488373"/>
                </a:cubicBezTo>
                <a:cubicBezTo>
                  <a:pt x="1678546" y="486825"/>
                  <a:pt x="1681642" y="489921"/>
                  <a:pt x="1683706" y="495080"/>
                </a:cubicBezTo>
                <a:cubicBezTo>
                  <a:pt x="1697637" y="523975"/>
                  <a:pt x="1710537" y="553902"/>
                  <a:pt x="1721888" y="583828"/>
                </a:cubicBezTo>
                <a:cubicBezTo>
                  <a:pt x="1723952" y="590020"/>
                  <a:pt x="1722404" y="593632"/>
                  <a:pt x="1717244" y="596728"/>
                </a:cubicBezTo>
                <a:cubicBezTo>
                  <a:pt x="1689381" y="615303"/>
                  <a:pt x="1662035" y="634394"/>
                  <a:pt x="1633140" y="652453"/>
                </a:cubicBezTo>
                <a:cubicBezTo>
                  <a:pt x="1623852" y="658129"/>
                  <a:pt x="1612501" y="660709"/>
                  <a:pt x="1601665" y="663805"/>
                </a:cubicBezTo>
                <a:cubicBezTo>
                  <a:pt x="1594958" y="665869"/>
                  <a:pt x="1592894" y="668965"/>
                  <a:pt x="1594958" y="676188"/>
                </a:cubicBezTo>
                <a:cubicBezTo>
                  <a:pt x="1606309" y="715403"/>
                  <a:pt x="1615081" y="755133"/>
                  <a:pt x="1620241" y="795895"/>
                </a:cubicBezTo>
                <a:cubicBezTo>
                  <a:pt x="1621272" y="803119"/>
                  <a:pt x="1624368" y="805699"/>
                  <a:pt x="1631076" y="804667"/>
                </a:cubicBezTo>
                <a:cubicBezTo>
                  <a:pt x="1676482" y="797959"/>
                  <a:pt x="1719308" y="814470"/>
                  <a:pt x="1763682" y="819630"/>
                </a:cubicBezTo>
                <a:cubicBezTo>
                  <a:pt x="1769874" y="820146"/>
                  <a:pt x="1772454" y="823758"/>
                  <a:pt x="1773486" y="829950"/>
                </a:cubicBezTo>
                <a:cubicBezTo>
                  <a:pt x="1776582" y="862456"/>
                  <a:pt x="1775034" y="895479"/>
                  <a:pt x="1775034" y="927985"/>
                </a:cubicBezTo>
                <a:cubicBezTo>
                  <a:pt x="1775034" y="933661"/>
                  <a:pt x="1771422" y="936241"/>
                  <a:pt x="1766262" y="937273"/>
                </a:cubicBezTo>
                <a:cubicBezTo>
                  <a:pt x="1732207" y="943981"/>
                  <a:pt x="1698153" y="951204"/>
                  <a:pt x="1663583" y="957396"/>
                </a:cubicBezTo>
                <a:cubicBezTo>
                  <a:pt x="1654811" y="958944"/>
                  <a:pt x="1645523" y="956364"/>
                  <a:pt x="1636752" y="955332"/>
                </a:cubicBezTo>
                <a:cubicBezTo>
                  <a:pt x="1627980" y="954300"/>
                  <a:pt x="1623336" y="956364"/>
                  <a:pt x="1622304" y="966684"/>
                </a:cubicBezTo>
                <a:cubicBezTo>
                  <a:pt x="1618177" y="1005382"/>
                  <a:pt x="1610953" y="1044080"/>
                  <a:pt x="1601149" y="1081746"/>
                </a:cubicBezTo>
                <a:cubicBezTo>
                  <a:pt x="1598569" y="1091034"/>
                  <a:pt x="1601665" y="1095678"/>
                  <a:pt x="1610437" y="1097742"/>
                </a:cubicBezTo>
                <a:cubicBezTo>
                  <a:pt x="1654811" y="1108577"/>
                  <a:pt x="1687318" y="1140568"/>
                  <a:pt x="1726016" y="1161723"/>
                </a:cubicBezTo>
                <a:cubicBezTo>
                  <a:pt x="1731176" y="1164819"/>
                  <a:pt x="1731176" y="1168947"/>
                  <a:pt x="1729112" y="1174107"/>
                </a:cubicBezTo>
                <a:cubicBezTo>
                  <a:pt x="1718792" y="1204549"/>
                  <a:pt x="1706409" y="1234476"/>
                  <a:pt x="1693509" y="1263887"/>
                </a:cubicBezTo>
                <a:cubicBezTo>
                  <a:pt x="1690929" y="1269562"/>
                  <a:pt x="1687318" y="1271626"/>
                  <a:pt x="1681126" y="1270078"/>
                </a:cubicBezTo>
                <a:cubicBezTo>
                  <a:pt x="1648103" y="1263371"/>
                  <a:pt x="1614565" y="1257179"/>
                  <a:pt x="1581542" y="1249955"/>
                </a:cubicBezTo>
                <a:cubicBezTo>
                  <a:pt x="1571223" y="1247375"/>
                  <a:pt x="1561935" y="1241184"/>
                  <a:pt x="1552647" y="1236024"/>
                </a:cubicBezTo>
                <a:cubicBezTo>
                  <a:pt x="1545940" y="1232412"/>
                  <a:pt x="1542328" y="1232928"/>
                  <a:pt x="1538200" y="1240152"/>
                </a:cubicBezTo>
                <a:cubicBezTo>
                  <a:pt x="1519109" y="1275238"/>
                  <a:pt x="1497954" y="1309293"/>
                  <a:pt x="1473187" y="1340767"/>
                </a:cubicBezTo>
                <a:cubicBezTo>
                  <a:pt x="1467511" y="1347991"/>
                  <a:pt x="1466479" y="1352635"/>
                  <a:pt x="1475251" y="1358310"/>
                </a:cubicBezTo>
                <a:cubicBezTo>
                  <a:pt x="1502598" y="1375854"/>
                  <a:pt x="1516013" y="1405264"/>
                  <a:pt x="1535104" y="1430031"/>
                </a:cubicBezTo>
                <a:cubicBezTo>
                  <a:pt x="1538716" y="1434675"/>
                  <a:pt x="1541812" y="1439835"/>
                  <a:pt x="1545424" y="1444995"/>
                </a:cubicBezTo>
                <a:cubicBezTo>
                  <a:pt x="1566063" y="1474921"/>
                  <a:pt x="1565031" y="1464602"/>
                  <a:pt x="1542844" y="1489885"/>
                </a:cubicBezTo>
                <a:cubicBezTo>
                  <a:pt x="1526849" y="1508460"/>
                  <a:pt x="1508273" y="1524971"/>
                  <a:pt x="1491246" y="1542514"/>
                </a:cubicBezTo>
                <a:cubicBezTo>
                  <a:pt x="1485054" y="1549222"/>
                  <a:pt x="1479895" y="1549222"/>
                  <a:pt x="1472155" y="1544062"/>
                </a:cubicBezTo>
                <a:cubicBezTo>
                  <a:pt x="1446356" y="1526519"/>
                  <a:pt x="1420041" y="1508976"/>
                  <a:pt x="1393726" y="1491948"/>
                </a:cubicBezTo>
                <a:cubicBezTo>
                  <a:pt x="1383923" y="1485241"/>
                  <a:pt x="1377215" y="1475437"/>
                  <a:pt x="1369992" y="1466666"/>
                </a:cubicBezTo>
                <a:cubicBezTo>
                  <a:pt x="1364316" y="1459958"/>
                  <a:pt x="1359672" y="1458926"/>
                  <a:pt x="1352964" y="1464602"/>
                </a:cubicBezTo>
                <a:cubicBezTo>
                  <a:pt x="1322005" y="1489885"/>
                  <a:pt x="1288983" y="1512588"/>
                  <a:pt x="1254413" y="1532711"/>
                </a:cubicBezTo>
                <a:cubicBezTo>
                  <a:pt x="1249769" y="1535291"/>
                  <a:pt x="1244609" y="1537871"/>
                  <a:pt x="1248737" y="1544578"/>
                </a:cubicBezTo>
                <a:cubicBezTo>
                  <a:pt x="1272472" y="1580181"/>
                  <a:pt x="1274020" y="1622491"/>
                  <a:pt x="1284339" y="1662221"/>
                </a:cubicBezTo>
                <a:cubicBezTo>
                  <a:pt x="1290531" y="1685440"/>
                  <a:pt x="1292079" y="1682344"/>
                  <a:pt x="1268860" y="1693180"/>
                </a:cubicBezTo>
                <a:cubicBezTo>
                  <a:pt x="1244609" y="1704531"/>
                  <a:pt x="1219842" y="1714335"/>
                  <a:pt x="1195591" y="1724654"/>
                </a:cubicBezTo>
                <a:cubicBezTo>
                  <a:pt x="1187851" y="1727750"/>
                  <a:pt x="1183208" y="1726718"/>
                  <a:pt x="1178564" y="1719495"/>
                </a:cubicBezTo>
                <a:cubicBezTo>
                  <a:pt x="1161021" y="1692664"/>
                  <a:pt x="1142962" y="1666865"/>
                  <a:pt x="1125418" y="1640034"/>
                </a:cubicBezTo>
                <a:cubicBezTo>
                  <a:pt x="1118711" y="1629715"/>
                  <a:pt x="1116131" y="1617847"/>
                  <a:pt x="1113035" y="1606496"/>
                </a:cubicBezTo>
                <a:cubicBezTo>
                  <a:pt x="1110971" y="1599272"/>
                  <a:pt x="1107359" y="1597208"/>
                  <a:pt x="1099619" y="1599272"/>
                </a:cubicBezTo>
                <a:cubicBezTo>
                  <a:pt x="1060405" y="1611139"/>
                  <a:pt x="1020675" y="1619395"/>
                  <a:pt x="979913" y="1624555"/>
                </a:cubicBezTo>
                <a:cubicBezTo>
                  <a:pt x="973205" y="1625587"/>
                  <a:pt x="971141" y="1628682"/>
                  <a:pt x="972173" y="1634874"/>
                </a:cubicBezTo>
                <a:cubicBezTo>
                  <a:pt x="979397" y="1680280"/>
                  <a:pt x="962885" y="1723106"/>
                  <a:pt x="957726" y="1767481"/>
                </a:cubicBezTo>
                <a:cubicBezTo>
                  <a:pt x="956694" y="1775220"/>
                  <a:pt x="952566" y="1777800"/>
                  <a:pt x="945858" y="1777800"/>
                </a:cubicBezTo>
                <a:cubicBezTo>
                  <a:pt x="929347" y="1778316"/>
                  <a:pt x="912320" y="1779348"/>
                  <a:pt x="895808" y="1779864"/>
                </a:cubicBezTo>
                <a:cubicBezTo>
                  <a:pt x="894776" y="1776252"/>
                  <a:pt x="894776" y="1776252"/>
                  <a:pt x="894776" y="1775736"/>
                </a:cubicBezTo>
                <a:close/>
                <a:moveTo>
                  <a:pt x="890648" y="1454798"/>
                </a:moveTo>
                <a:cubicBezTo>
                  <a:pt x="1199203" y="1449638"/>
                  <a:pt x="1454096" y="1207645"/>
                  <a:pt x="1452548" y="884127"/>
                </a:cubicBezTo>
                <a:cubicBezTo>
                  <a:pt x="1451516" y="575057"/>
                  <a:pt x="1205395" y="320164"/>
                  <a:pt x="881361" y="322228"/>
                </a:cubicBezTo>
                <a:cubicBezTo>
                  <a:pt x="571775" y="324292"/>
                  <a:pt x="318429" y="570929"/>
                  <a:pt x="320494" y="893415"/>
                </a:cubicBezTo>
                <a:cubicBezTo>
                  <a:pt x="323073" y="1202485"/>
                  <a:pt x="569195" y="1452218"/>
                  <a:pt x="890648" y="145479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E7F4FB8-48CF-4E0D-8CB1-B2ED10FE732C}"/>
              </a:ext>
            </a:extLst>
          </p:cNvPr>
          <p:cNvSpPr/>
          <p:nvPr/>
        </p:nvSpPr>
        <p:spPr>
          <a:xfrm>
            <a:off x="6408280" y="6041992"/>
            <a:ext cx="494433" cy="491686"/>
          </a:xfrm>
          <a:custGeom>
            <a:avLst/>
            <a:gdLst>
              <a:gd name="connsiteX0" fmla="*/ 959201 w 1857518"/>
              <a:gd name="connsiteY0" fmla="*/ 1852264 h 1847198"/>
              <a:gd name="connsiteX1" fmla="*/ 910700 w 1857518"/>
              <a:gd name="connsiteY1" fmla="*/ 1852264 h 1847198"/>
              <a:gd name="connsiteX2" fmla="*/ 891608 w 1857518"/>
              <a:gd name="connsiteY2" fmla="*/ 1830593 h 1847198"/>
              <a:gd name="connsiteX3" fmla="*/ 838463 w 1857518"/>
              <a:gd name="connsiteY3" fmla="*/ 1669608 h 1847198"/>
              <a:gd name="connsiteX4" fmla="*/ 813180 w 1857518"/>
              <a:gd name="connsiteY4" fmla="*/ 1646905 h 1847198"/>
              <a:gd name="connsiteX5" fmla="*/ 730624 w 1857518"/>
              <a:gd name="connsiteY5" fmla="*/ 1628330 h 1847198"/>
              <a:gd name="connsiteX6" fmla="*/ 693990 w 1857518"/>
              <a:gd name="connsiteY6" fmla="*/ 1639165 h 1847198"/>
              <a:gd name="connsiteX7" fmla="*/ 573251 w 1857518"/>
              <a:gd name="connsiteY7" fmla="*/ 1761452 h 1847198"/>
              <a:gd name="connsiteX8" fmla="*/ 542292 w 1857518"/>
              <a:gd name="connsiteY8" fmla="*/ 1766612 h 1847198"/>
              <a:gd name="connsiteX9" fmla="*/ 412782 w 1857518"/>
              <a:gd name="connsiteY9" fmla="*/ 1693859 h 1847198"/>
              <a:gd name="connsiteX10" fmla="*/ 398334 w 1857518"/>
              <a:gd name="connsiteY10" fmla="*/ 1660836 h 1847198"/>
              <a:gd name="connsiteX11" fmla="*/ 440644 w 1857518"/>
              <a:gd name="connsiteY11" fmla="*/ 1494176 h 1847198"/>
              <a:gd name="connsiteX12" fmla="*/ 432904 w 1857518"/>
              <a:gd name="connsiteY12" fmla="*/ 1462185 h 1847198"/>
              <a:gd name="connsiteX13" fmla="*/ 370471 w 1857518"/>
              <a:gd name="connsiteY13" fmla="*/ 1397172 h 1847198"/>
              <a:gd name="connsiteX14" fmla="*/ 340545 w 1857518"/>
              <a:gd name="connsiteY14" fmla="*/ 1388400 h 1847198"/>
              <a:gd name="connsiteX15" fmla="*/ 310618 w 1857518"/>
              <a:gd name="connsiteY15" fmla="*/ 1395108 h 1847198"/>
              <a:gd name="connsiteX16" fmla="*/ 170273 w 1857518"/>
              <a:gd name="connsiteY16" fmla="*/ 1426583 h 1847198"/>
              <a:gd name="connsiteX17" fmla="*/ 141377 w 1857518"/>
              <a:gd name="connsiteY17" fmla="*/ 1413683 h 1847198"/>
              <a:gd name="connsiteX18" fmla="*/ 70689 w 1857518"/>
              <a:gd name="connsiteY18" fmla="*/ 1276949 h 1847198"/>
              <a:gd name="connsiteX19" fmla="*/ 75848 w 1857518"/>
              <a:gd name="connsiteY19" fmla="*/ 1247539 h 1847198"/>
              <a:gd name="connsiteX20" fmla="*/ 206391 w 1857518"/>
              <a:gd name="connsiteY20" fmla="*/ 1126284 h 1847198"/>
              <a:gd name="connsiteX21" fmla="*/ 216710 w 1857518"/>
              <a:gd name="connsiteY21" fmla="*/ 1096873 h 1847198"/>
              <a:gd name="connsiteX22" fmla="*/ 201231 w 1857518"/>
              <a:gd name="connsiteY22" fmla="*/ 1012769 h 1847198"/>
              <a:gd name="connsiteX23" fmla="*/ 181108 w 1857518"/>
              <a:gd name="connsiteY23" fmla="*/ 989034 h 1847198"/>
              <a:gd name="connsiteX24" fmla="*/ 67077 w 1857518"/>
              <a:gd name="connsiteY24" fmla="*/ 947240 h 1847198"/>
              <a:gd name="connsiteX25" fmla="*/ 0 w 1857518"/>
              <a:gd name="connsiteY25" fmla="*/ 921957 h 1847198"/>
              <a:gd name="connsiteX26" fmla="*/ 0 w 1857518"/>
              <a:gd name="connsiteY26" fmla="*/ 893062 h 1847198"/>
              <a:gd name="connsiteX27" fmla="*/ 4643 w 1857518"/>
              <a:gd name="connsiteY27" fmla="*/ 842496 h 1847198"/>
              <a:gd name="connsiteX28" fmla="*/ 17543 w 1857518"/>
              <a:gd name="connsiteY28" fmla="*/ 743945 h 1847198"/>
              <a:gd name="connsiteX29" fmla="*/ 38182 w 1857518"/>
              <a:gd name="connsiteY29" fmla="*/ 723305 h 1847198"/>
              <a:gd name="connsiteX30" fmla="*/ 214131 w 1857518"/>
              <a:gd name="connsiteY30" fmla="*/ 691315 h 1847198"/>
              <a:gd name="connsiteX31" fmla="*/ 239929 w 1857518"/>
              <a:gd name="connsiteY31" fmla="*/ 671192 h 1847198"/>
              <a:gd name="connsiteX32" fmla="*/ 266760 w 1857518"/>
              <a:gd name="connsiteY32" fmla="*/ 606695 h 1847198"/>
              <a:gd name="connsiteX33" fmla="*/ 262116 w 1857518"/>
              <a:gd name="connsiteY33" fmla="*/ 570060 h 1847198"/>
              <a:gd name="connsiteX34" fmla="*/ 159437 w 1857518"/>
              <a:gd name="connsiteY34" fmla="*/ 434874 h 1847198"/>
              <a:gd name="connsiteX35" fmla="*/ 159953 w 1857518"/>
              <a:gd name="connsiteY35" fmla="*/ 401336 h 1847198"/>
              <a:gd name="connsiteX36" fmla="*/ 259536 w 1857518"/>
              <a:gd name="connsiteY36" fmla="*/ 278017 h 1847198"/>
              <a:gd name="connsiteX37" fmla="*/ 294623 w 1857518"/>
              <a:gd name="connsiteY37" fmla="*/ 268729 h 1847198"/>
              <a:gd name="connsiteX38" fmla="*/ 457672 w 1857518"/>
              <a:gd name="connsiteY38" fmla="*/ 336322 h 1847198"/>
              <a:gd name="connsiteX39" fmla="*/ 489146 w 1857518"/>
              <a:gd name="connsiteY39" fmla="*/ 333743 h 1847198"/>
              <a:gd name="connsiteX40" fmla="*/ 540744 w 1857518"/>
              <a:gd name="connsiteY40" fmla="*/ 298140 h 1847198"/>
              <a:gd name="connsiteX41" fmla="*/ 553127 w 1857518"/>
              <a:gd name="connsiteY41" fmla="*/ 273889 h 1847198"/>
              <a:gd name="connsiteX42" fmla="*/ 552096 w 1857518"/>
              <a:gd name="connsiteY42" fmla="*/ 255830 h 1847198"/>
              <a:gd name="connsiteX43" fmla="*/ 545904 w 1857518"/>
              <a:gd name="connsiteY43" fmla="*/ 175854 h 1847198"/>
              <a:gd name="connsiteX44" fmla="*/ 539712 w 1857518"/>
              <a:gd name="connsiteY44" fmla="*/ 95877 h 1847198"/>
              <a:gd name="connsiteX45" fmla="*/ 556739 w 1857518"/>
              <a:gd name="connsiteY45" fmla="*/ 69562 h 1847198"/>
              <a:gd name="connsiteX46" fmla="*/ 716176 w 1857518"/>
              <a:gd name="connsiteY46" fmla="*/ 15901 h 1847198"/>
              <a:gd name="connsiteX47" fmla="*/ 726496 w 1857518"/>
              <a:gd name="connsiteY47" fmla="*/ 14353 h 1847198"/>
              <a:gd name="connsiteX48" fmla="*/ 748167 w 1857518"/>
              <a:gd name="connsiteY48" fmla="*/ 28800 h 1847198"/>
              <a:gd name="connsiteX49" fmla="*/ 847750 w 1857518"/>
              <a:gd name="connsiteY49" fmla="*/ 172758 h 1847198"/>
              <a:gd name="connsiteX50" fmla="*/ 878709 w 1857518"/>
              <a:gd name="connsiteY50" fmla="*/ 187721 h 1847198"/>
              <a:gd name="connsiteX51" fmla="*/ 931855 w 1857518"/>
              <a:gd name="connsiteY51" fmla="*/ 185657 h 1847198"/>
              <a:gd name="connsiteX52" fmla="*/ 948366 w 1857518"/>
              <a:gd name="connsiteY52" fmla="*/ 177401 h 1847198"/>
              <a:gd name="connsiteX53" fmla="*/ 954042 w 1857518"/>
              <a:gd name="connsiteY53" fmla="*/ 169146 h 1847198"/>
              <a:gd name="connsiteX54" fmla="*/ 979840 w 1857518"/>
              <a:gd name="connsiteY54" fmla="*/ 121676 h 1847198"/>
              <a:gd name="connsiteX55" fmla="*/ 1037630 w 1857518"/>
              <a:gd name="connsiteY55" fmla="*/ 13837 h 1847198"/>
              <a:gd name="connsiteX56" fmla="*/ 1066525 w 1857518"/>
              <a:gd name="connsiteY56" fmla="*/ 937 h 1847198"/>
              <a:gd name="connsiteX57" fmla="*/ 1233702 w 1857518"/>
              <a:gd name="connsiteY57" fmla="*/ 40667 h 1847198"/>
              <a:gd name="connsiteX58" fmla="*/ 1253309 w 1857518"/>
              <a:gd name="connsiteY58" fmla="*/ 64918 h 1847198"/>
              <a:gd name="connsiteX59" fmla="*/ 1254341 w 1857518"/>
              <a:gd name="connsiteY59" fmla="*/ 85042 h 1847198"/>
              <a:gd name="connsiteX60" fmla="*/ 1258468 w 1857518"/>
              <a:gd name="connsiteY60" fmla="*/ 209908 h 1847198"/>
              <a:gd name="connsiteX61" fmla="*/ 1260016 w 1857518"/>
              <a:gd name="connsiteY61" fmla="*/ 244478 h 1847198"/>
              <a:gd name="connsiteX62" fmla="*/ 1276012 w 1857518"/>
              <a:gd name="connsiteY62" fmla="*/ 270277 h 1847198"/>
              <a:gd name="connsiteX63" fmla="*/ 1313678 w 1857518"/>
              <a:gd name="connsiteY63" fmla="*/ 291948 h 1847198"/>
              <a:gd name="connsiteX64" fmla="*/ 1349797 w 1857518"/>
              <a:gd name="connsiteY64" fmla="*/ 291948 h 1847198"/>
              <a:gd name="connsiteX65" fmla="*/ 1502526 w 1857518"/>
              <a:gd name="connsiteY65" fmla="*/ 206812 h 1847198"/>
              <a:gd name="connsiteX66" fmla="*/ 1535033 w 1857518"/>
              <a:gd name="connsiteY66" fmla="*/ 211456 h 1847198"/>
              <a:gd name="connsiteX67" fmla="*/ 1653707 w 1857518"/>
              <a:gd name="connsiteY67" fmla="*/ 332711 h 1847198"/>
              <a:gd name="connsiteX68" fmla="*/ 1657835 w 1857518"/>
              <a:gd name="connsiteY68" fmla="*/ 366249 h 1847198"/>
              <a:gd name="connsiteX69" fmla="*/ 1569087 w 1857518"/>
              <a:gd name="connsiteY69" fmla="*/ 515883 h 1847198"/>
              <a:gd name="connsiteX70" fmla="*/ 1568571 w 1857518"/>
              <a:gd name="connsiteY70" fmla="*/ 550453 h 1847198"/>
              <a:gd name="connsiteX71" fmla="*/ 1591274 w 1857518"/>
              <a:gd name="connsiteY71" fmla="*/ 592247 h 1847198"/>
              <a:gd name="connsiteX72" fmla="*/ 1617589 w 1857518"/>
              <a:gd name="connsiteY72" fmla="*/ 608759 h 1847198"/>
              <a:gd name="connsiteX73" fmla="*/ 1676926 w 1857518"/>
              <a:gd name="connsiteY73" fmla="*/ 612886 h 1847198"/>
              <a:gd name="connsiteX74" fmla="*/ 1797665 w 1857518"/>
              <a:gd name="connsiteY74" fmla="*/ 620626 h 1847198"/>
              <a:gd name="connsiteX75" fmla="*/ 1820884 w 1857518"/>
              <a:gd name="connsiteY75" fmla="*/ 640233 h 1847198"/>
              <a:gd name="connsiteX76" fmla="*/ 1857518 w 1857518"/>
              <a:gd name="connsiteY76" fmla="*/ 808442 h 1847198"/>
              <a:gd name="connsiteX77" fmla="*/ 1851842 w 1857518"/>
              <a:gd name="connsiteY77" fmla="*/ 829081 h 1847198"/>
              <a:gd name="connsiteX78" fmla="*/ 1841523 w 1857518"/>
              <a:gd name="connsiteY78" fmla="*/ 836305 h 1847198"/>
              <a:gd name="connsiteX79" fmla="*/ 1686214 w 1857518"/>
              <a:gd name="connsiteY79" fmla="*/ 913701 h 1847198"/>
              <a:gd name="connsiteX80" fmla="*/ 1668670 w 1857518"/>
              <a:gd name="connsiteY80" fmla="*/ 940016 h 1847198"/>
              <a:gd name="connsiteX81" fmla="*/ 1665059 w 1857518"/>
              <a:gd name="connsiteY81" fmla="*/ 998322 h 1847198"/>
              <a:gd name="connsiteX82" fmla="*/ 1678474 w 1857518"/>
              <a:gd name="connsiteY82" fmla="*/ 1026184 h 1847198"/>
              <a:gd name="connsiteX83" fmla="*/ 1821916 w 1857518"/>
              <a:gd name="connsiteY83" fmla="*/ 1131960 h 1847198"/>
              <a:gd name="connsiteX84" fmla="*/ 1831720 w 1857518"/>
              <a:gd name="connsiteY84" fmla="*/ 1163950 h 1847198"/>
              <a:gd name="connsiteX85" fmla="*/ 1805404 w 1857518"/>
              <a:gd name="connsiteY85" fmla="*/ 1236703 h 1847198"/>
              <a:gd name="connsiteX86" fmla="*/ 1775478 w 1857518"/>
              <a:gd name="connsiteY86" fmla="*/ 1317711 h 1847198"/>
              <a:gd name="connsiteX87" fmla="*/ 1750195 w 1857518"/>
              <a:gd name="connsiteY87" fmla="*/ 1334223 h 1847198"/>
              <a:gd name="connsiteX88" fmla="*/ 1685698 w 1857518"/>
              <a:gd name="connsiteY88" fmla="*/ 1327515 h 1847198"/>
              <a:gd name="connsiteX89" fmla="*/ 1574247 w 1857518"/>
              <a:gd name="connsiteY89" fmla="*/ 1315648 h 1847198"/>
              <a:gd name="connsiteX90" fmla="*/ 1545868 w 1857518"/>
              <a:gd name="connsiteY90" fmla="*/ 1328547 h 1847198"/>
              <a:gd name="connsiteX91" fmla="*/ 1505622 w 1857518"/>
              <a:gd name="connsiteY91" fmla="*/ 1383241 h 1847198"/>
              <a:gd name="connsiteX92" fmla="*/ 1500978 w 1857518"/>
              <a:gd name="connsiteY92" fmla="*/ 1417811 h 1847198"/>
              <a:gd name="connsiteX93" fmla="*/ 1563411 w 1857518"/>
              <a:gd name="connsiteY93" fmla="*/ 1581892 h 1847198"/>
              <a:gd name="connsiteX94" fmla="*/ 1554124 w 1857518"/>
              <a:gd name="connsiteY94" fmla="*/ 1615430 h 1847198"/>
              <a:gd name="connsiteX95" fmla="*/ 1430805 w 1857518"/>
              <a:gd name="connsiteY95" fmla="*/ 1708822 h 1847198"/>
              <a:gd name="connsiteX96" fmla="*/ 1397266 w 1857518"/>
              <a:gd name="connsiteY96" fmla="*/ 1708306 h 1847198"/>
              <a:gd name="connsiteX97" fmla="*/ 1263628 w 1857518"/>
              <a:gd name="connsiteY97" fmla="*/ 1600467 h 1847198"/>
              <a:gd name="connsiteX98" fmla="*/ 1232154 w 1857518"/>
              <a:gd name="connsiteY98" fmla="*/ 1594275 h 1847198"/>
              <a:gd name="connsiteX99" fmla="*/ 1153725 w 1857518"/>
              <a:gd name="connsiteY99" fmla="*/ 1624202 h 1847198"/>
              <a:gd name="connsiteX100" fmla="*/ 1134634 w 1857518"/>
              <a:gd name="connsiteY100" fmla="*/ 1646905 h 1847198"/>
              <a:gd name="connsiteX101" fmla="*/ 1123798 w 1857518"/>
              <a:gd name="connsiteY101" fmla="*/ 1698503 h 1847198"/>
              <a:gd name="connsiteX102" fmla="*/ 1097999 w 1857518"/>
              <a:gd name="connsiteY102" fmla="*/ 1821821 h 1847198"/>
              <a:gd name="connsiteX103" fmla="*/ 1076329 w 1857518"/>
              <a:gd name="connsiteY103" fmla="*/ 1842460 h 1847198"/>
              <a:gd name="connsiteX104" fmla="*/ 994288 w 1857518"/>
              <a:gd name="connsiteY104" fmla="*/ 1851232 h 1847198"/>
              <a:gd name="connsiteX105" fmla="*/ 959201 w 1857518"/>
              <a:gd name="connsiteY105" fmla="*/ 1852264 h 1847198"/>
              <a:gd name="connsiteX106" fmla="*/ 928759 w 1857518"/>
              <a:gd name="connsiteY106" fmla="*/ 382245 h 1847198"/>
              <a:gd name="connsiteX107" fmla="*/ 386983 w 1857518"/>
              <a:gd name="connsiteY107" fmla="*/ 921957 h 1847198"/>
              <a:gd name="connsiteX108" fmla="*/ 926695 w 1857518"/>
              <a:gd name="connsiteY108" fmla="*/ 1465797 h 1847198"/>
              <a:gd name="connsiteX109" fmla="*/ 1470535 w 1857518"/>
              <a:gd name="connsiteY109" fmla="*/ 924537 h 1847198"/>
              <a:gd name="connsiteX110" fmla="*/ 928759 w 1857518"/>
              <a:gd name="connsiteY110" fmla="*/ 382245 h 184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857518" h="1847198">
                <a:moveTo>
                  <a:pt x="959201" y="1852264"/>
                </a:moveTo>
                <a:cubicBezTo>
                  <a:pt x="943206" y="1852264"/>
                  <a:pt x="927211" y="1852264"/>
                  <a:pt x="910700" y="1852264"/>
                </a:cubicBezTo>
                <a:cubicBezTo>
                  <a:pt x="900380" y="1848652"/>
                  <a:pt x="894704" y="1840913"/>
                  <a:pt x="891608" y="1830593"/>
                </a:cubicBezTo>
                <a:cubicBezTo>
                  <a:pt x="874065" y="1776931"/>
                  <a:pt x="856006" y="1723270"/>
                  <a:pt x="838463" y="1669608"/>
                </a:cubicBezTo>
                <a:cubicBezTo>
                  <a:pt x="834335" y="1657224"/>
                  <a:pt x="826080" y="1649485"/>
                  <a:pt x="813180" y="1646905"/>
                </a:cubicBezTo>
                <a:cubicBezTo>
                  <a:pt x="785833" y="1640713"/>
                  <a:pt x="757970" y="1635037"/>
                  <a:pt x="730624" y="1628330"/>
                </a:cubicBezTo>
                <a:cubicBezTo>
                  <a:pt x="716176" y="1624718"/>
                  <a:pt x="704309" y="1628330"/>
                  <a:pt x="693990" y="1639165"/>
                </a:cubicBezTo>
                <a:cubicBezTo>
                  <a:pt x="654259" y="1680443"/>
                  <a:pt x="613497" y="1720690"/>
                  <a:pt x="573251" y="1761452"/>
                </a:cubicBezTo>
                <a:cubicBezTo>
                  <a:pt x="563963" y="1770739"/>
                  <a:pt x="553127" y="1772804"/>
                  <a:pt x="542292" y="1766612"/>
                </a:cubicBezTo>
                <a:cubicBezTo>
                  <a:pt x="498950" y="1742361"/>
                  <a:pt x="456123" y="1718110"/>
                  <a:pt x="412782" y="1693859"/>
                </a:cubicBezTo>
                <a:cubicBezTo>
                  <a:pt x="397818" y="1685603"/>
                  <a:pt x="394206" y="1676832"/>
                  <a:pt x="398334" y="1660836"/>
                </a:cubicBezTo>
                <a:cubicBezTo>
                  <a:pt x="412265" y="1605111"/>
                  <a:pt x="426713" y="1549901"/>
                  <a:pt x="440644" y="1494176"/>
                </a:cubicBezTo>
                <a:cubicBezTo>
                  <a:pt x="443741" y="1482308"/>
                  <a:pt x="441676" y="1471473"/>
                  <a:pt x="432904" y="1462185"/>
                </a:cubicBezTo>
                <a:cubicBezTo>
                  <a:pt x="412265" y="1440514"/>
                  <a:pt x="391110" y="1418843"/>
                  <a:pt x="370471" y="1397172"/>
                </a:cubicBezTo>
                <a:cubicBezTo>
                  <a:pt x="362216" y="1388400"/>
                  <a:pt x="351896" y="1385820"/>
                  <a:pt x="340545" y="1388400"/>
                </a:cubicBezTo>
                <a:cubicBezTo>
                  <a:pt x="330226" y="1390464"/>
                  <a:pt x="320422" y="1393044"/>
                  <a:pt x="310618" y="1395108"/>
                </a:cubicBezTo>
                <a:cubicBezTo>
                  <a:pt x="263664" y="1405428"/>
                  <a:pt x="217226" y="1416263"/>
                  <a:pt x="170273" y="1426583"/>
                </a:cubicBezTo>
                <a:cubicBezTo>
                  <a:pt x="157373" y="1429679"/>
                  <a:pt x="147054" y="1425035"/>
                  <a:pt x="141377" y="1413683"/>
                </a:cubicBezTo>
                <a:cubicBezTo>
                  <a:pt x="117642" y="1368277"/>
                  <a:pt x="94423" y="1322355"/>
                  <a:pt x="70689" y="1276949"/>
                </a:cubicBezTo>
                <a:cubicBezTo>
                  <a:pt x="65529" y="1266630"/>
                  <a:pt x="67593" y="1255278"/>
                  <a:pt x="75848" y="1247539"/>
                </a:cubicBezTo>
                <a:cubicBezTo>
                  <a:pt x="119191" y="1207292"/>
                  <a:pt x="163049" y="1166530"/>
                  <a:pt x="206391" y="1126284"/>
                </a:cubicBezTo>
                <a:cubicBezTo>
                  <a:pt x="215162" y="1118544"/>
                  <a:pt x="218258" y="1108225"/>
                  <a:pt x="216710" y="1096873"/>
                </a:cubicBezTo>
                <a:cubicBezTo>
                  <a:pt x="211551" y="1069010"/>
                  <a:pt x="206391" y="1040631"/>
                  <a:pt x="201231" y="1012769"/>
                </a:cubicBezTo>
                <a:cubicBezTo>
                  <a:pt x="199167" y="1000901"/>
                  <a:pt x="192459" y="993162"/>
                  <a:pt x="181108" y="989034"/>
                </a:cubicBezTo>
                <a:cubicBezTo>
                  <a:pt x="142925" y="975103"/>
                  <a:pt x="104743" y="961171"/>
                  <a:pt x="67077" y="947240"/>
                </a:cubicBezTo>
                <a:cubicBezTo>
                  <a:pt x="44890" y="938984"/>
                  <a:pt x="22187" y="931760"/>
                  <a:pt x="0" y="921957"/>
                </a:cubicBezTo>
                <a:cubicBezTo>
                  <a:pt x="0" y="912153"/>
                  <a:pt x="0" y="902866"/>
                  <a:pt x="0" y="893062"/>
                </a:cubicBezTo>
                <a:cubicBezTo>
                  <a:pt x="1548" y="876035"/>
                  <a:pt x="3096" y="859524"/>
                  <a:pt x="4643" y="842496"/>
                </a:cubicBezTo>
                <a:cubicBezTo>
                  <a:pt x="7740" y="809474"/>
                  <a:pt x="12383" y="776451"/>
                  <a:pt x="17543" y="743945"/>
                </a:cubicBezTo>
                <a:cubicBezTo>
                  <a:pt x="19091" y="733109"/>
                  <a:pt x="26831" y="725369"/>
                  <a:pt x="38182" y="723305"/>
                </a:cubicBezTo>
                <a:cubicBezTo>
                  <a:pt x="97003" y="712470"/>
                  <a:pt x="155309" y="702150"/>
                  <a:pt x="214131" y="691315"/>
                </a:cubicBezTo>
                <a:cubicBezTo>
                  <a:pt x="226514" y="689251"/>
                  <a:pt x="234770" y="682543"/>
                  <a:pt x="239929" y="671192"/>
                </a:cubicBezTo>
                <a:cubicBezTo>
                  <a:pt x="248701" y="649521"/>
                  <a:pt x="257989" y="627850"/>
                  <a:pt x="266760" y="606695"/>
                </a:cubicBezTo>
                <a:cubicBezTo>
                  <a:pt x="272436" y="593279"/>
                  <a:pt x="270888" y="581928"/>
                  <a:pt x="262116" y="570060"/>
                </a:cubicBezTo>
                <a:cubicBezTo>
                  <a:pt x="227546" y="525170"/>
                  <a:pt x="193492" y="479764"/>
                  <a:pt x="159437" y="434874"/>
                </a:cubicBezTo>
                <a:cubicBezTo>
                  <a:pt x="150665" y="423007"/>
                  <a:pt x="150665" y="412687"/>
                  <a:pt x="159953" y="401336"/>
                </a:cubicBezTo>
                <a:cubicBezTo>
                  <a:pt x="192975" y="360058"/>
                  <a:pt x="225998" y="319295"/>
                  <a:pt x="259536" y="278017"/>
                </a:cubicBezTo>
                <a:cubicBezTo>
                  <a:pt x="270372" y="265118"/>
                  <a:pt x="279144" y="262538"/>
                  <a:pt x="294623" y="268729"/>
                </a:cubicBezTo>
                <a:cubicBezTo>
                  <a:pt x="348801" y="291433"/>
                  <a:pt x="402978" y="313620"/>
                  <a:pt x="457672" y="336322"/>
                </a:cubicBezTo>
                <a:cubicBezTo>
                  <a:pt x="468507" y="340966"/>
                  <a:pt x="479342" y="340450"/>
                  <a:pt x="489146" y="333743"/>
                </a:cubicBezTo>
                <a:cubicBezTo>
                  <a:pt x="506690" y="321875"/>
                  <a:pt x="523717" y="310008"/>
                  <a:pt x="540744" y="298140"/>
                </a:cubicBezTo>
                <a:cubicBezTo>
                  <a:pt x="548999" y="292464"/>
                  <a:pt x="553127" y="284209"/>
                  <a:pt x="553127" y="273889"/>
                </a:cubicBezTo>
                <a:cubicBezTo>
                  <a:pt x="553127" y="267697"/>
                  <a:pt x="552612" y="261506"/>
                  <a:pt x="552096" y="255830"/>
                </a:cubicBezTo>
                <a:cubicBezTo>
                  <a:pt x="550032" y="228999"/>
                  <a:pt x="547968" y="202684"/>
                  <a:pt x="545904" y="175854"/>
                </a:cubicBezTo>
                <a:cubicBezTo>
                  <a:pt x="543840" y="149023"/>
                  <a:pt x="541776" y="122708"/>
                  <a:pt x="539712" y="95877"/>
                </a:cubicBezTo>
                <a:cubicBezTo>
                  <a:pt x="538680" y="83493"/>
                  <a:pt x="544872" y="73690"/>
                  <a:pt x="556739" y="69562"/>
                </a:cubicBezTo>
                <a:cubicBezTo>
                  <a:pt x="609885" y="51503"/>
                  <a:pt x="663031" y="33444"/>
                  <a:pt x="716176" y="15901"/>
                </a:cubicBezTo>
                <a:cubicBezTo>
                  <a:pt x="719788" y="14869"/>
                  <a:pt x="722884" y="14353"/>
                  <a:pt x="726496" y="14353"/>
                </a:cubicBezTo>
                <a:cubicBezTo>
                  <a:pt x="736299" y="14869"/>
                  <a:pt x="742491" y="21060"/>
                  <a:pt x="748167" y="28800"/>
                </a:cubicBezTo>
                <a:cubicBezTo>
                  <a:pt x="781189" y="76786"/>
                  <a:pt x="814728" y="124772"/>
                  <a:pt x="847750" y="172758"/>
                </a:cubicBezTo>
                <a:cubicBezTo>
                  <a:pt x="855490" y="183593"/>
                  <a:pt x="865810" y="188753"/>
                  <a:pt x="878709" y="187721"/>
                </a:cubicBezTo>
                <a:cubicBezTo>
                  <a:pt x="896252" y="186173"/>
                  <a:pt x="914312" y="185657"/>
                  <a:pt x="931855" y="185657"/>
                </a:cubicBezTo>
                <a:cubicBezTo>
                  <a:pt x="939079" y="185657"/>
                  <a:pt x="944239" y="183077"/>
                  <a:pt x="948366" y="177401"/>
                </a:cubicBezTo>
                <a:cubicBezTo>
                  <a:pt x="950430" y="174822"/>
                  <a:pt x="952494" y="171726"/>
                  <a:pt x="954042" y="169146"/>
                </a:cubicBezTo>
                <a:cubicBezTo>
                  <a:pt x="962814" y="153150"/>
                  <a:pt x="971069" y="137155"/>
                  <a:pt x="979840" y="121676"/>
                </a:cubicBezTo>
                <a:cubicBezTo>
                  <a:pt x="998932" y="85558"/>
                  <a:pt x="1018539" y="49955"/>
                  <a:pt x="1037630" y="13837"/>
                </a:cubicBezTo>
                <a:cubicBezTo>
                  <a:pt x="1043822" y="2485"/>
                  <a:pt x="1053626" y="-2159"/>
                  <a:pt x="1066525" y="937"/>
                </a:cubicBezTo>
                <a:cubicBezTo>
                  <a:pt x="1122251" y="14353"/>
                  <a:pt x="1177976" y="27252"/>
                  <a:pt x="1233702" y="40667"/>
                </a:cubicBezTo>
                <a:cubicBezTo>
                  <a:pt x="1245569" y="43763"/>
                  <a:pt x="1252793" y="52535"/>
                  <a:pt x="1253309" y="64918"/>
                </a:cubicBezTo>
                <a:cubicBezTo>
                  <a:pt x="1253825" y="71626"/>
                  <a:pt x="1253825" y="78334"/>
                  <a:pt x="1254341" y="85042"/>
                </a:cubicBezTo>
                <a:cubicBezTo>
                  <a:pt x="1255888" y="126836"/>
                  <a:pt x="1256921" y="168630"/>
                  <a:pt x="1258468" y="209908"/>
                </a:cubicBezTo>
                <a:cubicBezTo>
                  <a:pt x="1258985" y="221260"/>
                  <a:pt x="1259501" y="233127"/>
                  <a:pt x="1260016" y="244478"/>
                </a:cubicBezTo>
                <a:cubicBezTo>
                  <a:pt x="1260532" y="255830"/>
                  <a:pt x="1266208" y="264602"/>
                  <a:pt x="1276012" y="270277"/>
                </a:cubicBezTo>
                <a:cubicBezTo>
                  <a:pt x="1288395" y="277501"/>
                  <a:pt x="1301295" y="284209"/>
                  <a:pt x="1313678" y="291948"/>
                </a:cubicBezTo>
                <a:cubicBezTo>
                  <a:pt x="1326062" y="299172"/>
                  <a:pt x="1337413" y="298656"/>
                  <a:pt x="1349797" y="291948"/>
                </a:cubicBezTo>
                <a:cubicBezTo>
                  <a:pt x="1400879" y="263570"/>
                  <a:pt x="1451444" y="235191"/>
                  <a:pt x="1502526" y="206812"/>
                </a:cubicBezTo>
                <a:cubicBezTo>
                  <a:pt x="1514394" y="200105"/>
                  <a:pt x="1525745" y="202168"/>
                  <a:pt x="1535033" y="211456"/>
                </a:cubicBezTo>
                <a:cubicBezTo>
                  <a:pt x="1574763" y="251702"/>
                  <a:pt x="1613977" y="292464"/>
                  <a:pt x="1653707" y="332711"/>
                </a:cubicBezTo>
                <a:cubicBezTo>
                  <a:pt x="1664027" y="343546"/>
                  <a:pt x="1665575" y="353350"/>
                  <a:pt x="1657835" y="366249"/>
                </a:cubicBezTo>
                <a:cubicBezTo>
                  <a:pt x="1628424" y="416299"/>
                  <a:pt x="1598497" y="465833"/>
                  <a:pt x="1569087" y="515883"/>
                </a:cubicBezTo>
                <a:cubicBezTo>
                  <a:pt x="1562379" y="527234"/>
                  <a:pt x="1561863" y="539102"/>
                  <a:pt x="1568571" y="550453"/>
                </a:cubicBezTo>
                <a:cubicBezTo>
                  <a:pt x="1576311" y="564384"/>
                  <a:pt x="1583534" y="578316"/>
                  <a:pt x="1591274" y="592247"/>
                </a:cubicBezTo>
                <a:cubicBezTo>
                  <a:pt x="1596950" y="602567"/>
                  <a:pt x="1605721" y="608243"/>
                  <a:pt x="1617589" y="608759"/>
                </a:cubicBezTo>
                <a:cubicBezTo>
                  <a:pt x="1637196" y="610307"/>
                  <a:pt x="1657319" y="611339"/>
                  <a:pt x="1676926" y="612886"/>
                </a:cubicBezTo>
                <a:cubicBezTo>
                  <a:pt x="1717172" y="615466"/>
                  <a:pt x="1757419" y="618046"/>
                  <a:pt x="1797665" y="620626"/>
                </a:cubicBezTo>
                <a:cubicBezTo>
                  <a:pt x="1809016" y="621142"/>
                  <a:pt x="1818304" y="628882"/>
                  <a:pt x="1820884" y="640233"/>
                </a:cubicBezTo>
                <a:cubicBezTo>
                  <a:pt x="1833267" y="695959"/>
                  <a:pt x="1845135" y="752200"/>
                  <a:pt x="1857518" y="808442"/>
                </a:cubicBezTo>
                <a:cubicBezTo>
                  <a:pt x="1859066" y="816181"/>
                  <a:pt x="1857002" y="822889"/>
                  <a:pt x="1851842" y="829081"/>
                </a:cubicBezTo>
                <a:cubicBezTo>
                  <a:pt x="1849262" y="832177"/>
                  <a:pt x="1845135" y="834241"/>
                  <a:pt x="1841523" y="836305"/>
                </a:cubicBezTo>
                <a:cubicBezTo>
                  <a:pt x="1789925" y="862103"/>
                  <a:pt x="1738327" y="887902"/>
                  <a:pt x="1686214" y="913701"/>
                </a:cubicBezTo>
                <a:cubicBezTo>
                  <a:pt x="1675378" y="919377"/>
                  <a:pt x="1669187" y="927633"/>
                  <a:pt x="1668670" y="940016"/>
                </a:cubicBezTo>
                <a:cubicBezTo>
                  <a:pt x="1667639" y="959623"/>
                  <a:pt x="1666090" y="978714"/>
                  <a:pt x="1665059" y="998322"/>
                </a:cubicBezTo>
                <a:cubicBezTo>
                  <a:pt x="1664543" y="1009673"/>
                  <a:pt x="1668670" y="1019477"/>
                  <a:pt x="1678474" y="1026184"/>
                </a:cubicBezTo>
                <a:cubicBezTo>
                  <a:pt x="1726460" y="1061271"/>
                  <a:pt x="1773930" y="1096873"/>
                  <a:pt x="1821916" y="1131960"/>
                </a:cubicBezTo>
                <a:cubicBezTo>
                  <a:pt x="1833267" y="1140215"/>
                  <a:pt x="1836879" y="1150535"/>
                  <a:pt x="1831720" y="1163950"/>
                </a:cubicBezTo>
                <a:cubicBezTo>
                  <a:pt x="1822948" y="1188201"/>
                  <a:pt x="1814176" y="1212452"/>
                  <a:pt x="1805404" y="1236703"/>
                </a:cubicBezTo>
                <a:cubicBezTo>
                  <a:pt x="1795601" y="1263534"/>
                  <a:pt x="1785798" y="1290881"/>
                  <a:pt x="1775478" y="1317711"/>
                </a:cubicBezTo>
                <a:cubicBezTo>
                  <a:pt x="1771350" y="1329063"/>
                  <a:pt x="1761546" y="1335255"/>
                  <a:pt x="1750195" y="1334223"/>
                </a:cubicBezTo>
                <a:cubicBezTo>
                  <a:pt x="1728524" y="1332159"/>
                  <a:pt x="1707369" y="1329579"/>
                  <a:pt x="1685698" y="1327515"/>
                </a:cubicBezTo>
                <a:cubicBezTo>
                  <a:pt x="1648548" y="1323387"/>
                  <a:pt x="1611397" y="1319259"/>
                  <a:pt x="1574247" y="1315648"/>
                </a:cubicBezTo>
                <a:cubicBezTo>
                  <a:pt x="1562379" y="1314616"/>
                  <a:pt x="1553092" y="1318743"/>
                  <a:pt x="1545868" y="1328547"/>
                </a:cubicBezTo>
                <a:cubicBezTo>
                  <a:pt x="1532453" y="1346606"/>
                  <a:pt x="1519553" y="1365181"/>
                  <a:pt x="1505622" y="1383241"/>
                </a:cubicBezTo>
                <a:cubicBezTo>
                  <a:pt x="1497366" y="1394076"/>
                  <a:pt x="1496334" y="1405428"/>
                  <a:pt x="1500978" y="1417811"/>
                </a:cubicBezTo>
                <a:cubicBezTo>
                  <a:pt x="1521617" y="1472505"/>
                  <a:pt x="1542772" y="1527198"/>
                  <a:pt x="1563411" y="1581892"/>
                </a:cubicBezTo>
                <a:cubicBezTo>
                  <a:pt x="1569087" y="1596339"/>
                  <a:pt x="1565991" y="1606143"/>
                  <a:pt x="1554124" y="1615430"/>
                </a:cubicBezTo>
                <a:cubicBezTo>
                  <a:pt x="1512845" y="1646389"/>
                  <a:pt x="1472083" y="1677864"/>
                  <a:pt x="1430805" y="1708822"/>
                </a:cubicBezTo>
                <a:cubicBezTo>
                  <a:pt x="1418938" y="1717594"/>
                  <a:pt x="1408618" y="1717594"/>
                  <a:pt x="1397266" y="1708306"/>
                </a:cubicBezTo>
                <a:cubicBezTo>
                  <a:pt x="1352892" y="1672704"/>
                  <a:pt x="1308003" y="1636585"/>
                  <a:pt x="1263628" y="1600467"/>
                </a:cubicBezTo>
                <a:cubicBezTo>
                  <a:pt x="1253825" y="1592727"/>
                  <a:pt x="1243505" y="1590147"/>
                  <a:pt x="1232154" y="1594275"/>
                </a:cubicBezTo>
                <a:cubicBezTo>
                  <a:pt x="1205839" y="1604079"/>
                  <a:pt x="1179524" y="1613883"/>
                  <a:pt x="1153725" y="1624202"/>
                </a:cubicBezTo>
                <a:cubicBezTo>
                  <a:pt x="1143406" y="1628330"/>
                  <a:pt x="1137214" y="1636070"/>
                  <a:pt x="1134634" y="1646905"/>
                </a:cubicBezTo>
                <a:cubicBezTo>
                  <a:pt x="1131022" y="1663932"/>
                  <a:pt x="1127411" y="1681475"/>
                  <a:pt x="1123798" y="1698503"/>
                </a:cubicBezTo>
                <a:cubicBezTo>
                  <a:pt x="1115027" y="1739781"/>
                  <a:pt x="1106771" y="1780543"/>
                  <a:pt x="1097999" y="1821821"/>
                </a:cubicBezTo>
                <a:cubicBezTo>
                  <a:pt x="1095420" y="1833689"/>
                  <a:pt x="1088196" y="1840913"/>
                  <a:pt x="1076329" y="1842460"/>
                </a:cubicBezTo>
                <a:cubicBezTo>
                  <a:pt x="1048982" y="1846072"/>
                  <a:pt x="1021635" y="1848652"/>
                  <a:pt x="994288" y="1851232"/>
                </a:cubicBezTo>
                <a:cubicBezTo>
                  <a:pt x="980873" y="1850200"/>
                  <a:pt x="970037" y="1851232"/>
                  <a:pt x="959201" y="1852264"/>
                </a:cubicBezTo>
                <a:close/>
                <a:moveTo>
                  <a:pt x="928759" y="382245"/>
                </a:moveTo>
                <a:cubicBezTo>
                  <a:pt x="633620" y="381729"/>
                  <a:pt x="388015" y="619594"/>
                  <a:pt x="386983" y="921957"/>
                </a:cubicBezTo>
                <a:cubicBezTo>
                  <a:pt x="385951" y="1222772"/>
                  <a:pt x="627428" y="1464765"/>
                  <a:pt x="926695" y="1465797"/>
                </a:cubicBezTo>
                <a:cubicBezTo>
                  <a:pt x="1229058" y="1466829"/>
                  <a:pt x="1470019" y="1222772"/>
                  <a:pt x="1470535" y="924537"/>
                </a:cubicBezTo>
                <a:cubicBezTo>
                  <a:pt x="1470535" y="625270"/>
                  <a:pt x="1228026" y="381729"/>
                  <a:pt x="928759" y="382245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394B5F9-D8AC-415E-8C09-4BE415AA2EDA}"/>
              </a:ext>
            </a:extLst>
          </p:cNvPr>
          <p:cNvGrpSpPr/>
          <p:nvPr userDrawn="1"/>
        </p:nvGrpSpPr>
        <p:grpSpPr>
          <a:xfrm rot="14140429">
            <a:off x="1251624" y="1931265"/>
            <a:ext cx="1916415" cy="1725560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EFBED93-CBB4-4C98-8D24-35EE940EECB0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A8F8B1D-3A60-433E-8DEA-E9695D76ACF7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C21027D-C275-43F0-9DF7-CDBF13331717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E31230A-3F00-4E5D-AB2B-619EA30B194D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BED5CE5D-67E4-403F-B3DA-7E99871E9C8C}"/>
              </a:ext>
            </a:extLst>
          </p:cNvPr>
          <p:cNvSpPr/>
          <p:nvPr userDrawn="1"/>
        </p:nvSpPr>
        <p:spPr>
          <a:xfrm>
            <a:off x="529815" y="248541"/>
            <a:ext cx="577306" cy="577307"/>
          </a:xfrm>
          <a:custGeom>
            <a:avLst/>
            <a:gdLst>
              <a:gd name="connsiteX0" fmla="*/ 686157 w 1243505"/>
              <a:gd name="connsiteY0" fmla="*/ 1016068 h 1243505"/>
              <a:gd name="connsiteX1" fmla="*/ 560258 w 1243505"/>
              <a:gd name="connsiteY1" fmla="*/ 1016068 h 1243505"/>
              <a:gd name="connsiteX2" fmla="*/ 545811 w 1243505"/>
              <a:gd name="connsiteY2" fmla="*/ 1026903 h 1243505"/>
              <a:gd name="connsiteX3" fmla="*/ 533944 w 1243505"/>
              <a:gd name="connsiteY3" fmla="*/ 1088821 h 1243505"/>
              <a:gd name="connsiteX4" fmla="*/ 505565 w 1243505"/>
              <a:gd name="connsiteY4" fmla="*/ 1169829 h 1243505"/>
              <a:gd name="connsiteX5" fmla="*/ 469447 w 1243505"/>
              <a:gd name="connsiteY5" fmla="*/ 1240002 h 1243505"/>
              <a:gd name="connsiteX6" fmla="*/ 452935 w 1243505"/>
              <a:gd name="connsiteY6" fmla="*/ 1246710 h 1243505"/>
              <a:gd name="connsiteX7" fmla="*/ 305366 w 1243505"/>
              <a:gd name="connsiteY7" fmla="*/ 1185824 h 1243505"/>
              <a:gd name="connsiteX8" fmla="*/ 298142 w 1243505"/>
              <a:gd name="connsiteY8" fmla="*/ 1168281 h 1243505"/>
              <a:gd name="connsiteX9" fmla="*/ 333744 w 1243505"/>
              <a:gd name="connsiteY9" fmla="*/ 1059410 h 1243505"/>
              <a:gd name="connsiteX10" fmla="*/ 342000 w 1243505"/>
              <a:gd name="connsiteY10" fmla="*/ 1043415 h 1243505"/>
              <a:gd name="connsiteX11" fmla="*/ 395662 w 1243505"/>
              <a:gd name="connsiteY11" fmla="*/ 962922 h 1243505"/>
              <a:gd name="connsiteX12" fmla="*/ 393598 w 1243505"/>
              <a:gd name="connsiteY12" fmla="*/ 947959 h 1243505"/>
              <a:gd name="connsiteX13" fmla="*/ 299174 w 1243505"/>
              <a:gd name="connsiteY13" fmla="*/ 853535 h 1243505"/>
              <a:gd name="connsiteX14" fmla="*/ 285243 w 1243505"/>
              <a:gd name="connsiteY14" fmla="*/ 851471 h 1243505"/>
              <a:gd name="connsiteX15" fmla="*/ 230549 w 1243505"/>
              <a:gd name="connsiteY15" fmla="*/ 888106 h 1243505"/>
              <a:gd name="connsiteX16" fmla="*/ 148509 w 1243505"/>
              <a:gd name="connsiteY16" fmla="*/ 926804 h 1243505"/>
              <a:gd name="connsiteX17" fmla="*/ 78852 w 1243505"/>
              <a:gd name="connsiteY17" fmla="*/ 949507 h 1243505"/>
              <a:gd name="connsiteX18" fmla="*/ 62340 w 1243505"/>
              <a:gd name="connsiteY18" fmla="*/ 942799 h 1243505"/>
              <a:gd name="connsiteX19" fmla="*/ 939 w 1243505"/>
              <a:gd name="connsiteY19" fmla="*/ 794198 h 1243505"/>
              <a:gd name="connsiteX20" fmla="*/ 7131 w 1243505"/>
              <a:gd name="connsiteY20" fmla="*/ 778718 h 1243505"/>
              <a:gd name="connsiteX21" fmla="*/ 114454 w 1243505"/>
              <a:gd name="connsiteY21" fmla="*/ 725056 h 1243505"/>
              <a:gd name="connsiteX22" fmla="*/ 189787 w 1243505"/>
              <a:gd name="connsiteY22" fmla="*/ 708545 h 1243505"/>
              <a:gd name="connsiteX23" fmla="*/ 221261 w 1243505"/>
              <a:gd name="connsiteY23" fmla="*/ 702354 h 1243505"/>
              <a:gd name="connsiteX24" fmla="*/ 231581 w 1243505"/>
              <a:gd name="connsiteY24" fmla="*/ 688938 h 1243505"/>
              <a:gd name="connsiteX25" fmla="*/ 225905 w 1243505"/>
              <a:gd name="connsiteY25" fmla="*/ 631149 h 1243505"/>
              <a:gd name="connsiteX26" fmla="*/ 231581 w 1243505"/>
              <a:gd name="connsiteY26" fmla="*/ 559428 h 1243505"/>
              <a:gd name="connsiteX27" fmla="*/ 220745 w 1243505"/>
              <a:gd name="connsiteY27" fmla="*/ 544980 h 1243505"/>
              <a:gd name="connsiteX28" fmla="*/ 172760 w 1243505"/>
              <a:gd name="connsiteY28" fmla="*/ 535693 h 1243505"/>
              <a:gd name="connsiteX29" fmla="*/ 27770 w 1243505"/>
              <a:gd name="connsiteY29" fmla="*/ 478419 h 1243505"/>
              <a:gd name="connsiteX30" fmla="*/ 8163 w 1243505"/>
              <a:gd name="connsiteY30" fmla="*/ 431465 h 1243505"/>
              <a:gd name="connsiteX31" fmla="*/ 62340 w 1243505"/>
              <a:gd name="connsiteY31" fmla="*/ 305051 h 1243505"/>
              <a:gd name="connsiteX32" fmla="*/ 79884 w 1243505"/>
              <a:gd name="connsiteY32" fmla="*/ 297827 h 1243505"/>
              <a:gd name="connsiteX33" fmla="*/ 188755 w 1243505"/>
              <a:gd name="connsiteY33" fmla="*/ 333430 h 1243505"/>
              <a:gd name="connsiteX34" fmla="*/ 204750 w 1243505"/>
              <a:gd name="connsiteY34" fmla="*/ 341685 h 1243505"/>
              <a:gd name="connsiteX35" fmla="*/ 285243 w 1243505"/>
              <a:gd name="connsiteY35" fmla="*/ 395347 h 1243505"/>
              <a:gd name="connsiteX36" fmla="*/ 300206 w 1243505"/>
              <a:gd name="connsiteY36" fmla="*/ 393283 h 1243505"/>
              <a:gd name="connsiteX37" fmla="*/ 393598 w 1243505"/>
              <a:gd name="connsiteY37" fmla="*/ 299891 h 1243505"/>
              <a:gd name="connsiteX38" fmla="*/ 395662 w 1243505"/>
              <a:gd name="connsiteY38" fmla="*/ 283896 h 1243505"/>
              <a:gd name="connsiteX39" fmla="*/ 353352 w 1243505"/>
              <a:gd name="connsiteY39" fmla="*/ 220947 h 1243505"/>
              <a:gd name="connsiteX40" fmla="*/ 325489 w 1243505"/>
              <a:gd name="connsiteY40" fmla="*/ 162125 h 1243505"/>
              <a:gd name="connsiteX41" fmla="*/ 299690 w 1243505"/>
              <a:gd name="connsiteY41" fmla="*/ 82665 h 1243505"/>
              <a:gd name="connsiteX42" fmla="*/ 307946 w 1243505"/>
              <a:gd name="connsiteY42" fmla="*/ 61510 h 1243505"/>
              <a:gd name="connsiteX43" fmla="*/ 451903 w 1243505"/>
              <a:gd name="connsiteY43" fmla="*/ 2172 h 1243505"/>
              <a:gd name="connsiteX44" fmla="*/ 470478 w 1243505"/>
              <a:gd name="connsiteY44" fmla="*/ 9396 h 1243505"/>
              <a:gd name="connsiteX45" fmla="*/ 522076 w 1243505"/>
              <a:gd name="connsiteY45" fmla="*/ 111559 h 1243505"/>
              <a:gd name="connsiteX46" fmla="*/ 537555 w 1243505"/>
              <a:gd name="connsiteY46" fmla="*/ 177605 h 1243505"/>
              <a:gd name="connsiteX47" fmla="*/ 546843 w 1243505"/>
              <a:gd name="connsiteY47" fmla="*/ 223011 h 1243505"/>
              <a:gd name="connsiteX48" fmla="*/ 559227 w 1243505"/>
              <a:gd name="connsiteY48" fmla="*/ 231782 h 1243505"/>
              <a:gd name="connsiteX49" fmla="*/ 688737 w 1243505"/>
              <a:gd name="connsiteY49" fmla="*/ 231782 h 1243505"/>
              <a:gd name="connsiteX50" fmla="*/ 704216 w 1243505"/>
              <a:gd name="connsiteY50" fmla="*/ 220431 h 1243505"/>
              <a:gd name="connsiteX51" fmla="*/ 716600 w 1243505"/>
              <a:gd name="connsiteY51" fmla="*/ 156966 h 1243505"/>
              <a:gd name="connsiteX52" fmla="*/ 743430 w 1243505"/>
              <a:gd name="connsiteY52" fmla="*/ 79569 h 1243505"/>
              <a:gd name="connsiteX53" fmla="*/ 780065 w 1243505"/>
              <a:gd name="connsiteY53" fmla="*/ 8364 h 1243505"/>
              <a:gd name="connsiteX54" fmla="*/ 797092 w 1243505"/>
              <a:gd name="connsiteY54" fmla="*/ 1140 h 1243505"/>
              <a:gd name="connsiteX55" fmla="*/ 944146 w 1243505"/>
              <a:gd name="connsiteY55" fmla="*/ 62542 h 1243505"/>
              <a:gd name="connsiteX56" fmla="*/ 950853 w 1243505"/>
              <a:gd name="connsiteY56" fmla="*/ 79053 h 1243505"/>
              <a:gd name="connsiteX57" fmla="*/ 914735 w 1243505"/>
              <a:gd name="connsiteY57" fmla="*/ 189472 h 1243505"/>
              <a:gd name="connsiteX58" fmla="*/ 906479 w 1243505"/>
              <a:gd name="connsiteY58" fmla="*/ 205467 h 1243505"/>
              <a:gd name="connsiteX59" fmla="*/ 853334 w 1243505"/>
              <a:gd name="connsiteY59" fmla="*/ 284928 h 1243505"/>
              <a:gd name="connsiteX60" fmla="*/ 855398 w 1243505"/>
              <a:gd name="connsiteY60" fmla="*/ 300923 h 1243505"/>
              <a:gd name="connsiteX61" fmla="*/ 948789 w 1243505"/>
              <a:gd name="connsiteY61" fmla="*/ 394315 h 1243505"/>
              <a:gd name="connsiteX62" fmla="*/ 963753 w 1243505"/>
              <a:gd name="connsiteY62" fmla="*/ 396379 h 1243505"/>
              <a:gd name="connsiteX63" fmla="*/ 1015866 w 1243505"/>
              <a:gd name="connsiteY63" fmla="*/ 360777 h 1243505"/>
              <a:gd name="connsiteX64" fmla="*/ 1099971 w 1243505"/>
              <a:gd name="connsiteY64" fmla="*/ 320530 h 1243505"/>
              <a:gd name="connsiteX65" fmla="*/ 1168596 w 1243505"/>
              <a:gd name="connsiteY65" fmla="*/ 298343 h 1243505"/>
              <a:gd name="connsiteX66" fmla="*/ 1186139 w 1243505"/>
              <a:gd name="connsiteY66" fmla="*/ 305567 h 1243505"/>
              <a:gd name="connsiteX67" fmla="*/ 1247024 w 1243505"/>
              <a:gd name="connsiteY67" fmla="*/ 453136 h 1243505"/>
              <a:gd name="connsiteX68" fmla="*/ 1240317 w 1243505"/>
              <a:gd name="connsiteY68" fmla="*/ 469648 h 1243505"/>
              <a:gd name="connsiteX69" fmla="*/ 1135573 w 1243505"/>
              <a:gd name="connsiteY69" fmla="*/ 522277 h 1243505"/>
              <a:gd name="connsiteX70" fmla="*/ 1059209 w 1243505"/>
              <a:gd name="connsiteY70" fmla="*/ 539821 h 1243505"/>
              <a:gd name="connsiteX71" fmla="*/ 1040117 w 1243505"/>
              <a:gd name="connsiteY71" fmla="*/ 543433 h 1243505"/>
              <a:gd name="connsiteX72" fmla="*/ 1017930 w 1243505"/>
              <a:gd name="connsiteY72" fmla="*/ 572843 h 1243505"/>
              <a:gd name="connsiteX73" fmla="*/ 1016383 w 1243505"/>
              <a:gd name="connsiteY73" fmla="*/ 688422 h 1243505"/>
              <a:gd name="connsiteX74" fmla="*/ 1028250 w 1243505"/>
              <a:gd name="connsiteY74" fmla="*/ 703386 h 1243505"/>
              <a:gd name="connsiteX75" fmla="*/ 1118030 w 1243505"/>
              <a:gd name="connsiteY75" fmla="*/ 720929 h 1243505"/>
              <a:gd name="connsiteX76" fmla="*/ 1142281 w 1243505"/>
              <a:gd name="connsiteY76" fmla="*/ 729184 h 1243505"/>
              <a:gd name="connsiteX77" fmla="*/ 1237737 w 1243505"/>
              <a:gd name="connsiteY77" fmla="*/ 777686 h 1243505"/>
              <a:gd name="connsiteX78" fmla="*/ 1246508 w 1243505"/>
              <a:gd name="connsiteY78" fmla="*/ 797809 h 1243505"/>
              <a:gd name="connsiteX79" fmla="*/ 1186655 w 1243505"/>
              <a:gd name="connsiteY79" fmla="*/ 941767 h 1243505"/>
              <a:gd name="connsiteX80" fmla="*/ 1167564 w 1243505"/>
              <a:gd name="connsiteY80" fmla="*/ 950023 h 1243505"/>
              <a:gd name="connsiteX81" fmla="*/ 1062304 w 1243505"/>
              <a:gd name="connsiteY81" fmla="*/ 915452 h 1243505"/>
              <a:gd name="connsiteX82" fmla="*/ 1042697 w 1243505"/>
              <a:gd name="connsiteY82" fmla="*/ 905649 h 1243505"/>
              <a:gd name="connsiteX83" fmla="*/ 963237 w 1243505"/>
              <a:gd name="connsiteY83" fmla="*/ 852503 h 1243505"/>
              <a:gd name="connsiteX84" fmla="*/ 947241 w 1243505"/>
              <a:gd name="connsiteY84" fmla="*/ 855083 h 1243505"/>
              <a:gd name="connsiteX85" fmla="*/ 855914 w 1243505"/>
              <a:gd name="connsiteY85" fmla="*/ 946927 h 1243505"/>
              <a:gd name="connsiteX86" fmla="*/ 853850 w 1243505"/>
              <a:gd name="connsiteY86" fmla="*/ 966018 h 1243505"/>
              <a:gd name="connsiteX87" fmla="*/ 890484 w 1243505"/>
              <a:gd name="connsiteY87" fmla="*/ 1020711 h 1243505"/>
              <a:gd name="connsiteX88" fmla="*/ 925054 w 1243505"/>
              <a:gd name="connsiteY88" fmla="*/ 1093464 h 1243505"/>
              <a:gd name="connsiteX89" fmla="*/ 949821 w 1243505"/>
              <a:gd name="connsiteY89" fmla="*/ 1169313 h 1243505"/>
              <a:gd name="connsiteX90" fmla="*/ 943114 w 1243505"/>
              <a:gd name="connsiteY90" fmla="*/ 1185824 h 1243505"/>
              <a:gd name="connsiteX91" fmla="*/ 794512 w 1243505"/>
              <a:gd name="connsiteY91" fmla="*/ 1247226 h 1243505"/>
              <a:gd name="connsiteX92" fmla="*/ 779033 w 1243505"/>
              <a:gd name="connsiteY92" fmla="*/ 1241034 h 1243505"/>
              <a:gd name="connsiteX93" fmla="*/ 724855 w 1243505"/>
              <a:gd name="connsiteY93" fmla="*/ 1134226 h 1243505"/>
              <a:gd name="connsiteX94" fmla="*/ 718148 w 1243505"/>
              <a:gd name="connsiteY94" fmla="*/ 1105332 h 1243505"/>
              <a:gd name="connsiteX95" fmla="*/ 703184 w 1243505"/>
              <a:gd name="connsiteY95" fmla="*/ 1031031 h 1243505"/>
              <a:gd name="connsiteX96" fmla="*/ 686157 w 1243505"/>
              <a:gd name="connsiteY96" fmla="*/ 1016068 h 1243505"/>
              <a:gd name="connsiteX97" fmla="*/ 624240 w 1243505"/>
              <a:gd name="connsiteY97" fmla="*/ 791102 h 1243505"/>
              <a:gd name="connsiteX98" fmla="*/ 790900 w 1243505"/>
              <a:gd name="connsiteY98" fmla="*/ 623925 h 1243505"/>
              <a:gd name="connsiteX99" fmla="*/ 624240 w 1243505"/>
              <a:gd name="connsiteY99" fmla="*/ 458296 h 1243505"/>
              <a:gd name="connsiteX100" fmla="*/ 458095 w 1243505"/>
              <a:gd name="connsiteY100" fmla="*/ 624441 h 1243505"/>
              <a:gd name="connsiteX101" fmla="*/ 624240 w 1243505"/>
              <a:gd name="connsiteY101" fmla="*/ 791102 h 124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43505" h="1243505">
                <a:moveTo>
                  <a:pt x="686157" y="1016068"/>
                </a:moveTo>
                <a:cubicBezTo>
                  <a:pt x="644363" y="1024840"/>
                  <a:pt x="602053" y="1021743"/>
                  <a:pt x="560258" y="1016068"/>
                </a:cubicBezTo>
                <a:cubicBezTo>
                  <a:pt x="550455" y="1015036"/>
                  <a:pt x="547359" y="1018132"/>
                  <a:pt x="545811" y="1026903"/>
                </a:cubicBezTo>
                <a:cubicBezTo>
                  <a:pt x="542199" y="1047542"/>
                  <a:pt x="537039" y="1068181"/>
                  <a:pt x="533944" y="1088821"/>
                </a:cubicBezTo>
                <a:cubicBezTo>
                  <a:pt x="529816" y="1117715"/>
                  <a:pt x="519496" y="1144030"/>
                  <a:pt x="505565" y="1169829"/>
                </a:cubicBezTo>
                <a:cubicBezTo>
                  <a:pt x="492666" y="1192532"/>
                  <a:pt x="481314" y="1216267"/>
                  <a:pt x="469447" y="1240002"/>
                </a:cubicBezTo>
                <a:cubicBezTo>
                  <a:pt x="465835" y="1247741"/>
                  <a:pt x="461191" y="1249290"/>
                  <a:pt x="452935" y="1246710"/>
                </a:cubicBezTo>
                <a:cubicBezTo>
                  <a:pt x="401853" y="1231230"/>
                  <a:pt x="352836" y="1211107"/>
                  <a:pt x="305366" y="1185824"/>
                </a:cubicBezTo>
                <a:cubicBezTo>
                  <a:pt x="297110" y="1181696"/>
                  <a:pt x="295562" y="1177053"/>
                  <a:pt x="298142" y="1168281"/>
                </a:cubicBezTo>
                <a:cubicBezTo>
                  <a:pt x="310525" y="1132163"/>
                  <a:pt x="321877" y="1095528"/>
                  <a:pt x="333744" y="1059410"/>
                </a:cubicBezTo>
                <a:cubicBezTo>
                  <a:pt x="335808" y="1053734"/>
                  <a:pt x="338904" y="1048574"/>
                  <a:pt x="342000" y="1043415"/>
                </a:cubicBezTo>
                <a:cubicBezTo>
                  <a:pt x="360059" y="1016584"/>
                  <a:pt x="377602" y="989753"/>
                  <a:pt x="395662" y="962922"/>
                </a:cubicBezTo>
                <a:cubicBezTo>
                  <a:pt x="399790" y="956730"/>
                  <a:pt x="399790" y="952603"/>
                  <a:pt x="393598" y="947959"/>
                </a:cubicBezTo>
                <a:cubicBezTo>
                  <a:pt x="356963" y="921644"/>
                  <a:pt x="326005" y="889653"/>
                  <a:pt x="299174" y="853535"/>
                </a:cubicBezTo>
                <a:cubicBezTo>
                  <a:pt x="295046" y="847859"/>
                  <a:pt x="290918" y="847859"/>
                  <a:pt x="285243" y="851471"/>
                </a:cubicBezTo>
                <a:cubicBezTo>
                  <a:pt x="267183" y="863855"/>
                  <a:pt x="248092" y="875206"/>
                  <a:pt x="230549" y="888106"/>
                </a:cubicBezTo>
                <a:cubicBezTo>
                  <a:pt x="205782" y="906681"/>
                  <a:pt x="178435" y="918548"/>
                  <a:pt x="148509" y="926804"/>
                </a:cubicBezTo>
                <a:cubicBezTo>
                  <a:pt x="124774" y="933511"/>
                  <a:pt x="101555" y="941767"/>
                  <a:pt x="78852" y="949507"/>
                </a:cubicBezTo>
                <a:cubicBezTo>
                  <a:pt x="71112" y="952087"/>
                  <a:pt x="66468" y="950539"/>
                  <a:pt x="62340" y="942799"/>
                </a:cubicBezTo>
                <a:cubicBezTo>
                  <a:pt x="36541" y="895329"/>
                  <a:pt x="15902" y="845795"/>
                  <a:pt x="939" y="794198"/>
                </a:cubicBezTo>
                <a:cubicBezTo>
                  <a:pt x="-1125" y="786458"/>
                  <a:pt x="-93" y="782330"/>
                  <a:pt x="7131" y="778718"/>
                </a:cubicBezTo>
                <a:cubicBezTo>
                  <a:pt x="42733" y="760659"/>
                  <a:pt x="77820" y="741052"/>
                  <a:pt x="114454" y="725056"/>
                </a:cubicBezTo>
                <a:cubicBezTo>
                  <a:pt x="137673" y="714737"/>
                  <a:pt x="164504" y="714221"/>
                  <a:pt x="189787" y="708545"/>
                </a:cubicBezTo>
                <a:cubicBezTo>
                  <a:pt x="200106" y="705965"/>
                  <a:pt x="210942" y="704417"/>
                  <a:pt x="221261" y="702354"/>
                </a:cubicBezTo>
                <a:cubicBezTo>
                  <a:pt x="229001" y="700806"/>
                  <a:pt x="233129" y="698226"/>
                  <a:pt x="231581" y="688938"/>
                </a:cubicBezTo>
                <a:cubicBezTo>
                  <a:pt x="229001" y="669847"/>
                  <a:pt x="226937" y="650756"/>
                  <a:pt x="225905" y="631149"/>
                </a:cubicBezTo>
                <a:cubicBezTo>
                  <a:pt x="224873" y="606898"/>
                  <a:pt x="229517" y="583163"/>
                  <a:pt x="231581" y="559428"/>
                </a:cubicBezTo>
                <a:cubicBezTo>
                  <a:pt x="232613" y="549624"/>
                  <a:pt x="229001" y="546528"/>
                  <a:pt x="220745" y="544980"/>
                </a:cubicBezTo>
                <a:cubicBezTo>
                  <a:pt x="204750" y="542401"/>
                  <a:pt x="188755" y="537757"/>
                  <a:pt x="172760" y="535693"/>
                </a:cubicBezTo>
                <a:cubicBezTo>
                  <a:pt x="118582" y="530533"/>
                  <a:pt x="74208" y="502154"/>
                  <a:pt x="27770" y="478419"/>
                </a:cubicBezTo>
                <a:cubicBezTo>
                  <a:pt x="-2157" y="463456"/>
                  <a:pt x="-1125" y="463456"/>
                  <a:pt x="8163" y="431465"/>
                </a:cubicBezTo>
                <a:cubicBezTo>
                  <a:pt x="21062" y="387091"/>
                  <a:pt x="41701" y="345813"/>
                  <a:pt x="62340" y="305051"/>
                </a:cubicBezTo>
                <a:cubicBezTo>
                  <a:pt x="66468" y="296795"/>
                  <a:pt x="71112" y="295247"/>
                  <a:pt x="79884" y="297827"/>
                </a:cubicBezTo>
                <a:cubicBezTo>
                  <a:pt x="116002" y="310211"/>
                  <a:pt x="152636" y="321562"/>
                  <a:pt x="188755" y="333430"/>
                </a:cubicBezTo>
                <a:cubicBezTo>
                  <a:pt x="194430" y="335494"/>
                  <a:pt x="199590" y="338589"/>
                  <a:pt x="204750" y="341685"/>
                </a:cubicBezTo>
                <a:cubicBezTo>
                  <a:pt x="231581" y="359745"/>
                  <a:pt x="258412" y="377288"/>
                  <a:pt x="285243" y="395347"/>
                </a:cubicBezTo>
                <a:cubicBezTo>
                  <a:pt x="291434" y="399475"/>
                  <a:pt x="295562" y="399475"/>
                  <a:pt x="300206" y="393283"/>
                </a:cubicBezTo>
                <a:cubicBezTo>
                  <a:pt x="326521" y="357165"/>
                  <a:pt x="357479" y="326206"/>
                  <a:pt x="393598" y="299891"/>
                </a:cubicBezTo>
                <a:cubicBezTo>
                  <a:pt x="400305" y="294731"/>
                  <a:pt x="399790" y="290604"/>
                  <a:pt x="395662" y="283896"/>
                </a:cubicBezTo>
                <a:cubicBezTo>
                  <a:pt x="381214" y="263257"/>
                  <a:pt x="367799" y="241586"/>
                  <a:pt x="353352" y="220947"/>
                </a:cubicBezTo>
                <a:cubicBezTo>
                  <a:pt x="340452" y="202887"/>
                  <a:pt x="331681" y="183280"/>
                  <a:pt x="325489" y="162125"/>
                </a:cubicBezTo>
                <a:cubicBezTo>
                  <a:pt x="317749" y="135294"/>
                  <a:pt x="308978" y="108980"/>
                  <a:pt x="299690" y="82665"/>
                </a:cubicBezTo>
                <a:cubicBezTo>
                  <a:pt x="296078" y="72345"/>
                  <a:pt x="297626" y="66669"/>
                  <a:pt x="307946" y="61510"/>
                </a:cubicBezTo>
                <a:cubicBezTo>
                  <a:pt x="353867" y="37259"/>
                  <a:pt x="401853" y="17136"/>
                  <a:pt x="451903" y="2172"/>
                </a:cubicBezTo>
                <a:cubicBezTo>
                  <a:pt x="461191" y="-408"/>
                  <a:pt x="465835" y="624"/>
                  <a:pt x="470478" y="9396"/>
                </a:cubicBezTo>
                <a:cubicBezTo>
                  <a:pt x="487506" y="43451"/>
                  <a:pt x="505565" y="77505"/>
                  <a:pt x="522076" y="111559"/>
                </a:cubicBezTo>
                <a:cubicBezTo>
                  <a:pt x="531880" y="132199"/>
                  <a:pt x="532396" y="155934"/>
                  <a:pt x="537555" y="177605"/>
                </a:cubicBezTo>
                <a:cubicBezTo>
                  <a:pt x="541167" y="192568"/>
                  <a:pt x="543747" y="208047"/>
                  <a:pt x="546843" y="223011"/>
                </a:cubicBezTo>
                <a:cubicBezTo>
                  <a:pt x="548391" y="230234"/>
                  <a:pt x="550971" y="232814"/>
                  <a:pt x="559227" y="231782"/>
                </a:cubicBezTo>
                <a:cubicBezTo>
                  <a:pt x="602569" y="225590"/>
                  <a:pt x="645395" y="225074"/>
                  <a:pt x="688737" y="231782"/>
                </a:cubicBezTo>
                <a:cubicBezTo>
                  <a:pt x="699056" y="233330"/>
                  <a:pt x="702152" y="229718"/>
                  <a:pt x="704216" y="220431"/>
                </a:cubicBezTo>
                <a:cubicBezTo>
                  <a:pt x="707828" y="199276"/>
                  <a:pt x="713504" y="178636"/>
                  <a:pt x="716600" y="156966"/>
                </a:cubicBezTo>
                <a:cubicBezTo>
                  <a:pt x="720727" y="129103"/>
                  <a:pt x="730531" y="103820"/>
                  <a:pt x="743430" y="79569"/>
                </a:cubicBezTo>
                <a:cubicBezTo>
                  <a:pt x="756330" y="56350"/>
                  <a:pt x="768197" y="32099"/>
                  <a:pt x="780065" y="8364"/>
                </a:cubicBezTo>
                <a:cubicBezTo>
                  <a:pt x="784193" y="108"/>
                  <a:pt x="788320" y="-1440"/>
                  <a:pt x="797092" y="1140"/>
                </a:cubicBezTo>
                <a:cubicBezTo>
                  <a:pt x="848174" y="16620"/>
                  <a:pt x="897192" y="36743"/>
                  <a:pt x="944146" y="62542"/>
                </a:cubicBezTo>
                <a:cubicBezTo>
                  <a:pt x="951885" y="66669"/>
                  <a:pt x="953949" y="70797"/>
                  <a:pt x="950853" y="79053"/>
                </a:cubicBezTo>
                <a:cubicBezTo>
                  <a:pt x="938470" y="115687"/>
                  <a:pt x="927118" y="152838"/>
                  <a:pt x="914735" y="189472"/>
                </a:cubicBezTo>
                <a:cubicBezTo>
                  <a:pt x="912671" y="195148"/>
                  <a:pt x="909575" y="200308"/>
                  <a:pt x="906479" y="205467"/>
                </a:cubicBezTo>
                <a:cubicBezTo>
                  <a:pt x="888936" y="231782"/>
                  <a:pt x="871393" y="258613"/>
                  <a:pt x="853334" y="284928"/>
                </a:cubicBezTo>
                <a:cubicBezTo>
                  <a:pt x="848690" y="291635"/>
                  <a:pt x="849206" y="296279"/>
                  <a:pt x="855398" y="300923"/>
                </a:cubicBezTo>
                <a:cubicBezTo>
                  <a:pt x="891516" y="327238"/>
                  <a:pt x="922475" y="358713"/>
                  <a:pt x="948789" y="394315"/>
                </a:cubicBezTo>
                <a:cubicBezTo>
                  <a:pt x="953433" y="401023"/>
                  <a:pt x="957561" y="400507"/>
                  <a:pt x="963753" y="396379"/>
                </a:cubicBezTo>
                <a:cubicBezTo>
                  <a:pt x="981296" y="384511"/>
                  <a:pt x="999355" y="373676"/>
                  <a:pt x="1015866" y="360777"/>
                </a:cubicBezTo>
                <a:cubicBezTo>
                  <a:pt x="1041149" y="341685"/>
                  <a:pt x="1069528" y="329302"/>
                  <a:pt x="1099971" y="320530"/>
                </a:cubicBezTo>
                <a:cubicBezTo>
                  <a:pt x="1123190" y="314339"/>
                  <a:pt x="1145893" y="306083"/>
                  <a:pt x="1168596" y="298343"/>
                </a:cubicBezTo>
                <a:cubicBezTo>
                  <a:pt x="1177368" y="295247"/>
                  <a:pt x="1181495" y="297311"/>
                  <a:pt x="1186139" y="305567"/>
                </a:cubicBezTo>
                <a:cubicBezTo>
                  <a:pt x="1211422" y="352521"/>
                  <a:pt x="1232061" y="401539"/>
                  <a:pt x="1247024" y="453136"/>
                </a:cubicBezTo>
                <a:cubicBezTo>
                  <a:pt x="1249604" y="461392"/>
                  <a:pt x="1247540" y="465520"/>
                  <a:pt x="1240317" y="469648"/>
                </a:cubicBezTo>
                <a:cubicBezTo>
                  <a:pt x="1205230" y="487191"/>
                  <a:pt x="1171176" y="506282"/>
                  <a:pt x="1135573" y="522277"/>
                </a:cubicBezTo>
                <a:cubicBezTo>
                  <a:pt x="1111838" y="533113"/>
                  <a:pt x="1084492" y="533629"/>
                  <a:pt x="1059209" y="539821"/>
                </a:cubicBezTo>
                <a:cubicBezTo>
                  <a:pt x="1053017" y="541369"/>
                  <a:pt x="1046309" y="542401"/>
                  <a:pt x="1040117" y="543433"/>
                </a:cubicBezTo>
                <a:cubicBezTo>
                  <a:pt x="1015866" y="548592"/>
                  <a:pt x="1014318" y="548592"/>
                  <a:pt x="1017930" y="572843"/>
                </a:cubicBezTo>
                <a:cubicBezTo>
                  <a:pt x="1024122" y="611541"/>
                  <a:pt x="1021542" y="649724"/>
                  <a:pt x="1016383" y="688422"/>
                </a:cubicBezTo>
                <a:cubicBezTo>
                  <a:pt x="1014835" y="699258"/>
                  <a:pt x="1019478" y="701837"/>
                  <a:pt x="1028250" y="703386"/>
                </a:cubicBezTo>
                <a:cubicBezTo>
                  <a:pt x="1058177" y="709061"/>
                  <a:pt x="1088103" y="715253"/>
                  <a:pt x="1118030" y="720929"/>
                </a:cubicBezTo>
                <a:cubicBezTo>
                  <a:pt x="1126802" y="722477"/>
                  <a:pt x="1134541" y="725572"/>
                  <a:pt x="1142281" y="729184"/>
                </a:cubicBezTo>
                <a:cubicBezTo>
                  <a:pt x="1173756" y="745696"/>
                  <a:pt x="1205746" y="762207"/>
                  <a:pt x="1237737" y="777686"/>
                </a:cubicBezTo>
                <a:cubicBezTo>
                  <a:pt x="1247024" y="782330"/>
                  <a:pt x="1249604" y="786974"/>
                  <a:pt x="1246508" y="797809"/>
                </a:cubicBezTo>
                <a:cubicBezTo>
                  <a:pt x="1231545" y="847859"/>
                  <a:pt x="1211422" y="895329"/>
                  <a:pt x="1186655" y="941767"/>
                </a:cubicBezTo>
                <a:cubicBezTo>
                  <a:pt x="1182011" y="950539"/>
                  <a:pt x="1177368" y="953634"/>
                  <a:pt x="1167564" y="950023"/>
                </a:cubicBezTo>
                <a:cubicBezTo>
                  <a:pt x="1132477" y="938155"/>
                  <a:pt x="1097391" y="926804"/>
                  <a:pt x="1062304" y="915452"/>
                </a:cubicBezTo>
                <a:cubicBezTo>
                  <a:pt x="1055081" y="913388"/>
                  <a:pt x="1048889" y="909776"/>
                  <a:pt x="1042697" y="905649"/>
                </a:cubicBezTo>
                <a:cubicBezTo>
                  <a:pt x="1016383" y="888106"/>
                  <a:pt x="989552" y="870562"/>
                  <a:pt x="963237" y="852503"/>
                </a:cubicBezTo>
                <a:cubicBezTo>
                  <a:pt x="956529" y="847859"/>
                  <a:pt x="952401" y="848375"/>
                  <a:pt x="947241" y="855083"/>
                </a:cubicBezTo>
                <a:cubicBezTo>
                  <a:pt x="921443" y="890169"/>
                  <a:pt x="891000" y="921128"/>
                  <a:pt x="855914" y="946927"/>
                </a:cubicBezTo>
                <a:cubicBezTo>
                  <a:pt x="847658" y="953119"/>
                  <a:pt x="848174" y="958278"/>
                  <a:pt x="853850" y="966018"/>
                </a:cubicBezTo>
                <a:cubicBezTo>
                  <a:pt x="866749" y="984077"/>
                  <a:pt x="877584" y="1002652"/>
                  <a:pt x="890484" y="1020711"/>
                </a:cubicBezTo>
                <a:cubicBezTo>
                  <a:pt x="906479" y="1042899"/>
                  <a:pt x="917831" y="1067149"/>
                  <a:pt x="925054" y="1093464"/>
                </a:cubicBezTo>
                <a:cubicBezTo>
                  <a:pt x="932278" y="1119263"/>
                  <a:pt x="941050" y="1144030"/>
                  <a:pt x="949821" y="1169313"/>
                </a:cubicBezTo>
                <a:cubicBezTo>
                  <a:pt x="952401" y="1177053"/>
                  <a:pt x="950853" y="1181696"/>
                  <a:pt x="943114" y="1185824"/>
                </a:cubicBezTo>
                <a:cubicBezTo>
                  <a:pt x="895644" y="1211623"/>
                  <a:pt x="846110" y="1232262"/>
                  <a:pt x="794512" y="1247226"/>
                </a:cubicBezTo>
                <a:cubicBezTo>
                  <a:pt x="786773" y="1249290"/>
                  <a:pt x="782645" y="1248258"/>
                  <a:pt x="779033" y="1241034"/>
                </a:cubicBezTo>
                <a:cubicBezTo>
                  <a:pt x="760974" y="1205432"/>
                  <a:pt x="742399" y="1169829"/>
                  <a:pt x="724855" y="1134226"/>
                </a:cubicBezTo>
                <a:cubicBezTo>
                  <a:pt x="720211" y="1125455"/>
                  <a:pt x="720211" y="1115136"/>
                  <a:pt x="718148" y="1105332"/>
                </a:cubicBezTo>
                <a:cubicBezTo>
                  <a:pt x="712988" y="1080565"/>
                  <a:pt x="708344" y="1055798"/>
                  <a:pt x="703184" y="1031031"/>
                </a:cubicBezTo>
                <a:cubicBezTo>
                  <a:pt x="700604" y="1015552"/>
                  <a:pt x="701120" y="1015552"/>
                  <a:pt x="686157" y="1016068"/>
                </a:cubicBezTo>
                <a:close/>
                <a:moveTo>
                  <a:pt x="624240" y="791102"/>
                </a:moveTo>
                <a:cubicBezTo>
                  <a:pt x="720211" y="788522"/>
                  <a:pt x="791416" y="716801"/>
                  <a:pt x="790900" y="623925"/>
                </a:cubicBezTo>
                <a:cubicBezTo>
                  <a:pt x="790384" y="528985"/>
                  <a:pt x="717632" y="457780"/>
                  <a:pt x="624240" y="458296"/>
                </a:cubicBezTo>
                <a:cubicBezTo>
                  <a:pt x="530332" y="458296"/>
                  <a:pt x="458095" y="530533"/>
                  <a:pt x="458095" y="624441"/>
                </a:cubicBezTo>
                <a:cubicBezTo>
                  <a:pt x="458095" y="718349"/>
                  <a:pt x="530848" y="788522"/>
                  <a:pt x="624240" y="791102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70C0C8B-A623-4A77-8067-AE3A11119257}"/>
              </a:ext>
            </a:extLst>
          </p:cNvPr>
          <p:cNvSpPr/>
          <p:nvPr userDrawn="1"/>
        </p:nvSpPr>
        <p:spPr>
          <a:xfrm>
            <a:off x="7565721" y="431683"/>
            <a:ext cx="1263772" cy="1286476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EDAEFC4-4C0C-4BEB-903F-14C3DBA0B8C0}"/>
              </a:ext>
            </a:extLst>
          </p:cNvPr>
          <p:cNvGrpSpPr/>
          <p:nvPr userDrawn="1"/>
        </p:nvGrpSpPr>
        <p:grpSpPr>
          <a:xfrm rot="19800000">
            <a:off x="206465" y="743263"/>
            <a:ext cx="3054679" cy="1218879"/>
            <a:chOff x="1727363" y="3556278"/>
            <a:chExt cx="3054679" cy="1218879"/>
          </a:xfrm>
          <a:solidFill>
            <a:schemeClr val="bg1">
              <a:alpha val="5000"/>
            </a:schemeClr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A1906127-6506-4703-A9AE-51223C1418C5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E3C86351-4A7B-4A01-A872-297FC5E76705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D4F4732-F596-454F-92F1-65E5E4954D19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EB1B23E5-8635-4B3E-8862-FDD5D0A04D2D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D4404570-F880-4ADE-AC20-8133EAAC08BE}"/>
                </a:ext>
              </a:extLst>
            </p:cNvPr>
            <p:cNvSpPr/>
            <p:nvPr/>
          </p:nvSpPr>
          <p:spPr>
            <a:xfrm>
              <a:off x="1727363" y="4086481"/>
              <a:ext cx="683882" cy="686216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E87EBBC-FED0-431E-A2D8-2BF60AF707F1}"/>
              </a:ext>
            </a:extLst>
          </p:cNvPr>
          <p:cNvGrpSpPr/>
          <p:nvPr userDrawn="1"/>
        </p:nvGrpSpPr>
        <p:grpSpPr>
          <a:xfrm rot="13107797">
            <a:off x="6810793" y="5777610"/>
            <a:ext cx="1277753" cy="767764"/>
            <a:chOff x="2753518" y="3556278"/>
            <a:chExt cx="2028524" cy="1218879"/>
          </a:xfrm>
          <a:solidFill>
            <a:schemeClr val="bg1">
              <a:alpha val="5000"/>
            </a:schemeClr>
          </a:solidFill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E8B5CDA-A8E3-48D9-B1C6-1E28374AAF94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F5A5C1DD-EF26-4025-B68D-0775AA454261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F04AE5A0-084E-4214-8571-E964F22366AE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F66AB02-A030-4AD1-9F74-1D06F453FF8F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1C980EF8-E09C-4F4B-BF9F-49F28E94B6ED}"/>
              </a:ext>
            </a:extLst>
          </p:cNvPr>
          <p:cNvSpPr/>
          <p:nvPr userDrawn="1"/>
        </p:nvSpPr>
        <p:spPr>
          <a:xfrm>
            <a:off x="8809094" y="351406"/>
            <a:ext cx="577306" cy="577307"/>
          </a:xfrm>
          <a:custGeom>
            <a:avLst/>
            <a:gdLst>
              <a:gd name="connsiteX0" fmla="*/ 686157 w 1243505"/>
              <a:gd name="connsiteY0" fmla="*/ 1016068 h 1243505"/>
              <a:gd name="connsiteX1" fmla="*/ 560258 w 1243505"/>
              <a:gd name="connsiteY1" fmla="*/ 1016068 h 1243505"/>
              <a:gd name="connsiteX2" fmla="*/ 545811 w 1243505"/>
              <a:gd name="connsiteY2" fmla="*/ 1026903 h 1243505"/>
              <a:gd name="connsiteX3" fmla="*/ 533944 w 1243505"/>
              <a:gd name="connsiteY3" fmla="*/ 1088821 h 1243505"/>
              <a:gd name="connsiteX4" fmla="*/ 505565 w 1243505"/>
              <a:gd name="connsiteY4" fmla="*/ 1169829 h 1243505"/>
              <a:gd name="connsiteX5" fmla="*/ 469447 w 1243505"/>
              <a:gd name="connsiteY5" fmla="*/ 1240002 h 1243505"/>
              <a:gd name="connsiteX6" fmla="*/ 452935 w 1243505"/>
              <a:gd name="connsiteY6" fmla="*/ 1246710 h 1243505"/>
              <a:gd name="connsiteX7" fmla="*/ 305366 w 1243505"/>
              <a:gd name="connsiteY7" fmla="*/ 1185824 h 1243505"/>
              <a:gd name="connsiteX8" fmla="*/ 298142 w 1243505"/>
              <a:gd name="connsiteY8" fmla="*/ 1168281 h 1243505"/>
              <a:gd name="connsiteX9" fmla="*/ 333744 w 1243505"/>
              <a:gd name="connsiteY9" fmla="*/ 1059410 h 1243505"/>
              <a:gd name="connsiteX10" fmla="*/ 342000 w 1243505"/>
              <a:gd name="connsiteY10" fmla="*/ 1043415 h 1243505"/>
              <a:gd name="connsiteX11" fmla="*/ 395662 w 1243505"/>
              <a:gd name="connsiteY11" fmla="*/ 962922 h 1243505"/>
              <a:gd name="connsiteX12" fmla="*/ 393598 w 1243505"/>
              <a:gd name="connsiteY12" fmla="*/ 947959 h 1243505"/>
              <a:gd name="connsiteX13" fmla="*/ 299174 w 1243505"/>
              <a:gd name="connsiteY13" fmla="*/ 853535 h 1243505"/>
              <a:gd name="connsiteX14" fmla="*/ 285243 w 1243505"/>
              <a:gd name="connsiteY14" fmla="*/ 851471 h 1243505"/>
              <a:gd name="connsiteX15" fmla="*/ 230549 w 1243505"/>
              <a:gd name="connsiteY15" fmla="*/ 888106 h 1243505"/>
              <a:gd name="connsiteX16" fmla="*/ 148509 w 1243505"/>
              <a:gd name="connsiteY16" fmla="*/ 926804 h 1243505"/>
              <a:gd name="connsiteX17" fmla="*/ 78852 w 1243505"/>
              <a:gd name="connsiteY17" fmla="*/ 949507 h 1243505"/>
              <a:gd name="connsiteX18" fmla="*/ 62340 w 1243505"/>
              <a:gd name="connsiteY18" fmla="*/ 942799 h 1243505"/>
              <a:gd name="connsiteX19" fmla="*/ 939 w 1243505"/>
              <a:gd name="connsiteY19" fmla="*/ 794198 h 1243505"/>
              <a:gd name="connsiteX20" fmla="*/ 7131 w 1243505"/>
              <a:gd name="connsiteY20" fmla="*/ 778718 h 1243505"/>
              <a:gd name="connsiteX21" fmla="*/ 114454 w 1243505"/>
              <a:gd name="connsiteY21" fmla="*/ 725056 h 1243505"/>
              <a:gd name="connsiteX22" fmla="*/ 189787 w 1243505"/>
              <a:gd name="connsiteY22" fmla="*/ 708545 h 1243505"/>
              <a:gd name="connsiteX23" fmla="*/ 221261 w 1243505"/>
              <a:gd name="connsiteY23" fmla="*/ 702354 h 1243505"/>
              <a:gd name="connsiteX24" fmla="*/ 231581 w 1243505"/>
              <a:gd name="connsiteY24" fmla="*/ 688938 h 1243505"/>
              <a:gd name="connsiteX25" fmla="*/ 225905 w 1243505"/>
              <a:gd name="connsiteY25" fmla="*/ 631149 h 1243505"/>
              <a:gd name="connsiteX26" fmla="*/ 231581 w 1243505"/>
              <a:gd name="connsiteY26" fmla="*/ 559428 h 1243505"/>
              <a:gd name="connsiteX27" fmla="*/ 220745 w 1243505"/>
              <a:gd name="connsiteY27" fmla="*/ 544980 h 1243505"/>
              <a:gd name="connsiteX28" fmla="*/ 172760 w 1243505"/>
              <a:gd name="connsiteY28" fmla="*/ 535693 h 1243505"/>
              <a:gd name="connsiteX29" fmla="*/ 27770 w 1243505"/>
              <a:gd name="connsiteY29" fmla="*/ 478419 h 1243505"/>
              <a:gd name="connsiteX30" fmla="*/ 8163 w 1243505"/>
              <a:gd name="connsiteY30" fmla="*/ 431465 h 1243505"/>
              <a:gd name="connsiteX31" fmla="*/ 62340 w 1243505"/>
              <a:gd name="connsiteY31" fmla="*/ 305051 h 1243505"/>
              <a:gd name="connsiteX32" fmla="*/ 79884 w 1243505"/>
              <a:gd name="connsiteY32" fmla="*/ 297827 h 1243505"/>
              <a:gd name="connsiteX33" fmla="*/ 188755 w 1243505"/>
              <a:gd name="connsiteY33" fmla="*/ 333430 h 1243505"/>
              <a:gd name="connsiteX34" fmla="*/ 204750 w 1243505"/>
              <a:gd name="connsiteY34" fmla="*/ 341685 h 1243505"/>
              <a:gd name="connsiteX35" fmla="*/ 285243 w 1243505"/>
              <a:gd name="connsiteY35" fmla="*/ 395347 h 1243505"/>
              <a:gd name="connsiteX36" fmla="*/ 300206 w 1243505"/>
              <a:gd name="connsiteY36" fmla="*/ 393283 h 1243505"/>
              <a:gd name="connsiteX37" fmla="*/ 393598 w 1243505"/>
              <a:gd name="connsiteY37" fmla="*/ 299891 h 1243505"/>
              <a:gd name="connsiteX38" fmla="*/ 395662 w 1243505"/>
              <a:gd name="connsiteY38" fmla="*/ 283896 h 1243505"/>
              <a:gd name="connsiteX39" fmla="*/ 353352 w 1243505"/>
              <a:gd name="connsiteY39" fmla="*/ 220947 h 1243505"/>
              <a:gd name="connsiteX40" fmla="*/ 325489 w 1243505"/>
              <a:gd name="connsiteY40" fmla="*/ 162125 h 1243505"/>
              <a:gd name="connsiteX41" fmla="*/ 299690 w 1243505"/>
              <a:gd name="connsiteY41" fmla="*/ 82665 h 1243505"/>
              <a:gd name="connsiteX42" fmla="*/ 307946 w 1243505"/>
              <a:gd name="connsiteY42" fmla="*/ 61510 h 1243505"/>
              <a:gd name="connsiteX43" fmla="*/ 451903 w 1243505"/>
              <a:gd name="connsiteY43" fmla="*/ 2172 h 1243505"/>
              <a:gd name="connsiteX44" fmla="*/ 470478 w 1243505"/>
              <a:gd name="connsiteY44" fmla="*/ 9396 h 1243505"/>
              <a:gd name="connsiteX45" fmla="*/ 522076 w 1243505"/>
              <a:gd name="connsiteY45" fmla="*/ 111559 h 1243505"/>
              <a:gd name="connsiteX46" fmla="*/ 537555 w 1243505"/>
              <a:gd name="connsiteY46" fmla="*/ 177605 h 1243505"/>
              <a:gd name="connsiteX47" fmla="*/ 546843 w 1243505"/>
              <a:gd name="connsiteY47" fmla="*/ 223011 h 1243505"/>
              <a:gd name="connsiteX48" fmla="*/ 559227 w 1243505"/>
              <a:gd name="connsiteY48" fmla="*/ 231782 h 1243505"/>
              <a:gd name="connsiteX49" fmla="*/ 688737 w 1243505"/>
              <a:gd name="connsiteY49" fmla="*/ 231782 h 1243505"/>
              <a:gd name="connsiteX50" fmla="*/ 704216 w 1243505"/>
              <a:gd name="connsiteY50" fmla="*/ 220431 h 1243505"/>
              <a:gd name="connsiteX51" fmla="*/ 716600 w 1243505"/>
              <a:gd name="connsiteY51" fmla="*/ 156966 h 1243505"/>
              <a:gd name="connsiteX52" fmla="*/ 743430 w 1243505"/>
              <a:gd name="connsiteY52" fmla="*/ 79569 h 1243505"/>
              <a:gd name="connsiteX53" fmla="*/ 780065 w 1243505"/>
              <a:gd name="connsiteY53" fmla="*/ 8364 h 1243505"/>
              <a:gd name="connsiteX54" fmla="*/ 797092 w 1243505"/>
              <a:gd name="connsiteY54" fmla="*/ 1140 h 1243505"/>
              <a:gd name="connsiteX55" fmla="*/ 944146 w 1243505"/>
              <a:gd name="connsiteY55" fmla="*/ 62542 h 1243505"/>
              <a:gd name="connsiteX56" fmla="*/ 950853 w 1243505"/>
              <a:gd name="connsiteY56" fmla="*/ 79053 h 1243505"/>
              <a:gd name="connsiteX57" fmla="*/ 914735 w 1243505"/>
              <a:gd name="connsiteY57" fmla="*/ 189472 h 1243505"/>
              <a:gd name="connsiteX58" fmla="*/ 906479 w 1243505"/>
              <a:gd name="connsiteY58" fmla="*/ 205467 h 1243505"/>
              <a:gd name="connsiteX59" fmla="*/ 853334 w 1243505"/>
              <a:gd name="connsiteY59" fmla="*/ 284928 h 1243505"/>
              <a:gd name="connsiteX60" fmla="*/ 855398 w 1243505"/>
              <a:gd name="connsiteY60" fmla="*/ 300923 h 1243505"/>
              <a:gd name="connsiteX61" fmla="*/ 948789 w 1243505"/>
              <a:gd name="connsiteY61" fmla="*/ 394315 h 1243505"/>
              <a:gd name="connsiteX62" fmla="*/ 963753 w 1243505"/>
              <a:gd name="connsiteY62" fmla="*/ 396379 h 1243505"/>
              <a:gd name="connsiteX63" fmla="*/ 1015866 w 1243505"/>
              <a:gd name="connsiteY63" fmla="*/ 360777 h 1243505"/>
              <a:gd name="connsiteX64" fmla="*/ 1099971 w 1243505"/>
              <a:gd name="connsiteY64" fmla="*/ 320530 h 1243505"/>
              <a:gd name="connsiteX65" fmla="*/ 1168596 w 1243505"/>
              <a:gd name="connsiteY65" fmla="*/ 298343 h 1243505"/>
              <a:gd name="connsiteX66" fmla="*/ 1186139 w 1243505"/>
              <a:gd name="connsiteY66" fmla="*/ 305567 h 1243505"/>
              <a:gd name="connsiteX67" fmla="*/ 1247024 w 1243505"/>
              <a:gd name="connsiteY67" fmla="*/ 453136 h 1243505"/>
              <a:gd name="connsiteX68" fmla="*/ 1240317 w 1243505"/>
              <a:gd name="connsiteY68" fmla="*/ 469648 h 1243505"/>
              <a:gd name="connsiteX69" fmla="*/ 1135573 w 1243505"/>
              <a:gd name="connsiteY69" fmla="*/ 522277 h 1243505"/>
              <a:gd name="connsiteX70" fmla="*/ 1059209 w 1243505"/>
              <a:gd name="connsiteY70" fmla="*/ 539821 h 1243505"/>
              <a:gd name="connsiteX71" fmla="*/ 1040117 w 1243505"/>
              <a:gd name="connsiteY71" fmla="*/ 543433 h 1243505"/>
              <a:gd name="connsiteX72" fmla="*/ 1017930 w 1243505"/>
              <a:gd name="connsiteY72" fmla="*/ 572843 h 1243505"/>
              <a:gd name="connsiteX73" fmla="*/ 1016383 w 1243505"/>
              <a:gd name="connsiteY73" fmla="*/ 688422 h 1243505"/>
              <a:gd name="connsiteX74" fmla="*/ 1028250 w 1243505"/>
              <a:gd name="connsiteY74" fmla="*/ 703386 h 1243505"/>
              <a:gd name="connsiteX75" fmla="*/ 1118030 w 1243505"/>
              <a:gd name="connsiteY75" fmla="*/ 720929 h 1243505"/>
              <a:gd name="connsiteX76" fmla="*/ 1142281 w 1243505"/>
              <a:gd name="connsiteY76" fmla="*/ 729184 h 1243505"/>
              <a:gd name="connsiteX77" fmla="*/ 1237737 w 1243505"/>
              <a:gd name="connsiteY77" fmla="*/ 777686 h 1243505"/>
              <a:gd name="connsiteX78" fmla="*/ 1246508 w 1243505"/>
              <a:gd name="connsiteY78" fmla="*/ 797809 h 1243505"/>
              <a:gd name="connsiteX79" fmla="*/ 1186655 w 1243505"/>
              <a:gd name="connsiteY79" fmla="*/ 941767 h 1243505"/>
              <a:gd name="connsiteX80" fmla="*/ 1167564 w 1243505"/>
              <a:gd name="connsiteY80" fmla="*/ 950023 h 1243505"/>
              <a:gd name="connsiteX81" fmla="*/ 1062304 w 1243505"/>
              <a:gd name="connsiteY81" fmla="*/ 915452 h 1243505"/>
              <a:gd name="connsiteX82" fmla="*/ 1042697 w 1243505"/>
              <a:gd name="connsiteY82" fmla="*/ 905649 h 1243505"/>
              <a:gd name="connsiteX83" fmla="*/ 963237 w 1243505"/>
              <a:gd name="connsiteY83" fmla="*/ 852503 h 1243505"/>
              <a:gd name="connsiteX84" fmla="*/ 947241 w 1243505"/>
              <a:gd name="connsiteY84" fmla="*/ 855083 h 1243505"/>
              <a:gd name="connsiteX85" fmla="*/ 855914 w 1243505"/>
              <a:gd name="connsiteY85" fmla="*/ 946927 h 1243505"/>
              <a:gd name="connsiteX86" fmla="*/ 853850 w 1243505"/>
              <a:gd name="connsiteY86" fmla="*/ 966018 h 1243505"/>
              <a:gd name="connsiteX87" fmla="*/ 890484 w 1243505"/>
              <a:gd name="connsiteY87" fmla="*/ 1020711 h 1243505"/>
              <a:gd name="connsiteX88" fmla="*/ 925054 w 1243505"/>
              <a:gd name="connsiteY88" fmla="*/ 1093464 h 1243505"/>
              <a:gd name="connsiteX89" fmla="*/ 949821 w 1243505"/>
              <a:gd name="connsiteY89" fmla="*/ 1169313 h 1243505"/>
              <a:gd name="connsiteX90" fmla="*/ 943114 w 1243505"/>
              <a:gd name="connsiteY90" fmla="*/ 1185824 h 1243505"/>
              <a:gd name="connsiteX91" fmla="*/ 794512 w 1243505"/>
              <a:gd name="connsiteY91" fmla="*/ 1247226 h 1243505"/>
              <a:gd name="connsiteX92" fmla="*/ 779033 w 1243505"/>
              <a:gd name="connsiteY92" fmla="*/ 1241034 h 1243505"/>
              <a:gd name="connsiteX93" fmla="*/ 724855 w 1243505"/>
              <a:gd name="connsiteY93" fmla="*/ 1134226 h 1243505"/>
              <a:gd name="connsiteX94" fmla="*/ 718148 w 1243505"/>
              <a:gd name="connsiteY94" fmla="*/ 1105332 h 1243505"/>
              <a:gd name="connsiteX95" fmla="*/ 703184 w 1243505"/>
              <a:gd name="connsiteY95" fmla="*/ 1031031 h 1243505"/>
              <a:gd name="connsiteX96" fmla="*/ 686157 w 1243505"/>
              <a:gd name="connsiteY96" fmla="*/ 1016068 h 1243505"/>
              <a:gd name="connsiteX97" fmla="*/ 624240 w 1243505"/>
              <a:gd name="connsiteY97" fmla="*/ 791102 h 1243505"/>
              <a:gd name="connsiteX98" fmla="*/ 790900 w 1243505"/>
              <a:gd name="connsiteY98" fmla="*/ 623925 h 1243505"/>
              <a:gd name="connsiteX99" fmla="*/ 624240 w 1243505"/>
              <a:gd name="connsiteY99" fmla="*/ 458296 h 1243505"/>
              <a:gd name="connsiteX100" fmla="*/ 458095 w 1243505"/>
              <a:gd name="connsiteY100" fmla="*/ 624441 h 1243505"/>
              <a:gd name="connsiteX101" fmla="*/ 624240 w 1243505"/>
              <a:gd name="connsiteY101" fmla="*/ 791102 h 124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43505" h="1243505">
                <a:moveTo>
                  <a:pt x="686157" y="1016068"/>
                </a:moveTo>
                <a:cubicBezTo>
                  <a:pt x="644363" y="1024840"/>
                  <a:pt x="602053" y="1021743"/>
                  <a:pt x="560258" y="1016068"/>
                </a:cubicBezTo>
                <a:cubicBezTo>
                  <a:pt x="550455" y="1015036"/>
                  <a:pt x="547359" y="1018132"/>
                  <a:pt x="545811" y="1026903"/>
                </a:cubicBezTo>
                <a:cubicBezTo>
                  <a:pt x="542199" y="1047542"/>
                  <a:pt x="537039" y="1068181"/>
                  <a:pt x="533944" y="1088821"/>
                </a:cubicBezTo>
                <a:cubicBezTo>
                  <a:pt x="529816" y="1117715"/>
                  <a:pt x="519496" y="1144030"/>
                  <a:pt x="505565" y="1169829"/>
                </a:cubicBezTo>
                <a:cubicBezTo>
                  <a:pt x="492666" y="1192532"/>
                  <a:pt x="481314" y="1216267"/>
                  <a:pt x="469447" y="1240002"/>
                </a:cubicBezTo>
                <a:cubicBezTo>
                  <a:pt x="465835" y="1247741"/>
                  <a:pt x="461191" y="1249290"/>
                  <a:pt x="452935" y="1246710"/>
                </a:cubicBezTo>
                <a:cubicBezTo>
                  <a:pt x="401853" y="1231230"/>
                  <a:pt x="352836" y="1211107"/>
                  <a:pt x="305366" y="1185824"/>
                </a:cubicBezTo>
                <a:cubicBezTo>
                  <a:pt x="297110" y="1181696"/>
                  <a:pt x="295562" y="1177053"/>
                  <a:pt x="298142" y="1168281"/>
                </a:cubicBezTo>
                <a:cubicBezTo>
                  <a:pt x="310525" y="1132163"/>
                  <a:pt x="321877" y="1095528"/>
                  <a:pt x="333744" y="1059410"/>
                </a:cubicBezTo>
                <a:cubicBezTo>
                  <a:pt x="335808" y="1053734"/>
                  <a:pt x="338904" y="1048574"/>
                  <a:pt x="342000" y="1043415"/>
                </a:cubicBezTo>
                <a:cubicBezTo>
                  <a:pt x="360059" y="1016584"/>
                  <a:pt x="377602" y="989753"/>
                  <a:pt x="395662" y="962922"/>
                </a:cubicBezTo>
                <a:cubicBezTo>
                  <a:pt x="399790" y="956730"/>
                  <a:pt x="399790" y="952603"/>
                  <a:pt x="393598" y="947959"/>
                </a:cubicBezTo>
                <a:cubicBezTo>
                  <a:pt x="356963" y="921644"/>
                  <a:pt x="326005" y="889653"/>
                  <a:pt x="299174" y="853535"/>
                </a:cubicBezTo>
                <a:cubicBezTo>
                  <a:pt x="295046" y="847859"/>
                  <a:pt x="290918" y="847859"/>
                  <a:pt x="285243" y="851471"/>
                </a:cubicBezTo>
                <a:cubicBezTo>
                  <a:pt x="267183" y="863855"/>
                  <a:pt x="248092" y="875206"/>
                  <a:pt x="230549" y="888106"/>
                </a:cubicBezTo>
                <a:cubicBezTo>
                  <a:pt x="205782" y="906681"/>
                  <a:pt x="178435" y="918548"/>
                  <a:pt x="148509" y="926804"/>
                </a:cubicBezTo>
                <a:cubicBezTo>
                  <a:pt x="124774" y="933511"/>
                  <a:pt x="101555" y="941767"/>
                  <a:pt x="78852" y="949507"/>
                </a:cubicBezTo>
                <a:cubicBezTo>
                  <a:pt x="71112" y="952087"/>
                  <a:pt x="66468" y="950539"/>
                  <a:pt x="62340" y="942799"/>
                </a:cubicBezTo>
                <a:cubicBezTo>
                  <a:pt x="36541" y="895329"/>
                  <a:pt x="15902" y="845795"/>
                  <a:pt x="939" y="794198"/>
                </a:cubicBezTo>
                <a:cubicBezTo>
                  <a:pt x="-1125" y="786458"/>
                  <a:pt x="-93" y="782330"/>
                  <a:pt x="7131" y="778718"/>
                </a:cubicBezTo>
                <a:cubicBezTo>
                  <a:pt x="42733" y="760659"/>
                  <a:pt x="77820" y="741052"/>
                  <a:pt x="114454" y="725056"/>
                </a:cubicBezTo>
                <a:cubicBezTo>
                  <a:pt x="137673" y="714737"/>
                  <a:pt x="164504" y="714221"/>
                  <a:pt x="189787" y="708545"/>
                </a:cubicBezTo>
                <a:cubicBezTo>
                  <a:pt x="200106" y="705965"/>
                  <a:pt x="210942" y="704417"/>
                  <a:pt x="221261" y="702354"/>
                </a:cubicBezTo>
                <a:cubicBezTo>
                  <a:pt x="229001" y="700806"/>
                  <a:pt x="233129" y="698226"/>
                  <a:pt x="231581" y="688938"/>
                </a:cubicBezTo>
                <a:cubicBezTo>
                  <a:pt x="229001" y="669847"/>
                  <a:pt x="226937" y="650756"/>
                  <a:pt x="225905" y="631149"/>
                </a:cubicBezTo>
                <a:cubicBezTo>
                  <a:pt x="224873" y="606898"/>
                  <a:pt x="229517" y="583163"/>
                  <a:pt x="231581" y="559428"/>
                </a:cubicBezTo>
                <a:cubicBezTo>
                  <a:pt x="232613" y="549624"/>
                  <a:pt x="229001" y="546528"/>
                  <a:pt x="220745" y="544980"/>
                </a:cubicBezTo>
                <a:cubicBezTo>
                  <a:pt x="204750" y="542401"/>
                  <a:pt x="188755" y="537757"/>
                  <a:pt x="172760" y="535693"/>
                </a:cubicBezTo>
                <a:cubicBezTo>
                  <a:pt x="118582" y="530533"/>
                  <a:pt x="74208" y="502154"/>
                  <a:pt x="27770" y="478419"/>
                </a:cubicBezTo>
                <a:cubicBezTo>
                  <a:pt x="-2157" y="463456"/>
                  <a:pt x="-1125" y="463456"/>
                  <a:pt x="8163" y="431465"/>
                </a:cubicBezTo>
                <a:cubicBezTo>
                  <a:pt x="21062" y="387091"/>
                  <a:pt x="41701" y="345813"/>
                  <a:pt x="62340" y="305051"/>
                </a:cubicBezTo>
                <a:cubicBezTo>
                  <a:pt x="66468" y="296795"/>
                  <a:pt x="71112" y="295247"/>
                  <a:pt x="79884" y="297827"/>
                </a:cubicBezTo>
                <a:cubicBezTo>
                  <a:pt x="116002" y="310211"/>
                  <a:pt x="152636" y="321562"/>
                  <a:pt x="188755" y="333430"/>
                </a:cubicBezTo>
                <a:cubicBezTo>
                  <a:pt x="194430" y="335494"/>
                  <a:pt x="199590" y="338589"/>
                  <a:pt x="204750" y="341685"/>
                </a:cubicBezTo>
                <a:cubicBezTo>
                  <a:pt x="231581" y="359745"/>
                  <a:pt x="258412" y="377288"/>
                  <a:pt x="285243" y="395347"/>
                </a:cubicBezTo>
                <a:cubicBezTo>
                  <a:pt x="291434" y="399475"/>
                  <a:pt x="295562" y="399475"/>
                  <a:pt x="300206" y="393283"/>
                </a:cubicBezTo>
                <a:cubicBezTo>
                  <a:pt x="326521" y="357165"/>
                  <a:pt x="357479" y="326206"/>
                  <a:pt x="393598" y="299891"/>
                </a:cubicBezTo>
                <a:cubicBezTo>
                  <a:pt x="400305" y="294731"/>
                  <a:pt x="399790" y="290604"/>
                  <a:pt x="395662" y="283896"/>
                </a:cubicBezTo>
                <a:cubicBezTo>
                  <a:pt x="381214" y="263257"/>
                  <a:pt x="367799" y="241586"/>
                  <a:pt x="353352" y="220947"/>
                </a:cubicBezTo>
                <a:cubicBezTo>
                  <a:pt x="340452" y="202887"/>
                  <a:pt x="331681" y="183280"/>
                  <a:pt x="325489" y="162125"/>
                </a:cubicBezTo>
                <a:cubicBezTo>
                  <a:pt x="317749" y="135294"/>
                  <a:pt x="308978" y="108980"/>
                  <a:pt x="299690" y="82665"/>
                </a:cubicBezTo>
                <a:cubicBezTo>
                  <a:pt x="296078" y="72345"/>
                  <a:pt x="297626" y="66669"/>
                  <a:pt x="307946" y="61510"/>
                </a:cubicBezTo>
                <a:cubicBezTo>
                  <a:pt x="353867" y="37259"/>
                  <a:pt x="401853" y="17136"/>
                  <a:pt x="451903" y="2172"/>
                </a:cubicBezTo>
                <a:cubicBezTo>
                  <a:pt x="461191" y="-408"/>
                  <a:pt x="465835" y="624"/>
                  <a:pt x="470478" y="9396"/>
                </a:cubicBezTo>
                <a:cubicBezTo>
                  <a:pt x="487506" y="43451"/>
                  <a:pt x="505565" y="77505"/>
                  <a:pt x="522076" y="111559"/>
                </a:cubicBezTo>
                <a:cubicBezTo>
                  <a:pt x="531880" y="132199"/>
                  <a:pt x="532396" y="155934"/>
                  <a:pt x="537555" y="177605"/>
                </a:cubicBezTo>
                <a:cubicBezTo>
                  <a:pt x="541167" y="192568"/>
                  <a:pt x="543747" y="208047"/>
                  <a:pt x="546843" y="223011"/>
                </a:cubicBezTo>
                <a:cubicBezTo>
                  <a:pt x="548391" y="230234"/>
                  <a:pt x="550971" y="232814"/>
                  <a:pt x="559227" y="231782"/>
                </a:cubicBezTo>
                <a:cubicBezTo>
                  <a:pt x="602569" y="225590"/>
                  <a:pt x="645395" y="225074"/>
                  <a:pt x="688737" y="231782"/>
                </a:cubicBezTo>
                <a:cubicBezTo>
                  <a:pt x="699056" y="233330"/>
                  <a:pt x="702152" y="229718"/>
                  <a:pt x="704216" y="220431"/>
                </a:cubicBezTo>
                <a:cubicBezTo>
                  <a:pt x="707828" y="199276"/>
                  <a:pt x="713504" y="178636"/>
                  <a:pt x="716600" y="156966"/>
                </a:cubicBezTo>
                <a:cubicBezTo>
                  <a:pt x="720727" y="129103"/>
                  <a:pt x="730531" y="103820"/>
                  <a:pt x="743430" y="79569"/>
                </a:cubicBezTo>
                <a:cubicBezTo>
                  <a:pt x="756330" y="56350"/>
                  <a:pt x="768197" y="32099"/>
                  <a:pt x="780065" y="8364"/>
                </a:cubicBezTo>
                <a:cubicBezTo>
                  <a:pt x="784193" y="108"/>
                  <a:pt x="788320" y="-1440"/>
                  <a:pt x="797092" y="1140"/>
                </a:cubicBezTo>
                <a:cubicBezTo>
                  <a:pt x="848174" y="16620"/>
                  <a:pt x="897192" y="36743"/>
                  <a:pt x="944146" y="62542"/>
                </a:cubicBezTo>
                <a:cubicBezTo>
                  <a:pt x="951885" y="66669"/>
                  <a:pt x="953949" y="70797"/>
                  <a:pt x="950853" y="79053"/>
                </a:cubicBezTo>
                <a:cubicBezTo>
                  <a:pt x="938470" y="115687"/>
                  <a:pt x="927118" y="152838"/>
                  <a:pt x="914735" y="189472"/>
                </a:cubicBezTo>
                <a:cubicBezTo>
                  <a:pt x="912671" y="195148"/>
                  <a:pt x="909575" y="200308"/>
                  <a:pt x="906479" y="205467"/>
                </a:cubicBezTo>
                <a:cubicBezTo>
                  <a:pt x="888936" y="231782"/>
                  <a:pt x="871393" y="258613"/>
                  <a:pt x="853334" y="284928"/>
                </a:cubicBezTo>
                <a:cubicBezTo>
                  <a:pt x="848690" y="291635"/>
                  <a:pt x="849206" y="296279"/>
                  <a:pt x="855398" y="300923"/>
                </a:cubicBezTo>
                <a:cubicBezTo>
                  <a:pt x="891516" y="327238"/>
                  <a:pt x="922475" y="358713"/>
                  <a:pt x="948789" y="394315"/>
                </a:cubicBezTo>
                <a:cubicBezTo>
                  <a:pt x="953433" y="401023"/>
                  <a:pt x="957561" y="400507"/>
                  <a:pt x="963753" y="396379"/>
                </a:cubicBezTo>
                <a:cubicBezTo>
                  <a:pt x="981296" y="384511"/>
                  <a:pt x="999355" y="373676"/>
                  <a:pt x="1015866" y="360777"/>
                </a:cubicBezTo>
                <a:cubicBezTo>
                  <a:pt x="1041149" y="341685"/>
                  <a:pt x="1069528" y="329302"/>
                  <a:pt x="1099971" y="320530"/>
                </a:cubicBezTo>
                <a:cubicBezTo>
                  <a:pt x="1123190" y="314339"/>
                  <a:pt x="1145893" y="306083"/>
                  <a:pt x="1168596" y="298343"/>
                </a:cubicBezTo>
                <a:cubicBezTo>
                  <a:pt x="1177368" y="295247"/>
                  <a:pt x="1181495" y="297311"/>
                  <a:pt x="1186139" y="305567"/>
                </a:cubicBezTo>
                <a:cubicBezTo>
                  <a:pt x="1211422" y="352521"/>
                  <a:pt x="1232061" y="401539"/>
                  <a:pt x="1247024" y="453136"/>
                </a:cubicBezTo>
                <a:cubicBezTo>
                  <a:pt x="1249604" y="461392"/>
                  <a:pt x="1247540" y="465520"/>
                  <a:pt x="1240317" y="469648"/>
                </a:cubicBezTo>
                <a:cubicBezTo>
                  <a:pt x="1205230" y="487191"/>
                  <a:pt x="1171176" y="506282"/>
                  <a:pt x="1135573" y="522277"/>
                </a:cubicBezTo>
                <a:cubicBezTo>
                  <a:pt x="1111838" y="533113"/>
                  <a:pt x="1084492" y="533629"/>
                  <a:pt x="1059209" y="539821"/>
                </a:cubicBezTo>
                <a:cubicBezTo>
                  <a:pt x="1053017" y="541369"/>
                  <a:pt x="1046309" y="542401"/>
                  <a:pt x="1040117" y="543433"/>
                </a:cubicBezTo>
                <a:cubicBezTo>
                  <a:pt x="1015866" y="548592"/>
                  <a:pt x="1014318" y="548592"/>
                  <a:pt x="1017930" y="572843"/>
                </a:cubicBezTo>
                <a:cubicBezTo>
                  <a:pt x="1024122" y="611541"/>
                  <a:pt x="1021542" y="649724"/>
                  <a:pt x="1016383" y="688422"/>
                </a:cubicBezTo>
                <a:cubicBezTo>
                  <a:pt x="1014835" y="699258"/>
                  <a:pt x="1019478" y="701837"/>
                  <a:pt x="1028250" y="703386"/>
                </a:cubicBezTo>
                <a:cubicBezTo>
                  <a:pt x="1058177" y="709061"/>
                  <a:pt x="1088103" y="715253"/>
                  <a:pt x="1118030" y="720929"/>
                </a:cubicBezTo>
                <a:cubicBezTo>
                  <a:pt x="1126802" y="722477"/>
                  <a:pt x="1134541" y="725572"/>
                  <a:pt x="1142281" y="729184"/>
                </a:cubicBezTo>
                <a:cubicBezTo>
                  <a:pt x="1173756" y="745696"/>
                  <a:pt x="1205746" y="762207"/>
                  <a:pt x="1237737" y="777686"/>
                </a:cubicBezTo>
                <a:cubicBezTo>
                  <a:pt x="1247024" y="782330"/>
                  <a:pt x="1249604" y="786974"/>
                  <a:pt x="1246508" y="797809"/>
                </a:cubicBezTo>
                <a:cubicBezTo>
                  <a:pt x="1231545" y="847859"/>
                  <a:pt x="1211422" y="895329"/>
                  <a:pt x="1186655" y="941767"/>
                </a:cubicBezTo>
                <a:cubicBezTo>
                  <a:pt x="1182011" y="950539"/>
                  <a:pt x="1177368" y="953634"/>
                  <a:pt x="1167564" y="950023"/>
                </a:cubicBezTo>
                <a:cubicBezTo>
                  <a:pt x="1132477" y="938155"/>
                  <a:pt x="1097391" y="926804"/>
                  <a:pt x="1062304" y="915452"/>
                </a:cubicBezTo>
                <a:cubicBezTo>
                  <a:pt x="1055081" y="913388"/>
                  <a:pt x="1048889" y="909776"/>
                  <a:pt x="1042697" y="905649"/>
                </a:cubicBezTo>
                <a:cubicBezTo>
                  <a:pt x="1016383" y="888106"/>
                  <a:pt x="989552" y="870562"/>
                  <a:pt x="963237" y="852503"/>
                </a:cubicBezTo>
                <a:cubicBezTo>
                  <a:pt x="956529" y="847859"/>
                  <a:pt x="952401" y="848375"/>
                  <a:pt x="947241" y="855083"/>
                </a:cubicBezTo>
                <a:cubicBezTo>
                  <a:pt x="921443" y="890169"/>
                  <a:pt x="891000" y="921128"/>
                  <a:pt x="855914" y="946927"/>
                </a:cubicBezTo>
                <a:cubicBezTo>
                  <a:pt x="847658" y="953119"/>
                  <a:pt x="848174" y="958278"/>
                  <a:pt x="853850" y="966018"/>
                </a:cubicBezTo>
                <a:cubicBezTo>
                  <a:pt x="866749" y="984077"/>
                  <a:pt x="877584" y="1002652"/>
                  <a:pt x="890484" y="1020711"/>
                </a:cubicBezTo>
                <a:cubicBezTo>
                  <a:pt x="906479" y="1042899"/>
                  <a:pt x="917831" y="1067149"/>
                  <a:pt x="925054" y="1093464"/>
                </a:cubicBezTo>
                <a:cubicBezTo>
                  <a:pt x="932278" y="1119263"/>
                  <a:pt x="941050" y="1144030"/>
                  <a:pt x="949821" y="1169313"/>
                </a:cubicBezTo>
                <a:cubicBezTo>
                  <a:pt x="952401" y="1177053"/>
                  <a:pt x="950853" y="1181696"/>
                  <a:pt x="943114" y="1185824"/>
                </a:cubicBezTo>
                <a:cubicBezTo>
                  <a:pt x="895644" y="1211623"/>
                  <a:pt x="846110" y="1232262"/>
                  <a:pt x="794512" y="1247226"/>
                </a:cubicBezTo>
                <a:cubicBezTo>
                  <a:pt x="786773" y="1249290"/>
                  <a:pt x="782645" y="1248258"/>
                  <a:pt x="779033" y="1241034"/>
                </a:cubicBezTo>
                <a:cubicBezTo>
                  <a:pt x="760974" y="1205432"/>
                  <a:pt x="742399" y="1169829"/>
                  <a:pt x="724855" y="1134226"/>
                </a:cubicBezTo>
                <a:cubicBezTo>
                  <a:pt x="720211" y="1125455"/>
                  <a:pt x="720211" y="1115136"/>
                  <a:pt x="718148" y="1105332"/>
                </a:cubicBezTo>
                <a:cubicBezTo>
                  <a:pt x="712988" y="1080565"/>
                  <a:pt x="708344" y="1055798"/>
                  <a:pt x="703184" y="1031031"/>
                </a:cubicBezTo>
                <a:cubicBezTo>
                  <a:pt x="700604" y="1015552"/>
                  <a:pt x="701120" y="1015552"/>
                  <a:pt x="686157" y="1016068"/>
                </a:cubicBezTo>
                <a:close/>
                <a:moveTo>
                  <a:pt x="624240" y="791102"/>
                </a:moveTo>
                <a:cubicBezTo>
                  <a:pt x="720211" y="788522"/>
                  <a:pt x="791416" y="716801"/>
                  <a:pt x="790900" y="623925"/>
                </a:cubicBezTo>
                <a:cubicBezTo>
                  <a:pt x="790384" y="528985"/>
                  <a:pt x="717632" y="457780"/>
                  <a:pt x="624240" y="458296"/>
                </a:cubicBezTo>
                <a:cubicBezTo>
                  <a:pt x="530332" y="458296"/>
                  <a:pt x="458095" y="530533"/>
                  <a:pt x="458095" y="624441"/>
                </a:cubicBezTo>
                <a:cubicBezTo>
                  <a:pt x="458095" y="718349"/>
                  <a:pt x="530848" y="788522"/>
                  <a:pt x="624240" y="791102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087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83712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6787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082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BB998F8-5F60-4F3A-941E-65C7CA793196}"/>
              </a:ext>
            </a:extLst>
          </p:cNvPr>
          <p:cNvSpPr/>
          <p:nvPr userDrawn="1"/>
        </p:nvSpPr>
        <p:spPr>
          <a:xfrm>
            <a:off x="0" y="0"/>
            <a:ext cx="398145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6E2B211-279E-47AD-8321-BBE0A034E63C}"/>
              </a:ext>
            </a:extLst>
          </p:cNvPr>
          <p:cNvGrpSpPr/>
          <p:nvPr userDrawn="1"/>
        </p:nvGrpSpPr>
        <p:grpSpPr>
          <a:xfrm rot="12911792" flipH="1" flipV="1">
            <a:off x="2790331" y="4225532"/>
            <a:ext cx="706431" cy="492914"/>
            <a:chOff x="5405974" y="1533288"/>
            <a:chExt cx="608646" cy="424685"/>
          </a:xfrm>
        </p:grpSpPr>
        <p:sp>
          <p:nvSpPr>
            <p:cNvPr id="18" name="Trapezoid 17">
              <a:extLst>
                <a:ext uri="{FF2B5EF4-FFF2-40B4-BE49-F238E27FC236}">
                  <a16:creationId xmlns:a16="http://schemas.microsoft.com/office/drawing/2014/main" id="{3DECB3E9-32A4-485B-873B-63C6C59490D1}"/>
                </a:ext>
              </a:extLst>
            </p:cNvPr>
            <p:cNvSpPr/>
            <p:nvPr/>
          </p:nvSpPr>
          <p:spPr>
            <a:xfrm rot="5912136" flipH="1">
              <a:off x="5633173" y="1617814"/>
              <a:ext cx="141626" cy="93186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B97B4F36-AF1D-4D48-AB73-9687DD625973}"/>
                </a:ext>
              </a:extLst>
            </p:cNvPr>
            <p:cNvSpPr/>
            <p:nvPr/>
          </p:nvSpPr>
          <p:spPr>
            <a:xfrm rot="7277434" flipH="1">
              <a:off x="5857778" y="1735728"/>
              <a:ext cx="103331" cy="96694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rapezoid 19">
              <a:extLst>
                <a:ext uri="{FF2B5EF4-FFF2-40B4-BE49-F238E27FC236}">
                  <a16:creationId xmlns:a16="http://schemas.microsoft.com/office/drawing/2014/main" id="{18628655-B24C-4AA8-B86F-E4649EC635E8}"/>
                </a:ext>
              </a:extLst>
            </p:cNvPr>
            <p:cNvSpPr/>
            <p:nvPr/>
          </p:nvSpPr>
          <p:spPr>
            <a:xfrm rot="5912136" flipH="1">
              <a:off x="5438996" y="1500266"/>
              <a:ext cx="200130" cy="266173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rapezoid 20">
              <a:extLst>
                <a:ext uri="{FF2B5EF4-FFF2-40B4-BE49-F238E27FC236}">
                  <a16:creationId xmlns:a16="http://schemas.microsoft.com/office/drawing/2014/main" id="{3A6B24C9-2F1F-4C5E-B867-73AE6CD03838}"/>
                </a:ext>
              </a:extLst>
            </p:cNvPr>
            <p:cNvSpPr/>
            <p:nvPr/>
          </p:nvSpPr>
          <p:spPr>
            <a:xfrm rot="7277434" flipH="1">
              <a:off x="5727739" y="1619233"/>
              <a:ext cx="146016" cy="194202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rapezoid 21">
              <a:extLst>
                <a:ext uri="{FF2B5EF4-FFF2-40B4-BE49-F238E27FC236}">
                  <a16:creationId xmlns:a16="http://schemas.microsoft.com/office/drawing/2014/main" id="{2AA7F5E5-BC6C-4756-A8EB-16B8328FA881}"/>
                </a:ext>
              </a:extLst>
            </p:cNvPr>
            <p:cNvSpPr/>
            <p:nvPr/>
          </p:nvSpPr>
          <p:spPr>
            <a:xfrm rot="8867088" flipH="1">
              <a:off x="5921123" y="1778027"/>
              <a:ext cx="93497" cy="179946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97CDF6D-E63B-4A20-B935-7F27169038D3}"/>
              </a:ext>
            </a:extLst>
          </p:cNvPr>
          <p:cNvGrpSpPr/>
          <p:nvPr userDrawn="1"/>
        </p:nvGrpSpPr>
        <p:grpSpPr>
          <a:xfrm rot="20269720">
            <a:off x="2788843" y="4597087"/>
            <a:ext cx="773065" cy="771576"/>
            <a:chOff x="7167947" y="1624190"/>
            <a:chExt cx="2677920" cy="2672764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45EA29E-0702-4F6E-81A2-E3C8EFB2FBFE}"/>
                </a:ext>
              </a:extLst>
            </p:cNvPr>
            <p:cNvSpPr/>
            <p:nvPr/>
          </p:nvSpPr>
          <p:spPr>
            <a:xfrm>
              <a:off x="7167947" y="1624190"/>
              <a:ext cx="2677920" cy="2672764"/>
            </a:xfrm>
            <a:custGeom>
              <a:avLst/>
              <a:gdLst>
                <a:gd name="connsiteX0" fmla="*/ 2538684 w 2677922"/>
                <a:gd name="connsiteY0" fmla="*/ 1897505 h 2672762"/>
                <a:gd name="connsiteX1" fmla="*/ 2456643 w 2677922"/>
                <a:gd name="connsiteY1" fmla="*/ 1879446 h 2672762"/>
                <a:gd name="connsiteX2" fmla="*/ 2389566 w 2677922"/>
                <a:gd name="connsiteY2" fmla="*/ 1863966 h 2672762"/>
                <a:gd name="connsiteX3" fmla="*/ 2354479 w 2677922"/>
                <a:gd name="connsiteY3" fmla="*/ 1874802 h 2672762"/>
                <a:gd name="connsiteX4" fmla="*/ 2312170 w 2677922"/>
                <a:gd name="connsiteY4" fmla="*/ 1950651 h 2672762"/>
                <a:gd name="connsiteX5" fmla="*/ 2322489 w 2677922"/>
                <a:gd name="connsiteY5" fmla="*/ 1983157 h 2672762"/>
                <a:gd name="connsiteX6" fmla="*/ 2412785 w 2677922"/>
                <a:gd name="connsiteY6" fmla="*/ 2080161 h 2672762"/>
                <a:gd name="connsiteX7" fmla="*/ 2418461 w 2677922"/>
                <a:gd name="connsiteY7" fmla="*/ 2146722 h 2672762"/>
                <a:gd name="connsiteX8" fmla="*/ 2414849 w 2677922"/>
                <a:gd name="connsiteY8" fmla="*/ 2151882 h 2672762"/>
                <a:gd name="connsiteX9" fmla="*/ 2324037 w 2677922"/>
                <a:gd name="connsiteY9" fmla="*/ 2174585 h 2672762"/>
                <a:gd name="connsiteX10" fmla="*/ 2219294 w 2677922"/>
                <a:gd name="connsiteY10" fmla="*/ 2118859 h 2672762"/>
                <a:gd name="connsiteX11" fmla="*/ 2178531 w 2677922"/>
                <a:gd name="connsiteY11" fmla="*/ 2120407 h 2672762"/>
                <a:gd name="connsiteX12" fmla="*/ 2125386 w 2677922"/>
                <a:gd name="connsiteY12" fmla="*/ 2172521 h 2672762"/>
                <a:gd name="connsiteX13" fmla="*/ 2122806 w 2677922"/>
                <a:gd name="connsiteY13" fmla="*/ 2217411 h 2672762"/>
                <a:gd name="connsiteX14" fmla="*/ 2184723 w 2677922"/>
                <a:gd name="connsiteY14" fmla="*/ 2334538 h 2672762"/>
                <a:gd name="connsiteX15" fmla="*/ 2174404 w 2677922"/>
                <a:gd name="connsiteY15" fmla="*/ 2395423 h 2672762"/>
                <a:gd name="connsiteX16" fmla="*/ 2164084 w 2677922"/>
                <a:gd name="connsiteY16" fmla="*/ 2404711 h 2672762"/>
                <a:gd name="connsiteX17" fmla="*/ 2075336 w 2677922"/>
                <a:gd name="connsiteY17" fmla="*/ 2401615 h 2672762"/>
                <a:gd name="connsiteX18" fmla="*/ 1988652 w 2677922"/>
                <a:gd name="connsiteY18" fmla="*/ 2320606 h 2672762"/>
                <a:gd name="connsiteX19" fmla="*/ 1944277 w 2677922"/>
                <a:gd name="connsiteY19" fmla="*/ 2311835 h 2672762"/>
                <a:gd name="connsiteX20" fmla="*/ 1883392 w 2677922"/>
                <a:gd name="connsiteY20" fmla="*/ 2346405 h 2672762"/>
                <a:gd name="connsiteX21" fmla="*/ 1868429 w 2677922"/>
                <a:gd name="connsiteY21" fmla="*/ 2391811 h 2672762"/>
                <a:gd name="connsiteX22" fmla="*/ 1899388 w 2677922"/>
                <a:gd name="connsiteY22" fmla="*/ 2526997 h 2672762"/>
                <a:gd name="connsiteX23" fmla="*/ 1879264 w 2677922"/>
                <a:gd name="connsiteY23" fmla="*/ 2571887 h 2672762"/>
                <a:gd name="connsiteX24" fmla="*/ 1841082 w 2677922"/>
                <a:gd name="connsiteY24" fmla="*/ 2588915 h 2672762"/>
                <a:gd name="connsiteX25" fmla="*/ 1782777 w 2677922"/>
                <a:gd name="connsiteY25" fmla="*/ 2568276 h 2672762"/>
                <a:gd name="connsiteX26" fmla="*/ 1715184 w 2677922"/>
                <a:gd name="connsiteY26" fmla="*/ 2459404 h 2672762"/>
                <a:gd name="connsiteX27" fmla="*/ 1664618 w 2677922"/>
                <a:gd name="connsiteY27" fmla="*/ 2435669 h 2672762"/>
                <a:gd name="connsiteX28" fmla="*/ 1610440 w 2677922"/>
                <a:gd name="connsiteY28" fmla="*/ 2450117 h 2672762"/>
                <a:gd name="connsiteX29" fmla="*/ 1577418 w 2677922"/>
                <a:gd name="connsiteY29" fmla="*/ 2495007 h 2672762"/>
                <a:gd name="connsiteX30" fmla="*/ 1573806 w 2677922"/>
                <a:gd name="connsiteY30" fmla="*/ 2616777 h 2672762"/>
                <a:gd name="connsiteX31" fmla="*/ 1526852 w 2677922"/>
                <a:gd name="connsiteY31" fmla="*/ 2672503 h 2672762"/>
                <a:gd name="connsiteX32" fmla="*/ 1497441 w 2677922"/>
                <a:gd name="connsiteY32" fmla="*/ 2676115 h 2672762"/>
                <a:gd name="connsiteX33" fmla="*/ 1449972 w 2677922"/>
                <a:gd name="connsiteY33" fmla="*/ 2644124 h 2672762"/>
                <a:gd name="connsiteX34" fmla="*/ 1410241 w 2677922"/>
                <a:gd name="connsiteY34" fmla="*/ 2514614 h 2672762"/>
                <a:gd name="connsiteX35" fmla="*/ 1373091 w 2677922"/>
                <a:gd name="connsiteY35" fmla="*/ 2482623 h 2672762"/>
                <a:gd name="connsiteX36" fmla="*/ 1304982 w 2677922"/>
                <a:gd name="connsiteY36" fmla="*/ 2483139 h 2672762"/>
                <a:gd name="connsiteX37" fmla="*/ 1271959 w 2677922"/>
                <a:gd name="connsiteY37" fmla="*/ 2511518 h 2672762"/>
                <a:gd name="connsiteX38" fmla="*/ 1234293 w 2677922"/>
                <a:gd name="connsiteY38" fmla="*/ 2633805 h 2672762"/>
                <a:gd name="connsiteX39" fmla="*/ 1170828 w 2677922"/>
                <a:gd name="connsiteY39" fmla="*/ 2674567 h 2672762"/>
                <a:gd name="connsiteX40" fmla="*/ 1106847 w 2677922"/>
                <a:gd name="connsiteY40" fmla="*/ 2602330 h 2672762"/>
                <a:gd name="connsiteX41" fmla="*/ 1103751 w 2677922"/>
                <a:gd name="connsiteY41" fmla="*/ 2491395 h 2672762"/>
                <a:gd name="connsiteX42" fmla="*/ 1080532 w 2677922"/>
                <a:gd name="connsiteY42" fmla="*/ 2454244 h 2672762"/>
                <a:gd name="connsiteX43" fmla="*/ 1005199 w 2677922"/>
                <a:gd name="connsiteY43" fmla="*/ 2435153 h 2672762"/>
                <a:gd name="connsiteX44" fmla="*/ 969080 w 2677922"/>
                <a:gd name="connsiteY44" fmla="*/ 2454244 h 2672762"/>
                <a:gd name="connsiteX45" fmla="*/ 900456 w 2677922"/>
                <a:gd name="connsiteY45" fmla="*/ 2564148 h 2672762"/>
                <a:gd name="connsiteX46" fmla="*/ 836474 w 2677922"/>
                <a:gd name="connsiteY46" fmla="*/ 2587367 h 2672762"/>
                <a:gd name="connsiteX47" fmla="*/ 831830 w 2677922"/>
                <a:gd name="connsiteY47" fmla="*/ 2585819 h 2672762"/>
                <a:gd name="connsiteX48" fmla="*/ 785392 w 2677922"/>
                <a:gd name="connsiteY48" fmla="*/ 2504810 h 2672762"/>
                <a:gd name="connsiteX49" fmla="*/ 811707 w 2677922"/>
                <a:gd name="connsiteY49" fmla="*/ 2390779 h 2672762"/>
                <a:gd name="connsiteX50" fmla="*/ 794680 w 2677922"/>
                <a:gd name="connsiteY50" fmla="*/ 2344341 h 2672762"/>
                <a:gd name="connsiteX51" fmla="*/ 739470 w 2677922"/>
                <a:gd name="connsiteY51" fmla="*/ 2312351 h 2672762"/>
                <a:gd name="connsiteX52" fmla="*/ 689421 w 2677922"/>
                <a:gd name="connsiteY52" fmla="*/ 2321638 h 2672762"/>
                <a:gd name="connsiteX53" fmla="*/ 596029 w 2677922"/>
                <a:gd name="connsiteY53" fmla="*/ 2408838 h 2672762"/>
                <a:gd name="connsiteX54" fmla="*/ 530500 w 2677922"/>
                <a:gd name="connsiteY54" fmla="*/ 2415030 h 2672762"/>
                <a:gd name="connsiteX55" fmla="*/ 521212 w 2677922"/>
                <a:gd name="connsiteY55" fmla="*/ 2408838 h 2672762"/>
                <a:gd name="connsiteX56" fmla="*/ 500573 w 2677922"/>
                <a:gd name="connsiteY56" fmla="*/ 2322670 h 2672762"/>
                <a:gd name="connsiteX57" fmla="*/ 556298 w 2677922"/>
                <a:gd name="connsiteY57" fmla="*/ 2217927 h 2672762"/>
                <a:gd name="connsiteX58" fmla="*/ 552171 w 2677922"/>
                <a:gd name="connsiteY58" fmla="*/ 2168909 h 2672762"/>
                <a:gd name="connsiteX59" fmla="*/ 505733 w 2677922"/>
                <a:gd name="connsiteY59" fmla="*/ 2122987 h 2672762"/>
                <a:gd name="connsiteX60" fmla="*/ 457747 w 2677922"/>
                <a:gd name="connsiteY60" fmla="*/ 2119375 h 2672762"/>
                <a:gd name="connsiteX61" fmla="*/ 341652 w 2677922"/>
                <a:gd name="connsiteY61" fmla="*/ 2180777 h 2672762"/>
                <a:gd name="connsiteX62" fmla="*/ 278187 w 2677922"/>
                <a:gd name="connsiteY62" fmla="*/ 2168909 h 2672762"/>
                <a:gd name="connsiteX63" fmla="*/ 274059 w 2677922"/>
                <a:gd name="connsiteY63" fmla="*/ 2164265 h 2672762"/>
                <a:gd name="connsiteX64" fmla="*/ 276639 w 2677922"/>
                <a:gd name="connsiteY64" fmla="*/ 2069325 h 2672762"/>
                <a:gd name="connsiteX65" fmla="*/ 354551 w 2677922"/>
                <a:gd name="connsiteY65" fmla="*/ 1986253 h 2672762"/>
                <a:gd name="connsiteX66" fmla="*/ 363839 w 2677922"/>
                <a:gd name="connsiteY66" fmla="*/ 1940847 h 2672762"/>
                <a:gd name="connsiteX67" fmla="*/ 328237 w 2677922"/>
                <a:gd name="connsiteY67" fmla="*/ 1878930 h 2672762"/>
                <a:gd name="connsiteX68" fmla="*/ 283347 w 2677922"/>
                <a:gd name="connsiteY68" fmla="*/ 1866030 h 2672762"/>
                <a:gd name="connsiteX69" fmla="*/ 170864 w 2677922"/>
                <a:gd name="connsiteY69" fmla="*/ 1891829 h 2672762"/>
                <a:gd name="connsiteX70" fmla="*/ 155900 w 2677922"/>
                <a:gd name="connsiteY70" fmla="*/ 1895441 h 2672762"/>
                <a:gd name="connsiteX71" fmla="*/ 100175 w 2677922"/>
                <a:gd name="connsiteY71" fmla="*/ 1868094 h 2672762"/>
                <a:gd name="connsiteX72" fmla="*/ 87275 w 2677922"/>
                <a:gd name="connsiteY72" fmla="*/ 1838168 h 2672762"/>
                <a:gd name="connsiteX73" fmla="*/ 107915 w 2677922"/>
                <a:gd name="connsiteY73" fmla="*/ 1779862 h 2672762"/>
                <a:gd name="connsiteX74" fmla="*/ 213690 w 2677922"/>
                <a:gd name="connsiteY74" fmla="*/ 1713817 h 2672762"/>
                <a:gd name="connsiteX75" fmla="*/ 238972 w 2677922"/>
                <a:gd name="connsiteY75" fmla="*/ 1654480 h 2672762"/>
                <a:gd name="connsiteX76" fmla="*/ 222977 w 2677922"/>
                <a:gd name="connsiteY76" fmla="*/ 1600818 h 2672762"/>
                <a:gd name="connsiteX77" fmla="*/ 184279 w 2677922"/>
                <a:gd name="connsiteY77" fmla="*/ 1575019 h 2672762"/>
                <a:gd name="connsiteX78" fmla="*/ 59413 w 2677922"/>
                <a:gd name="connsiteY78" fmla="*/ 1571407 h 2672762"/>
                <a:gd name="connsiteX79" fmla="*/ 3687 w 2677922"/>
                <a:gd name="connsiteY79" fmla="*/ 1524453 h 2672762"/>
                <a:gd name="connsiteX80" fmla="*/ 1623 w 2677922"/>
                <a:gd name="connsiteY80" fmla="*/ 1513618 h 2672762"/>
                <a:gd name="connsiteX81" fmla="*/ 48577 w 2677922"/>
                <a:gd name="connsiteY81" fmla="*/ 1442413 h 2672762"/>
                <a:gd name="connsiteX82" fmla="*/ 160544 w 2677922"/>
                <a:gd name="connsiteY82" fmla="*/ 1408358 h 2672762"/>
                <a:gd name="connsiteX83" fmla="*/ 194083 w 2677922"/>
                <a:gd name="connsiteY83" fmla="*/ 1370692 h 2672762"/>
                <a:gd name="connsiteX84" fmla="*/ 192534 w 2677922"/>
                <a:gd name="connsiteY84" fmla="*/ 1298971 h 2672762"/>
                <a:gd name="connsiteX85" fmla="*/ 166220 w 2677922"/>
                <a:gd name="connsiteY85" fmla="*/ 1269560 h 2672762"/>
                <a:gd name="connsiteX86" fmla="*/ 47029 w 2677922"/>
                <a:gd name="connsiteY86" fmla="*/ 1232926 h 2672762"/>
                <a:gd name="connsiteX87" fmla="*/ 1623 w 2677922"/>
                <a:gd name="connsiteY87" fmla="*/ 1166881 h 2672762"/>
                <a:gd name="connsiteX88" fmla="*/ 6267 w 2677922"/>
                <a:gd name="connsiteY88" fmla="*/ 1139534 h 2672762"/>
                <a:gd name="connsiteX89" fmla="*/ 49093 w 2677922"/>
                <a:gd name="connsiteY89" fmla="*/ 1105480 h 2672762"/>
                <a:gd name="connsiteX90" fmla="*/ 164672 w 2677922"/>
                <a:gd name="connsiteY90" fmla="*/ 1101868 h 2672762"/>
                <a:gd name="connsiteX91" fmla="*/ 181699 w 2677922"/>
                <a:gd name="connsiteY91" fmla="*/ 1101352 h 2672762"/>
                <a:gd name="connsiteX92" fmla="*/ 227621 w 2677922"/>
                <a:gd name="connsiteY92" fmla="*/ 1065233 h 2672762"/>
                <a:gd name="connsiteX93" fmla="*/ 241036 w 2677922"/>
                <a:gd name="connsiteY93" fmla="*/ 1014152 h 2672762"/>
                <a:gd name="connsiteX94" fmla="*/ 219366 w 2677922"/>
                <a:gd name="connsiteY94" fmla="*/ 965650 h 2672762"/>
                <a:gd name="connsiteX95" fmla="*/ 113590 w 2677922"/>
                <a:gd name="connsiteY95" fmla="*/ 899605 h 2672762"/>
                <a:gd name="connsiteX96" fmla="*/ 89855 w 2677922"/>
                <a:gd name="connsiteY96" fmla="*/ 832012 h 2672762"/>
                <a:gd name="connsiteX97" fmla="*/ 104818 w 2677922"/>
                <a:gd name="connsiteY97" fmla="*/ 799505 h 2672762"/>
                <a:gd name="connsiteX98" fmla="*/ 151256 w 2677922"/>
                <a:gd name="connsiteY98" fmla="*/ 779898 h 2672762"/>
                <a:gd name="connsiteX99" fmla="*/ 283347 w 2677922"/>
                <a:gd name="connsiteY99" fmla="*/ 810341 h 2672762"/>
                <a:gd name="connsiteX100" fmla="*/ 331332 w 2677922"/>
                <a:gd name="connsiteY100" fmla="*/ 794345 h 2672762"/>
                <a:gd name="connsiteX101" fmla="*/ 363839 w 2677922"/>
                <a:gd name="connsiteY101" fmla="*/ 737588 h 2672762"/>
                <a:gd name="connsiteX102" fmla="*/ 354551 w 2677922"/>
                <a:gd name="connsiteY102" fmla="*/ 689086 h 2672762"/>
                <a:gd name="connsiteX103" fmla="*/ 266835 w 2677922"/>
                <a:gd name="connsiteY103" fmla="*/ 595694 h 2672762"/>
                <a:gd name="connsiteX104" fmla="*/ 261675 w 2677922"/>
                <a:gd name="connsiteY104" fmla="*/ 529133 h 2672762"/>
                <a:gd name="connsiteX105" fmla="*/ 270447 w 2677922"/>
                <a:gd name="connsiteY105" fmla="*/ 516233 h 2672762"/>
                <a:gd name="connsiteX106" fmla="*/ 349907 w 2677922"/>
                <a:gd name="connsiteY106" fmla="*/ 498690 h 2672762"/>
                <a:gd name="connsiteX107" fmla="*/ 457231 w 2677922"/>
                <a:gd name="connsiteY107" fmla="*/ 555964 h 2672762"/>
                <a:gd name="connsiteX108" fmla="*/ 507797 w 2677922"/>
                <a:gd name="connsiteY108" fmla="*/ 551320 h 2672762"/>
                <a:gd name="connsiteX109" fmla="*/ 551139 w 2677922"/>
                <a:gd name="connsiteY109" fmla="*/ 508494 h 2672762"/>
                <a:gd name="connsiteX110" fmla="*/ 556815 w 2677922"/>
                <a:gd name="connsiteY110" fmla="*/ 456896 h 2672762"/>
                <a:gd name="connsiteX111" fmla="*/ 494381 w 2677922"/>
                <a:gd name="connsiteY111" fmla="*/ 339769 h 2672762"/>
                <a:gd name="connsiteX112" fmla="*/ 505217 w 2677922"/>
                <a:gd name="connsiteY112" fmla="*/ 280432 h 2672762"/>
                <a:gd name="connsiteX113" fmla="*/ 537723 w 2677922"/>
                <a:gd name="connsiteY113" fmla="*/ 256181 h 2672762"/>
                <a:gd name="connsiteX114" fmla="*/ 590353 w 2677922"/>
                <a:gd name="connsiteY114" fmla="*/ 261857 h 2672762"/>
                <a:gd name="connsiteX115" fmla="*/ 679617 w 2677922"/>
                <a:gd name="connsiteY115" fmla="*/ 344929 h 2672762"/>
                <a:gd name="connsiteX116" fmla="*/ 754950 w 2677922"/>
                <a:gd name="connsiteY116" fmla="*/ 355765 h 2672762"/>
                <a:gd name="connsiteX117" fmla="*/ 797260 w 2677922"/>
                <a:gd name="connsiteY117" fmla="*/ 329450 h 2672762"/>
                <a:gd name="connsiteX118" fmla="*/ 811707 w 2677922"/>
                <a:gd name="connsiteY118" fmla="*/ 285076 h 2672762"/>
                <a:gd name="connsiteX119" fmla="*/ 781781 w 2677922"/>
                <a:gd name="connsiteY119" fmla="*/ 156081 h 2672762"/>
                <a:gd name="connsiteX120" fmla="*/ 807064 w 2677922"/>
                <a:gd name="connsiteY120" fmla="*/ 100872 h 2672762"/>
                <a:gd name="connsiteX121" fmla="*/ 841634 w 2677922"/>
                <a:gd name="connsiteY121" fmla="*/ 86424 h 2672762"/>
                <a:gd name="connsiteX122" fmla="*/ 896328 w 2677922"/>
                <a:gd name="connsiteY122" fmla="*/ 106031 h 2672762"/>
                <a:gd name="connsiteX123" fmla="*/ 965469 w 2677922"/>
                <a:gd name="connsiteY123" fmla="*/ 217483 h 2672762"/>
                <a:gd name="connsiteX124" fmla="*/ 1013455 w 2677922"/>
                <a:gd name="connsiteY124" fmla="*/ 240702 h 2672762"/>
                <a:gd name="connsiteX125" fmla="*/ 1077952 w 2677922"/>
                <a:gd name="connsiteY125" fmla="*/ 222642 h 2672762"/>
                <a:gd name="connsiteX126" fmla="*/ 1101687 w 2677922"/>
                <a:gd name="connsiteY126" fmla="*/ 188072 h 2672762"/>
                <a:gd name="connsiteX127" fmla="*/ 1106847 w 2677922"/>
                <a:gd name="connsiteY127" fmla="*/ 53918 h 2672762"/>
                <a:gd name="connsiteX128" fmla="*/ 1145029 w 2677922"/>
                <a:gd name="connsiteY128" fmla="*/ 4900 h 2672762"/>
                <a:gd name="connsiteX129" fmla="*/ 1158960 w 2677922"/>
                <a:gd name="connsiteY129" fmla="*/ 1804 h 2672762"/>
                <a:gd name="connsiteX130" fmla="*/ 1235841 w 2677922"/>
                <a:gd name="connsiteY130" fmla="*/ 48758 h 2672762"/>
                <a:gd name="connsiteX131" fmla="*/ 1269895 w 2677922"/>
                <a:gd name="connsiteY131" fmla="*/ 162273 h 2672762"/>
                <a:gd name="connsiteX132" fmla="*/ 1303434 w 2677922"/>
                <a:gd name="connsiteY132" fmla="*/ 192716 h 2672762"/>
                <a:gd name="connsiteX133" fmla="*/ 1376702 w 2677922"/>
                <a:gd name="connsiteY133" fmla="*/ 192716 h 2672762"/>
                <a:gd name="connsiteX134" fmla="*/ 1409209 w 2677922"/>
                <a:gd name="connsiteY134" fmla="*/ 163305 h 2672762"/>
                <a:gd name="connsiteX135" fmla="*/ 1447392 w 2677922"/>
                <a:gd name="connsiteY135" fmla="*/ 37922 h 2672762"/>
                <a:gd name="connsiteX136" fmla="*/ 1499505 w 2677922"/>
                <a:gd name="connsiteY136" fmla="*/ 256 h 2672762"/>
                <a:gd name="connsiteX137" fmla="*/ 1513436 w 2677922"/>
                <a:gd name="connsiteY137" fmla="*/ 772 h 2672762"/>
                <a:gd name="connsiteX138" fmla="*/ 1573290 w 2677922"/>
                <a:gd name="connsiteY138" fmla="*/ 65269 h 2672762"/>
                <a:gd name="connsiteX139" fmla="*/ 1576902 w 2677922"/>
                <a:gd name="connsiteY139" fmla="*/ 185492 h 2672762"/>
                <a:gd name="connsiteX140" fmla="*/ 1598057 w 2677922"/>
                <a:gd name="connsiteY140" fmla="*/ 220578 h 2672762"/>
                <a:gd name="connsiteX141" fmla="*/ 1674422 w 2677922"/>
                <a:gd name="connsiteY141" fmla="*/ 240702 h 2672762"/>
                <a:gd name="connsiteX142" fmla="*/ 1710540 w 2677922"/>
                <a:gd name="connsiteY142" fmla="*/ 221610 h 2672762"/>
                <a:gd name="connsiteX143" fmla="*/ 1779165 w 2677922"/>
                <a:gd name="connsiteY143" fmla="*/ 111707 h 2672762"/>
                <a:gd name="connsiteX144" fmla="*/ 1845726 w 2677922"/>
                <a:gd name="connsiteY144" fmla="*/ 88488 h 2672762"/>
                <a:gd name="connsiteX145" fmla="*/ 1857594 w 2677922"/>
                <a:gd name="connsiteY145" fmla="*/ 92616 h 2672762"/>
                <a:gd name="connsiteX146" fmla="*/ 1895260 w 2677922"/>
                <a:gd name="connsiteY146" fmla="*/ 166401 h 2672762"/>
                <a:gd name="connsiteX147" fmla="*/ 1868429 w 2677922"/>
                <a:gd name="connsiteY147" fmla="*/ 281980 h 2672762"/>
                <a:gd name="connsiteX148" fmla="*/ 1887004 w 2677922"/>
                <a:gd name="connsiteY148" fmla="*/ 332030 h 2672762"/>
                <a:gd name="connsiteX149" fmla="*/ 1946857 w 2677922"/>
                <a:gd name="connsiteY149" fmla="*/ 365052 h 2672762"/>
                <a:gd name="connsiteX150" fmla="*/ 1986588 w 2677922"/>
                <a:gd name="connsiteY150" fmla="*/ 355765 h 2672762"/>
                <a:gd name="connsiteX151" fmla="*/ 2081528 w 2677922"/>
                <a:gd name="connsiteY151" fmla="*/ 267532 h 2672762"/>
                <a:gd name="connsiteX152" fmla="*/ 2151701 w 2677922"/>
                <a:gd name="connsiteY152" fmla="*/ 261857 h 2672762"/>
                <a:gd name="connsiteX153" fmla="*/ 2155312 w 2677922"/>
                <a:gd name="connsiteY153" fmla="*/ 264437 h 2672762"/>
                <a:gd name="connsiteX154" fmla="*/ 2177500 w 2677922"/>
                <a:gd name="connsiteY154" fmla="*/ 353701 h 2672762"/>
                <a:gd name="connsiteX155" fmla="*/ 2122290 w 2677922"/>
                <a:gd name="connsiteY155" fmla="*/ 456896 h 2672762"/>
                <a:gd name="connsiteX156" fmla="*/ 2126934 w 2677922"/>
                <a:gd name="connsiteY156" fmla="*/ 505914 h 2672762"/>
                <a:gd name="connsiteX157" fmla="*/ 2173372 w 2677922"/>
                <a:gd name="connsiteY157" fmla="*/ 551836 h 2672762"/>
                <a:gd name="connsiteX158" fmla="*/ 2219810 w 2677922"/>
                <a:gd name="connsiteY158" fmla="*/ 555964 h 2672762"/>
                <a:gd name="connsiteX159" fmla="*/ 2336937 w 2677922"/>
                <a:gd name="connsiteY159" fmla="*/ 494046 h 2672762"/>
                <a:gd name="connsiteX160" fmla="*/ 2400917 w 2677922"/>
                <a:gd name="connsiteY160" fmla="*/ 507462 h 2672762"/>
                <a:gd name="connsiteX161" fmla="*/ 2420525 w 2677922"/>
                <a:gd name="connsiteY161" fmla="*/ 533777 h 2672762"/>
                <a:gd name="connsiteX162" fmla="*/ 2415365 w 2677922"/>
                <a:gd name="connsiteY162" fmla="*/ 591566 h 2672762"/>
                <a:gd name="connsiteX163" fmla="*/ 2321973 w 2677922"/>
                <a:gd name="connsiteY163" fmla="*/ 692182 h 2672762"/>
                <a:gd name="connsiteX164" fmla="*/ 2313718 w 2677922"/>
                <a:gd name="connsiteY164" fmla="*/ 733460 h 2672762"/>
                <a:gd name="connsiteX165" fmla="*/ 2349320 w 2677922"/>
                <a:gd name="connsiteY165" fmla="*/ 795377 h 2672762"/>
                <a:gd name="connsiteX166" fmla="*/ 2394726 w 2677922"/>
                <a:gd name="connsiteY166" fmla="*/ 810341 h 2672762"/>
                <a:gd name="connsiteX167" fmla="*/ 2526816 w 2677922"/>
                <a:gd name="connsiteY167" fmla="*/ 780414 h 2672762"/>
                <a:gd name="connsiteX168" fmla="*/ 2575834 w 2677922"/>
                <a:gd name="connsiteY168" fmla="*/ 803117 h 2672762"/>
                <a:gd name="connsiteX169" fmla="*/ 2591313 w 2677922"/>
                <a:gd name="connsiteY169" fmla="*/ 838719 h 2672762"/>
                <a:gd name="connsiteX170" fmla="*/ 2570158 w 2677922"/>
                <a:gd name="connsiteY170" fmla="*/ 896509 h 2672762"/>
                <a:gd name="connsiteX171" fmla="*/ 2461287 w 2677922"/>
                <a:gd name="connsiteY171" fmla="*/ 964102 h 2672762"/>
                <a:gd name="connsiteX172" fmla="*/ 2438068 w 2677922"/>
                <a:gd name="connsiteY172" fmla="*/ 1014668 h 2672762"/>
                <a:gd name="connsiteX173" fmla="*/ 2454063 w 2677922"/>
                <a:gd name="connsiteY173" fmla="*/ 1073489 h 2672762"/>
                <a:gd name="connsiteX174" fmla="*/ 2492762 w 2677922"/>
                <a:gd name="connsiteY174" fmla="*/ 1100836 h 2672762"/>
                <a:gd name="connsiteX175" fmla="*/ 2628464 w 2677922"/>
                <a:gd name="connsiteY175" fmla="*/ 1105996 h 2672762"/>
                <a:gd name="connsiteX176" fmla="*/ 2672322 w 2677922"/>
                <a:gd name="connsiteY176" fmla="*/ 1140566 h 2672762"/>
                <a:gd name="connsiteX177" fmla="*/ 2677998 w 2677922"/>
                <a:gd name="connsiteY177" fmla="*/ 1182360 h 2672762"/>
                <a:gd name="connsiteX178" fmla="*/ 2644459 w 2677922"/>
                <a:gd name="connsiteY178" fmla="*/ 1229830 h 2672762"/>
                <a:gd name="connsiteX179" fmla="*/ 2522172 w 2677922"/>
                <a:gd name="connsiteY179" fmla="*/ 1267497 h 2672762"/>
                <a:gd name="connsiteX180" fmla="*/ 2483990 w 2677922"/>
                <a:gd name="connsiteY180" fmla="*/ 1315998 h 2672762"/>
                <a:gd name="connsiteX181" fmla="*/ 2486570 w 2677922"/>
                <a:gd name="connsiteY181" fmla="*/ 1379980 h 2672762"/>
                <a:gd name="connsiteX182" fmla="*/ 2512885 w 2677922"/>
                <a:gd name="connsiteY182" fmla="*/ 1407842 h 2672762"/>
                <a:gd name="connsiteX183" fmla="*/ 2641363 w 2677922"/>
                <a:gd name="connsiteY183" fmla="*/ 1447057 h 2672762"/>
                <a:gd name="connsiteX184" fmla="*/ 2677998 w 2677922"/>
                <a:gd name="connsiteY184" fmla="*/ 1498138 h 2672762"/>
                <a:gd name="connsiteX185" fmla="*/ 2677998 w 2677922"/>
                <a:gd name="connsiteY185" fmla="*/ 1507426 h 2672762"/>
                <a:gd name="connsiteX186" fmla="*/ 2611952 w 2677922"/>
                <a:gd name="connsiteY186" fmla="*/ 1572955 h 2672762"/>
                <a:gd name="connsiteX187" fmla="*/ 2490182 w 2677922"/>
                <a:gd name="connsiteY187" fmla="*/ 1576567 h 2672762"/>
                <a:gd name="connsiteX188" fmla="*/ 2457675 w 2677922"/>
                <a:gd name="connsiteY188" fmla="*/ 1596690 h 2672762"/>
                <a:gd name="connsiteX189" fmla="*/ 2437036 w 2677922"/>
                <a:gd name="connsiteY189" fmla="*/ 1673055 h 2672762"/>
                <a:gd name="connsiteX190" fmla="*/ 2457159 w 2677922"/>
                <a:gd name="connsiteY190" fmla="*/ 1710205 h 2672762"/>
                <a:gd name="connsiteX191" fmla="*/ 2564483 w 2677922"/>
                <a:gd name="connsiteY191" fmla="*/ 1777282 h 2672762"/>
                <a:gd name="connsiteX192" fmla="*/ 2588733 w 2677922"/>
                <a:gd name="connsiteY192" fmla="*/ 1845907 h 2672762"/>
                <a:gd name="connsiteX193" fmla="*/ 2571706 w 2677922"/>
                <a:gd name="connsiteY193" fmla="*/ 1880994 h 2672762"/>
                <a:gd name="connsiteX194" fmla="*/ 2538684 w 2677922"/>
                <a:gd name="connsiteY194" fmla="*/ 1897505 h 2672762"/>
                <a:gd name="connsiteX195" fmla="*/ 1338521 w 2677922"/>
                <a:gd name="connsiteY195" fmla="*/ 2312867 h 2672762"/>
                <a:gd name="connsiteX196" fmla="*/ 2316814 w 2677922"/>
                <a:gd name="connsiteY196" fmla="*/ 1335605 h 2672762"/>
                <a:gd name="connsiteX197" fmla="*/ 1340068 w 2677922"/>
                <a:gd name="connsiteY197" fmla="*/ 359376 h 2672762"/>
                <a:gd name="connsiteX198" fmla="*/ 361775 w 2677922"/>
                <a:gd name="connsiteY198" fmla="*/ 1331994 h 2672762"/>
                <a:gd name="connsiteX199" fmla="*/ 1338521 w 2677922"/>
                <a:gd name="connsiteY199" fmla="*/ 2312867 h 267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2677922" h="2672762">
                  <a:moveTo>
                    <a:pt x="2538684" y="1897505"/>
                  </a:moveTo>
                  <a:cubicBezTo>
                    <a:pt x="2511337" y="1891313"/>
                    <a:pt x="2483990" y="1885121"/>
                    <a:pt x="2456643" y="1879446"/>
                  </a:cubicBezTo>
                  <a:cubicBezTo>
                    <a:pt x="2434456" y="1874286"/>
                    <a:pt x="2411753" y="1869642"/>
                    <a:pt x="2389566" y="1863966"/>
                  </a:cubicBezTo>
                  <a:cubicBezTo>
                    <a:pt x="2375119" y="1860354"/>
                    <a:pt x="2363767" y="1864482"/>
                    <a:pt x="2354479" y="1874802"/>
                  </a:cubicBezTo>
                  <a:cubicBezTo>
                    <a:pt x="2335389" y="1896989"/>
                    <a:pt x="2320425" y="1922272"/>
                    <a:pt x="2312170" y="1950651"/>
                  </a:cubicBezTo>
                  <a:cubicBezTo>
                    <a:pt x="2308042" y="1964066"/>
                    <a:pt x="2314234" y="1973869"/>
                    <a:pt x="2322489" y="1983157"/>
                  </a:cubicBezTo>
                  <a:cubicBezTo>
                    <a:pt x="2352416" y="2015664"/>
                    <a:pt x="2382858" y="2048170"/>
                    <a:pt x="2412785" y="2080161"/>
                  </a:cubicBezTo>
                  <a:cubicBezTo>
                    <a:pt x="2435488" y="2104412"/>
                    <a:pt x="2436520" y="2118859"/>
                    <a:pt x="2418461" y="2146722"/>
                  </a:cubicBezTo>
                  <a:cubicBezTo>
                    <a:pt x="2417429" y="2148270"/>
                    <a:pt x="2416397" y="2150334"/>
                    <a:pt x="2414849" y="2151882"/>
                  </a:cubicBezTo>
                  <a:cubicBezTo>
                    <a:pt x="2380795" y="2197804"/>
                    <a:pt x="2365831" y="2198320"/>
                    <a:pt x="2324037" y="2174585"/>
                  </a:cubicBezTo>
                  <a:cubicBezTo>
                    <a:pt x="2289982" y="2154978"/>
                    <a:pt x="2253864" y="2137434"/>
                    <a:pt x="2219294" y="2118859"/>
                  </a:cubicBezTo>
                  <a:cubicBezTo>
                    <a:pt x="2204846" y="2111120"/>
                    <a:pt x="2191431" y="2111120"/>
                    <a:pt x="2178531" y="2120407"/>
                  </a:cubicBezTo>
                  <a:cubicBezTo>
                    <a:pt x="2157892" y="2134855"/>
                    <a:pt x="2140349" y="2152398"/>
                    <a:pt x="2125386" y="2172521"/>
                  </a:cubicBezTo>
                  <a:cubicBezTo>
                    <a:pt x="2114550" y="2186968"/>
                    <a:pt x="2114034" y="2201416"/>
                    <a:pt x="2122806" y="2217411"/>
                  </a:cubicBezTo>
                  <a:cubicBezTo>
                    <a:pt x="2143961" y="2256109"/>
                    <a:pt x="2164600" y="2295323"/>
                    <a:pt x="2184723" y="2334538"/>
                  </a:cubicBezTo>
                  <a:cubicBezTo>
                    <a:pt x="2198655" y="2361885"/>
                    <a:pt x="2196591" y="2374268"/>
                    <a:pt x="2174404" y="2395423"/>
                  </a:cubicBezTo>
                  <a:cubicBezTo>
                    <a:pt x="2170792" y="2398519"/>
                    <a:pt x="2167696" y="2402131"/>
                    <a:pt x="2164084" y="2404711"/>
                  </a:cubicBezTo>
                  <a:cubicBezTo>
                    <a:pt x="2131062" y="2428962"/>
                    <a:pt x="2114034" y="2440829"/>
                    <a:pt x="2075336" y="2401615"/>
                  </a:cubicBezTo>
                  <a:cubicBezTo>
                    <a:pt x="2047473" y="2373236"/>
                    <a:pt x="2017547" y="2347953"/>
                    <a:pt x="1988652" y="2320606"/>
                  </a:cubicBezTo>
                  <a:cubicBezTo>
                    <a:pt x="1975236" y="2307707"/>
                    <a:pt x="1960789" y="2305127"/>
                    <a:pt x="1944277" y="2311835"/>
                  </a:cubicBezTo>
                  <a:cubicBezTo>
                    <a:pt x="1922607" y="2320606"/>
                    <a:pt x="1901968" y="2331958"/>
                    <a:pt x="1883392" y="2346405"/>
                  </a:cubicBezTo>
                  <a:cubicBezTo>
                    <a:pt x="1867913" y="2358273"/>
                    <a:pt x="1863785" y="2373236"/>
                    <a:pt x="1868429" y="2391811"/>
                  </a:cubicBezTo>
                  <a:cubicBezTo>
                    <a:pt x="1879264" y="2436701"/>
                    <a:pt x="1889584" y="2482107"/>
                    <a:pt x="1899388" y="2526997"/>
                  </a:cubicBezTo>
                  <a:cubicBezTo>
                    <a:pt x="1903516" y="2546604"/>
                    <a:pt x="1896808" y="2561568"/>
                    <a:pt x="1879264" y="2571887"/>
                  </a:cubicBezTo>
                  <a:cubicBezTo>
                    <a:pt x="1867397" y="2579111"/>
                    <a:pt x="1854498" y="2584787"/>
                    <a:pt x="1841082" y="2588915"/>
                  </a:cubicBezTo>
                  <a:cubicBezTo>
                    <a:pt x="1813736" y="2597686"/>
                    <a:pt x="1798256" y="2592526"/>
                    <a:pt x="1782777" y="2568276"/>
                  </a:cubicBezTo>
                  <a:cubicBezTo>
                    <a:pt x="1760074" y="2532157"/>
                    <a:pt x="1736855" y="2496555"/>
                    <a:pt x="1715184" y="2459404"/>
                  </a:cubicBezTo>
                  <a:cubicBezTo>
                    <a:pt x="1703316" y="2439281"/>
                    <a:pt x="1687837" y="2431542"/>
                    <a:pt x="1664618" y="2435669"/>
                  </a:cubicBezTo>
                  <a:cubicBezTo>
                    <a:pt x="1646043" y="2439281"/>
                    <a:pt x="1627984" y="2443925"/>
                    <a:pt x="1610440" y="2450117"/>
                  </a:cubicBezTo>
                  <a:cubicBezTo>
                    <a:pt x="1586190" y="2458888"/>
                    <a:pt x="1578450" y="2469208"/>
                    <a:pt x="1577418" y="2495007"/>
                  </a:cubicBezTo>
                  <a:cubicBezTo>
                    <a:pt x="1575870" y="2535769"/>
                    <a:pt x="1574838" y="2576015"/>
                    <a:pt x="1573806" y="2616777"/>
                  </a:cubicBezTo>
                  <a:cubicBezTo>
                    <a:pt x="1572774" y="2653928"/>
                    <a:pt x="1563487" y="2665795"/>
                    <a:pt x="1526852" y="2672503"/>
                  </a:cubicBezTo>
                  <a:cubicBezTo>
                    <a:pt x="1517049" y="2674567"/>
                    <a:pt x="1507245" y="2675599"/>
                    <a:pt x="1497441" y="2676115"/>
                  </a:cubicBezTo>
                  <a:cubicBezTo>
                    <a:pt x="1473191" y="2677663"/>
                    <a:pt x="1457711" y="2667859"/>
                    <a:pt x="1449972" y="2644124"/>
                  </a:cubicBezTo>
                  <a:cubicBezTo>
                    <a:pt x="1436040" y="2600782"/>
                    <a:pt x="1422624" y="2557956"/>
                    <a:pt x="1410241" y="2514614"/>
                  </a:cubicBezTo>
                  <a:cubicBezTo>
                    <a:pt x="1404565" y="2495007"/>
                    <a:pt x="1392698" y="2485719"/>
                    <a:pt x="1373091" y="2482623"/>
                  </a:cubicBezTo>
                  <a:cubicBezTo>
                    <a:pt x="1350388" y="2479527"/>
                    <a:pt x="1327685" y="2479527"/>
                    <a:pt x="1304982" y="2483139"/>
                  </a:cubicBezTo>
                  <a:cubicBezTo>
                    <a:pt x="1287955" y="2485719"/>
                    <a:pt x="1277119" y="2494491"/>
                    <a:pt x="1271959" y="2511518"/>
                  </a:cubicBezTo>
                  <a:cubicBezTo>
                    <a:pt x="1260092" y="2552280"/>
                    <a:pt x="1247192" y="2593042"/>
                    <a:pt x="1234293" y="2633805"/>
                  </a:cubicBezTo>
                  <a:cubicBezTo>
                    <a:pt x="1222941" y="2670439"/>
                    <a:pt x="1208494" y="2679727"/>
                    <a:pt x="1170828" y="2674567"/>
                  </a:cubicBezTo>
                  <a:cubicBezTo>
                    <a:pt x="1114070" y="2666827"/>
                    <a:pt x="1107362" y="2659087"/>
                    <a:pt x="1106847" y="2602330"/>
                  </a:cubicBezTo>
                  <a:cubicBezTo>
                    <a:pt x="1106331" y="2565180"/>
                    <a:pt x="1104783" y="2528545"/>
                    <a:pt x="1103751" y="2491395"/>
                  </a:cubicBezTo>
                  <a:cubicBezTo>
                    <a:pt x="1103234" y="2474368"/>
                    <a:pt x="1096527" y="2460952"/>
                    <a:pt x="1080532" y="2454244"/>
                  </a:cubicBezTo>
                  <a:cubicBezTo>
                    <a:pt x="1056281" y="2443925"/>
                    <a:pt x="1031514" y="2436701"/>
                    <a:pt x="1005199" y="2435153"/>
                  </a:cubicBezTo>
                  <a:cubicBezTo>
                    <a:pt x="989203" y="2434121"/>
                    <a:pt x="977852" y="2440313"/>
                    <a:pt x="969080" y="2454244"/>
                  </a:cubicBezTo>
                  <a:cubicBezTo>
                    <a:pt x="946894" y="2491395"/>
                    <a:pt x="923159" y="2527513"/>
                    <a:pt x="900456" y="2564148"/>
                  </a:cubicBezTo>
                  <a:cubicBezTo>
                    <a:pt x="882396" y="2593042"/>
                    <a:pt x="868465" y="2598202"/>
                    <a:pt x="836474" y="2587367"/>
                  </a:cubicBezTo>
                  <a:cubicBezTo>
                    <a:pt x="834926" y="2586851"/>
                    <a:pt x="833379" y="2586335"/>
                    <a:pt x="831830" y="2585819"/>
                  </a:cubicBezTo>
                  <a:cubicBezTo>
                    <a:pt x="782297" y="2565696"/>
                    <a:pt x="772493" y="2554344"/>
                    <a:pt x="785392" y="2504810"/>
                  </a:cubicBezTo>
                  <a:cubicBezTo>
                    <a:pt x="795196" y="2467144"/>
                    <a:pt x="802420" y="2428962"/>
                    <a:pt x="811707" y="2390779"/>
                  </a:cubicBezTo>
                  <a:cubicBezTo>
                    <a:pt x="816351" y="2371172"/>
                    <a:pt x="811191" y="2356209"/>
                    <a:pt x="794680" y="2344341"/>
                  </a:cubicBezTo>
                  <a:cubicBezTo>
                    <a:pt x="777137" y="2331958"/>
                    <a:pt x="759078" y="2321122"/>
                    <a:pt x="739470" y="2312351"/>
                  </a:cubicBezTo>
                  <a:cubicBezTo>
                    <a:pt x="720895" y="2304095"/>
                    <a:pt x="704900" y="2307191"/>
                    <a:pt x="689421" y="2321638"/>
                  </a:cubicBezTo>
                  <a:cubicBezTo>
                    <a:pt x="658462" y="2351049"/>
                    <a:pt x="626988" y="2379944"/>
                    <a:pt x="596029" y="2408838"/>
                  </a:cubicBezTo>
                  <a:cubicBezTo>
                    <a:pt x="572810" y="2431026"/>
                    <a:pt x="557847" y="2432057"/>
                    <a:pt x="530500" y="2415030"/>
                  </a:cubicBezTo>
                  <a:cubicBezTo>
                    <a:pt x="527404" y="2412966"/>
                    <a:pt x="524308" y="2410902"/>
                    <a:pt x="521212" y="2408838"/>
                  </a:cubicBezTo>
                  <a:cubicBezTo>
                    <a:pt x="481482" y="2380460"/>
                    <a:pt x="477870" y="2365496"/>
                    <a:pt x="500573" y="2322670"/>
                  </a:cubicBezTo>
                  <a:cubicBezTo>
                    <a:pt x="519148" y="2287584"/>
                    <a:pt x="537207" y="2252497"/>
                    <a:pt x="556298" y="2217927"/>
                  </a:cubicBezTo>
                  <a:cubicBezTo>
                    <a:pt x="566102" y="2199868"/>
                    <a:pt x="564555" y="2184388"/>
                    <a:pt x="552171" y="2168909"/>
                  </a:cubicBezTo>
                  <a:cubicBezTo>
                    <a:pt x="538756" y="2151882"/>
                    <a:pt x="523276" y="2136402"/>
                    <a:pt x="505733" y="2122987"/>
                  </a:cubicBezTo>
                  <a:cubicBezTo>
                    <a:pt x="490254" y="2111120"/>
                    <a:pt x="474774" y="2110088"/>
                    <a:pt x="457747" y="2119375"/>
                  </a:cubicBezTo>
                  <a:cubicBezTo>
                    <a:pt x="419564" y="2140014"/>
                    <a:pt x="380866" y="2160653"/>
                    <a:pt x="341652" y="2180777"/>
                  </a:cubicBezTo>
                  <a:cubicBezTo>
                    <a:pt x="314305" y="2195224"/>
                    <a:pt x="298310" y="2191612"/>
                    <a:pt x="278187" y="2168909"/>
                  </a:cubicBezTo>
                  <a:cubicBezTo>
                    <a:pt x="276639" y="2167361"/>
                    <a:pt x="275607" y="2165813"/>
                    <a:pt x="274059" y="2164265"/>
                  </a:cubicBezTo>
                  <a:cubicBezTo>
                    <a:pt x="238456" y="2122987"/>
                    <a:pt x="238972" y="2108540"/>
                    <a:pt x="276639" y="2069325"/>
                  </a:cubicBezTo>
                  <a:cubicBezTo>
                    <a:pt x="302954" y="2041463"/>
                    <a:pt x="327721" y="2013084"/>
                    <a:pt x="354551" y="1986253"/>
                  </a:cubicBezTo>
                  <a:cubicBezTo>
                    <a:pt x="367967" y="1972322"/>
                    <a:pt x="370547" y="1957874"/>
                    <a:pt x="363839" y="1940847"/>
                  </a:cubicBezTo>
                  <a:cubicBezTo>
                    <a:pt x="355067" y="1918660"/>
                    <a:pt x="342684" y="1898021"/>
                    <a:pt x="328237" y="1878930"/>
                  </a:cubicBezTo>
                  <a:cubicBezTo>
                    <a:pt x="316369" y="1863450"/>
                    <a:pt x="300374" y="1861902"/>
                    <a:pt x="283347" y="1866030"/>
                  </a:cubicBezTo>
                  <a:cubicBezTo>
                    <a:pt x="245680" y="1874802"/>
                    <a:pt x="208530" y="1883573"/>
                    <a:pt x="170864" y="1891829"/>
                  </a:cubicBezTo>
                  <a:cubicBezTo>
                    <a:pt x="165704" y="1892861"/>
                    <a:pt x="160544" y="1894409"/>
                    <a:pt x="155900" y="1895441"/>
                  </a:cubicBezTo>
                  <a:cubicBezTo>
                    <a:pt x="127521" y="1900601"/>
                    <a:pt x="113074" y="1893893"/>
                    <a:pt x="100175" y="1868094"/>
                  </a:cubicBezTo>
                  <a:cubicBezTo>
                    <a:pt x="95531" y="1858291"/>
                    <a:pt x="90887" y="1848487"/>
                    <a:pt x="87275" y="1838168"/>
                  </a:cubicBezTo>
                  <a:cubicBezTo>
                    <a:pt x="77988" y="1810821"/>
                    <a:pt x="83147" y="1795341"/>
                    <a:pt x="107915" y="1779862"/>
                  </a:cubicBezTo>
                  <a:cubicBezTo>
                    <a:pt x="143001" y="1757675"/>
                    <a:pt x="178603" y="1735488"/>
                    <a:pt x="213690" y="1713817"/>
                  </a:cubicBezTo>
                  <a:cubicBezTo>
                    <a:pt x="241552" y="1696274"/>
                    <a:pt x="245680" y="1686470"/>
                    <a:pt x="238972" y="1654480"/>
                  </a:cubicBezTo>
                  <a:cubicBezTo>
                    <a:pt x="234845" y="1636420"/>
                    <a:pt x="230201" y="1617845"/>
                    <a:pt x="222977" y="1600818"/>
                  </a:cubicBezTo>
                  <a:cubicBezTo>
                    <a:pt x="215753" y="1583791"/>
                    <a:pt x="203370" y="1575535"/>
                    <a:pt x="184279" y="1575019"/>
                  </a:cubicBezTo>
                  <a:cubicBezTo>
                    <a:pt x="142485" y="1574503"/>
                    <a:pt x="101207" y="1572955"/>
                    <a:pt x="59413" y="1571407"/>
                  </a:cubicBezTo>
                  <a:cubicBezTo>
                    <a:pt x="21746" y="1570375"/>
                    <a:pt x="10395" y="1560572"/>
                    <a:pt x="3687" y="1524453"/>
                  </a:cubicBezTo>
                  <a:cubicBezTo>
                    <a:pt x="3171" y="1520841"/>
                    <a:pt x="2139" y="1517230"/>
                    <a:pt x="1623" y="1513618"/>
                  </a:cubicBezTo>
                  <a:cubicBezTo>
                    <a:pt x="-4053" y="1467696"/>
                    <a:pt x="3687" y="1455828"/>
                    <a:pt x="48577" y="1442413"/>
                  </a:cubicBezTo>
                  <a:cubicBezTo>
                    <a:pt x="85727" y="1431061"/>
                    <a:pt x="122877" y="1418678"/>
                    <a:pt x="160544" y="1408358"/>
                  </a:cubicBezTo>
                  <a:cubicBezTo>
                    <a:pt x="181183" y="1402683"/>
                    <a:pt x="192018" y="1390815"/>
                    <a:pt x="194083" y="1370692"/>
                  </a:cubicBezTo>
                  <a:cubicBezTo>
                    <a:pt x="196147" y="1346957"/>
                    <a:pt x="197178" y="1322706"/>
                    <a:pt x="192534" y="1298971"/>
                  </a:cubicBezTo>
                  <a:cubicBezTo>
                    <a:pt x="189954" y="1283492"/>
                    <a:pt x="181183" y="1274204"/>
                    <a:pt x="166220" y="1269560"/>
                  </a:cubicBezTo>
                  <a:cubicBezTo>
                    <a:pt x="126490" y="1257693"/>
                    <a:pt x="86759" y="1245310"/>
                    <a:pt x="47029" y="1232926"/>
                  </a:cubicBezTo>
                  <a:cubicBezTo>
                    <a:pt x="3687" y="1219511"/>
                    <a:pt x="-957" y="1212287"/>
                    <a:pt x="1623" y="1166881"/>
                  </a:cubicBezTo>
                  <a:cubicBezTo>
                    <a:pt x="2139" y="1157593"/>
                    <a:pt x="4203" y="1148306"/>
                    <a:pt x="6267" y="1139534"/>
                  </a:cubicBezTo>
                  <a:cubicBezTo>
                    <a:pt x="12459" y="1116831"/>
                    <a:pt x="25358" y="1106512"/>
                    <a:pt x="49093" y="1105480"/>
                  </a:cubicBezTo>
                  <a:cubicBezTo>
                    <a:pt x="87791" y="1103932"/>
                    <a:pt x="125974" y="1102900"/>
                    <a:pt x="164672" y="1101868"/>
                  </a:cubicBezTo>
                  <a:cubicBezTo>
                    <a:pt x="170348" y="1101868"/>
                    <a:pt x="176023" y="1101352"/>
                    <a:pt x="181699" y="1101352"/>
                  </a:cubicBezTo>
                  <a:cubicBezTo>
                    <a:pt x="207498" y="1102384"/>
                    <a:pt x="220913" y="1087936"/>
                    <a:pt x="227621" y="1065233"/>
                  </a:cubicBezTo>
                  <a:cubicBezTo>
                    <a:pt x="232781" y="1048206"/>
                    <a:pt x="237425" y="1031179"/>
                    <a:pt x="241036" y="1014152"/>
                  </a:cubicBezTo>
                  <a:cubicBezTo>
                    <a:pt x="245680" y="990417"/>
                    <a:pt x="240005" y="979065"/>
                    <a:pt x="219366" y="965650"/>
                  </a:cubicBezTo>
                  <a:cubicBezTo>
                    <a:pt x="184279" y="943463"/>
                    <a:pt x="148676" y="921276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210042" y="-3872"/>
                    <a:pt x="1222426" y="1804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2"/>
                    <a:pt x="2498437" y="942947"/>
                    <a:pt x="2461287" y="964102"/>
                  </a:cubicBezTo>
                  <a:cubicBezTo>
                    <a:pt x="2440132" y="976485"/>
                    <a:pt x="2434456" y="992997"/>
                    <a:pt x="2438068" y="1014668"/>
                  </a:cubicBezTo>
                  <a:cubicBezTo>
                    <a:pt x="2441164" y="1034791"/>
                    <a:pt x="2446840" y="1054398"/>
                    <a:pt x="2454063" y="1073489"/>
                  </a:cubicBezTo>
                  <a:cubicBezTo>
                    <a:pt x="2460771" y="1091032"/>
                    <a:pt x="2472638" y="1100320"/>
                    <a:pt x="2492762" y="1100836"/>
                  </a:cubicBezTo>
                  <a:cubicBezTo>
                    <a:pt x="2538168" y="1101352"/>
                    <a:pt x="2583058" y="1104448"/>
                    <a:pt x="2628464" y="1105996"/>
                  </a:cubicBezTo>
                  <a:cubicBezTo>
                    <a:pt x="2653230" y="1107028"/>
                    <a:pt x="2665614" y="1116831"/>
                    <a:pt x="2672322" y="1140566"/>
                  </a:cubicBezTo>
                  <a:cubicBezTo>
                    <a:pt x="2676449" y="1153982"/>
                    <a:pt x="2677998" y="1167913"/>
                    <a:pt x="2677998" y="1182360"/>
                  </a:cubicBezTo>
                  <a:cubicBezTo>
                    <a:pt x="2677998" y="1210223"/>
                    <a:pt x="2670258" y="1221575"/>
                    <a:pt x="2644459" y="1229830"/>
                  </a:cubicBezTo>
                  <a:cubicBezTo>
                    <a:pt x="2603697" y="1242730"/>
                    <a:pt x="2562934" y="1255113"/>
                    <a:pt x="2522172" y="1267497"/>
                  </a:cubicBezTo>
                  <a:cubicBezTo>
                    <a:pt x="2492762" y="1276268"/>
                    <a:pt x="2485022" y="1285556"/>
                    <a:pt x="2483990" y="1315998"/>
                  </a:cubicBezTo>
                  <a:cubicBezTo>
                    <a:pt x="2483474" y="1337153"/>
                    <a:pt x="2481926" y="1358824"/>
                    <a:pt x="2486570" y="1379980"/>
                  </a:cubicBezTo>
                  <a:cubicBezTo>
                    <a:pt x="2489666" y="1394427"/>
                    <a:pt x="2498437" y="1403199"/>
                    <a:pt x="2512885" y="1407842"/>
                  </a:cubicBezTo>
                  <a:cubicBezTo>
                    <a:pt x="2555711" y="1420742"/>
                    <a:pt x="2598537" y="1433641"/>
                    <a:pt x="2641363" y="1447057"/>
                  </a:cubicBezTo>
                  <a:cubicBezTo>
                    <a:pt x="2671290" y="1456344"/>
                    <a:pt x="2678514" y="1466664"/>
                    <a:pt x="2677998" y="1498138"/>
                  </a:cubicBezTo>
                  <a:cubicBezTo>
                    <a:pt x="2677998" y="1501234"/>
                    <a:pt x="2677998" y="1504330"/>
                    <a:pt x="2677998" y="1507426"/>
                  </a:cubicBezTo>
                  <a:cubicBezTo>
                    <a:pt x="2675934" y="1555928"/>
                    <a:pt x="2660454" y="1571407"/>
                    <a:pt x="2611952" y="1572955"/>
                  </a:cubicBezTo>
                  <a:cubicBezTo>
                    <a:pt x="2571190" y="1573987"/>
                    <a:pt x="2530944" y="1576051"/>
                    <a:pt x="2490182" y="1576567"/>
                  </a:cubicBezTo>
                  <a:cubicBezTo>
                    <a:pt x="2474702" y="1577083"/>
                    <a:pt x="2463867" y="1583791"/>
                    <a:pt x="2457675" y="1596690"/>
                  </a:cubicBezTo>
                  <a:cubicBezTo>
                    <a:pt x="2446324" y="1620941"/>
                    <a:pt x="2439100" y="1646224"/>
                    <a:pt x="2437036" y="1673055"/>
                  </a:cubicBezTo>
                  <a:cubicBezTo>
                    <a:pt x="2435488" y="1690082"/>
                    <a:pt x="2442712" y="1701434"/>
                    <a:pt x="2457159" y="1710205"/>
                  </a:cubicBezTo>
                  <a:cubicBezTo>
                    <a:pt x="2493278" y="1732392"/>
                    <a:pt x="2528880" y="1754579"/>
                    <a:pt x="2564483" y="1777282"/>
                  </a:cubicBezTo>
                  <a:cubicBezTo>
                    <a:pt x="2596989" y="1797405"/>
                    <a:pt x="2601117" y="1809789"/>
                    <a:pt x="2588733" y="1845907"/>
                  </a:cubicBezTo>
                  <a:cubicBezTo>
                    <a:pt x="2584606" y="1858291"/>
                    <a:pt x="2578930" y="1870158"/>
                    <a:pt x="2571706" y="1880994"/>
                  </a:cubicBezTo>
                  <a:cubicBezTo>
                    <a:pt x="2564998" y="1890797"/>
                    <a:pt x="2554163" y="1897505"/>
                    <a:pt x="2538684" y="1897505"/>
                  </a:cubicBezTo>
                  <a:close/>
                  <a:moveTo>
                    <a:pt x="1338521" y="2312867"/>
                  </a:moveTo>
                  <a:cubicBezTo>
                    <a:pt x="1869461" y="2314931"/>
                    <a:pt x="2317329" y="1887701"/>
                    <a:pt x="2316814" y="1335605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ubicBezTo>
                    <a:pt x="796228" y="358860"/>
                    <a:pt x="363839" y="794861"/>
                    <a:pt x="361775" y="1331994"/>
                  </a:cubicBezTo>
                  <a:cubicBezTo>
                    <a:pt x="359711" y="1882026"/>
                    <a:pt x="806032" y="2314415"/>
                    <a:pt x="1338521" y="2312867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1429830-A1B2-46C6-8E1F-3CDD87BDE661}"/>
                </a:ext>
              </a:extLst>
            </p:cNvPr>
            <p:cNvSpPr/>
            <p:nvPr/>
          </p:nvSpPr>
          <p:spPr>
            <a:xfrm>
              <a:off x="7628244" y="2084297"/>
              <a:ext cx="1757326" cy="1752551"/>
            </a:xfrm>
            <a:custGeom>
              <a:avLst/>
              <a:gdLst>
                <a:gd name="connsiteX0" fmla="*/ 30 w 1898796"/>
                <a:gd name="connsiteY0" fmla="*/ 947852 h 1893636"/>
                <a:gd name="connsiteX1" fmla="*/ 950461 w 1898796"/>
                <a:gd name="connsiteY1" fmla="*/ 2 h 1893636"/>
                <a:gd name="connsiteX2" fmla="*/ 1898827 w 1898796"/>
                <a:gd name="connsiteY2" fmla="*/ 950948 h 1893636"/>
                <a:gd name="connsiteX3" fmla="*/ 946849 w 1898796"/>
                <a:gd name="connsiteY3" fmla="*/ 1898283 h 1893636"/>
                <a:gd name="connsiteX4" fmla="*/ 30 w 1898796"/>
                <a:gd name="connsiteY4" fmla="*/ 947852 h 1893636"/>
                <a:gd name="connsiteX5" fmla="*/ 1187811 w 1898796"/>
                <a:gd name="connsiteY5" fmla="*/ 949916 h 1893636"/>
                <a:gd name="connsiteX6" fmla="*/ 949429 w 1898796"/>
                <a:gd name="connsiteY6" fmla="*/ 710503 h 1893636"/>
                <a:gd name="connsiteX7" fmla="*/ 710532 w 1898796"/>
                <a:gd name="connsiteY7" fmla="*/ 948368 h 1893636"/>
                <a:gd name="connsiteX8" fmla="*/ 948397 w 1898796"/>
                <a:gd name="connsiteY8" fmla="*/ 1188298 h 1893636"/>
                <a:gd name="connsiteX9" fmla="*/ 1187811 w 1898796"/>
                <a:gd name="connsiteY9" fmla="*/ 949916 h 189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98796" h="1893636">
                  <a:moveTo>
                    <a:pt x="30" y="947852"/>
                  </a:moveTo>
                  <a:cubicBezTo>
                    <a:pt x="-3065" y="428263"/>
                    <a:pt x="426228" y="-1030"/>
                    <a:pt x="950461" y="2"/>
                  </a:cubicBezTo>
                  <a:cubicBezTo>
                    <a:pt x="1472114" y="1034"/>
                    <a:pt x="1899859" y="427747"/>
                    <a:pt x="1898827" y="950948"/>
                  </a:cubicBezTo>
                  <a:cubicBezTo>
                    <a:pt x="1897795" y="1468473"/>
                    <a:pt x="1477790" y="1899315"/>
                    <a:pt x="946849" y="1898283"/>
                  </a:cubicBezTo>
                  <a:cubicBezTo>
                    <a:pt x="411781" y="1896735"/>
                    <a:pt x="-4097" y="1460218"/>
                    <a:pt x="30" y="947852"/>
                  </a:cubicBezTo>
                  <a:close/>
                  <a:moveTo>
                    <a:pt x="1187811" y="949916"/>
                  </a:moveTo>
                  <a:cubicBezTo>
                    <a:pt x="1188327" y="817310"/>
                    <a:pt x="1084099" y="710503"/>
                    <a:pt x="949429" y="710503"/>
                  </a:cubicBezTo>
                  <a:cubicBezTo>
                    <a:pt x="805987" y="710503"/>
                    <a:pt x="710015" y="828146"/>
                    <a:pt x="710532" y="948368"/>
                  </a:cubicBezTo>
                  <a:cubicBezTo>
                    <a:pt x="711048" y="1081490"/>
                    <a:pt x="815791" y="1188298"/>
                    <a:pt x="948397" y="1188298"/>
                  </a:cubicBezTo>
                  <a:cubicBezTo>
                    <a:pt x="1081003" y="1188298"/>
                    <a:pt x="1187294" y="1083038"/>
                    <a:pt x="1187811" y="94991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A5EFBF7-A8A4-4D6E-8808-92696D9AC638}"/>
              </a:ext>
            </a:extLst>
          </p:cNvPr>
          <p:cNvGrpSpPr/>
          <p:nvPr userDrawn="1"/>
        </p:nvGrpSpPr>
        <p:grpSpPr>
          <a:xfrm rot="6679697" flipV="1">
            <a:off x="2514190" y="4250744"/>
            <a:ext cx="709209" cy="493240"/>
            <a:chOff x="5405974" y="1533288"/>
            <a:chExt cx="611040" cy="424965"/>
          </a:xfrm>
        </p:grpSpPr>
        <p:sp>
          <p:nvSpPr>
            <p:cNvPr id="27" name="Trapezoid 26">
              <a:extLst>
                <a:ext uri="{FF2B5EF4-FFF2-40B4-BE49-F238E27FC236}">
                  <a16:creationId xmlns:a16="http://schemas.microsoft.com/office/drawing/2014/main" id="{F604488B-1EF4-42B1-A6B5-7312ADA6A9C3}"/>
                </a:ext>
              </a:extLst>
            </p:cNvPr>
            <p:cNvSpPr/>
            <p:nvPr/>
          </p:nvSpPr>
          <p:spPr>
            <a:xfrm rot="5912136" flipH="1">
              <a:off x="5633173" y="1617814"/>
              <a:ext cx="141626" cy="93186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rapezoid 27">
              <a:extLst>
                <a:ext uri="{FF2B5EF4-FFF2-40B4-BE49-F238E27FC236}">
                  <a16:creationId xmlns:a16="http://schemas.microsoft.com/office/drawing/2014/main" id="{D7D307F1-17F2-4B95-9A10-54A9B7C0CFD4}"/>
                </a:ext>
              </a:extLst>
            </p:cNvPr>
            <p:cNvSpPr/>
            <p:nvPr/>
          </p:nvSpPr>
          <p:spPr>
            <a:xfrm rot="5912136" flipH="1">
              <a:off x="5438996" y="1500266"/>
              <a:ext cx="200130" cy="266173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rapezoid 28">
              <a:extLst>
                <a:ext uri="{FF2B5EF4-FFF2-40B4-BE49-F238E27FC236}">
                  <a16:creationId xmlns:a16="http://schemas.microsoft.com/office/drawing/2014/main" id="{1B2CFD6B-D5DB-4797-A1E8-D6713BECCFF0}"/>
                </a:ext>
              </a:extLst>
            </p:cNvPr>
            <p:cNvSpPr/>
            <p:nvPr/>
          </p:nvSpPr>
          <p:spPr>
            <a:xfrm rot="7277434" flipH="1">
              <a:off x="5857778" y="1735728"/>
              <a:ext cx="103331" cy="96694"/>
            </a:xfrm>
            <a:prstGeom prst="trapezoid">
              <a:avLst>
                <a:gd name="adj" fmla="val 12383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rapezoid 29">
              <a:extLst>
                <a:ext uri="{FF2B5EF4-FFF2-40B4-BE49-F238E27FC236}">
                  <a16:creationId xmlns:a16="http://schemas.microsoft.com/office/drawing/2014/main" id="{240F08C5-AEE4-4DA8-B595-DFD5AAB6DE0D}"/>
                </a:ext>
              </a:extLst>
            </p:cNvPr>
            <p:cNvSpPr/>
            <p:nvPr/>
          </p:nvSpPr>
          <p:spPr>
            <a:xfrm rot="7277434" flipH="1">
              <a:off x="5727739" y="1619233"/>
              <a:ext cx="146016" cy="194202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rapezoid 30">
              <a:extLst>
                <a:ext uri="{FF2B5EF4-FFF2-40B4-BE49-F238E27FC236}">
                  <a16:creationId xmlns:a16="http://schemas.microsoft.com/office/drawing/2014/main" id="{FB146A5D-87C6-47F6-BF4F-3E2D584E5F89}"/>
                </a:ext>
              </a:extLst>
            </p:cNvPr>
            <p:cNvSpPr/>
            <p:nvPr/>
          </p:nvSpPr>
          <p:spPr>
            <a:xfrm rot="8867088" flipH="1">
              <a:off x="5923517" y="1775373"/>
              <a:ext cx="93497" cy="182880"/>
            </a:xfrm>
            <a:prstGeom prst="trapezoid">
              <a:avLst>
                <a:gd name="adj" fmla="val 12383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A379968-FE4C-4380-9AD8-FCC2F2902ED8}"/>
              </a:ext>
            </a:extLst>
          </p:cNvPr>
          <p:cNvGrpSpPr/>
          <p:nvPr userDrawn="1"/>
        </p:nvGrpSpPr>
        <p:grpSpPr>
          <a:xfrm rot="2246763">
            <a:off x="1974127" y="1362251"/>
            <a:ext cx="2028524" cy="1778017"/>
            <a:chOff x="2753518" y="2997140"/>
            <a:chExt cx="2028524" cy="1778017"/>
          </a:xfrm>
          <a:solidFill>
            <a:schemeClr val="bg1">
              <a:alpha val="5000"/>
            </a:schemeClr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ED8DA23-991A-4F5A-84D7-7BDAEC9B967B}"/>
                </a:ext>
              </a:extLst>
            </p:cNvPr>
            <p:cNvSpPr/>
            <p:nvPr/>
          </p:nvSpPr>
          <p:spPr>
            <a:xfrm>
              <a:off x="2753518" y="3683131"/>
              <a:ext cx="796648" cy="799367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7272C85-BFE8-4E25-B0D2-727926AA6B5E}"/>
                </a:ext>
              </a:extLst>
            </p:cNvPr>
            <p:cNvGrpSpPr/>
            <p:nvPr/>
          </p:nvGrpSpPr>
          <p:grpSpPr>
            <a:xfrm>
              <a:off x="3563163" y="3556278"/>
              <a:ext cx="1218879" cy="1218879"/>
              <a:chOff x="3264582" y="1870309"/>
              <a:chExt cx="1774962" cy="1774962"/>
            </a:xfrm>
            <a:grpFill/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1324B715-E1E3-414A-B516-E282A0E568CA}"/>
                  </a:ext>
                </a:extLst>
              </p:cNvPr>
              <p:cNvSpPr/>
              <p:nvPr/>
            </p:nvSpPr>
            <p:spPr>
              <a:xfrm>
                <a:off x="3264582" y="1870309"/>
                <a:ext cx="1774962" cy="1774962"/>
              </a:xfrm>
              <a:custGeom>
                <a:avLst/>
                <a:gdLst>
                  <a:gd name="connsiteX0" fmla="*/ 894776 w 1774962"/>
                  <a:gd name="connsiteY0" fmla="*/ 1775736 h 1774962"/>
                  <a:gd name="connsiteX1" fmla="*/ 852466 w 1774962"/>
                  <a:gd name="connsiteY1" fmla="*/ 1775736 h 1774962"/>
                  <a:gd name="connsiteX2" fmla="*/ 839567 w 1774962"/>
                  <a:gd name="connsiteY2" fmla="*/ 1764901 h 1774962"/>
                  <a:gd name="connsiteX3" fmla="*/ 819960 w 1774962"/>
                  <a:gd name="connsiteY3" fmla="*/ 1666349 h 1774962"/>
                  <a:gd name="connsiteX4" fmla="*/ 822024 w 1774962"/>
                  <a:gd name="connsiteY4" fmla="*/ 1636938 h 1774962"/>
                  <a:gd name="connsiteX5" fmla="*/ 811704 w 1774962"/>
                  <a:gd name="connsiteY5" fmla="*/ 1623523 h 1774962"/>
                  <a:gd name="connsiteX6" fmla="*/ 695093 w 1774962"/>
                  <a:gd name="connsiteY6" fmla="*/ 1601852 h 1774962"/>
                  <a:gd name="connsiteX7" fmla="*/ 680130 w 1774962"/>
                  <a:gd name="connsiteY7" fmla="*/ 1610623 h 1774962"/>
                  <a:gd name="connsiteX8" fmla="*/ 615116 w 1774962"/>
                  <a:gd name="connsiteY8" fmla="*/ 1727234 h 1774962"/>
                  <a:gd name="connsiteX9" fmla="*/ 603765 w 1774962"/>
                  <a:gd name="connsiteY9" fmla="*/ 1730330 h 1774962"/>
                  <a:gd name="connsiteX10" fmla="*/ 512953 w 1774962"/>
                  <a:gd name="connsiteY10" fmla="*/ 1694212 h 1774962"/>
                  <a:gd name="connsiteX11" fmla="*/ 507277 w 1774962"/>
                  <a:gd name="connsiteY11" fmla="*/ 1681828 h 1774962"/>
                  <a:gd name="connsiteX12" fmla="*/ 527400 w 1774962"/>
                  <a:gd name="connsiteY12" fmla="*/ 1583277 h 1774962"/>
                  <a:gd name="connsiteX13" fmla="*/ 541848 w 1774962"/>
                  <a:gd name="connsiteY13" fmla="*/ 1552834 h 1774962"/>
                  <a:gd name="connsiteX14" fmla="*/ 537720 w 1774962"/>
                  <a:gd name="connsiteY14" fmla="*/ 1539418 h 1774962"/>
                  <a:gd name="connsiteX15" fmla="*/ 435041 w 1774962"/>
                  <a:gd name="connsiteY15" fmla="*/ 1472857 h 1774962"/>
                  <a:gd name="connsiteX16" fmla="*/ 420593 w 1774962"/>
                  <a:gd name="connsiteY16" fmla="*/ 1474921 h 1774962"/>
                  <a:gd name="connsiteX17" fmla="*/ 315334 w 1774962"/>
                  <a:gd name="connsiteY17" fmla="*/ 1559026 h 1774962"/>
                  <a:gd name="connsiteX18" fmla="*/ 302950 w 1774962"/>
                  <a:gd name="connsiteY18" fmla="*/ 1557478 h 1774962"/>
                  <a:gd name="connsiteX19" fmla="*/ 233809 w 1774962"/>
                  <a:gd name="connsiteY19" fmla="*/ 1490401 h 1774962"/>
                  <a:gd name="connsiteX20" fmla="*/ 232777 w 1774962"/>
                  <a:gd name="connsiteY20" fmla="*/ 1476985 h 1774962"/>
                  <a:gd name="connsiteX21" fmla="*/ 289019 w 1774962"/>
                  <a:gd name="connsiteY21" fmla="*/ 1393397 h 1774962"/>
                  <a:gd name="connsiteX22" fmla="*/ 312754 w 1774962"/>
                  <a:gd name="connsiteY22" fmla="*/ 1371726 h 1774962"/>
                  <a:gd name="connsiteX23" fmla="*/ 314818 w 1774962"/>
                  <a:gd name="connsiteY23" fmla="*/ 1355731 h 1774962"/>
                  <a:gd name="connsiteX24" fmla="*/ 246193 w 1774962"/>
                  <a:gd name="connsiteY24" fmla="*/ 1255631 h 1774962"/>
                  <a:gd name="connsiteX25" fmla="*/ 230713 w 1774962"/>
                  <a:gd name="connsiteY25" fmla="*/ 1253051 h 1774962"/>
                  <a:gd name="connsiteX26" fmla="*/ 102751 w 1774962"/>
                  <a:gd name="connsiteY26" fmla="*/ 1289685 h 1774962"/>
                  <a:gd name="connsiteX27" fmla="*/ 91916 w 1774962"/>
                  <a:gd name="connsiteY27" fmla="*/ 1282978 h 1774962"/>
                  <a:gd name="connsiteX28" fmla="*/ 53733 w 1774962"/>
                  <a:gd name="connsiteY28" fmla="*/ 1194230 h 1774962"/>
                  <a:gd name="connsiteX29" fmla="*/ 58377 w 1774962"/>
                  <a:gd name="connsiteY29" fmla="*/ 1181330 h 1774962"/>
                  <a:gd name="connsiteX30" fmla="*/ 142481 w 1774962"/>
                  <a:gd name="connsiteY30" fmla="*/ 1125605 h 1774962"/>
                  <a:gd name="connsiteX31" fmla="*/ 173956 w 1774962"/>
                  <a:gd name="connsiteY31" fmla="*/ 1114253 h 1774962"/>
                  <a:gd name="connsiteX32" fmla="*/ 180664 w 1774962"/>
                  <a:gd name="connsiteY32" fmla="*/ 1101870 h 1774962"/>
                  <a:gd name="connsiteX33" fmla="*/ 154865 w 1774962"/>
                  <a:gd name="connsiteY33" fmla="*/ 981131 h 1774962"/>
                  <a:gd name="connsiteX34" fmla="*/ 144029 w 1774962"/>
                  <a:gd name="connsiteY34" fmla="*/ 973391 h 1774962"/>
                  <a:gd name="connsiteX35" fmla="*/ 10391 w 1774962"/>
                  <a:gd name="connsiteY35" fmla="*/ 958428 h 1774962"/>
                  <a:gd name="connsiteX36" fmla="*/ 2135 w 1774962"/>
                  <a:gd name="connsiteY36" fmla="*/ 948624 h 1774962"/>
                  <a:gd name="connsiteX37" fmla="*/ 588 w 1774962"/>
                  <a:gd name="connsiteY37" fmla="*/ 850589 h 1774962"/>
                  <a:gd name="connsiteX38" fmla="*/ 10391 w 1774962"/>
                  <a:gd name="connsiteY38" fmla="*/ 840785 h 1774962"/>
                  <a:gd name="connsiteX39" fmla="*/ 110491 w 1774962"/>
                  <a:gd name="connsiteY39" fmla="*/ 820662 h 1774962"/>
                  <a:gd name="connsiteX40" fmla="*/ 139901 w 1774962"/>
                  <a:gd name="connsiteY40" fmla="*/ 822726 h 1774962"/>
                  <a:gd name="connsiteX41" fmla="*/ 153317 w 1774962"/>
                  <a:gd name="connsiteY41" fmla="*/ 811890 h 1774962"/>
                  <a:gd name="connsiteX42" fmla="*/ 174472 w 1774962"/>
                  <a:gd name="connsiteY42" fmla="*/ 696827 h 1774962"/>
                  <a:gd name="connsiteX43" fmla="*/ 164152 w 1774962"/>
                  <a:gd name="connsiteY43" fmla="*/ 680316 h 1774962"/>
                  <a:gd name="connsiteX44" fmla="*/ 49090 w 1774962"/>
                  <a:gd name="connsiteY44" fmla="*/ 615819 h 1774962"/>
                  <a:gd name="connsiteX45" fmla="*/ 45993 w 1774962"/>
                  <a:gd name="connsiteY45" fmla="*/ 606015 h 1774962"/>
                  <a:gd name="connsiteX46" fmla="*/ 82628 w 1774962"/>
                  <a:gd name="connsiteY46" fmla="*/ 513655 h 1774962"/>
                  <a:gd name="connsiteX47" fmla="*/ 93979 w 1774962"/>
                  <a:gd name="connsiteY47" fmla="*/ 508496 h 1774962"/>
                  <a:gd name="connsiteX48" fmla="*/ 224006 w 1774962"/>
                  <a:gd name="connsiteY48" fmla="*/ 543066 h 1774962"/>
                  <a:gd name="connsiteX49" fmla="*/ 236905 w 1774962"/>
                  <a:gd name="connsiteY49" fmla="*/ 538938 h 1774962"/>
                  <a:gd name="connsiteX50" fmla="*/ 302434 w 1774962"/>
                  <a:gd name="connsiteY50" fmla="*/ 437291 h 1774962"/>
                  <a:gd name="connsiteX51" fmla="*/ 302950 w 1774962"/>
                  <a:gd name="connsiteY51" fmla="*/ 423359 h 1774962"/>
                  <a:gd name="connsiteX52" fmla="*/ 238453 w 1774962"/>
                  <a:gd name="connsiteY52" fmla="*/ 346995 h 1774962"/>
                  <a:gd name="connsiteX53" fmla="*/ 228650 w 1774962"/>
                  <a:gd name="connsiteY53" fmla="*/ 333063 h 1774962"/>
                  <a:gd name="connsiteX54" fmla="*/ 230713 w 1774962"/>
                  <a:gd name="connsiteY54" fmla="*/ 290237 h 1774962"/>
                  <a:gd name="connsiteX55" fmla="*/ 283859 w 1774962"/>
                  <a:gd name="connsiteY55" fmla="*/ 236060 h 1774962"/>
                  <a:gd name="connsiteX56" fmla="*/ 300370 w 1774962"/>
                  <a:gd name="connsiteY56" fmla="*/ 234512 h 1774962"/>
                  <a:gd name="connsiteX57" fmla="*/ 380863 w 1774962"/>
                  <a:gd name="connsiteY57" fmla="*/ 288173 h 1774962"/>
                  <a:gd name="connsiteX58" fmla="*/ 403050 w 1774962"/>
                  <a:gd name="connsiteY58" fmla="*/ 311392 h 1774962"/>
                  <a:gd name="connsiteX59" fmla="*/ 422141 w 1774962"/>
                  <a:gd name="connsiteY59" fmla="*/ 313972 h 1774962"/>
                  <a:gd name="connsiteX60" fmla="*/ 519661 w 1774962"/>
                  <a:gd name="connsiteY60" fmla="*/ 246895 h 1774962"/>
                  <a:gd name="connsiteX61" fmla="*/ 524820 w 1774962"/>
                  <a:gd name="connsiteY61" fmla="*/ 233996 h 1774962"/>
                  <a:gd name="connsiteX62" fmla="*/ 492314 w 1774962"/>
                  <a:gd name="connsiteY62" fmla="*/ 127704 h 1774962"/>
                  <a:gd name="connsiteX63" fmla="*/ 514501 w 1774962"/>
                  <a:gd name="connsiteY63" fmla="*/ 82298 h 1774962"/>
                  <a:gd name="connsiteX64" fmla="*/ 578482 w 1774962"/>
                  <a:gd name="connsiteY64" fmla="*/ 55468 h 1774962"/>
                  <a:gd name="connsiteX65" fmla="*/ 595509 w 1774962"/>
                  <a:gd name="connsiteY65" fmla="*/ 60111 h 1774962"/>
                  <a:gd name="connsiteX66" fmla="*/ 648655 w 1774962"/>
                  <a:gd name="connsiteY66" fmla="*/ 139572 h 1774962"/>
                  <a:gd name="connsiteX67" fmla="*/ 661039 w 1774962"/>
                  <a:gd name="connsiteY67" fmla="*/ 172078 h 1774962"/>
                  <a:gd name="connsiteX68" fmla="*/ 675486 w 1774962"/>
                  <a:gd name="connsiteY68" fmla="*/ 180334 h 1774962"/>
                  <a:gd name="connsiteX69" fmla="*/ 792613 w 1774962"/>
                  <a:gd name="connsiteY69" fmla="*/ 155567 h 1774962"/>
                  <a:gd name="connsiteX70" fmla="*/ 801900 w 1774962"/>
                  <a:gd name="connsiteY70" fmla="*/ 143700 h 1774962"/>
                  <a:gd name="connsiteX71" fmla="*/ 816864 w 1774962"/>
                  <a:gd name="connsiteY71" fmla="*/ 11094 h 1774962"/>
                  <a:gd name="connsiteX72" fmla="*/ 826151 w 1774962"/>
                  <a:gd name="connsiteY72" fmla="*/ 2322 h 1774962"/>
                  <a:gd name="connsiteX73" fmla="*/ 925219 w 1774962"/>
                  <a:gd name="connsiteY73" fmla="*/ 774 h 1774962"/>
                  <a:gd name="connsiteX74" fmla="*/ 934507 w 1774962"/>
                  <a:gd name="connsiteY74" fmla="*/ 10062 h 1774962"/>
                  <a:gd name="connsiteX75" fmla="*/ 954114 w 1774962"/>
                  <a:gd name="connsiteY75" fmla="*/ 111193 h 1774962"/>
                  <a:gd name="connsiteX76" fmla="*/ 952050 w 1774962"/>
                  <a:gd name="connsiteY76" fmla="*/ 140604 h 1774962"/>
                  <a:gd name="connsiteX77" fmla="*/ 962369 w 1774962"/>
                  <a:gd name="connsiteY77" fmla="*/ 152987 h 1774962"/>
                  <a:gd name="connsiteX78" fmla="*/ 1078980 w 1774962"/>
                  <a:gd name="connsiteY78" fmla="*/ 174658 h 1774962"/>
                  <a:gd name="connsiteX79" fmla="*/ 1093428 w 1774962"/>
                  <a:gd name="connsiteY79" fmla="*/ 168467 h 1774962"/>
                  <a:gd name="connsiteX80" fmla="*/ 1147089 w 1774962"/>
                  <a:gd name="connsiteY80" fmla="*/ 69399 h 1774962"/>
                  <a:gd name="connsiteX81" fmla="*/ 1192495 w 1774962"/>
                  <a:gd name="connsiteY81" fmla="*/ 54436 h 1774962"/>
                  <a:gd name="connsiteX82" fmla="*/ 1258024 w 1774962"/>
                  <a:gd name="connsiteY82" fmla="*/ 81266 h 1774962"/>
                  <a:gd name="connsiteX83" fmla="*/ 1267312 w 1774962"/>
                  <a:gd name="connsiteY83" fmla="*/ 96746 h 1774962"/>
                  <a:gd name="connsiteX84" fmla="*/ 1247705 w 1774962"/>
                  <a:gd name="connsiteY84" fmla="*/ 192718 h 1774962"/>
                  <a:gd name="connsiteX85" fmla="*/ 1233258 w 1774962"/>
                  <a:gd name="connsiteY85" fmla="*/ 224192 h 1774962"/>
                  <a:gd name="connsiteX86" fmla="*/ 1237385 w 1774962"/>
                  <a:gd name="connsiteY86" fmla="*/ 237608 h 1774962"/>
                  <a:gd name="connsiteX87" fmla="*/ 1340065 w 1774962"/>
                  <a:gd name="connsiteY87" fmla="*/ 304169 h 1774962"/>
                  <a:gd name="connsiteX88" fmla="*/ 1354512 w 1774962"/>
                  <a:gd name="connsiteY88" fmla="*/ 302621 h 1774962"/>
                  <a:gd name="connsiteX89" fmla="*/ 1459771 w 1774962"/>
                  <a:gd name="connsiteY89" fmla="*/ 218516 h 1774962"/>
                  <a:gd name="connsiteX90" fmla="*/ 1472155 w 1774962"/>
                  <a:gd name="connsiteY90" fmla="*/ 220064 h 1774962"/>
                  <a:gd name="connsiteX91" fmla="*/ 1541296 w 1774962"/>
                  <a:gd name="connsiteY91" fmla="*/ 287657 h 1774962"/>
                  <a:gd name="connsiteX92" fmla="*/ 1542328 w 1774962"/>
                  <a:gd name="connsiteY92" fmla="*/ 301073 h 1774962"/>
                  <a:gd name="connsiteX93" fmla="*/ 1485570 w 1774962"/>
                  <a:gd name="connsiteY93" fmla="*/ 385693 h 1774962"/>
                  <a:gd name="connsiteX94" fmla="*/ 1462868 w 1774962"/>
                  <a:gd name="connsiteY94" fmla="*/ 406332 h 1774962"/>
                  <a:gd name="connsiteX95" fmla="*/ 1460803 w 1774962"/>
                  <a:gd name="connsiteY95" fmla="*/ 422327 h 1774962"/>
                  <a:gd name="connsiteX96" fmla="*/ 1529428 w 1774962"/>
                  <a:gd name="connsiteY96" fmla="*/ 522427 h 1774962"/>
                  <a:gd name="connsiteX97" fmla="*/ 1544908 w 1774962"/>
                  <a:gd name="connsiteY97" fmla="*/ 525007 h 1774962"/>
                  <a:gd name="connsiteX98" fmla="*/ 1672870 w 1774962"/>
                  <a:gd name="connsiteY98" fmla="*/ 488373 h 1774962"/>
                  <a:gd name="connsiteX99" fmla="*/ 1683706 w 1774962"/>
                  <a:gd name="connsiteY99" fmla="*/ 495080 h 1774962"/>
                  <a:gd name="connsiteX100" fmla="*/ 1721888 w 1774962"/>
                  <a:gd name="connsiteY100" fmla="*/ 583828 h 1774962"/>
                  <a:gd name="connsiteX101" fmla="*/ 1717244 w 1774962"/>
                  <a:gd name="connsiteY101" fmla="*/ 596728 h 1774962"/>
                  <a:gd name="connsiteX102" fmla="*/ 1633140 w 1774962"/>
                  <a:gd name="connsiteY102" fmla="*/ 652453 h 1774962"/>
                  <a:gd name="connsiteX103" fmla="*/ 1601665 w 1774962"/>
                  <a:gd name="connsiteY103" fmla="*/ 663805 h 1774962"/>
                  <a:gd name="connsiteX104" fmla="*/ 1594958 w 1774962"/>
                  <a:gd name="connsiteY104" fmla="*/ 676188 h 1774962"/>
                  <a:gd name="connsiteX105" fmla="*/ 1620241 w 1774962"/>
                  <a:gd name="connsiteY105" fmla="*/ 795895 h 1774962"/>
                  <a:gd name="connsiteX106" fmla="*/ 1631076 w 1774962"/>
                  <a:gd name="connsiteY106" fmla="*/ 804667 h 1774962"/>
                  <a:gd name="connsiteX107" fmla="*/ 1763682 w 1774962"/>
                  <a:gd name="connsiteY107" fmla="*/ 819630 h 1774962"/>
                  <a:gd name="connsiteX108" fmla="*/ 1773486 w 1774962"/>
                  <a:gd name="connsiteY108" fmla="*/ 829950 h 1774962"/>
                  <a:gd name="connsiteX109" fmla="*/ 1775034 w 1774962"/>
                  <a:gd name="connsiteY109" fmla="*/ 927985 h 1774962"/>
                  <a:gd name="connsiteX110" fmla="*/ 1766262 w 1774962"/>
                  <a:gd name="connsiteY110" fmla="*/ 937273 h 1774962"/>
                  <a:gd name="connsiteX111" fmla="*/ 1663583 w 1774962"/>
                  <a:gd name="connsiteY111" fmla="*/ 957396 h 1774962"/>
                  <a:gd name="connsiteX112" fmla="*/ 1636752 w 1774962"/>
                  <a:gd name="connsiteY112" fmla="*/ 955332 h 1774962"/>
                  <a:gd name="connsiteX113" fmla="*/ 1622304 w 1774962"/>
                  <a:gd name="connsiteY113" fmla="*/ 966684 h 1774962"/>
                  <a:gd name="connsiteX114" fmla="*/ 1601149 w 1774962"/>
                  <a:gd name="connsiteY114" fmla="*/ 1081746 h 1774962"/>
                  <a:gd name="connsiteX115" fmla="*/ 1610437 w 1774962"/>
                  <a:gd name="connsiteY115" fmla="*/ 1097742 h 1774962"/>
                  <a:gd name="connsiteX116" fmla="*/ 1726016 w 1774962"/>
                  <a:gd name="connsiteY116" fmla="*/ 1161723 h 1774962"/>
                  <a:gd name="connsiteX117" fmla="*/ 1729112 w 1774962"/>
                  <a:gd name="connsiteY117" fmla="*/ 1174107 h 1774962"/>
                  <a:gd name="connsiteX118" fmla="*/ 1693509 w 1774962"/>
                  <a:gd name="connsiteY118" fmla="*/ 1263887 h 1774962"/>
                  <a:gd name="connsiteX119" fmla="*/ 1681126 w 1774962"/>
                  <a:gd name="connsiteY119" fmla="*/ 1270078 h 1774962"/>
                  <a:gd name="connsiteX120" fmla="*/ 1581542 w 1774962"/>
                  <a:gd name="connsiteY120" fmla="*/ 1249955 h 1774962"/>
                  <a:gd name="connsiteX121" fmla="*/ 1552647 w 1774962"/>
                  <a:gd name="connsiteY121" fmla="*/ 1236024 h 1774962"/>
                  <a:gd name="connsiteX122" fmla="*/ 1538200 w 1774962"/>
                  <a:gd name="connsiteY122" fmla="*/ 1240152 h 1774962"/>
                  <a:gd name="connsiteX123" fmla="*/ 1473187 w 1774962"/>
                  <a:gd name="connsiteY123" fmla="*/ 1340767 h 1774962"/>
                  <a:gd name="connsiteX124" fmla="*/ 1475251 w 1774962"/>
                  <a:gd name="connsiteY124" fmla="*/ 1358310 h 1774962"/>
                  <a:gd name="connsiteX125" fmla="*/ 1535104 w 1774962"/>
                  <a:gd name="connsiteY125" fmla="*/ 1430031 h 1774962"/>
                  <a:gd name="connsiteX126" fmla="*/ 1545424 w 1774962"/>
                  <a:gd name="connsiteY126" fmla="*/ 1444995 h 1774962"/>
                  <a:gd name="connsiteX127" fmla="*/ 1542844 w 1774962"/>
                  <a:gd name="connsiteY127" fmla="*/ 1489885 h 1774962"/>
                  <a:gd name="connsiteX128" fmla="*/ 1491246 w 1774962"/>
                  <a:gd name="connsiteY128" fmla="*/ 1542514 h 1774962"/>
                  <a:gd name="connsiteX129" fmla="*/ 1472155 w 1774962"/>
                  <a:gd name="connsiteY129" fmla="*/ 1544062 h 1774962"/>
                  <a:gd name="connsiteX130" fmla="*/ 1393726 w 1774962"/>
                  <a:gd name="connsiteY130" fmla="*/ 1491948 h 1774962"/>
                  <a:gd name="connsiteX131" fmla="*/ 1369992 w 1774962"/>
                  <a:gd name="connsiteY131" fmla="*/ 1466666 h 1774962"/>
                  <a:gd name="connsiteX132" fmla="*/ 1352964 w 1774962"/>
                  <a:gd name="connsiteY132" fmla="*/ 1464602 h 1774962"/>
                  <a:gd name="connsiteX133" fmla="*/ 1254413 w 1774962"/>
                  <a:gd name="connsiteY133" fmla="*/ 1532711 h 1774962"/>
                  <a:gd name="connsiteX134" fmla="*/ 1248737 w 1774962"/>
                  <a:gd name="connsiteY134" fmla="*/ 1544578 h 1774962"/>
                  <a:gd name="connsiteX135" fmla="*/ 1284339 w 1774962"/>
                  <a:gd name="connsiteY135" fmla="*/ 1662221 h 1774962"/>
                  <a:gd name="connsiteX136" fmla="*/ 1268860 w 1774962"/>
                  <a:gd name="connsiteY136" fmla="*/ 1693180 h 1774962"/>
                  <a:gd name="connsiteX137" fmla="*/ 1195591 w 1774962"/>
                  <a:gd name="connsiteY137" fmla="*/ 1724654 h 1774962"/>
                  <a:gd name="connsiteX138" fmla="*/ 1178564 w 1774962"/>
                  <a:gd name="connsiteY138" fmla="*/ 1719495 h 1774962"/>
                  <a:gd name="connsiteX139" fmla="*/ 1125418 w 1774962"/>
                  <a:gd name="connsiteY139" fmla="*/ 1640034 h 1774962"/>
                  <a:gd name="connsiteX140" fmla="*/ 1113035 w 1774962"/>
                  <a:gd name="connsiteY140" fmla="*/ 1606496 h 1774962"/>
                  <a:gd name="connsiteX141" fmla="*/ 1099619 w 1774962"/>
                  <a:gd name="connsiteY141" fmla="*/ 1599272 h 1774962"/>
                  <a:gd name="connsiteX142" fmla="*/ 979913 w 1774962"/>
                  <a:gd name="connsiteY142" fmla="*/ 1624555 h 1774962"/>
                  <a:gd name="connsiteX143" fmla="*/ 972173 w 1774962"/>
                  <a:gd name="connsiteY143" fmla="*/ 1634874 h 1774962"/>
                  <a:gd name="connsiteX144" fmla="*/ 957726 w 1774962"/>
                  <a:gd name="connsiteY144" fmla="*/ 1767481 h 1774962"/>
                  <a:gd name="connsiteX145" fmla="*/ 945858 w 1774962"/>
                  <a:gd name="connsiteY145" fmla="*/ 1777800 h 1774962"/>
                  <a:gd name="connsiteX146" fmla="*/ 895808 w 1774962"/>
                  <a:gd name="connsiteY146" fmla="*/ 1779864 h 1774962"/>
                  <a:gd name="connsiteX147" fmla="*/ 894776 w 1774962"/>
                  <a:gd name="connsiteY147" fmla="*/ 1775736 h 1774962"/>
                  <a:gd name="connsiteX148" fmla="*/ 890648 w 1774962"/>
                  <a:gd name="connsiteY148" fmla="*/ 1454798 h 1774962"/>
                  <a:gd name="connsiteX149" fmla="*/ 1452548 w 1774962"/>
                  <a:gd name="connsiteY149" fmla="*/ 884127 h 1774962"/>
                  <a:gd name="connsiteX150" fmla="*/ 881361 w 1774962"/>
                  <a:gd name="connsiteY150" fmla="*/ 322228 h 1774962"/>
                  <a:gd name="connsiteX151" fmla="*/ 320494 w 1774962"/>
                  <a:gd name="connsiteY151" fmla="*/ 893415 h 1774962"/>
                  <a:gd name="connsiteX152" fmla="*/ 890648 w 1774962"/>
                  <a:gd name="connsiteY152" fmla="*/ 1454798 h 177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</a:cxnLst>
                <a:rect l="l" t="t" r="r" b="b"/>
                <a:pathLst>
                  <a:path w="1774962" h="1774962">
                    <a:moveTo>
                      <a:pt x="894776" y="1775736"/>
                    </a:moveTo>
                    <a:cubicBezTo>
                      <a:pt x="880845" y="1775736"/>
                      <a:pt x="866397" y="1775736"/>
                      <a:pt x="852466" y="1775736"/>
                    </a:cubicBezTo>
                    <a:cubicBezTo>
                      <a:pt x="844726" y="1775736"/>
                      <a:pt x="840599" y="1772640"/>
                      <a:pt x="839567" y="1764901"/>
                    </a:cubicBezTo>
                    <a:cubicBezTo>
                      <a:pt x="833375" y="1731878"/>
                      <a:pt x="826151" y="1699371"/>
                      <a:pt x="819960" y="1666349"/>
                    </a:cubicBezTo>
                    <a:cubicBezTo>
                      <a:pt x="817896" y="1656545"/>
                      <a:pt x="820992" y="1646742"/>
                      <a:pt x="822024" y="1636938"/>
                    </a:cubicBezTo>
                    <a:cubicBezTo>
                      <a:pt x="823056" y="1628682"/>
                      <a:pt x="820992" y="1624555"/>
                      <a:pt x="811704" y="1623523"/>
                    </a:cubicBezTo>
                    <a:cubicBezTo>
                      <a:pt x="772490" y="1619395"/>
                      <a:pt x="733275" y="1612171"/>
                      <a:pt x="695093" y="1601852"/>
                    </a:cubicBezTo>
                    <a:cubicBezTo>
                      <a:pt x="686837" y="1599788"/>
                      <a:pt x="682194" y="1602368"/>
                      <a:pt x="680130" y="1610623"/>
                    </a:cubicBezTo>
                    <a:cubicBezTo>
                      <a:pt x="669294" y="1655513"/>
                      <a:pt x="636788" y="1688020"/>
                      <a:pt x="615116" y="1727234"/>
                    </a:cubicBezTo>
                    <a:cubicBezTo>
                      <a:pt x="612537" y="1731878"/>
                      <a:pt x="608409" y="1731878"/>
                      <a:pt x="603765" y="1730330"/>
                    </a:cubicBezTo>
                    <a:cubicBezTo>
                      <a:pt x="572807" y="1720011"/>
                      <a:pt x="542364" y="1707627"/>
                      <a:pt x="512953" y="1694212"/>
                    </a:cubicBezTo>
                    <a:cubicBezTo>
                      <a:pt x="506761" y="1691632"/>
                      <a:pt x="506245" y="1686988"/>
                      <a:pt x="507277" y="1681828"/>
                    </a:cubicBezTo>
                    <a:cubicBezTo>
                      <a:pt x="513985" y="1648806"/>
                      <a:pt x="519661" y="1615783"/>
                      <a:pt x="527400" y="1583277"/>
                    </a:cubicBezTo>
                    <a:cubicBezTo>
                      <a:pt x="529980" y="1572441"/>
                      <a:pt x="536172" y="1562637"/>
                      <a:pt x="541848" y="1552834"/>
                    </a:cubicBezTo>
                    <a:cubicBezTo>
                      <a:pt x="545460" y="1546642"/>
                      <a:pt x="544428" y="1543030"/>
                      <a:pt x="537720" y="1539418"/>
                    </a:cubicBezTo>
                    <a:cubicBezTo>
                      <a:pt x="501601" y="1520327"/>
                      <a:pt x="467547" y="1497624"/>
                      <a:pt x="435041" y="1472857"/>
                    </a:cubicBezTo>
                    <a:cubicBezTo>
                      <a:pt x="429365" y="1468214"/>
                      <a:pt x="425237" y="1468214"/>
                      <a:pt x="420593" y="1474921"/>
                    </a:cubicBezTo>
                    <a:cubicBezTo>
                      <a:pt x="393762" y="1512588"/>
                      <a:pt x="350936" y="1531163"/>
                      <a:pt x="315334" y="1559026"/>
                    </a:cubicBezTo>
                    <a:cubicBezTo>
                      <a:pt x="310690" y="1562637"/>
                      <a:pt x="307078" y="1561090"/>
                      <a:pt x="302950" y="1557478"/>
                    </a:cubicBezTo>
                    <a:cubicBezTo>
                      <a:pt x="278699" y="1536323"/>
                      <a:pt x="255996" y="1513104"/>
                      <a:pt x="233809" y="1490401"/>
                    </a:cubicBezTo>
                    <a:cubicBezTo>
                      <a:pt x="229682" y="1485757"/>
                      <a:pt x="229165" y="1482145"/>
                      <a:pt x="232777" y="1476985"/>
                    </a:cubicBezTo>
                    <a:cubicBezTo>
                      <a:pt x="251352" y="1449122"/>
                      <a:pt x="269928" y="1421260"/>
                      <a:pt x="289019" y="1393397"/>
                    </a:cubicBezTo>
                    <a:cubicBezTo>
                      <a:pt x="295210" y="1384625"/>
                      <a:pt x="304498" y="1378949"/>
                      <a:pt x="312754" y="1371726"/>
                    </a:cubicBezTo>
                    <a:cubicBezTo>
                      <a:pt x="318946" y="1366566"/>
                      <a:pt x="319978" y="1361922"/>
                      <a:pt x="314818" y="1355731"/>
                    </a:cubicBezTo>
                    <a:cubicBezTo>
                      <a:pt x="289535" y="1324256"/>
                      <a:pt x="266316" y="1291233"/>
                      <a:pt x="246193" y="1255631"/>
                    </a:cubicBezTo>
                    <a:cubicBezTo>
                      <a:pt x="241549" y="1247375"/>
                      <a:pt x="236905" y="1248923"/>
                      <a:pt x="230713" y="1253051"/>
                    </a:cubicBezTo>
                    <a:cubicBezTo>
                      <a:pt x="191499" y="1277302"/>
                      <a:pt x="145577" y="1277818"/>
                      <a:pt x="102751" y="1289685"/>
                    </a:cubicBezTo>
                    <a:cubicBezTo>
                      <a:pt x="97075" y="1291233"/>
                      <a:pt x="93979" y="1288137"/>
                      <a:pt x="91916" y="1282978"/>
                    </a:cubicBezTo>
                    <a:cubicBezTo>
                      <a:pt x="77984" y="1254083"/>
                      <a:pt x="65085" y="1224156"/>
                      <a:pt x="53733" y="1194230"/>
                    </a:cubicBezTo>
                    <a:cubicBezTo>
                      <a:pt x="51669" y="1188038"/>
                      <a:pt x="53217" y="1184426"/>
                      <a:pt x="58377" y="1181330"/>
                    </a:cubicBezTo>
                    <a:cubicBezTo>
                      <a:pt x="86240" y="1162755"/>
                      <a:pt x="113587" y="1143664"/>
                      <a:pt x="142481" y="1125605"/>
                    </a:cubicBezTo>
                    <a:cubicBezTo>
                      <a:pt x="151769" y="1119929"/>
                      <a:pt x="163120" y="1117349"/>
                      <a:pt x="173956" y="1114253"/>
                    </a:cubicBezTo>
                    <a:cubicBezTo>
                      <a:pt x="180664" y="1112189"/>
                      <a:pt x="182727" y="1109093"/>
                      <a:pt x="180664" y="1101870"/>
                    </a:cubicBezTo>
                    <a:cubicBezTo>
                      <a:pt x="168796" y="1062139"/>
                      <a:pt x="160541" y="1021893"/>
                      <a:pt x="154865" y="981131"/>
                    </a:cubicBezTo>
                    <a:cubicBezTo>
                      <a:pt x="153833" y="974423"/>
                      <a:pt x="150737" y="972359"/>
                      <a:pt x="144029" y="973391"/>
                    </a:cubicBezTo>
                    <a:cubicBezTo>
                      <a:pt x="98107" y="981131"/>
                      <a:pt x="54765" y="963588"/>
                      <a:pt x="10391" y="958428"/>
                    </a:cubicBezTo>
                    <a:cubicBezTo>
                      <a:pt x="4715" y="957912"/>
                      <a:pt x="2652" y="954300"/>
                      <a:pt x="2135" y="948624"/>
                    </a:cubicBezTo>
                    <a:cubicBezTo>
                      <a:pt x="-960" y="916118"/>
                      <a:pt x="72" y="883611"/>
                      <a:pt x="588" y="850589"/>
                    </a:cubicBezTo>
                    <a:cubicBezTo>
                      <a:pt x="588" y="844397"/>
                      <a:pt x="4715" y="841817"/>
                      <a:pt x="10391" y="840785"/>
                    </a:cubicBezTo>
                    <a:cubicBezTo>
                      <a:pt x="43930" y="834077"/>
                      <a:pt x="76952" y="827370"/>
                      <a:pt x="110491" y="820662"/>
                    </a:cubicBezTo>
                    <a:cubicBezTo>
                      <a:pt x="120294" y="818598"/>
                      <a:pt x="130098" y="821694"/>
                      <a:pt x="139901" y="822726"/>
                    </a:cubicBezTo>
                    <a:cubicBezTo>
                      <a:pt x="148157" y="823758"/>
                      <a:pt x="152285" y="820662"/>
                      <a:pt x="153317" y="811890"/>
                    </a:cubicBezTo>
                    <a:cubicBezTo>
                      <a:pt x="157445" y="773192"/>
                      <a:pt x="164668" y="734494"/>
                      <a:pt x="174472" y="696827"/>
                    </a:cubicBezTo>
                    <a:cubicBezTo>
                      <a:pt x="177052" y="687024"/>
                      <a:pt x="173440" y="682380"/>
                      <a:pt x="164152" y="680316"/>
                    </a:cubicBezTo>
                    <a:cubicBezTo>
                      <a:pt x="120294" y="668965"/>
                      <a:pt x="87272" y="636974"/>
                      <a:pt x="49090" y="615819"/>
                    </a:cubicBezTo>
                    <a:cubicBezTo>
                      <a:pt x="44961" y="613755"/>
                      <a:pt x="44961" y="610143"/>
                      <a:pt x="45993" y="606015"/>
                    </a:cubicBezTo>
                    <a:cubicBezTo>
                      <a:pt x="56313" y="574541"/>
                      <a:pt x="69212" y="544098"/>
                      <a:pt x="82628" y="513655"/>
                    </a:cubicBezTo>
                    <a:cubicBezTo>
                      <a:pt x="85208" y="507980"/>
                      <a:pt x="89336" y="506948"/>
                      <a:pt x="93979" y="508496"/>
                    </a:cubicBezTo>
                    <a:cubicBezTo>
                      <a:pt x="137322" y="519847"/>
                      <a:pt x="183760" y="518815"/>
                      <a:pt x="224006" y="543066"/>
                    </a:cubicBezTo>
                    <a:cubicBezTo>
                      <a:pt x="230713" y="547194"/>
                      <a:pt x="233809" y="544614"/>
                      <a:pt x="236905" y="538938"/>
                    </a:cubicBezTo>
                    <a:cubicBezTo>
                      <a:pt x="255996" y="503336"/>
                      <a:pt x="278183" y="469281"/>
                      <a:pt x="302434" y="437291"/>
                    </a:cubicBezTo>
                    <a:cubicBezTo>
                      <a:pt x="305530" y="433163"/>
                      <a:pt x="310690" y="428519"/>
                      <a:pt x="302950" y="423359"/>
                    </a:cubicBezTo>
                    <a:cubicBezTo>
                      <a:pt x="273540" y="404268"/>
                      <a:pt x="258576" y="373826"/>
                      <a:pt x="238453" y="346995"/>
                    </a:cubicBezTo>
                    <a:cubicBezTo>
                      <a:pt x="234841" y="342351"/>
                      <a:pt x="232262" y="337707"/>
                      <a:pt x="228650" y="333063"/>
                    </a:cubicBezTo>
                    <a:cubicBezTo>
                      <a:pt x="212654" y="310360"/>
                      <a:pt x="212138" y="309844"/>
                      <a:pt x="230713" y="290237"/>
                    </a:cubicBezTo>
                    <a:cubicBezTo>
                      <a:pt x="248257" y="271662"/>
                      <a:pt x="266316" y="254119"/>
                      <a:pt x="283859" y="236060"/>
                    </a:cubicBezTo>
                    <a:cubicBezTo>
                      <a:pt x="289535" y="230384"/>
                      <a:pt x="294179" y="229868"/>
                      <a:pt x="300370" y="234512"/>
                    </a:cubicBezTo>
                    <a:cubicBezTo>
                      <a:pt x="327201" y="252571"/>
                      <a:pt x="354032" y="270114"/>
                      <a:pt x="380863" y="288173"/>
                    </a:cubicBezTo>
                    <a:cubicBezTo>
                      <a:pt x="390150" y="294365"/>
                      <a:pt x="396342" y="303137"/>
                      <a:pt x="403050" y="311392"/>
                    </a:cubicBezTo>
                    <a:cubicBezTo>
                      <a:pt x="408726" y="319132"/>
                      <a:pt x="413885" y="320680"/>
                      <a:pt x="422141" y="313972"/>
                    </a:cubicBezTo>
                    <a:cubicBezTo>
                      <a:pt x="452584" y="288689"/>
                      <a:pt x="485606" y="266502"/>
                      <a:pt x="519661" y="246895"/>
                    </a:cubicBezTo>
                    <a:cubicBezTo>
                      <a:pt x="524820" y="243799"/>
                      <a:pt x="529464" y="240703"/>
                      <a:pt x="524820" y="233996"/>
                    </a:cubicBezTo>
                    <a:cubicBezTo>
                      <a:pt x="502633" y="202005"/>
                      <a:pt x="501086" y="163823"/>
                      <a:pt x="492314" y="127704"/>
                    </a:cubicBezTo>
                    <a:cubicBezTo>
                      <a:pt x="484574" y="96230"/>
                      <a:pt x="485606" y="96746"/>
                      <a:pt x="514501" y="82298"/>
                    </a:cubicBezTo>
                    <a:cubicBezTo>
                      <a:pt x="535140" y="71979"/>
                      <a:pt x="557327" y="64239"/>
                      <a:pt x="578482" y="55468"/>
                    </a:cubicBezTo>
                    <a:cubicBezTo>
                      <a:pt x="586222" y="52372"/>
                      <a:pt x="590866" y="52888"/>
                      <a:pt x="595509" y="60111"/>
                    </a:cubicBezTo>
                    <a:cubicBezTo>
                      <a:pt x="613053" y="86942"/>
                      <a:pt x="630596" y="113257"/>
                      <a:pt x="648655" y="139572"/>
                    </a:cubicBezTo>
                    <a:cubicBezTo>
                      <a:pt x="655363" y="149375"/>
                      <a:pt x="657427" y="160727"/>
                      <a:pt x="661039" y="172078"/>
                    </a:cubicBezTo>
                    <a:cubicBezTo>
                      <a:pt x="663618" y="180334"/>
                      <a:pt x="667230" y="182914"/>
                      <a:pt x="675486" y="180334"/>
                    </a:cubicBezTo>
                    <a:cubicBezTo>
                      <a:pt x="713668" y="168983"/>
                      <a:pt x="752882" y="160727"/>
                      <a:pt x="792613" y="155567"/>
                    </a:cubicBezTo>
                    <a:cubicBezTo>
                      <a:pt x="800352" y="154535"/>
                      <a:pt x="802932" y="151439"/>
                      <a:pt x="801900" y="143700"/>
                    </a:cubicBezTo>
                    <a:cubicBezTo>
                      <a:pt x="795193" y="98294"/>
                      <a:pt x="811704" y="55468"/>
                      <a:pt x="816864" y="11094"/>
                    </a:cubicBezTo>
                    <a:cubicBezTo>
                      <a:pt x="817380" y="5934"/>
                      <a:pt x="820476" y="2838"/>
                      <a:pt x="826151" y="2322"/>
                    </a:cubicBezTo>
                    <a:cubicBezTo>
                      <a:pt x="859174" y="-1290"/>
                      <a:pt x="892196" y="258"/>
                      <a:pt x="925219" y="774"/>
                    </a:cubicBezTo>
                    <a:cubicBezTo>
                      <a:pt x="930895" y="774"/>
                      <a:pt x="933475" y="4902"/>
                      <a:pt x="934507" y="10062"/>
                    </a:cubicBezTo>
                    <a:cubicBezTo>
                      <a:pt x="941214" y="43600"/>
                      <a:pt x="948438" y="77139"/>
                      <a:pt x="954114" y="111193"/>
                    </a:cubicBezTo>
                    <a:cubicBezTo>
                      <a:pt x="955662" y="120481"/>
                      <a:pt x="953082" y="130800"/>
                      <a:pt x="952050" y="140604"/>
                    </a:cubicBezTo>
                    <a:cubicBezTo>
                      <a:pt x="951018" y="148343"/>
                      <a:pt x="954114" y="151955"/>
                      <a:pt x="962369" y="152987"/>
                    </a:cubicBezTo>
                    <a:cubicBezTo>
                      <a:pt x="1001584" y="157115"/>
                      <a:pt x="1040798" y="164339"/>
                      <a:pt x="1078980" y="174658"/>
                    </a:cubicBezTo>
                    <a:cubicBezTo>
                      <a:pt x="1085172" y="176206"/>
                      <a:pt x="1091364" y="176722"/>
                      <a:pt x="1093428" y="168467"/>
                    </a:cubicBezTo>
                    <a:cubicBezTo>
                      <a:pt x="1101683" y="130284"/>
                      <a:pt x="1127482" y="101390"/>
                      <a:pt x="1147089" y="69399"/>
                    </a:cubicBezTo>
                    <a:cubicBezTo>
                      <a:pt x="1162569" y="43084"/>
                      <a:pt x="1163601" y="43600"/>
                      <a:pt x="1192495" y="54436"/>
                    </a:cubicBezTo>
                    <a:cubicBezTo>
                      <a:pt x="1214682" y="62691"/>
                      <a:pt x="1236353" y="71979"/>
                      <a:pt x="1258024" y="81266"/>
                    </a:cubicBezTo>
                    <a:cubicBezTo>
                      <a:pt x="1265764" y="84362"/>
                      <a:pt x="1268860" y="88490"/>
                      <a:pt x="1267312" y="96746"/>
                    </a:cubicBezTo>
                    <a:cubicBezTo>
                      <a:pt x="1260604" y="128736"/>
                      <a:pt x="1254928" y="160727"/>
                      <a:pt x="1247705" y="192718"/>
                    </a:cubicBezTo>
                    <a:cubicBezTo>
                      <a:pt x="1245125" y="203553"/>
                      <a:pt x="1238417" y="213873"/>
                      <a:pt x="1233258" y="224192"/>
                    </a:cubicBezTo>
                    <a:cubicBezTo>
                      <a:pt x="1229646" y="230384"/>
                      <a:pt x="1230678" y="233996"/>
                      <a:pt x="1237385" y="237608"/>
                    </a:cubicBezTo>
                    <a:cubicBezTo>
                      <a:pt x="1273504" y="256699"/>
                      <a:pt x="1307558" y="279402"/>
                      <a:pt x="1340065" y="304169"/>
                    </a:cubicBezTo>
                    <a:cubicBezTo>
                      <a:pt x="1345741" y="308812"/>
                      <a:pt x="1349868" y="309328"/>
                      <a:pt x="1354512" y="302621"/>
                    </a:cubicBezTo>
                    <a:cubicBezTo>
                      <a:pt x="1381343" y="264954"/>
                      <a:pt x="1424169" y="246379"/>
                      <a:pt x="1459771" y="218516"/>
                    </a:cubicBezTo>
                    <a:cubicBezTo>
                      <a:pt x="1464415" y="214905"/>
                      <a:pt x="1468027" y="216452"/>
                      <a:pt x="1472155" y="220064"/>
                    </a:cubicBezTo>
                    <a:cubicBezTo>
                      <a:pt x="1496406" y="241219"/>
                      <a:pt x="1519109" y="264438"/>
                      <a:pt x="1541296" y="287657"/>
                    </a:cubicBezTo>
                    <a:cubicBezTo>
                      <a:pt x="1545424" y="292301"/>
                      <a:pt x="1545940" y="296429"/>
                      <a:pt x="1542328" y="301073"/>
                    </a:cubicBezTo>
                    <a:cubicBezTo>
                      <a:pt x="1523237" y="329452"/>
                      <a:pt x="1505177" y="357830"/>
                      <a:pt x="1485570" y="385693"/>
                    </a:cubicBezTo>
                    <a:cubicBezTo>
                      <a:pt x="1479895" y="393949"/>
                      <a:pt x="1470607" y="400140"/>
                      <a:pt x="1462868" y="406332"/>
                    </a:cubicBezTo>
                    <a:cubicBezTo>
                      <a:pt x="1456676" y="411492"/>
                      <a:pt x="1455644" y="416136"/>
                      <a:pt x="1460803" y="422327"/>
                    </a:cubicBezTo>
                    <a:cubicBezTo>
                      <a:pt x="1486086" y="453802"/>
                      <a:pt x="1509305" y="487341"/>
                      <a:pt x="1529428" y="522427"/>
                    </a:cubicBezTo>
                    <a:cubicBezTo>
                      <a:pt x="1534072" y="530167"/>
                      <a:pt x="1538716" y="529135"/>
                      <a:pt x="1544908" y="525007"/>
                    </a:cubicBezTo>
                    <a:cubicBezTo>
                      <a:pt x="1584122" y="500756"/>
                      <a:pt x="1630044" y="500240"/>
                      <a:pt x="1672870" y="488373"/>
                    </a:cubicBezTo>
                    <a:cubicBezTo>
                      <a:pt x="1678546" y="486825"/>
                      <a:pt x="1681642" y="489921"/>
                      <a:pt x="1683706" y="495080"/>
                    </a:cubicBezTo>
                    <a:cubicBezTo>
                      <a:pt x="1697637" y="523975"/>
                      <a:pt x="1710537" y="553902"/>
                      <a:pt x="1721888" y="583828"/>
                    </a:cubicBezTo>
                    <a:cubicBezTo>
                      <a:pt x="1723952" y="590020"/>
                      <a:pt x="1722404" y="593632"/>
                      <a:pt x="1717244" y="596728"/>
                    </a:cubicBezTo>
                    <a:cubicBezTo>
                      <a:pt x="1689381" y="615303"/>
                      <a:pt x="1662035" y="634394"/>
                      <a:pt x="1633140" y="652453"/>
                    </a:cubicBezTo>
                    <a:cubicBezTo>
                      <a:pt x="1623852" y="658129"/>
                      <a:pt x="1612501" y="660709"/>
                      <a:pt x="1601665" y="663805"/>
                    </a:cubicBezTo>
                    <a:cubicBezTo>
                      <a:pt x="1594958" y="665869"/>
                      <a:pt x="1592894" y="668965"/>
                      <a:pt x="1594958" y="676188"/>
                    </a:cubicBezTo>
                    <a:cubicBezTo>
                      <a:pt x="1606309" y="715403"/>
                      <a:pt x="1615081" y="755133"/>
                      <a:pt x="1620241" y="795895"/>
                    </a:cubicBezTo>
                    <a:cubicBezTo>
                      <a:pt x="1621272" y="803119"/>
                      <a:pt x="1624368" y="805699"/>
                      <a:pt x="1631076" y="804667"/>
                    </a:cubicBezTo>
                    <a:cubicBezTo>
                      <a:pt x="1676482" y="797959"/>
                      <a:pt x="1719308" y="814470"/>
                      <a:pt x="1763682" y="819630"/>
                    </a:cubicBezTo>
                    <a:cubicBezTo>
                      <a:pt x="1769874" y="820146"/>
                      <a:pt x="1772454" y="823758"/>
                      <a:pt x="1773486" y="829950"/>
                    </a:cubicBezTo>
                    <a:cubicBezTo>
                      <a:pt x="1776582" y="862456"/>
                      <a:pt x="1775034" y="895479"/>
                      <a:pt x="1775034" y="927985"/>
                    </a:cubicBezTo>
                    <a:cubicBezTo>
                      <a:pt x="1775034" y="933661"/>
                      <a:pt x="1771422" y="936241"/>
                      <a:pt x="1766262" y="937273"/>
                    </a:cubicBezTo>
                    <a:cubicBezTo>
                      <a:pt x="1732207" y="943981"/>
                      <a:pt x="1698153" y="951204"/>
                      <a:pt x="1663583" y="957396"/>
                    </a:cubicBezTo>
                    <a:cubicBezTo>
                      <a:pt x="1654811" y="958944"/>
                      <a:pt x="1645523" y="956364"/>
                      <a:pt x="1636752" y="955332"/>
                    </a:cubicBezTo>
                    <a:cubicBezTo>
                      <a:pt x="1627980" y="954300"/>
                      <a:pt x="1623336" y="956364"/>
                      <a:pt x="1622304" y="966684"/>
                    </a:cubicBezTo>
                    <a:cubicBezTo>
                      <a:pt x="1618177" y="1005382"/>
                      <a:pt x="1610953" y="1044080"/>
                      <a:pt x="1601149" y="1081746"/>
                    </a:cubicBezTo>
                    <a:cubicBezTo>
                      <a:pt x="1598569" y="1091034"/>
                      <a:pt x="1601665" y="1095678"/>
                      <a:pt x="1610437" y="1097742"/>
                    </a:cubicBezTo>
                    <a:cubicBezTo>
                      <a:pt x="1654811" y="1108577"/>
                      <a:pt x="1687318" y="1140568"/>
                      <a:pt x="1726016" y="1161723"/>
                    </a:cubicBezTo>
                    <a:cubicBezTo>
                      <a:pt x="1731176" y="1164819"/>
                      <a:pt x="1731176" y="1168947"/>
                      <a:pt x="1729112" y="1174107"/>
                    </a:cubicBezTo>
                    <a:cubicBezTo>
                      <a:pt x="1718792" y="1204549"/>
                      <a:pt x="1706409" y="1234476"/>
                      <a:pt x="1693509" y="1263887"/>
                    </a:cubicBezTo>
                    <a:cubicBezTo>
                      <a:pt x="1690929" y="1269562"/>
                      <a:pt x="1687318" y="1271626"/>
                      <a:pt x="1681126" y="1270078"/>
                    </a:cubicBezTo>
                    <a:cubicBezTo>
                      <a:pt x="1648103" y="1263371"/>
                      <a:pt x="1614565" y="1257179"/>
                      <a:pt x="1581542" y="1249955"/>
                    </a:cubicBezTo>
                    <a:cubicBezTo>
                      <a:pt x="1571223" y="1247375"/>
                      <a:pt x="1561935" y="1241184"/>
                      <a:pt x="1552647" y="1236024"/>
                    </a:cubicBezTo>
                    <a:cubicBezTo>
                      <a:pt x="1545940" y="1232412"/>
                      <a:pt x="1542328" y="1232928"/>
                      <a:pt x="1538200" y="1240152"/>
                    </a:cubicBezTo>
                    <a:cubicBezTo>
                      <a:pt x="1519109" y="1275238"/>
                      <a:pt x="1497954" y="1309293"/>
                      <a:pt x="1473187" y="1340767"/>
                    </a:cubicBezTo>
                    <a:cubicBezTo>
                      <a:pt x="1467511" y="1347991"/>
                      <a:pt x="1466479" y="1352635"/>
                      <a:pt x="1475251" y="1358310"/>
                    </a:cubicBezTo>
                    <a:cubicBezTo>
                      <a:pt x="1502598" y="1375854"/>
                      <a:pt x="1516013" y="1405264"/>
                      <a:pt x="1535104" y="1430031"/>
                    </a:cubicBezTo>
                    <a:cubicBezTo>
                      <a:pt x="1538716" y="1434675"/>
                      <a:pt x="1541812" y="1439835"/>
                      <a:pt x="1545424" y="1444995"/>
                    </a:cubicBezTo>
                    <a:cubicBezTo>
                      <a:pt x="1566063" y="1474921"/>
                      <a:pt x="1565031" y="1464602"/>
                      <a:pt x="1542844" y="1489885"/>
                    </a:cubicBezTo>
                    <a:cubicBezTo>
                      <a:pt x="1526849" y="1508460"/>
                      <a:pt x="1508273" y="1524971"/>
                      <a:pt x="1491246" y="1542514"/>
                    </a:cubicBezTo>
                    <a:cubicBezTo>
                      <a:pt x="1485054" y="1549222"/>
                      <a:pt x="1479895" y="1549222"/>
                      <a:pt x="1472155" y="1544062"/>
                    </a:cubicBezTo>
                    <a:cubicBezTo>
                      <a:pt x="1446356" y="1526519"/>
                      <a:pt x="1420041" y="1508976"/>
                      <a:pt x="1393726" y="1491948"/>
                    </a:cubicBezTo>
                    <a:cubicBezTo>
                      <a:pt x="1383923" y="1485241"/>
                      <a:pt x="1377215" y="1475437"/>
                      <a:pt x="1369992" y="1466666"/>
                    </a:cubicBezTo>
                    <a:cubicBezTo>
                      <a:pt x="1364316" y="1459958"/>
                      <a:pt x="1359672" y="1458926"/>
                      <a:pt x="1352964" y="1464602"/>
                    </a:cubicBezTo>
                    <a:cubicBezTo>
                      <a:pt x="1322005" y="1489885"/>
                      <a:pt x="1288983" y="1512588"/>
                      <a:pt x="1254413" y="1532711"/>
                    </a:cubicBezTo>
                    <a:cubicBezTo>
                      <a:pt x="1249769" y="1535291"/>
                      <a:pt x="1244609" y="1537871"/>
                      <a:pt x="1248737" y="1544578"/>
                    </a:cubicBezTo>
                    <a:cubicBezTo>
                      <a:pt x="1272472" y="1580181"/>
                      <a:pt x="1274020" y="1622491"/>
                      <a:pt x="1284339" y="1662221"/>
                    </a:cubicBezTo>
                    <a:cubicBezTo>
                      <a:pt x="1290531" y="1685440"/>
                      <a:pt x="1292079" y="1682344"/>
                      <a:pt x="1268860" y="1693180"/>
                    </a:cubicBezTo>
                    <a:cubicBezTo>
                      <a:pt x="1244609" y="1704531"/>
                      <a:pt x="1219842" y="1714335"/>
                      <a:pt x="1195591" y="1724654"/>
                    </a:cubicBezTo>
                    <a:cubicBezTo>
                      <a:pt x="1187851" y="1727750"/>
                      <a:pt x="1183208" y="1726718"/>
                      <a:pt x="1178564" y="1719495"/>
                    </a:cubicBezTo>
                    <a:cubicBezTo>
                      <a:pt x="1161021" y="1692664"/>
                      <a:pt x="1142962" y="1666865"/>
                      <a:pt x="1125418" y="1640034"/>
                    </a:cubicBezTo>
                    <a:cubicBezTo>
                      <a:pt x="1118711" y="1629715"/>
                      <a:pt x="1116131" y="1617847"/>
                      <a:pt x="1113035" y="1606496"/>
                    </a:cubicBezTo>
                    <a:cubicBezTo>
                      <a:pt x="1110971" y="1599272"/>
                      <a:pt x="1107359" y="1597208"/>
                      <a:pt x="1099619" y="1599272"/>
                    </a:cubicBezTo>
                    <a:cubicBezTo>
                      <a:pt x="1060405" y="1611139"/>
                      <a:pt x="1020675" y="1619395"/>
                      <a:pt x="979913" y="1624555"/>
                    </a:cubicBezTo>
                    <a:cubicBezTo>
                      <a:pt x="973205" y="1625587"/>
                      <a:pt x="971141" y="1628682"/>
                      <a:pt x="972173" y="1634874"/>
                    </a:cubicBezTo>
                    <a:cubicBezTo>
                      <a:pt x="979397" y="1680280"/>
                      <a:pt x="962885" y="1723106"/>
                      <a:pt x="957726" y="1767481"/>
                    </a:cubicBezTo>
                    <a:cubicBezTo>
                      <a:pt x="956694" y="1775220"/>
                      <a:pt x="952566" y="1777800"/>
                      <a:pt x="945858" y="1777800"/>
                    </a:cubicBezTo>
                    <a:cubicBezTo>
                      <a:pt x="929347" y="1778316"/>
                      <a:pt x="912320" y="1779348"/>
                      <a:pt x="895808" y="1779864"/>
                    </a:cubicBezTo>
                    <a:cubicBezTo>
                      <a:pt x="894776" y="1776252"/>
                      <a:pt x="894776" y="1776252"/>
                      <a:pt x="894776" y="1775736"/>
                    </a:cubicBezTo>
                    <a:close/>
                    <a:moveTo>
                      <a:pt x="890648" y="1454798"/>
                    </a:moveTo>
                    <a:cubicBezTo>
                      <a:pt x="1199203" y="1449638"/>
                      <a:pt x="1454096" y="1207645"/>
                      <a:pt x="1452548" y="884127"/>
                    </a:cubicBezTo>
                    <a:cubicBezTo>
                      <a:pt x="1451516" y="575057"/>
                      <a:pt x="1205395" y="320164"/>
                      <a:pt x="881361" y="322228"/>
                    </a:cubicBezTo>
                    <a:cubicBezTo>
                      <a:pt x="571775" y="324292"/>
                      <a:pt x="318429" y="570929"/>
                      <a:pt x="320494" y="893415"/>
                    </a:cubicBezTo>
                    <a:cubicBezTo>
                      <a:pt x="323073" y="1202485"/>
                      <a:pt x="569195" y="1452218"/>
                      <a:pt x="890648" y="145479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505C034-B686-4751-AF7C-F1443083293B}"/>
                  </a:ext>
                </a:extLst>
              </p:cNvPr>
              <p:cNvSpPr/>
              <p:nvPr/>
            </p:nvSpPr>
            <p:spPr>
              <a:xfrm>
                <a:off x="3733675" y="2339591"/>
                <a:ext cx="835883" cy="835883"/>
              </a:xfrm>
              <a:custGeom>
                <a:avLst/>
                <a:gdLst>
                  <a:gd name="connsiteX0" fmla="*/ 836916 w 835883"/>
                  <a:gd name="connsiteY0" fmla="*/ 418458 h 835883"/>
                  <a:gd name="connsiteX1" fmla="*/ 418459 w 835883"/>
                  <a:gd name="connsiteY1" fmla="*/ 836399 h 835883"/>
                  <a:gd name="connsiteX2" fmla="*/ 1 w 835883"/>
                  <a:gd name="connsiteY2" fmla="*/ 417426 h 835883"/>
                  <a:gd name="connsiteX3" fmla="*/ 418975 w 835883"/>
                  <a:gd name="connsiteY3" fmla="*/ 0 h 835883"/>
                  <a:gd name="connsiteX4" fmla="*/ 836916 w 835883"/>
                  <a:gd name="connsiteY4" fmla="*/ 418458 h 835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5883" h="835883">
                    <a:moveTo>
                      <a:pt x="836916" y="418458"/>
                    </a:moveTo>
                    <a:cubicBezTo>
                      <a:pt x="833821" y="651679"/>
                      <a:pt x="651165" y="836915"/>
                      <a:pt x="418459" y="836399"/>
                    </a:cubicBezTo>
                    <a:cubicBezTo>
                      <a:pt x="182657" y="836399"/>
                      <a:pt x="-515" y="649615"/>
                      <a:pt x="1" y="417426"/>
                    </a:cubicBezTo>
                    <a:cubicBezTo>
                      <a:pt x="517" y="181624"/>
                      <a:pt x="187301" y="0"/>
                      <a:pt x="418975" y="0"/>
                    </a:cubicBezTo>
                    <a:cubicBezTo>
                      <a:pt x="651680" y="516"/>
                      <a:pt x="833821" y="186268"/>
                      <a:pt x="836916" y="418458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32CE2BE-5153-4691-A210-F5CEED8B7852}"/>
                </a:ext>
              </a:extLst>
            </p:cNvPr>
            <p:cNvSpPr/>
            <p:nvPr/>
          </p:nvSpPr>
          <p:spPr>
            <a:xfrm>
              <a:off x="3308806" y="2997140"/>
              <a:ext cx="683882" cy="686216"/>
            </a:xfrm>
            <a:custGeom>
              <a:avLst/>
              <a:gdLst>
                <a:gd name="connsiteX0" fmla="*/ 817500 w 1511813"/>
                <a:gd name="connsiteY0" fmla="*/ 1518710 h 1516973"/>
                <a:gd name="connsiteX1" fmla="*/ 802537 w 1511813"/>
                <a:gd name="connsiteY1" fmla="*/ 1507875 h 1516973"/>
                <a:gd name="connsiteX2" fmla="*/ 780866 w 1511813"/>
                <a:gd name="connsiteY2" fmla="*/ 1442862 h 1516973"/>
                <a:gd name="connsiteX3" fmla="*/ 776738 w 1511813"/>
                <a:gd name="connsiteY3" fmla="*/ 1385072 h 1516973"/>
                <a:gd name="connsiteX4" fmla="*/ 760227 w 1511813"/>
                <a:gd name="connsiteY4" fmla="*/ 1369593 h 1516973"/>
                <a:gd name="connsiteX5" fmla="*/ 694698 w 1511813"/>
                <a:gd name="connsiteY5" fmla="*/ 1366497 h 1516973"/>
                <a:gd name="connsiteX6" fmla="*/ 676638 w 1511813"/>
                <a:gd name="connsiteY6" fmla="*/ 1379912 h 1516973"/>
                <a:gd name="connsiteX7" fmla="*/ 637940 w 1511813"/>
                <a:gd name="connsiteY7" fmla="*/ 1501683 h 1516973"/>
                <a:gd name="connsiteX8" fmla="*/ 622977 w 1511813"/>
                <a:gd name="connsiteY8" fmla="*/ 1508907 h 1516973"/>
                <a:gd name="connsiteX9" fmla="*/ 430517 w 1511813"/>
                <a:gd name="connsiteY9" fmla="*/ 1447505 h 1516973"/>
                <a:gd name="connsiteX10" fmla="*/ 422262 w 1511813"/>
                <a:gd name="connsiteY10" fmla="*/ 1431510 h 1516973"/>
                <a:gd name="connsiteX11" fmla="*/ 435677 w 1511813"/>
                <a:gd name="connsiteY11" fmla="*/ 1364433 h 1516973"/>
                <a:gd name="connsiteX12" fmla="*/ 461992 w 1511813"/>
                <a:gd name="connsiteY12" fmla="*/ 1310255 h 1516973"/>
                <a:gd name="connsiteX13" fmla="*/ 456316 w 1511813"/>
                <a:gd name="connsiteY13" fmla="*/ 1290132 h 1516973"/>
                <a:gd name="connsiteX14" fmla="*/ 395431 w 1511813"/>
                <a:gd name="connsiteY14" fmla="*/ 1251434 h 1516973"/>
                <a:gd name="connsiteX15" fmla="*/ 378919 w 1511813"/>
                <a:gd name="connsiteY15" fmla="*/ 1254014 h 1516973"/>
                <a:gd name="connsiteX16" fmla="*/ 283464 w 1511813"/>
                <a:gd name="connsiteY16" fmla="*/ 1342246 h 1516973"/>
                <a:gd name="connsiteX17" fmla="*/ 265920 w 1511813"/>
                <a:gd name="connsiteY17" fmla="*/ 1341214 h 1516973"/>
                <a:gd name="connsiteX18" fmla="*/ 130218 w 1511813"/>
                <a:gd name="connsiteY18" fmla="*/ 1191580 h 1516973"/>
                <a:gd name="connsiteX19" fmla="*/ 130734 w 1511813"/>
                <a:gd name="connsiteY19" fmla="*/ 1174553 h 1516973"/>
                <a:gd name="connsiteX20" fmla="*/ 177688 w 1511813"/>
                <a:gd name="connsiteY20" fmla="*/ 1121408 h 1516973"/>
                <a:gd name="connsiteX21" fmla="*/ 225674 w 1511813"/>
                <a:gd name="connsiteY21" fmla="*/ 1089417 h 1516973"/>
                <a:gd name="connsiteX22" fmla="*/ 230834 w 1511813"/>
                <a:gd name="connsiteY22" fmla="*/ 1067230 h 1516973"/>
                <a:gd name="connsiteX23" fmla="*/ 198327 w 1511813"/>
                <a:gd name="connsiteY23" fmla="*/ 1004281 h 1516973"/>
                <a:gd name="connsiteX24" fmla="*/ 183880 w 1511813"/>
                <a:gd name="connsiteY24" fmla="*/ 998089 h 1516973"/>
                <a:gd name="connsiteX25" fmla="*/ 67269 w 1511813"/>
                <a:gd name="connsiteY25" fmla="*/ 1025952 h 1516973"/>
                <a:gd name="connsiteX26" fmla="*/ 55918 w 1511813"/>
                <a:gd name="connsiteY26" fmla="*/ 1027500 h 1516973"/>
                <a:gd name="connsiteX27" fmla="*/ 41470 w 1511813"/>
                <a:gd name="connsiteY27" fmla="*/ 1018212 h 1516973"/>
                <a:gd name="connsiteX28" fmla="*/ 1224 w 1511813"/>
                <a:gd name="connsiteY28" fmla="*/ 841748 h 1516973"/>
                <a:gd name="connsiteX29" fmla="*/ 30635 w 1511813"/>
                <a:gd name="connsiteY29" fmla="*/ 797374 h 1516973"/>
                <a:gd name="connsiteX30" fmla="*/ 134862 w 1511813"/>
                <a:gd name="connsiteY30" fmla="*/ 778799 h 1516973"/>
                <a:gd name="connsiteX31" fmla="*/ 147246 w 1511813"/>
                <a:gd name="connsiteY31" fmla="*/ 765899 h 1516973"/>
                <a:gd name="connsiteX32" fmla="*/ 150342 w 1511813"/>
                <a:gd name="connsiteY32" fmla="*/ 696242 h 1516973"/>
                <a:gd name="connsiteX33" fmla="*/ 137442 w 1511813"/>
                <a:gd name="connsiteY33" fmla="*/ 678699 h 1516973"/>
                <a:gd name="connsiteX34" fmla="*/ 14639 w 1511813"/>
                <a:gd name="connsiteY34" fmla="*/ 639485 h 1516973"/>
                <a:gd name="connsiteX35" fmla="*/ 7932 w 1511813"/>
                <a:gd name="connsiteY35" fmla="*/ 625037 h 1516973"/>
                <a:gd name="connsiteX36" fmla="*/ 69333 w 1511813"/>
                <a:gd name="connsiteY36" fmla="*/ 432578 h 1516973"/>
                <a:gd name="connsiteX37" fmla="*/ 86360 w 1511813"/>
                <a:gd name="connsiteY37" fmla="*/ 423806 h 1516973"/>
                <a:gd name="connsiteX38" fmla="*/ 150858 w 1511813"/>
                <a:gd name="connsiteY38" fmla="*/ 436706 h 1516973"/>
                <a:gd name="connsiteX39" fmla="*/ 206583 w 1511813"/>
                <a:gd name="connsiteY39" fmla="*/ 463536 h 1516973"/>
                <a:gd name="connsiteX40" fmla="*/ 227738 w 1511813"/>
                <a:gd name="connsiteY40" fmla="*/ 457345 h 1516973"/>
                <a:gd name="connsiteX41" fmla="*/ 266952 w 1511813"/>
                <a:gd name="connsiteY41" fmla="*/ 396459 h 1516973"/>
                <a:gd name="connsiteX42" fmla="*/ 264373 w 1511813"/>
                <a:gd name="connsiteY42" fmla="*/ 380980 h 1516973"/>
                <a:gd name="connsiteX43" fmla="*/ 175108 w 1511813"/>
                <a:gd name="connsiteY43" fmla="*/ 284492 h 1516973"/>
                <a:gd name="connsiteX44" fmla="*/ 176140 w 1511813"/>
                <a:gd name="connsiteY44" fmla="*/ 267981 h 1516973"/>
                <a:gd name="connsiteX45" fmla="*/ 325258 w 1511813"/>
                <a:gd name="connsiteY45" fmla="*/ 132279 h 1516973"/>
                <a:gd name="connsiteX46" fmla="*/ 343317 w 1511813"/>
                <a:gd name="connsiteY46" fmla="*/ 132795 h 1516973"/>
                <a:gd name="connsiteX47" fmla="*/ 395431 w 1511813"/>
                <a:gd name="connsiteY47" fmla="*/ 178717 h 1516973"/>
                <a:gd name="connsiteX48" fmla="*/ 426389 w 1511813"/>
                <a:gd name="connsiteY48" fmla="*/ 224639 h 1516973"/>
                <a:gd name="connsiteX49" fmla="*/ 451156 w 1511813"/>
                <a:gd name="connsiteY49" fmla="*/ 231347 h 1516973"/>
                <a:gd name="connsiteX50" fmla="*/ 512042 w 1511813"/>
                <a:gd name="connsiteY50" fmla="*/ 200388 h 1516973"/>
                <a:gd name="connsiteX51" fmla="*/ 518233 w 1511813"/>
                <a:gd name="connsiteY51" fmla="*/ 183877 h 1516973"/>
                <a:gd name="connsiteX52" fmla="*/ 491403 w 1511813"/>
                <a:gd name="connsiteY52" fmla="*/ 69846 h 1516973"/>
                <a:gd name="connsiteX53" fmla="*/ 489855 w 1511813"/>
                <a:gd name="connsiteY53" fmla="*/ 58494 h 1516973"/>
                <a:gd name="connsiteX54" fmla="*/ 499658 w 1511813"/>
                <a:gd name="connsiteY54" fmla="*/ 43015 h 1516973"/>
                <a:gd name="connsiteX55" fmla="*/ 695730 w 1511813"/>
                <a:gd name="connsiteY55" fmla="*/ 189 h 1516973"/>
                <a:gd name="connsiteX56" fmla="*/ 713273 w 1511813"/>
                <a:gd name="connsiteY56" fmla="*/ 12056 h 1516973"/>
                <a:gd name="connsiteX57" fmla="*/ 721012 w 1511813"/>
                <a:gd name="connsiteY57" fmla="*/ 35275 h 1516973"/>
                <a:gd name="connsiteX58" fmla="*/ 738556 w 1511813"/>
                <a:gd name="connsiteY58" fmla="*/ 134343 h 1516973"/>
                <a:gd name="connsiteX59" fmla="*/ 753519 w 1511813"/>
                <a:gd name="connsiteY59" fmla="*/ 148790 h 1516973"/>
                <a:gd name="connsiteX60" fmla="*/ 820596 w 1511813"/>
                <a:gd name="connsiteY60" fmla="*/ 151886 h 1516973"/>
                <a:gd name="connsiteX61" fmla="*/ 838655 w 1511813"/>
                <a:gd name="connsiteY61" fmla="*/ 138471 h 1516973"/>
                <a:gd name="connsiteX62" fmla="*/ 877354 w 1511813"/>
                <a:gd name="connsiteY62" fmla="*/ 16700 h 1516973"/>
                <a:gd name="connsiteX63" fmla="*/ 892317 w 1511813"/>
                <a:gd name="connsiteY63" fmla="*/ 9476 h 1516973"/>
                <a:gd name="connsiteX64" fmla="*/ 1084777 w 1511813"/>
                <a:gd name="connsiteY64" fmla="*/ 70878 h 1516973"/>
                <a:gd name="connsiteX65" fmla="*/ 1093032 w 1511813"/>
                <a:gd name="connsiteY65" fmla="*/ 86873 h 1516973"/>
                <a:gd name="connsiteX66" fmla="*/ 1079617 w 1511813"/>
                <a:gd name="connsiteY66" fmla="*/ 152402 h 1516973"/>
                <a:gd name="connsiteX67" fmla="*/ 1053302 w 1511813"/>
                <a:gd name="connsiteY67" fmla="*/ 206580 h 1516973"/>
                <a:gd name="connsiteX68" fmla="*/ 1060010 w 1511813"/>
                <a:gd name="connsiteY68" fmla="*/ 228251 h 1516973"/>
                <a:gd name="connsiteX69" fmla="*/ 1118315 w 1511813"/>
                <a:gd name="connsiteY69" fmla="*/ 265917 h 1516973"/>
                <a:gd name="connsiteX70" fmla="*/ 1136374 w 1511813"/>
                <a:gd name="connsiteY70" fmla="*/ 262821 h 1516973"/>
                <a:gd name="connsiteX71" fmla="*/ 1232346 w 1511813"/>
                <a:gd name="connsiteY71" fmla="*/ 174589 h 1516973"/>
                <a:gd name="connsiteX72" fmla="*/ 1247825 w 1511813"/>
                <a:gd name="connsiteY72" fmla="*/ 175621 h 1516973"/>
                <a:gd name="connsiteX73" fmla="*/ 1384559 w 1511813"/>
                <a:gd name="connsiteY73" fmla="*/ 325770 h 1516973"/>
                <a:gd name="connsiteX74" fmla="*/ 1384043 w 1511813"/>
                <a:gd name="connsiteY74" fmla="*/ 342798 h 1516973"/>
                <a:gd name="connsiteX75" fmla="*/ 1336057 w 1511813"/>
                <a:gd name="connsiteY75" fmla="*/ 396975 h 1516973"/>
                <a:gd name="connsiteX76" fmla="*/ 1291167 w 1511813"/>
                <a:gd name="connsiteY76" fmla="*/ 426902 h 1516973"/>
                <a:gd name="connsiteX77" fmla="*/ 1284976 w 1511813"/>
                <a:gd name="connsiteY77" fmla="*/ 451153 h 1516973"/>
                <a:gd name="connsiteX78" fmla="*/ 1316450 w 1511813"/>
                <a:gd name="connsiteY78" fmla="*/ 513070 h 1516973"/>
                <a:gd name="connsiteX79" fmla="*/ 1330898 w 1511813"/>
                <a:gd name="connsiteY79" fmla="*/ 519262 h 1516973"/>
                <a:gd name="connsiteX80" fmla="*/ 1447509 w 1511813"/>
                <a:gd name="connsiteY80" fmla="*/ 491399 h 1516973"/>
                <a:gd name="connsiteX81" fmla="*/ 1458860 w 1511813"/>
                <a:gd name="connsiteY81" fmla="*/ 489851 h 1516973"/>
                <a:gd name="connsiteX82" fmla="*/ 1473307 w 1511813"/>
                <a:gd name="connsiteY82" fmla="*/ 499139 h 1516973"/>
                <a:gd name="connsiteX83" fmla="*/ 1513554 w 1511813"/>
                <a:gd name="connsiteY83" fmla="*/ 675603 h 1516973"/>
                <a:gd name="connsiteX84" fmla="*/ 1514070 w 1511813"/>
                <a:gd name="connsiteY84" fmla="*/ 679215 h 1516973"/>
                <a:gd name="connsiteX85" fmla="*/ 1490335 w 1511813"/>
                <a:gd name="connsiteY85" fmla="*/ 717397 h 1516973"/>
                <a:gd name="connsiteX86" fmla="*/ 1379916 w 1511813"/>
                <a:gd name="connsiteY86" fmla="*/ 738036 h 1516973"/>
                <a:gd name="connsiteX87" fmla="*/ 1367532 w 1511813"/>
                <a:gd name="connsiteY87" fmla="*/ 749904 h 1516973"/>
                <a:gd name="connsiteX88" fmla="*/ 1363920 w 1511813"/>
                <a:gd name="connsiteY88" fmla="*/ 822141 h 1516973"/>
                <a:gd name="connsiteX89" fmla="*/ 1375788 w 1511813"/>
                <a:gd name="connsiteY89" fmla="*/ 838136 h 1516973"/>
                <a:gd name="connsiteX90" fmla="*/ 1498590 w 1511813"/>
                <a:gd name="connsiteY90" fmla="*/ 876834 h 1516973"/>
                <a:gd name="connsiteX91" fmla="*/ 1506330 w 1511813"/>
                <a:gd name="connsiteY91" fmla="*/ 891798 h 1516973"/>
                <a:gd name="connsiteX92" fmla="*/ 1444413 w 1511813"/>
                <a:gd name="connsiteY92" fmla="*/ 1085289 h 1516973"/>
                <a:gd name="connsiteX93" fmla="*/ 1429449 w 1511813"/>
                <a:gd name="connsiteY93" fmla="*/ 1093029 h 1516973"/>
                <a:gd name="connsiteX94" fmla="*/ 1306647 w 1511813"/>
                <a:gd name="connsiteY94" fmla="*/ 1052783 h 1516973"/>
                <a:gd name="connsiteX95" fmla="*/ 1287556 w 1511813"/>
                <a:gd name="connsiteY95" fmla="*/ 1057942 h 1516973"/>
                <a:gd name="connsiteX96" fmla="*/ 1248857 w 1511813"/>
                <a:gd name="connsiteY96" fmla="*/ 1118828 h 1516973"/>
                <a:gd name="connsiteX97" fmla="*/ 1250405 w 1511813"/>
                <a:gd name="connsiteY97" fmla="*/ 1135339 h 1516973"/>
                <a:gd name="connsiteX98" fmla="*/ 1339153 w 1511813"/>
                <a:gd name="connsiteY98" fmla="*/ 1230795 h 1516973"/>
                <a:gd name="connsiteX99" fmla="*/ 1337605 w 1511813"/>
                <a:gd name="connsiteY99" fmla="*/ 1249370 h 1516973"/>
                <a:gd name="connsiteX100" fmla="*/ 1189004 w 1511813"/>
                <a:gd name="connsiteY100" fmla="*/ 1384040 h 1516973"/>
                <a:gd name="connsiteX101" fmla="*/ 1170945 w 1511813"/>
                <a:gd name="connsiteY101" fmla="*/ 1383524 h 1516973"/>
                <a:gd name="connsiteX102" fmla="*/ 1118831 w 1511813"/>
                <a:gd name="connsiteY102" fmla="*/ 1337602 h 1516973"/>
                <a:gd name="connsiteX103" fmla="*/ 1086840 w 1511813"/>
                <a:gd name="connsiteY103" fmla="*/ 1289616 h 1516973"/>
                <a:gd name="connsiteX104" fmla="*/ 1064137 w 1511813"/>
                <a:gd name="connsiteY104" fmla="*/ 1284456 h 1516973"/>
                <a:gd name="connsiteX105" fmla="*/ 1002220 w 1511813"/>
                <a:gd name="connsiteY105" fmla="*/ 1316447 h 1516973"/>
                <a:gd name="connsiteX106" fmla="*/ 996028 w 1511813"/>
                <a:gd name="connsiteY106" fmla="*/ 1332958 h 1516973"/>
                <a:gd name="connsiteX107" fmla="*/ 1022859 w 1511813"/>
                <a:gd name="connsiteY107" fmla="*/ 1446989 h 1516973"/>
                <a:gd name="connsiteX108" fmla="*/ 1024407 w 1511813"/>
                <a:gd name="connsiteY108" fmla="*/ 1459889 h 1516973"/>
                <a:gd name="connsiteX109" fmla="*/ 1015636 w 1511813"/>
                <a:gd name="connsiteY109" fmla="*/ 1473304 h 1516973"/>
                <a:gd name="connsiteX110" fmla="*/ 817500 w 1511813"/>
                <a:gd name="connsiteY110" fmla="*/ 1518710 h 1516973"/>
                <a:gd name="connsiteX111" fmla="*/ 758163 w 1511813"/>
                <a:gd name="connsiteY111" fmla="*/ 1148238 h 1516973"/>
                <a:gd name="connsiteX112" fmla="*/ 1145146 w 1511813"/>
                <a:gd name="connsiteY112" fmla="*/ 758675 h 1516973"/>
                <a:gd name="connsiteX113" fmla="*/ 757131 w 1511813"/>
                <a:gd name="connsiteY113" fmla="*/ 371176 h 1516973"/>
                <a:gd name="connsiteX114" fmla="*/ 368600 w 1511813"/>
                <a:gd name="connsiteY114" fmla="*/ 759707 h 1516973"/>
                <a:gd name="connsiteX115" fmla="*/ 758163 w 1511813"/>
                <a:gd name="connsiteY115" fmla="*/ 1148238 h 151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511813" h="1516973">
                  <a:moveTo>
                    <a:pt x="817500" y="1518710"/>
                  </a:moveTo>
                  <a:cubicBezTo>
                    <a:pt x="809245" y="1520774"/>
                    <a:pt x="805633" y="1516130"/>
                    <a:pt x="802537" y="1507875"/>
                  </a:cubicBezTo>
                  <a:cubicBezTo>
                    <a:pt x="795829" y="1486204"/>
                    <a:pt x="788090" y="1464532"/>
                    <a:pt x="780866" y="1442862"/>
                  </a:cubicBezTo>
                  <a:cubicBezTo>
                    <a:pt x="774674" y="1424286"/>
                    <a:pt x="777770" y="1404679"/>
                    <a:pt x="776738" y="1385072"/>
                  </a:cubicBezTo>
                  <a:cubicBezTo>
                    <a:pt x="776222" y="1369593"/>
                    <a:pt x="775706" y="1370109"/>
                    <a:pt x="760227" y="1369593"/>
                  </a:cubicBezTo>
                  <a:cubicBezTo>
                    <a:pt x="738556" y="1369593"/>
                    <a:pt x="716369" y="1368045"/>
                    <a:pt x="694698" y="1366497"/>
                  </a:cubicBezTo>
                  <a:cubicBezTo>
                    <a:pt x="683346" y="1365465"/>
                    <a:pt x="676638" y="1365981"/>
                    <a:pt x="676638" y="1379912"/>
                  </a:cubicBezTo>
                  <a:cubicBezTo>
                    <a:pt x="676638" y="1424286"/>
                    <a:pt x="655483" y="1462469"/>
                    <a:pt x="637940" y="1501683"/>
                  </a:cubicBezTo>
                  <a:cubicBezTo>
                    <a:pt x="634844" y="1508907"/>
                    <a:pt x="630716" y="1510454"/>
                    <a:pt x="622977" y="1508907"/>
                  </a:cubicBezTo>
                  <a:cubicBezTo>
                    <a:pt x="556416" y="1496523"/>
                    <a:pt x="492434" y="1475368"/>
                    <a:pt x="430517" y="1447505"/>
                  </a:cubicBezTo>
                  <a:cubicBezTo>
                    <a:pt x="423294" y="1443893"/>
                    <a:pt x="420198" y="1440282"/>
                    <a:pt x="422262" y="1431510"/>
                  </a:cubicBezTo>
                  <a:cubicBezTo>
                    <a:pt x="427421" y="1409323"/>
                    <a:pt x="431033" y="1386620"/>
                    <a:pt x="435677" y="1364433"/>
                  </a:cubicBezTo>
                  <a:cubicBezTo>
                    <a:pt x="439805" y="1344310"/>
                    <a:pt x="452704" y="1327798"/>
                    <a:pt x="461992" y="1310255"/>
                  </a:cubicBezTo>
                  <a:cubicBezTo>
                    <a:pt x="467152" y="1300452"/>
                    <a:pt x="466120" y="1295808"/>
                    <a:pt x="456316" y="1290132"/>
                  </a:cubicBezTo>
                  <a:cubicBezTo>
                    <a:pt x="435677" y="1278265"/>
                    <a:pt x="415554" y="1264849"/>
                    <a:pt x="395431" y="1251434"/>
                  </a:cubicBezTo>
                  <a:cubicBezTo>
                    <a:pt x="388207" y="1246274"/>
                    <a:pt x="383563" y="1246274"/>
                    <a:pt x="378919" y="1254014"/>
                  </a:cubicBezTo>
                  <a:cubicBezTo>
                    <a:pt x="356216" y="1293228"/>
                    <a:pt x="319066" y="1317479"/>
                    <a:pt x="283464" y="1342246"/>
                  </a:cubicBezTo>
                  <a:cubicBezTo>
                    <a:pt x="276240" y="1346890"/>
                    <a:pt x="272112" y="1346374"/>
                    <a:pt x="265920" y="1341214"/>
                  </a:cubicBezTo>
                  <a:cubicBezTo>
                    <a:pt x="214323" y="1297356"/>
                    <a:pt x="169433" y="1246790"/>
                    <a:pt x="130218" y="1191580"/>
                  </a:cubicBezTo>
                  <a:cubicBezTo>
                    <a:pt x="125575" y="1185389"/>
                    <a:pt x="125059" y="1180745"/>
                    <a:pt x="130734" y="1174553"/>
                  </a:cubicBezTo>
                  <a:cubicBezTo>
                    <a:pt x="146730" y="1157010"/>
                    <a:pt x="161177" y="1138435"/>
                    <a:pt x="177688" y="1121408"/>
                  </a:cubicBezTo>
                  <a:cubicBezTo>
                    <a:pt x="191104" y="1107476"/>
                    <a:pt x="209163" y="1099221"/>
                    <a:pt x="225674" y="1089417"/>
                  </a:cubicBezTo>
                  <a:cubicBezTo>
                    <a:pt x="236510" y="1083225"/>
                    <a:pt x="237026" y="1078065"/>
                    <a:pt x="230834" y="1067230"/>
                  </a:cubicBezTo>
                  <a:cubicBezTo>
                    <a:pt x="218967" y="1047107"/>
                    <a:pt x="208647" y="1025436"/>
                    <a:pt x="198327" y="1004281"/>
                  </a:cubicBezTo>
                  <a:cubicBezTo>
                    <a:pt x="194716" y="997057"/>
                    <a:pt x="192136" y="993445"/>
                    <a:pt x="183880" y="998089"/>
                  </a:cubicBezTo>
                  <a:cubicBezTo>
                    <a:pt x="147246" y="1017180"/>
                    <a:pt x="108031" y="1024920"/>
                    <a:pt x="67269" y="1025952"/>
                  </a:cubicBezTo>
                  <a:cubicBezTo>
                    <a:pt x="63657" y="1025952"/>
                    <a:pt x="59529" y="1026984"/>
                    <a:pt x="55918" y="1027500"/>
                  </a:cubicBezTo>
                  <a:cubicBezTo>
                    <a:pt x="48694" y="1028532"/>
                    <a:pt x="44050" y="1025952"/>
                    <a:pt x="41470" y="1018212"/>
                  </a:cubicBezTo>
                  <a:cubicBezTo>
                    <a:pt x="21347" y="960939"/>
                    <a:pt x="6384" y="902117"/>
                    <a:pt x="1224" y="841748"/>
                  </a:cubicBezTo>
                  <a:cubicBezTo>
                    <a:pt x="-1872" y="808725"/>
                    <a:pt x="-1356" y="809241"/>
                    <a:pt x="30635" y="797374"/>
                  </a:cubicBezTo>
                  <a:cubicBezTo>
                    <a:pt x="64173" y="784474"/>
                    <a:pt x="98744" y="775703"/>
                    <a:pt x="134862" y="778799"/>
                  </a:cubicBezTo>
                  <a:cubicBezTo>
                    <a:pt x="144150" y="779315"/>
                    <a:pt x="147246" y="775187"/>
                    <a:pt x="147246" y="765899"/>
                  </a:cubicBezTo>
                  <a:cubicBezTo>
                    <a:pt x="147246" y="742680"/>
                    <a:pt x="148278" y="719461"/>
                    <a:pt x="150342" y="696242"/>
                  </a:cubicBezTo>
                  <a:cubicBezTo>
                    <a:pt x="151373" y="685923"/>
                    <a:pt x="150858" y="678699"/>
                    <a:pt x="137442" y="678699"/>
                  </a:cubicBezTo>
                  <a:cubicBezTo>
                    <a:pt x="92552" y="678699"/>
                    <a:pt x="53854" y="657544"/>
                    <a:pt x="14639" y="639485"/>
                  </a:cubicBezTo>
                  <a:cubicBezTo>
                    <a:pt x="7932" y="636389"/>
                    <a:pt x="6384" y="632261"/>
                    <a:pt x="7932" y="625037"/>
                  </a:cubicBezTo>
                  <a:cubicBezTo>
                    <a:pt x="20315" y="558476"/>
                    <a:pt x="40954" y="494495"/>
                    <a:pt x="69333" y="432578"/>
                  </a:cubicBezTo>
                  <a:cubicBezTo>
                    <a:pt x="72945" y="424838"/>
                    <a:pt x="77073" y="421742"/>
                    <a:pt x="86360" y="423806"/>
                  </a:cubicBezTo>
                  <a:cubicBezTo>
                    <a:pt x="107515" y="428450"/>
                    <a:pt x="129186" y="432578"/>
                    <a:pt x="150858" y="436706"/>
                  </a:cubicBezTo>
                  <a:cubicBezTo>
                    <a:pt x="171497" y="440833"/>
                    <a:pt x="188008" y="453733"/>
                    <a:pt x="206583" y="463536"/>
                  </a:cubicBezTo>
                  <a:cubicBezTo>
                    <a:pt x="216903" y="468696"/>
                    <a:pt x="221546" y="467664"/>
                    <a:pt x="227738" y="457345"/>
                  </a:cubicBezTo>
                  <a:cubicBezTo>
                    <a:pt x="239606" y="436706"/>
                    <a:pt x="253021" y="416582"/>
                    <a:pt x="266952" y="396459"/>
                  </a:cubicBezTo>
                  <a:cubicBezTo>
                    <a:pt x="271596" y="389752"/>
                    <a:pt x="271596" y="385108"/>
                    <a:pt x="264373" y="380980"/>
                  </a:cubicBezTo>
                  <a:cubicBezTo>
                    <a:pt x="225158" y="357761"/>
                    <a:pt x="200391" y="320611"/>
                    <a:pt x="175108" y="284492"/>
                  </a:cubicBezTo>
                  <a:cubicBezTo>
                    <a:pt x="170465" y="277785"/>
                    <a:pt x="170981" y="273657"/>
                    <a:pt x="176140" y="267981"/>
                  </a:cubicBezTo>
                  <a:cubicBezTo>
                    <a:pt x="219998" y="216383"/>
                    <a:pt x="270048" y="171493"/>
                    <a:pt x="325258" y="132279"/>
                  </a:cubicBezTo>
                  <a:cubicBezTo>
                    <a:pt x="331966" y="127635"/>
                    <a:pt x="336609" y="126603"/>
                    <a:pt x="343317" y="132795"/>
                  </a:cubicBezTo>
                  <a:cubicBezTo>
                    <a:pt x="360344" y="148274"/>
                    <a:pt x="378404" y="162722"/>
                    <a:pt x="395431" y="178717"/>
                  </a:cubicBezTo>
                  <a:cubicBezTo>
                    <a:pt x="409362" y="191616"/>
                    <a:pt x="416070" y="209160"/>
                    <a:pt x="426389" y="224639"/>
                  </a:cubicBezTo>
                  <a:cubicBezTo>
                    <a:pt x="437741" y="241666"/>
                    <a:pt x="435161" y="240634"/>
                    <a:pt x="451156" y="231347"/>
                  </a:cubicBezTo>
                  <a:cubicBezTo>
                    <a:pt x="470763" y="219995"/>
                    <a:pt x="491403" y="209676"/>
                    <a:pt x="512042" y="200388"/>
                  </a:cubicBezTo>
                  <a:cubicBezTo>
                    <a:pt x="521329" y="196260"/>
                    <a:pt x="522361" y="192132"/>
                    <a:pt x="518233" y="183877"/>
                  </a:cubicBezTo>
                  <a:cubicBezTo>
                    <a:pt x="499142" y="148274"/>
                    <a:pt x="492434" y="109576"/>
                    <a:pt x="491403" y="69846"/>
                  </a:cubicBezTo>
                  <a:cubicBezTo>
                    <a:pt x="491403" y="66234"/>
                    <a:pt x="490371" y="62106"/>
                    <a:pt x="489855" y="58494"/>
                  </a:cubicBezTo>
                  <a:cubicBezTo>
                    <a:pt x="488307" y="50239"/>
                    <a:pt x="491403" y="46111"/>
                    <a:pt x="499658" y="43015"/>
                  </a:cubicBezTo>
                  <a:cubicBezTo>
                    <a:pt x="563123" y="20312"/>
                    <a:pt x="628653" y="6380"/>
                    <a:pt x="695730" y="189"/>
                  </a:cubicBezTo>
                  <a:cubicBezTo>
                    <a:pt x="706049" y="-843"/>
                    <a:pt x="710693" y="2253"/>
                    <a:pt x="713273" y="12056"/>
                  </a:cubicBezTo>
                  <a:cubicBezTo>
                    <a:pt x="715337" y="19796"/>
                    <a:pt x="717917" y="27536"/>
                    <a:pt x="721012" y="35275"/>
                  </a:cubicBezTo>
                  <a:cubicBezTo>
                    <a:pt x="734428" y="67266"/>
                    <a:pt x="741136" y="99772"/>
                    <a:pt x="738556" y="134343"/>
                  </a:cubicBezTo>
                  <a:cubicBezTo>
                    <a:pt x="737524" y="145694"/>
                    <a:pt x="742168" y="148790"/>
                    <a:pt x="753519" y="148790"/>
                  </a:cubicBezTo>
                  <a:cubicBezTo>
                    <a:pt x="775706" y="148274"/>
                    <a:pt x="797893" y="149822"/>
                    <a:pt x="820596" y="151886"/>
                  </a:cubicBezTo>
                  <a:cubicBezTo>
                    <a:pt x="831948" y="152918"/>
                    <a:pt x="838655" y="152402"/>
                    <a:pt x="838655" y="138471"/>
                  </a:cubicBezTo>
                  <a:cubicBezTo>
                    <a:pt x="838655" y="94097"/>
                    <a:pt x="859810" y="55914"/>
                    <a:pt x="877354" y="16700"/>
                  </a:cubicBezTo>
                  <a:cubicBezTo>
                    <a:pt x="880449" y="9476"/>
                    <a:pt x="885093" y="7928"/>
                    <a:pt x="892317" y="9476"/>
                  </a:cubicBezTo>
                  <a:cubicBezTo>
                    <a:pt x="958878" y="21860"/>
                    <a:pt x="1022859" y="42499"/>
                    <a:pt x="1084777" y="70878"/>
                  </a:cubicBezTo>
                  <a:cubicBezTo>
                    <a:pt x="1092000" y="74489"/>
                    <a:pt x="1095096" y="78617"/>
                    <a:pt x="1093032" y="86873"/>
                  </a:cubicBezTo>
                  <a:cubicBezTo>
                    <a:pt x="1088388" y="108544"/>
                    <a:pt x="1084261" y="130731"/>
                    <a:pt x="1079617" y="152402"/>
                  </a:cubicBezTo>
                  <a:cubicBezTo>
                    <a:pt x="1075489" y="172525"/>
                    <a:pt x="1062590" y="189036"/>
                    <a:pt x="1053302" y="206580"/>
                  </a:cubicBezTo>
                  <a:cubicBezTo>
                    <a:pt x="1047626" y="217415"/>
                    <a:pt x="1048658" y="222575"/>
                    <a:pt x="1060010" y="228251"/>
                  </a:cubicBezTo>
                  <a:cubicBezTo>
                    <a:pt x="1080133" y="239602"/>
                    <a:pt x="1099740" y="252502"/>
                    <a:pt x="1118315" y="265917"/>
                  </a:cubicBezTo>
                  <a:cubicBezTo>
                    <a:pt x="1126571" y="272109"/>
                    <a:pt x="1131214" y="271593"/>
                    <a:pt x="1136374" y="262821"/>
                  </a:cubicBezTo>
                  <a:cubicBezTo>
                    <a:pt x="1159077" y="223607"/>
                    <a:pt x="1196744" y="199872"/>
                    <a:pt x="1232346" y="174589"/>
                  </a:cubicBezTo>
                  <a:cubicBezTo>
                    <a:pt x="1238538" y="170461"/>
                    <a:pt x="1242666" y="170977"/>
                    <a:pt x="1247825" y="175621"/>
                  </a:cubicBezTo>
                  <a:cubicBezTo>
                    <a:pt x="1299939" y="219995"/>
                    <a:pt x="1345345" y="270045"/>
                    <a:pt x="1384559" y="325770"/>
                  </a:cubicBezTo>
                  <a:cubicBezTo>
                    <a:pt x="1389203" y="331962"/>
                    <a:pt x="1389719" y="336606"/>
                    <a:pt x="1384043" y="342798"/>
                  </a:cubicBezTo>
                  <a:cubicBezTo>
                    <a:pt x="1368048" y="360857"/>
                    <a:pt x="1352569" y="379432"/>
                    <a:pt x="1336057" y="396975"/>
                  </a:cubicBezTo>
                  <a:cubicBezTo>
                    <a:pt x="1323674" y="409875"/>
                    <a:pt x="1306131" y="417098"/>
                    <a:pt x="1291167" y="426902"/>
                  </a:cubicBezTo>
                  <a:cubicBezTo>
                    <a:pt x="1276720" y="436706"/>
                    <a:pt x="1276720" y="436190"/>
                    <a:pt x="1284976" y="451153"/>
                  </a:cubicBezTo>
                  <a:cubicBezTo>
                    <a:pt x="1295811" y="471792"/>
                    <a:pt x="1306647" y="492431"/>
                    <a:pt x="1316450" y="513070"/>
                  </a:cubicBezTo>
                  <a:cubicBezTo>
                    <a:pt x="1320062" y="520294"/>
                    <a:pt x="1323158" y="523390"/>
                    <a:pt x="1330898" y="519262"/>
                  </a:cubicBezTo>
                  <a:cubicBezTo>
                    <a:pt x="1367532" y="500171"/>
                    <a:pt x="1406746" y="492431"/>
                    <a:pt x="1447509" y="491399"/>
                  </a:cubicBezTo>
                  <a:cubicBezTo>
                    <a:pt x="1451120" y="491399"/>
                    <a:pt x="1455248" y="490367"/>
                    <a:pt x="1458860" y="489851"/>
                  </a:cubicBezTo>
                  <a:cubicBezTo>
                    <a:pt x="1466600" y="488819"/>
                    <a:pt x="1470728" y="491399"/>
                    <a:pt x="1473307" y="499139"/>
                  </a:cubicBezTo>
                  <a:cubicBezTo>
                    <a:pt x="1493431" y="556412"/>
                    <a:pt x="1508394" y="615234"/>
                    <a:pt x="1513554" y="675603"/>
                  </a:cubicBezTo>
                  <a:cubicBezTo>
                    <a:pt x="1513554" y="676635"/>
                    <a:pt x="1513554" y="678183"/>
                    <a:pt x="1514070" y="679215"/>
                  </a:cubicBezTo>
                  <a:cubicBezTo>
                    <a:pt x="1518713" y="714301"/>
                    <a:pt x="1519745" y="706046"/>
                    <a:pt x="1490335" y="717397"/>
                  </a:cubicBezTo>
                  <a:cubicBezTo>
                    <a:pt x="1454732" y="730813"/>
                    <a:pt x="1418614" y="741648"/>
                    <a:pt x="1379916" y="738036"/>
                  </a:cubicBezTo>
                  <a:cubicBezTo>
                    <a:pt x="1371144" y="737004"/>
                    <a:pt x="1368048" y="740616"/>
                    <a:pt x="1367532" y="749904"/>
                  </a:cubicBezTo>
                  <a:cubicBezTo>
                    <a:pt x="1367016" y="774155"/>
                    <a:pt x="1365984" y="797890"/>
                    <a:pt x="1363920" y="822141"/>
                  </a:cubicBezTo>
                  <a:cubicBezTo>
                    <a:pt x="1363404" y="831944"/>
                    <a:pt x="1363920" y="838136"/>
                    <a:pt x="1375788" y="838136"/>
                  </a:cubicBezTo>
                  <a:cubicBezTo>
                    <a:pt x="1420678" y="838136"/>
                    <a:pt x="1459376" y="858775"/>
                    <a:pt x="1498590" y="876834"/>
                  </a:cubicBezTo>
                  <a:cubicBezTo>
                    <a:pt x="1505298" y="879930"/>
                    <a:pt x="1507878" y="883542"/>
                    <a:pt x="1506330" y="891798"/>
                  </a:cubicBezTo>
                  <a:cubicBezTo>
                    <a:pt x="1493947" y="958875"/>
                    <a:pt x="1472791" y="1023372"/>
                    <a:pt x="1444413" y="1085289"/>
                  </a:cubicBezTo>
                  <a:cubicBezTo>
                    <a:pt x="1441317" y="1092513"/>
                    <a:pt x="1437189" y="1094577"/>
                    <a:pt x="1429449" y="1093029"/>
                  </a:cubicBezTo>
                  <a:cubicBezTo>
                    <a:pt x="1386623" y="1085289"/>
                    <a:pt x="1343797" y="1078581"/>
                    <a:pt x="1306647" y="1052783"/>
                  </a:cubicBezTo>
                  <a:cubicBezTo>
                    <a:pt x="1297875" y="1046591"/>
                    <a:pt x="1293231" y="1048655"/>
                    <a:pt x="1287556" y="1057942"/>
                  </a:cubicBezTo>
                  <a:cubicBezTo>
                    <a:pt x="1275688" y="1078581"/>
                    <a:pt x="1262273" y="1098705"/>
                    <a:pt x="1248857" y="1118828"/>
                  </a:cubicBezTo>
                  <a:cubicBezTo>
                    <a:pt x="1244214" y="1125535"/>
                    <a:pt x="1242150" y="1130179"/>
                    <a:pt x="1250405" y="1135339"/>
                  </a:cubicBezTo>
                  <a:cubicBezTo>
                    <a:pt x="1289620" y="1158558"/>
                    <a:pt x="1313871" y="1194676"/>
                    <a:pt x="1339153" y="1230795"/>
                  </a:cubicBezTo>
                  <a:cubicBezTo>
                    <a:pt x="1344313" y="1238018"/>
                    <a:pt x="1343797" y="1242662"/>
                    <a:pt x="1337605" y="1249370"/>
                  </a:cubicBezTo>
                  <a:cubicBezTo>
                    <a:pt x="1293747" y="1300968"/>
                    <a:pt x="1244214" y="1345342"/>
                    <a:pt x="1189004" y="1384040"/>
                  </a:cubicBezTo>
                  <a:cubicBezTo>
                    <a:pt x="1182296" y="1388684"/>
                    <a:pt x="1177652" y="1389716"/>
                    <a:pt x="1170945" y="1383524"/>
                  </a:cubicBezTo>
                  <a:cubicBezTo>
                    <a:pt x="1153918" y="1368045"/>
                    <a:pt x="1135858" y="1353597"/>
                    <a:pt x="1118831" y="1337602"/>
                  </a:cubicBezTo>
                  <a:cubicBezTo>
                    <a:pt x="1104384" y="1324187"/>
                    <a:pt x="1096644" y="1306128"/>
                    <a:pt x="1086840" y="1289616"/>
                  </a:cubicBezTo>
                  <a:cubicBezTo>
                    <a:pt x="1080133" y="1278265"/>
                    <a:pt x="1074973" y="1277749"/>
                    <a:pt x="1064137" y="1284456"/>
                  </a:cubicBezTo>
                  <a:cubicBezTo>
                    <a:pt x="1044530" y="1296324"/>
                    <a:pt x="1023375" y="1306643"/>
                    <a:pt x="1002220" y="1316447"/>
                  </a:cubicBezTo>
                  <a:cubicBezTo>
                    <a:pt x="993449" y="1320575"/>
                    <a:pt x="991385" y="1324703"/>
                    <a:pt x="996028" y="1332958"/>
                  </a:cubicBezTo>
                  <a:cubicBezTo>
                    <a:pt x="1015120" y="1368561"/>
                    <a:pt x="1021827" y="1407259"/>
                    <a:pt x="1022859" y="1446989"/>
                  </a:cubicBezTo>
                  <a:cubicBezTo>
                    <a:pt x="1022859" y="1451117"/>
                    <a:pt x="1023891" y="1455245"/>
                    <a:pt x="1024407" y="1459889"/>
                  </a:cubicBezTo>
                  <a:cubicBezTo>
                    <a:pt x="1025439" y="1466596"/>
                    <a:pt x="1022859" y="1470724"/>
                    <a:pt x="1015636" y="1473304"/>
                  </a:cubicBezTo>
                  <a:cubicBezTo>
                    <a:pt x="970745" y="1493943"/>
                    <a:pt x="870646" y="1516130"/>
                    <a:pt x="817500" y="1518710"/>
                  </a:cubicBezTo>
                  <a:close/>
                  <a:moveTo>
                    <a:pt x="758163" y="1148238"/>
                  </a:moveTo>
                  <a:cubicBezTo>
                    <a:pt x="974357" y="1144627"/>
                    <a:pt x="1145146" y="976418"/>
                    <a:pt x="1145146" y="758675"/>
                  </a:cubicBezTo>
                  <a:cubicBezTo>
                    <a:pt x="1145146" y="542481"/>
                    <a:pt x="974357" y="371176"/>
                    <a:pt x="757131" y="371176"/>
                  </a:cubicBezTo>
                  <a:cubicBezTo>
                    <a:pt x="539904" y="371176"/>
                    <a:pt x="368600" y="542481"/>
                    <a:pt x="368600" y="759707"/>
                  </a:cubicBezTo>
                  <a:cubicBezTo>
                    <a:pt x="369116" y="977966"/>
                    <a:pt x="541452" y="1145659"/>
                    <a:pt x="758163" y="1148238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ECD3404-3EA6-420D-8DBC-6D3A595FBFA2}"/>
              </a:ext>
            </a:extLst>
          </p:cNvPr>
          <p:cNvGrpSpPr/>
          <p:nvPr userDrawn="1"/>
        </p:nvGrpSpPr>
        <p:grpSpPr>
          <a:xfrm>
            <a:off x="0" y="2766599"/>
            <a:ext cx="2745260" cy="2471860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8ECA3BD-4287-4CAB-8CFB-CC4BBC008582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404465C-B632-42F2-8273-BA2C7FFDA7A2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00150D0-F178-431E-B2C4-A43288E12324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E443C86-7937-4604-892A-31CBB4C3B253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3011AC2-F2FD-44CD-BF51-A2C7AB4FB7F5}"/>
              </a:ext>
            </a:extLst>
          </p:cNvPr>
          <p:cNvSpPr/>
          <p:nvPr userDrawn="1"/>
        </p:nvSpPr>
        <p:spPr>
          <a:xfrm>
            <a:off x="3140906" y="3608100"/>
            <a:ext cx="623915" cy="635123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795D01C-5E4D-42EF-81C8-036347FC14D7}"/>
              </a:ext>
            </a:extLst>
          </p:cNvPr>
          <p:cNvSpPr/>
          <p:nvPr userDrawn="1"/>
        </p:nvSpPr>
        <p:spPr>
          <a:xfrm rot="2246763">
            <a:off x="103562" y="2021654"/>
            <a:ext cx="1218879" cy="1218879"/>
          </a:xfrm>
          <a:custGeom>
            <a:avLst/>
            <a:gdLst>
              <a:gd name="connsiteX0" fmla="*/ 894776 w 1774962"/>
              <a:gd name="connsiteY0" fmla="*/ 1775736 h 1774962"/>
              <a:gd name="connsiteX1" fmla="*/ 852466 w 1774962"/>
              <a:gd name="connsiteY1" fmla="*/ 1775736 h 1774962"/>
              <a:gd name="connsiteX2" fmla="*/ 839567 w 1774962"/>
              <a:gd name="connsiteY2" fmla="*/ 1764901 h 1774962"/>
              <a:gd name="connsiteX3" fmla="*/ 819960 w 1774962"/>
              <a:gd name="connsiteY3" fmla="*/ 1666349 h 1774962"/>
              <a:gd name="connsiteX4" fmla="*/ 822024 w 1774962"/>
              <a:gd name="connsiteY4" fmla="*/ 1636938 h 1774962"/>
              <a:gd name="connsiteX5" fmla="*/ 811704 w 1774962"/>
              <a:gd name="connsiteY5" fmla="*/ 1623523 h 1774962"/>
              <a:gd name="connsiteX6" fmla="*/ 695093 w 1774962"/>
              <a:gd name="connsiteY6" fmla="*/ 1601852 h 1774962"/>
              <a:gd name="connsiteX7" fmla="*/ 680130 w 1774962"/>
              <a:gd name="connsiteY7" fmla="*/ 1610623 h 1774962"/>
              <a:gd name="connsiteX8" fmla="*/ 615116 w 1774962"/>
              <a:gd name="connsiteY8" fmla="*/ 1727234 h 1774962"/>
              <a:gd name="connsiteX9" fmla="*/ 603765 w 1774962"/>
              <a:gd name="connsiteY9" fmla="*/ 1730330 h 1774962"/>
              <a:gd name="connsiteX10" fmla="*/ 512953 w 1774962"/>
              <a:gd name="connsiteY10" fmla="*/ 1694212 h 1774962"/>
              <a:gd name="connsiteX11" fmla="*/ 507277 w 1774962"/>
              <a:gd name="connsiteY11" fmla="*/ 1681828 h 1774962"/>
              <a:gd name="connsiteX12" fmla="*/ 527400 w 1774962"/>
              <a:gd name="connsiteY12" fmla="*/ 1583277 h 1774962"/>
              <a:gd name="connsiteX13" fmla="*/ 541848 w 1774962"/>
              <a:gd name="connsiteY13" fmla="*/ 1552834 h 1774962"/>
              <a:gd name="connsiteX14" fmla="*/ 537720 w 1774962"/>
              <a:gd name="connsiteY14" fmla="*/ 1539418 h 1774962"/>
              <a:gd name="connsiteX15" fmla="*/ 435041 w 1774962"/>
              <a:gd name="connsiteY15" fmla="*/ 1472857 h 1774962"/>
              <a:gd name="connsiteX16" fmla="*/ 420593 w 1774962"/>
              <a:gd name="connsiteY16" fmla="*/ 1474921 h 1774962"/>
              <a:gd name="connsiteX17" fmla="*/ 315334 w 1774962"/>
              <a:gd name="connsiteY17" fmla="*/ 1559026 h 1774962"/>
              <a:gd name="connsiteX18" fmla="*/ 302950 w 1774962"/>
              <a:gd name="connsiteY18" fmla="*/ 1557478 h 1774962"/>
              <a:gd name="connsiteX19" fmla="*/ 233809 w 1774962"/>
              <a:gd name="connsiteY19" fmla="*/ 1490401 h 1774962"/>
              <a:gd name="connsiteX20" fmla="*/ 232777 w 1774962"/>
              <a:gd name="connsiteY20" fmla="*/ 1476985 h 1774962"/>
              <a:gd name="connsiteX21" fmla="*/ 289019 w 1774962"/>
              <a:gd name="connsiteY21" fmla="*/ 1393397 h 1774962"/>
              <a:gd name="connsiteX22" fmla="*/ 312754 w 1774962"/>
              <a:gd name="connsiteY22" fmla="*/ 1371726 h 1774962"/>
              <a:gd name="connsiteX23" fmla="*/ 314818 w 1774962"/>
              <a:gd name="connsiteY23" fmla="*/ 1355731 h 1774962"/>
              <a:gd name="connsiteX24" fmla="*/ 246193 w 1774962"/>
              <a:gd name="connsiteY24" fmla="*/ 1255631 h 1774962"/>
              <a:gd name="connsiteX25" fmla="*/ 230713 w 1774962"/>
              <a:gd name="connsiteY25" fmla="*/ 1253051 h 1774962"/>
              <a:gd name="connsiteX26" fmla="*/ 102751 w 1774962"/>
              <a:gd name="connsiteY26" fmla="*/ 1289685 h 1774962"/>
              <a:gd name="connsiteX27" fmla="*/ 91916 w 1774962"/>
              <a:gd name="connsiteY27" fmla="*/ 1282978 h 1774962"/>
              <a:gd name="connsiteX28" fmla="*/ 53733 w 1774962"/>
              <a:gd name="connsiteY28" fmla="*/ 1194230 h 1774962"/>
              <a:gd name="connsiteX29" fmla="*/ 58377 w 1774962"/>
              <a:gd name="connsiteY29" fmla="*/ 1181330 h 1774962"/>
              <a:gd name="connsiteX30" fmla="*/ 142481 w 1774962"/>
              <a:gd name="connsiteY30" fmla="*/ 1125605 h 1774962"/>
              <a:gd name="connsiteX31" fmla="*/ 173956 w 1774962"/>
              <a:gd name="connsiteY31" fmla="*/ 1114253 h 1774962"/>
              <a:gd name="connsiteX32" fmla="*/ 180664 w 1774962"/>
              <a:gd name="connsiteY32" fmla="*/ 1101870 h 1774962"/>
              <a:gd name="connsiteX33" fmla="*/ 154865 w 1774962"/>
              <a:gd name="connsiteY33" fmla="*/ 981131 h 1774962"/>
              <a:gd name="connsiteX34" fmla="*/ 144029 w 1774962"/>
              <a:gd name="connsiteY34" fmla="*/ 973391 h 1774962"/>
              <a:gd name="connsiteX35" fmla="*/ 10391 w 1774962"/>
              <a:gd name="connsiteY35" fmla="*/ 958428 h 1774962"/>
              <a:gd name="connsiteX36" fmla="*/ 2135 w 1774962"/>
              <a:gd name="connsiteY36" fmla="*/ 948624 h 1774962"/>
              <a:gd name="connsiteX37" fmla="*/ 588 w 1774962"/>
              <a:gd name="connsiteY37" fmla="*/ 850589 h 1774962"/>
              <a:gd name="connsiteX38" fmla="*/ 10391 w 1774962"/>
              <a:gd name="connsiteY38" fmla="*/ 840785 h 1774962"/>
              <a:gd name="connsiteX39" fmla="*/ 110491 w 1774962"/>
              <a:gd name="connsiteY39" fmla="*/ 820662 h 1774962"/>
              <a:gd name="connsiteX40" fmla="*/ 139901 w 1774962"/>
              <a:gd name="connsiteY40" fmla="*/ 822726 h 1774962"/>
              <a:gd name="connsiteX41" fmla="*/ 153317 w 1774962"/>
              <a:gd name="connsiteY41" fmla="*/ 811890 h 1774962"/>
              <a:gd name="connsiteX42" fmla="*/ 174472 w 1774962"/>
              <a:gd name="connsiteY42" fmla="*/ 696827 h 1774962"/>
              <a:gd name="connsiteX43" fmla="*/ 164152 w 1774962"/>
              <a:gd name="connsiteY43" fmla="*/ 680316 h 1774962"/>
              <a:gd name="connsiteX44" fmla="*/ 49090 w 1774962"/>
              <a:gd name="connsiteY44" fmla="*/ 615819 h 1774962"/>
              <a:gd name="connsiteX45" fmla="*/ 45993 w 1774962"/>
              <a:gd name="connsiteY45" fmla="*/ 606015 h 1774962"/>
              <a:gd name="connsiteX46" fmla="*/ 82628 w 1774962"/>
              <a:gd name="connsiteY46" fmla="*/ 513655 h 1774962"/>
              <a:gd name="connsiteX47" fmla="*/ 93979 w 1774962"/>
              <a:gd name="connsiteY47" fmla="*/ 508496 h 1774962"/>
              <a:gd name="connsiteX48" fmla="*/ 224006 w 1774962"/>
              <a:gd name="connsiteY48" fmla="*/ 543066 h 1774962"/>
              <a:gd name="connsiteX49" fmla="*/ 236905 w 1774962"/>
              <a:gd name="connsiteY49" fmla="*/ 538938 h 1774962"/>
              <a:gd name="connsiteX50" fmla="*/ 302434 w 1774962"/>
              <a:gd name="connsiteY50" fmla="*/ 437291 h 1774962"/>
              <a:gd name="connsiteX51" fmla="*/ 302950 w 1774962"/>
              <a:gd name="connsiteY51" fmla="*/ 423359 h 1774962"/>
              <a:gd name="connsiteX52" fmla="*/ 238453 w 1774962"/>
              <a:gd name="connsiteY52" fmla="*/ 346995 h 1774962"/>
              <a:gd name="connsiteX53" fmla="*/ 228650 w 1774962"/>
              <a:gd name="connsiteY53" fmla="*/ 333063 h 1774962"/>
              <a:gd name="connsiteX54" fmla="*/ 230713 w 1774962"/>
              <a:gd name="connsiteY54" fmla="*/ 290237 h 1774962"/>
              <a:gd name="connsiteX55" fmla="*/ 283859 w 1774962"/>
              <a:gd name="connsiteY55" fmla="*/ 236060 h 1774962"/>
              <a:gd name="connsiteX56" fmla="*/ 300370 w 1774962"/>
              <a:gd name="connsiteY56" fmla="*/ 234512 h 1774962"/>
              <a:gd name="connsiteX57" fmla="*/ 380863 w 1774962"/>
              <a:gd name="connsiteY57" fmla="*/ 288173 h 1774962"/>
              <a:gd name="connsiteX58" fmla="*/ 403050 w 1774962"/>
              <a:gd name="connsiteY58" fmla="*/ 311392 h 1774962"/>
              <a:gd name="connsiteX59" fmla="*/ 422141 w 1774962"/>
              <a:gd name="connsiteY59" fmla="*/ 313972 h 1774962"/>
              <a:gd name="connsiteX60" fmla="*/ 519661 w 1774962"/>
              <a:gd name="connsiteY60" fmla="*/ 246895 h 1774962"/>
              <a:gd name="connsiteX61" fmla="*/ 524820 w 1774962"/>
              <a:gd name="connsiteY61" fmla="*/ 233996 h 1774962"/>
              <a:gd name="connsiteX62" fmla="*/ 492314 w 1774962"/>
              <a:gd name="connsiteY62" fmla="*/ 127704 h 1774962"/>
              <a:gd name="connsiteX63" fmla="*/ 514501 w 1774962"/>
              <a:gd name="connsiteY63" fmla="*/ 82298 h 1774962"/>
              <a:gd name="connsiteX64" fmla="*/ 578482 w 1774962"/>
              <a:gd name="connsiteY64" fmla="*/ 55468 h 1774962"/>
              <a:gd name="connsiteX65" fmla="*/ 595509 w 1774962"/>
              <a:gd name="connsiteY65" fmla="*/ 60111 h 1774962"/>
              <a:gd name="connsiteX66" fmla="*/ 648655 w 1774962"/>
              <a:gd name="connsiteY66" fmla="*/ 139572 h 1774962"/>
              <a:gd name="connsiteX67" fmla="*/ 661039 w 1774962"/>
              <a:gd name="connsiteY67" fmla="*/ 172078 h 1774962"/>
              <a:gd name="connsiteX68" fmla="*/ 675486 w 1774962"/>
              <a:gd name="connsiteY68" fmla="*/ 180334 h 1774962"/>
              <a:gd name="connsiteX69" fmla="*/ 792613 w 1774962"/>
              <a:gd name="connsiteY69" fmla="*/ 155567 h 1774962"/>
              <a:gd name="connsiteX70" fmla="*/ 801900 w 1774962"/>
              <a:gd name="connsiteY70" fmla="*/ 143700 h 1774962"/>
              <a:gd name="connsiteX71" fmla="*/ 816864 w 1774962"/>
              <a:gd name="connsiteY71" fmla="*/ 11094 h 1774962"/>
              <a:gd name="connsiteX72" fmla="*/ 826151 w 1774962"/>
              <a:gd name="connsiteY72" fmla="*/ 2322 h 1774962"/>
              <a:gd name="connsiteX73" fmla="*/ 925219 w 1774962"/>
              <a:gd name="connsiteY73" fmla="*/ 774 h 1774962"/>
              <a:gd name="connsiteX74" fmla="*/ 934507 w 1774962"/>
              <a:gd name="connsiteY74" fmla="*/ 10062 h 1774962"/>
              <a:gd name="connsiteX75" fmla="*/ 954114 w 1774962"/>
              <a:gd name="connsiteY75" fmla="*/ 111193 h 1774962"/>
              <a:gd name="connsiteX76" fmla="*/ 952050 w 1774962"/>
              <a:gd name="connsiteY76" fmla="*/ 140604 h 1774962"/>
              <a:gd name="connsiteX77" fmla="*/ 962369 w 1774962"/>
              <a:gd name="connsiteY77" fmla="*/ 152987 h 1774962"/>
              <a:gd name="connsiteX78" fmla="*/ 1078980 w 1774962"/>
              <a:gd name="connsiteY78" fmla="*/ 174658 h 1774962"/>
              <a:gd name="connsiteX79" fmla="*/ 1093428 w 1774962"/>
              <a:gd name="connsiteY79" fmla="*/ 168467 h 1774962"/>
              <a:gd name="connsiteX80" fmla="*/ 1147089 w 1774962"/>
              <a:gd name="connsiteY80" fmla="*/ 69399 h 1774962"/>
              <a:gd name="connsiteX81" fmla="*/ 1192495 w 1774962"/>
              <a:gd name="connsiteY81" fmla="*/ 54436 h 1774962"/>
              <a:gd name="connsiteX82" fmla="*/ 1258024 w 1774962"/>
              <a:gd name="connsiteY82" fmla="*/ 81266 h 1774962"/>
              <a:gd name="connsiteX83" fmla="*/ 1267312 w 1774962"/>
              <a:gd name="connsiteY83" fmla="*/ 96746 h 1774962"/>
              <a:gd name="connsiteX84" fmla="*/ 1247705 w 1774962"/>
              <a:gd name="connsiteY84" fmla="*/ 192718 h 1774962"/>
              <a:gd name="connsiteX85" fmla="*/ 1233258 w 1774962"/>
              <a:gd name="connsiteY85" fmla="*/ 224192 h 1774962"/>
              <a:gd name="connsiteX86" fmla="*/ 1237385 w 1774962"/>
              <a:gd name="connsiteY86" fmla="*/ 237608 h 1774962"/>
              <a:gd name="connsiteX87" fmla="*/ 1340065 w 1774962"/>
              <a:gd name="connsiteY87" fmla="*/ 304169 h 1774962"/>
              <a:gd name="connsiteX88" fmla="*/ 1354512 w 1774962"/>
              <a:gd name="connsiteY88" fmla="*/ 302621 h 1774962"/>
              <a:gd name="connsiteX89" fmla="*/ 1459771 w 1774962"/>
              <a:gd name="connsiteY89" fmla="*/ 218516 h 1774962"/>
              <a:gd name="connsiteX90" fmla="*/ 1472155 w 1774962"/>
              <a:gd name="connsiteY90" fmla="*/ 220064 h 1774962"/>
              <a:gd name="connsiteX91" fmla="*/ 1541296 w 1774962"/>
              <a:gd name="connsiteY91" fmla="*/ 287657 h 1774962"/>
              <a:gd name="connsiteX92" fmla="*/ 1542328 w 1774962"/>
              <a:gd name="connsiteY92" fmla="*/ 301073 h 1774962"/>
              <a:gd name="connsiteX93" fmla="*/ 1485570 w 1774962"/>
              <a:gd name="connsiteY93" fmla="*/ 385693 h 1774962"/>
              <a:gd name="connsiteX94" fmla="*/ 1462868 w 1774962"/>
              <a:gd name="connsiteY94" fmla="*/ 406332 h 1774962"/>
              <a:gd name="connsiteX95" fmla="*/ 1460803 w 1774962"/>
              <a:gd name="connsiteY95" fmla="*/ 422327 h 1774962"/>
              <a:gd name="connsiteX96" fmla="*/ 1529428 w 1774962"/>
              <a:gd name="connsiteY96" fmla="*/ 522427 h 1774962"/>
              <a:gd name="connsiteX97" fmla="*/ 1544908 w 1774962"/>
              <a:gd name="connsiteY97" fmla="*/ 525007 h 1774962"/>
              <a:gd name="connsiteX98" fmla="*/ 1672870 w 1774962"/>
              <a:gd name="connsiteY98" fmla="*/ 488373 h 1774962"/>
              <a:gd name="connsiteX99" fmla="*/ 1683706 w 1774962"/>
              <a:gd name="connsiteY99" fmla="*/ 495080 h 1774962"/>
              <a:gd name="connsiteX100" fmla="*/ 1721888 w 1774962"/>
              <a:gd name="connsiteY100" fmla="*/ 583828 h 1774962"/>
              <a:gd name="connsiteX101" fmla="*/ 1717244 w 1774962"/>
              <a:gd name="connsiteY101" fmla="*/ 596728 h 1774962"/>
              <a:gd name="connsiteX102" fmla="*/ 1633140 w 1774962"/>
              <a:gd name="connsiteY102" fmla="*/ 652453 h 1774962"/>
              <a:gd name="connsiteX103" fmla="*/ 1601665 w 1774962"/>
              <a:gd name="connsiteY103" fmla="*/ 663805 h 1774962"/>
              <a:gd name="connsiteX104" fmla="*/ 1594958 w 1774962"/>
              <a:gd name="connsiteY104" fmla="*/ 676188 h 1774962"/>
              <a:gd name="connsiteX105" fmla="*/ 1620241 w 1774962"/>
              <a:gd name="connsiteY105" fmla="*/ 795895 h 1774962"/>
              <a:gd name="connsiteX106" fmla="*/ 1631076 w 1774962"/>
              <a:gd name="connsiteY106" fmla="*/ 804667 h 1774962"/>
              <a:gd name="connsiteX107" fmla="*/ 1763682 w 1774962"/>
              <a:gd name="connsiteY107" fmla="*/ 819630 h 1774962"/>
              <a:gd name="connsiteX108" fmla="*/ 1773486 w 1774962"/>
              <a:gd name="connsiteY108" fmla="*/ 829950 h 1774962"/>
              <a:gd name="connsiteX109" fmla="*/ 1775034 w 1774962"/>
              <a:gd name="connsiteY109" fmla="*/ 927985 h 1774962"/>
              <a:gd name="connsiteX110" fmla="*/ 1766262 w 1774962"/>
              <a:gd name="connsiteY110" fmla="*/ 937273 h 1774962"/>
              <a:gd name="connsiteX111" fmla="*/ 1663583 w 1774962"/>
              <a:gd name="connsiteY111" fmla="*/ 957396 h 1774962"/>
              <a:gd name="connsiteX112" fmla="*/ 1636752 w 1774962"/>
              <a:gd name="connsiteY112" fmla="*/ 955332 h 1774962"/>
              <a:gd name="connsiteX113" fmla="*/ 1622304 w 1774962"/>
              <a:gd name="connsiteY113" fmla="*/ 966684 h 1774962"/>
              <a:gd name="connsiteX114" fmla="*/ 1601149 w 1774962"/>
              <a:gd name="connsiteY114" fmla="*/ 1081746 h 1774962"/>
              <a:gd name="connsiteX115" fmla="*/ 1610437 w 1774962"/>
              <a:gd name="connsiteY115" fmla="*/ 1097742 h 1774962"/>
              <a:gd name="connsiteX116" fmla="*/ 1726016 w 1774962"/>
              <a:gd name="connsiteY116" fmla="*/ 1161723 h 1774962"/>
              <a:gd name="connsiteX117" fmla="*/ 1729112 w 1774962"/>
              <a:gd name="connsiteY117" fmla="*/ 1174107 h 1774962"/>
              <a:gd name="connsiteX118" fmla="*/ 1693509 w 1774962"/>
              <a:gd name="connsiteY118" fmla="*/ 1263887 h 1774962"/>
              <a:gd name="connsiteX119" fmla="*/ 1681126 w 1774962"/>
              <a:gd name="connsiteY119" fmla="*/ 1270078 h 1774962"/>
              <a:gd name="connsiteX120" fmla="*/ 1581542 w 1774962"/>
              <a:gd name="connsiteY120" fmla="*/ 1249955 h 1774962"/>
              <a:gd name="connsiteX121" fmla="*/ 1552647 w 1774962"/>
              <a:gd name="connsiteY121" fmla="*/ 1236024 h 1774962"/>
              <a:gd name="connsiteX122" fmla="*/ 1538200 w 1774962"/>
              <a:gd name="connsiteY122" fmla="*/ 1240152 h 1774962"/>
              <a:gd name="connsiteX123" fmla="*/ 1473187 w 1774962"/>
              <a:gd name="connsiteY123" fmla="*/ 1340767 h 1774962"/>
              <a:gd name="connsiteX124" fmla="*/ 1475251 w 1774962"/>
              <a:gd name="connsiteY124" fmla="*/ 1358310 h 1774962"/>
              <a:gd name="connsiteX125" fmla="*/ 1535104 w 1774962"/>
              <a:gd name="connsiteY125" fmla="*/ 1430031 h 1774962"/>
              <a:gd name="connsiteX126" fmla="*/ 1545424 w 1774962"/>
              <a:gd name="connsiteY126" fmla="*/ 1444995 h 1774962"/>
              <a:gd name="connsiteX127" fmla="*/ 1542844 w 1774962"/>
              <a:gd name="connsiteY127" fmla="*/ 1489885 h 1774962"/>
              <a:gd name="connsiteX128" fmla="*/ 1491246 w 1774962"/>
              <a:gd name="connsiteY128" fmla="*/ 1542514 h 1774962"/>
              <a:gd name="connsiteX129" fmla="*/ 1472155 w 1774962"/>
              <a:gd name="connsiteY129" fmla="*/ 1544062 h 1774962"/>
              <a:gd name="connsiteX130" fmla="*/ 1393726 w 1774962"/>
              <a:gd name="connsiteY130" fmla="*/ 1491948 h 1774962"/>
              <a:gd name="connsiteX131" fmla="*/ 1369992 w 1774962"/>
              <a:gd name="connsiteY131" fmla="*/ 1466666 h 1774962"/>
              <a:gd name="connsiteX132" fmla="*/ 1352964 w 1774962"/>
              <a:gd name="connsiteY132" fmla="*/ 1464602 h 1774962"/>
              <a:gd name="connsiteX133" fmla="*/ 1254413 w 1774962"/>
              <a:gd name="connsiteY133" fmla="*/ 1532711 h 1774962"/>
              <a:gd name="connsiteX134" fmla="*/ 1248737 w 1774962"/>
              <a:gd name="connsiteY134" fmla="*/ 1544578 h 1774962"/>
              <a:gd name="connsiteX135" fmla="*/ 1284339 w 1774962"/>
              <a:gd name="connsiteY135" fmla="*/ 1662221 h 1774962"/>
              <a:gd name="connsiteX136" fmla="*/ 1268860 w 1774962"/>
              <a:gd name="connsiteY136" fmla="*/ 1693180 h 1774962"/>
              <a:gd name="connsiteX137" fmla="*/ 1195591 w 1774962"/>
              <a:gd name="connsiteY137" fmla="*/ 1724654 h 1774962"/>
              <a:gd name="connsiteX138" fmla="*/ 1178564 w 1774962"/>
              <a:gd name="connsiteY138" fmla="*/ 1719495 h 1774962"/>
              <a:gd name="connsiteX139" fmla="*/ 1125418 w 1774962"/>
              <a:gd name="connsiteY139" fmla="*/ 1640034 h 1774962"/>
              <a:gd name="connsiteX140" fmla="*/ 1113035 w 1774962"/>
              <a:gd name="connsiteY140" fmla="*/ 1606496 h 1774962"/>
              <a:gd name="connsiteX141" fmla="*/ 1099619 w 1774962"/>
              <a:gd name="connsiteY141" fmla="*/ 1599272 h 1774962"/>
              <a:gd name="connsiteX142" fmla="*/ 979913 w 1774962"/>
              <a:gd name="connsiteY142" fmla="*/ 1624555 h 1774962"/>
              <a:gd name="connsiteX143" fmla="*/ 972173 w 1774962"/>
              <a:gd name="connsiteY143" fmla="*/ 1634874 h 1774962"/>
              <a:gd name="connsiteX144" fmla="*/ 957726 w 1774962"/>
              <a:gd name="connsiteY144" fmla="*/ 1767481 h 1774962"/>
              <a:gd name="connsiteX145" fmla="*/ 945858 w 1774962"/>
              <a:gd name="connsiteY145" fmla="*/ 1777800 h 1774962"/>
              <a:gd name="connsiteX146" fmla="*/ 895808 w 1774962"/>
              <a:gd name="connsiteY146" fmla="*/ 1779864 h 1774962"/>
              <a:gd name="connsiteX147" fmla="*/ 894776 w 1774962"/>
              <a:gd name="connsiteY147" fmla="*/ 1775736 h 1774962"/>
              <a:gd name="connsiteX148" fmla="*/ 890648 w 1774962"/>
              <a:gd name="connsiteY148" fmla="*/ 1454798 h 1774962"/>
              <a:gd name="connsiteX149" fmla="*/ 1452548 w 1774962"/>
              <a:gd name="connsiteY149" fmla="*/ 884127 h 1774962"/>
              <a:gd name="connsiteX150" fmla="*/ 881361 w 1774962"/>
              <a:gd name="connsiteY150" fmla="*/ 322228 h 1774962"/>
              <a:gd name="connsiteX151" fmla="*/ 320494 w 1774962"/>
              <a:gd name="connsiteY151" fmla="*/ 893415 h 1774962"/>
              <a:gd name="connsiteX152" fmla="*/ 890648 w 1774962"/>
              <a:gd name="connsiteY152" fmla="*/ 1454798 h 177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1774962" h="1774962">
                <a:moveTo>
                  <a:pt x="894776" y="1775736"/>
                </a:moveTo>
                <a:cubicBezTo>
                  <a:pt x="880845" y="1775736"/>
                  <a:pt x="866397" y="1775736"/>
                  <a:pt x="852466" y="1775736"/>
                </a:cubicBezTo>
                <a:cubicBezTo>
                  <a:pt x="844726" y="1775736"/>
                  <a:pt x="840599" y="1772640"/>
                  <a:pt x="839567" y="1764901"/>
                </a:cubicBezTo>
                <a:cubicBezTo>
                  <a:pt x="833375" y="1731878"/>
                  <a:pt x="826151" y="1699371"/>
                  <a:pt x="819960" y="1666349"/>
                </a:cubicBezTo>
                <a:cubicBezTo>
                  <a:pt x="817896" y="1656545"/>
                  <a:pt x="820992" y="1646742"/>
                  <a:pt x="822024" y="1636938"/>
                </a:cubicBezTo>
                <a:cubicBezTo>
                  <a:pt x="823056" y="1628682"/>
                  <a:pt x="820992" y="1624555"/>
                  <a:pt x="811704" y="1623523"/>
                </a:cubicBezTo>
                <a:cubicBezTo>
                  <a:pt x="772490" y="1619395"/>
                  <a:pt x="733275" y="1612171"/>
                  <a:pt x="695093" y="1601852"/>
                </a:cubicBezTo>
                <a:cubicBezTo>
                  <a:pt x="686837" y="1599788"/>
                  <a:pt x="682194" y="1602368"/>
                  <a:pt x="680130" y="1610623"/>
                </a:cubicBezTo>
                <a:cubicBezTo>
                  <a:pt x="669294" y="1655513"/>
                  <a:pt x="636788" y="1688020"/>
                  <a:pt x="615116" y="1727234"/>
                </a:cubicBezTo>
                <a:cubicBezTo>
                  <a:pt x="612537" y="1731878"/>
                  <a:pt x="608409" y="1731878"/>
                  <a:pt x="603765" y="1730330"/>
                </a:cubicBezTo>
                <a:cubicBezTo>
                  <a:pt x="572807" y="1720011"/>
                  <a:pt x="542364" y="1707627"/>
                  <a:pt x="512953" y="1694212"/>
                </a:cubicBezTo>
                <a:cubicBezTo>
                  <a:pt x="506761" y="1691632"/>
                  <a:pt x="506245" y="1686988"/>
                  <a:pt x="507277" y="1681828"/>
                </a:cubicBezTo>
                <a:cubicBezTo>
                  <a:pt x="513985" y="1648806"/>
                  <a:pt x="519661" y="1615783"/>
                  <a:pt x="527400" y="1583277"/>
                </a:cubicBezTo>
                <a:cubicBezTo>
                  <a:pt x="529980" y="1572441"/>
                  <a:pt x="536172" y="1562637"/>
                  <a:pt x="541848" y="1552834"/>
                </a:cubicBezTo>
                <a:cubicBezTo>
                  <a:pt x="545460" y="1546642"/>
                  <a:pt x="544428" y="1543030"/>
                  <a:pt x="537720" y="1539418"/>
                </a:cubicBezTo>
                <a:cubicBezTo>
                  <a:pt x="501601" y="1520327"/>
                  <a:pt x="467547" y="1497624"/>
                  <a:pt x="435041" y="1472857"/>
                </a:cubicBezTo>
                <a:cubicBezTo>
                  <a:pt x="429365" y="1468214"/>
                  <a:pt x="425237" y="1468214"/>
                  <a:pt x="420593" y="1474921"/>
                </a:cubicBezTo>
                <a:cubicBezTo>
                  <a:pt x="393762" y="1512588"/>
                  <a:pt x="350936" y="1531163"/>
                  <a:pt x="315334" y="1559026"/>
                </a:cubicBezTo>
                <a:cubicBezTo>
                  <a:pt x="310690" y="1562637"/>
                  <a:pt x="307078" y="1561090"/>
                  <a:pt x="302950" y="1557478"/>
                </a:cubicBezTo>
                <a:cubicBezTo>
                  <a:pt x="278699" y="1536323"/>
                  <a:pt x="255996" y="1513104"/>
                  <a:pt x="233809" y="1490401"/>
                </a:cubicBezTo>
                <a:cubicBezTo>
                  <a:pt x="229682" y="1485757"/>
                  <a:pt x="229165" y="1482145"/>
                  <a:pt x="232777" y="1476985"/>
                </a:cubicBezTo>
                <a:cubicBezTo>
                  <a:pt x="251352" y="1449122"/>
                  <a:pt x="269928" y="1421260"/>
                  <a:pt x="289019" y="1393397"/>
                </a:cubicBezTo>
                <a:cubicBezTo>
                  <a:pt x="295210" y="1384625"/>
                  <a:pt x="304498" y="1378949"/>
                  <a:pt x="312754" y="1371726"/>
                </a:cubicBezTo>
                <a:cubicBezTo>
                  <a:pt x="318946" y="1366566"/>
                  <a:pt x="319978" y="1361922"/>
                  <a:pt x="314818" y="1355731"/>
                </a:cubicBezTo>
                <a:cubicBezTo>
                  <a:pt x="289535" y="1324256"/>
                  <a:pt x="266316" y="1291233"/>
                  <a:pt x="246193" y="1255631"/>
                </a:cubicBezTo>
                <a:cubicBezTo>
                  <a:pt x="241549" y="1247375"/>
                  <a:pt x="236905" y="1248923"/>
                  <a:pt x="230713" y="1253051"/>
                </a:cubicBezTo>
                <a:cubicBezTo>
                  <a:pt x="191499" y="1277302"/>
                  <a:pt x="145577" y="1277818"/>
                  <a:pt x="102751" y="1289685"/>
                </a:cubicBezTo>
                <a:cubicBezTo>
                  <a:pt x="97075" y="1291233"/>
                  <a:pt x="93979" y="1288137"/>
                  <a:pt x="91916" y="1282978"/>
                </a:cubicBezTo>
                <a:cubicBezTo>
                  <a:pt x="77984" y="1254083"/>
                  <a:pt x="65085" y="1224156"/>
                  <a:pt x="53733" y="1194230"/>
                </a:cubicBezTo>
                <a:cubicBezTo>
                  <a:pt x="51669" y="1188038"/>
                  <a:pt x="53217" y="1184426"/>
                  <a:pt x="58377" y="1181330"/>
                </a:cubicBezTo>
                <a:cubicBezTo>
                  <a:pt x="86240" y="1162755"/>
                  <a:pt x="113587" y="1143664"/>
                  <a:pt x="142481" y="1125605"/>
                </a:cubicBezTo>
                <a:cubicBezTo>
                  <a:pt x="151769" y="1119929"/>
                  <a:pt x="163120" y="1117349"/>
                  <a:pt x="173956" y="1114253"/>
                </a:cubicBezTo>
                <a:cubicBezTo>
                  <a:pt x="180664" y="1112189"/>
                  <a:pt x="182727" y="1109093"/>
                  <a:pt x="180664" y="1101870"/>
                </a:cubicBezTo>
                <a:cubicBezTo>
                  <a:pt x="168796" y="1062139"/>
                  <a:pt x="160541" y="1021893"/>
                  <a:pt x="154865" y="981131"/>
                </a:cubicBezTo>
                <a:cubicBezTo>
                  <a:pt x="153833" y="974423"/>
                  <a:pt x="150737" y="972359"/>
                  <a:pt x="144029" y="973391"/>
                </a:cubicBezTo>
                <a:cubicBezTo>
                  <a:pt x="98107" y="981131"/>
                  <a:pt x="54765" y="963588"/>
                  <a:pt x="10391" y="958428"/>
                </a:cubicBezTo>
                <a:cubicBezTo>
                  <a:pt x="4715" y="957912"/>
                  <a:pt x="2652" y="954300"/>
                  <a:pt x="2135" y="948624"/>
                </a:cubicBezTo>
                <a:cubicBezTo>
                  <a:pt x="-960" y="916118"/>
                  <a:pt x="72" y="883611"/>
                  <a:pt x="588" y="850589"/>
                </a:cubicBezTo>
                <a:cubicBezTo>
                  <a:pt x="588" y="844397"/>
                  <a:pt x="4715" y="841817"/>
                  <a:pt x="10391" y="840785"/>
                </a:cubicBezTo>
                <a:cubicBezTo>
                  <a:pt x="43930" y="834077"/>
                  <a:pt x="76952" y="827370"/>
                  <a:pt x="110491" y="820662"/>
                </a:cubicBezTo>
                <a:cubicBezTo>
                  <a:pt x="120294" y="818598"/>
                  <a:pt x="130098" y="821694"/>
                  <a:pt x="139901" y="822726"/>
                </a:cubicBezTo>
                <a:cubicBezTo>
                  <a:pt x="148157" y="823758"/>
                  <a:pt x="152285" y="820662"/>
                  <a:pt x="153317" y="811890"/>
                </a:cubicBezTo>
                <a:cubicBezTo>
                  <a:pt x="157445" y="773192"/>
                  <a:pt x="164668" y="734494"/>
                  <a:pt x="174472" y="696827"/>
                </a:cubicBezTo>
                <a:cubicBezTo>
                  <a:pt x="177052" y="687024"/>
                  <a:pt x="173440" y="682380"/>
                  <a:pt x="164152" y="680316"/>
                </a:cubicBezTo>
                <a:cubicBezTo>
                  <a:pt x="120294" y="668965"/>
                  <a:pt x="87272" y="636974"/>
                  <a:pt x="49090" y="615819"/>
                </a:cubicBezTo>
                <a:cubicBezTo>
                  <a:pt x="44961" y="613755"/>
                  <a:pt x="44961" y="610143"/>
                  <a:pt x="45993" y="606015"/>
                </a:cubicBezTo>
                <a:cubicBezTo>
                  <a:pt x="56313" y="574541"/>
                  <a:pt x="69212" y="544098"/>
                  <a:pt x="82628" y="513655"/>
                </a:cubicBezTo>
                <a:cubicBezTo>
                  <a:pt x="85208" y="507980"/>
                  <a:pt x="89336" y="506948"/>
                  <a:pt x="93979" y="508496"/>
                </a:cubicBezTo>
                <a:cubicBezTo>
                  <a:pt x="137322" y="519847"/>
                  <a:pt x="183760" y="518815"/>
                  <a:pt x="224006" y="543066"/>
                </a:cubicBezTo>
                <a:cubicBezTo>
                  <a:pt x="230713" y="547194"/>
                  <a:pt x="233809" y="544614"/>
                  <a:pt x="236905" y="538938"/>
                </a:cubicBezTo>
                <a:cubicBezTo>
                  <a:pt x="255996" y="503336"/>
                  <a:pt x="278183" y="469281"/>
                  <a:pt x="302434" y="437291"/>
                </a:cubicBezTo>
                <a:cubicBezTo>
                  <a:pt x="305530" y="433163"/>
                  <a:pt x="310690" y="428519"/>
                  <a:pt x="302950" y="423359"/>
                </a:cubicBezTo>
                <a:cubicBezTo>
                  <a:pt x="273540" y="404268"/>
                  <a:pt x="258576" y="373826"/>
                  <a:pt x="238453" y="346995"/>
                </a:cubicBezTo>
                <a:cubicBezTo>
                  <a:pt x="234841" y="342351"/>
                  <a:pt x="232262" y="337707"/>
                  <a:pt x="228650" y="333063"/>
                </a:cubicBezTo>
                <a:cubicBezTo>
                  <a:pt x="212654" y="310360"/>
                  <a:pt x="212138" y="309844"/>
                  <a:pt x="230713" y="290237"/>
                </a:cubicBezTo>
                <a:cubicBezTo>
                  <a:pt x="248257" y="271662"/>
                  <a:pt x="266316" y="254119"/>
                  <a:pt x="283859" y="236060"/>
                </a:cubicBezTo>
                <a:cubicBezTo>
                  <a:pt x="289535" y="230384"/>
                  <a:pt x="294179" y="229868"/>
                  <a:pt x="300370" y="234512"/>
                </a:cubicBezTo>
                <a:cubicBezTo>
                  <a:pt x="327201" y="252571"/>
                  <a:pt x="354032" y="270114"/>
                  <a:pt x="380863" y="288173"/>
                </a:cubicBezTo>
                <a:cubicBezTo>
                  <a:pt x="390150" y="294365"/>
                  <a:pt x="396342" y="303137"/>
                  <a:pt x="403050" y="311392"/>
                </a:cubicBezTo>
                <a:cubicBezTo>
                  <a:pt x="408726" y="319132"/>
                  <a:pt x="413885" y="320680"/>
                  <a:pt x="422141" y="313972"/>
                </a:cubicBezTo>
                <a:cubicBezTo>
                  <a:pt x="452584" y="288689"/>
                  <a:pt x="485606" y="266502"/>
                  <a:pt x="519661" y="246895"/>
                </a:cubicBezTo>
                <a:cubicBezTo>
                  <a:pt x="524820" y="243799"/>
                  <a:pt x="529464" y="240703"/>
                  <a:pt x="524820" y="233996"/>
                </a:cubicBezTo>
                <a:cubicBezTo>
                  <a:pt x="502633" y="202005"/>
                  <a:pt x="501086" y="163823"/>
                  <a:pt x="492314" y="127704"/>
                </a:cubicBezTo>
                <a:cubicBezTo>
                  <a:pt x="484574" y="96230"/>
                  <a:pt x="485606" y="96746"/>
                  <a:pt x="514501" y="82298"/>
                </a:cubicBezTo>
                <a:cubicBezTo>
                  <a:pt x="535140" y="71979"/>
                  <a:pt x="557327" y="64239"/>
                  <a:pt x="578482" y="55468"/>
                </a:cubicBezTo>
                <a:cubicBezTo>
                  <a:pt x="586222" y="52372"/>
                  <a:pt x="590866" y="52888"/>
                  <a:pt x="595509" y="60111"/>
                </a:cubicBezTo>
                <a:cubicBezTo>
                  <a:pt x="613053" y="86942"/>
                  <a:pt x="630596" y="113257"/>
                  <a:pt x="648655" y="139572"/>
                </a:cubicBezTo>
                <a:cubicBezTo>
                  <a:pt x="655363" y="149375"/>
                  <a:pt x="657427" y="160727"/>
                  <a:pt x="661039" y="172078"/>
                </a:cubicBezTo>
                <a:cubicBezTo>
                  <a:pt x="663618" y="180334"/>
                  <a:pt x="667230" y="182914"/>
                  <a:pt x="675486" y="180334"/>
                </a:cubicBezTo>
                <a:cubicBezTo>
                  <a:pt x="713668" y="168983"/>
                  <a:pt x="752882" y="160727"/>
                  <a:pt x="792613" y="155567"/>
                </a:cubicBezTo>
                <a:cubicBezTo>
                  <a:pt x="800352" y="154535"/>
                  <a:pt x="802932" y="151439"/>
                  <a:pt x="801900" y="143700"/>
                </a:cubicBezTo>
                <a:cubicBezTo>
                  <a:pt x="795193" y="98294"/>
                  <a:pt x="811704" y="55468"/>
                  <a:pt x="816864" y="11094"/>
                </a:cubicBezTo>
                <a:cubicBezTo>
                  <a:pt x="817380" y="5934"/>
                  <a:pt x="820476" y="2838"/>
                  <a:pt x="826151" y="2322"/>
                </a:cubicBezTo>
                <a:cubicBezTo>
                  <a:pt x="859174" y="-1290"/>
                  <a:pt x="892196" y="258"/>
                  <a:pt x="925219" y="774"/>
                </a:cubicBezTo>
                <a:cubicBezTo>
                  <a:pt x="930895" y="774"/>
                  <a:pt x="933475" y="4902"/>
                  <a:pt x="934507" y="10062"/>
                </a:cubicBezTo>
                <a:cubicBezTo>
                  <a:pt x="941214" y="43600"/>
                  <a:pt x="948438" y="77139"/>
                  <a:pt x="954114" y="111193"/>
                </a:cubicBezTo>
                <a:cubicBezTo>
                  <a:pt x="955662" y="120481"/>
                  <a:pt x="953082" y="130800"/>
                  <a:pt x="952050" y="140604"/>
                </a:cubicBezTo>
                <a:cubicBezTo>
                  <a:pt x="951018" y="148343"/>
                  <a:pt x="954114" y="151955"/>
                  <a:pt x="962369" y="152987"/>
                </a:cubicBezTo>
                <a:cubicBezTo>
                  <a:pt x="1001584" y="157115"/>
                  <a:pt x="1040798" y="164339"/>
                  <a:pt x="1078980" y="174658"/>
                </a:cubicBezTo>
                <a:cubicBezTo>
                  <a:pt x="1085172" y="176206"/>
                  <a:pt x="1091364" y="176722"/>
                  <a:pt x="1093428" y="168467"/>
                </a:cubicBezTo>
                <a:cubicBezTo>
                  <a:pt x="1101683" y="130284"/>
                  <a:pt x="1127482" y="101390"/>
                  <a:pt x="1147089" y="69399"/>
                </a:cubicBezTo>
                <a:cubicBezTo>
                  <a:pt x="1162569" y="43084"/>
                  <a:pt x="1163601" y="43600"/>
                  <a:pt x="1192495" y="54436"/>
                </a:cubicBezTo>
                <a:cubicBezTo>
                  <a:pt x="1214682" y="62691"/>
                  <a:pt x="1236353" y="71979"/>
                  <a:pt x="1258024" y="81266"/>
                </a:cubicBezTo>
                <a:cubicBezTo>
                  <a:pt x="1265764" y="84362"/>
                  <a:pt x="1268860" y="88490"/>
                  <a:pt x="1267312" y="96746"/>
                </a:cubicBezTo>
                <a:cubicBezTo>
                  <a:pt x="1260604" y="128736"/>
                  <a:pt x="1254928" y="160727"/>
                  <a:pt x="1247705" y="192718"/>
                </a:cubicBezTo>
                <a:cubicBezTo>
                  <a:pt x="1245125" y="203553"/>
                  <a:pt x="1238417" y="213873"/>
                  <a:pt x="1233258" y="224192"/>
                </a:cubicBezTo>
                <a:cubicBezTo>
                  <a:pt x="1229646" y="230384"/>
                  <a:pt x="1230678" y="233996"/>
                  <a:pt x="1237385" y="237608"/>
                </a:cubicBezTo>
                <a:cubicBezTo>
                  <a:pt x="1273504" y="256699"/>
                  <a:pt x="1307558" y="279402"/>
                  <a:pt x="1340065" y="304169"/>
                </a:cubicBezTo>
                <a:cubicBezTo>
                  <a:pt x="1345741" y="308812"/>
                  <a:pt x="1349868" y="309328"/>
                  <a:pt x="1354512" y="302621"/>
                </a:cubicBezTo>
                <a:cubicBezTo>
                  <a:pt x="1381343" y="264954"/>
                  <a:pt x="1424169" y="246379"/>
                  <a:pt x="1459771" y="218516"/>
                </a:cubicBezTo>
                <a:cubicBezTo>
                  <a:pt x="1464415" y="214905"/>
                  <a:pt x="1468027" y="216452"/>
                  <a:pt x="1472155" y="220064"/>
                </a:cubicBezTo>
                <a:cubicBezTo>
                  <a:pt x="1496406" y="241219"/>
                  <a:pt x="1519109" y="264438"/>
                  <a:pt x="1541296" y="287657"/>
                </a:cubicBezTo>
                <a:cubicBezTo>
                  <a:pt x="1545424" y="292301"/>
                  <a:pt x="1545940" y="296429"/>
                  <a:pt x="1542328" y="301073"/>
                </a:cubicBezTo>
                <a:cubicBezTo>
                  <a:pt x="1523237" y="329452"/>
                  <a:pt x="1505177" y="357830"/>
                  <a:pt x="1485570" y="385693"/>
                </a:cubicBezTo>
                <a:cubicBezTo>
                  <a:pt x="1479895" y="393949"/>
                  <a:pt x="1470607" y="400140"/>
                  <a:pt x="1462868" y="406332"/>
                </a:cubicBezTo>
                <a:cubicBezTo>
                  <a:pt x="1456676" y="411492"/>
                  <a:pt x="1455644" y="416136"/>
                  <a:pt x="1460803" y="422327"/>
                </a:cubicBezTo>
                <a:cubicBezTo>
                  <a:pt x="1486086" y="453802"/>
                  <a:pt x="1509305" y="487341"/>
                  <a:pt x="1529428" y="522427"/>
                </a:cubicBezTo>
                <a:cubicBezTo>
                  <a:pt x="1534072" y="530167"/>
                  <a:pt x="1538716" y="529135"/>
                  <a:pt x="1544908" y="525007"/>
                </a:cubicBezTo>
                <a:cubicBezTo>
                  <a:pt x="1584122" y="500756"/>
                  <a:pt x="1630044" y="500240"/>
                  <a:pt x="1672870" y="488373"/>
                </a:cubicBezTo>
                <a:cubicBezTo>
                  <a:pt x="1678546" y="486825"/>
                  <a:pt x="1681642" y="489921"/>
                  <a:pt x="1683706" y="495080"/>
                </a:cubicBezTo>
                <a:cubicBezTo>
                  <a:pt x="1697637" y="523975"/>
                  <a:pt x="1710537" y="553902"/>
                  <a:pt x="1721888" y="583828"/>
                </a:cubicBezTo>
                <a:cubicBezTo>
                  <a:pt x="1723952" y="590020"/>
                  <a:pt x="1722404" y="593632"/>
                  <a:pt x="1717244" y="596728"/>
                </a:cubicBezTo>
                <a:cubicBezTo>
                  <a:pt x="1689381" y="615303"/>
                  <a:pt x="1662035" y="634394"/>
                  <a:pt x="1633140" y="652453"/>
                </a:cubicBezTo>
                <a:cubicBezTo>
                  <a:pt x="1623852" y="658129"/>
                  <a:pt x="1612501" y="660709"/>
                  <a:pt x="1601665" y="663805"/>
                </a:cubicBezTo>
                <a:cubicBezTo>
                  <a:pt x="1594958" y="665869"/>
                  <a:pt x="1592894" y="668965"/>
                  <a:pt x="1594958" y="676188"/>
                </a:cubicBezTo>
                <a:cubicBezTo>
                  <a:pt x="1606309" y="715403"/>
                  <a:pt x="1615081" y="755133"/>
                  <a:pt x="1620241" y="795895"/>
                </a:cubicBezTo>
                <a:cubicBezTo>
                  <a:pt x="1621272" y="803119"/>
                  <a:pt x="1624368" y="805699"/>
                  <a:pt x="1631076" y="804667"/>
                </a:cubicBezTo>
                <a:cubicBezTo>
                  <a:pt x="1676482" y="797959"/>
                  <a:pt x="1719308" y="814470"/>
                  <a:pt x="1763682" y="819630"/>
                </a:cubicBezTo>
                <a:cubicBezTo>
                  <a:pt x="1769874" y="820146"/>
                  <a:pt x="1772454" y="823758"/>
                  <a:pt x="1773486" y="829950"/>
                </a:cubicBezTo>
                <a:cubicBezTo>
                  <a:pt x="1776582" y="862456"/>
                  <a:pt x="1775034" y="895479"/>
                  <a:pt x="1775034" y="927985"/>
                </a:cubicBezTo>
                <a:cubicBezTo>
                  <a:pt x="1775034" y="933661"/>
                  <a:pt x="1771422" y="936241"/>
                  <a:pt x="1766262" y="937273"/>
                </a:cubicBezTo>
                <a:cubicBezTo>
                  <a:pt x="1732207" y="943981"/>
                  <a:pt x="1698153" y="951204"/>
                  <a:pt x="1663583" y="957396"/>
                </a:cubicBezTo>
                <a:cubicBezTo>
                  <a:pt x="1654811" y="958944"/>
                  <a:pt x="1645523" y="956364"/>
                  <a:pt x="1636752" y="955332"/>
                </a:cubicBezTo>
                <a:cubicBezTo>
                  <a:pt x="1627980" y="954300"/>
                  <a:pt x="1623336" y="956364"/>
                  <a:pt x="1622304" y="966684"/>
                </a:cubicBezTo>
                <a:cubicBezTo>
                  <a:pt x="1618177" y="1005382"/>
                  <a:pt x="1610953" y="1044080"/>
                  <a:pt x="1601149" y="1081746"/>
                </a:cubicBezTo>
                <a:cubicBezTo>
                  <a:pt x="1598569" y="1091034"/>
                  <a:pt x="1601665" y="1095678"/>
                  <a:pt x="1610437" y="1097742"/>
                </a:cubicBezTo>
                <a:cubicBezTo>
                  <a:pt x="1654811" y="1108577"/>
                  <a:pt x="1687318" y="1140568"/>
                  <a:pt x="1726016" y="1161723"/>
                </a:cubicBezTo>
                <a:cubicBezTo>
                  <a:pt x="1731176" y="1164819"/>
                  <a:pt x="1731176" y="1168947"/>
                  <a:pt x="1729112" y="1174107"/>
                </a:cubicBezTo>
                <a:cubicBezTo>
                  <a:pt x="1718792" y="1204549"/>
                  <a:pt x="1706409" y="1234476"/>
                  <a:pt x="1693509" y="1263887"/>
                </a:cubicBezTo>
                <a:cubicBezTo>
                  <a:pt x="1690929" y="1269562"/>
                  <a:pt x="1687318" y="1271626"/>
                  <a:pt x="1681126" y="1270078"/>
                </a:cubicBezTo>
                <a:cubicBezTo>
                  <a:pt x="1648103" y="1263371"/>
                  <a:pt x="1614565" y="1257179"/>
                  <a:pt x="1581542" y="1249955"/>
                </a:cubicBezTo>
                <a:cubicBezTo>
                  <a:pt x="1571223" y="1247375"/>
                  <a:pt x="1561935" y="1241184"/>
                  <a:pt x="1552647" y="1236024"/>
                </a:cubicBezTo>
                <a:cubicBezTo>
                  <a:pt x="1545940" y="1232412"/>
                  <a:pt x="1542328" y="1232928"/>
                  <a:pt x="1538200" y="1240152"/>
                </a:cubicBezTo>
                <a:cubicBezTo>
                  <a:pt x="1519109" y="1275238"/>
                  <a:pt x="1497954" y="1309293"/>
                  <a:pt x="1473187" y="1340767"/>
                </a:cubicBezTo>
                <a:cubicBezTo>
                  <a:pt x="1467511" y="1347991"/>
                  <a:pt x="1466479" y="1352635"/>
                  <a:pt x="1475251" y="1358310"/>
                </a:cubicBezTo>
                <a:cubicBezTo>
                  <a:pt x="1502598" y="1375854"/>
                  <a:pt x="1516013" y="1405264"/>
                  <a:pt x="1535104" y="1430031"/>
                </a:cubicBezTo>
                <a:cubicBezTo>
                  <a:pt x="1538716" y="1434675"/>
                  <a:pt x="1541812" y="1439835"/>
                  <a:pt x="1545424" y="1444995"/>
                </a:cubicBezTo>
                <a:cubicBezTo>
                  <a:pt x="1566063" y="1474921"/>
                  <a:pt x="1565031" y="1464602"/>
                  <a:pt x="1542844" y="1489885"/>
                </a:cubicBezTo>
                <a:cubicBezTo>
                  <a:pt x="1526849" y="1508460"/>
                  <a:pt x="1508273" y="1524971"/>
                  <a:pt x="1491246" y="1542514"/>
                </a:cubicBezTo>
                <a:cubicBezTo>
                  <a:pt x="1485054" y="1549222"/>
                  <a:pt x="1479895" y="1549222"/>
                  <a:pt x="1472155" y="1544062"/>
                </a:cubicBezTo>
                <a:cubicBezTo>
                  <a:pt x="1446356" y="1526519"/>
                  <a:pt x="1420041" y="1508976"/>
                  <a:pt x="1393726" y="1491948"/>
                </a:cubicBezTo>
                <a:cubicBezTo>
                  <a:pt x="1383923" y="1485241"/>
                  <a:pt x="1377215" y="1475437"/>
                  <a:pt x="1369992" y="1466666"/>
                </a:cubicBezTo>
                <a:cubicBezTo>
                  <a:pt x="1364316" y="1459958"/>
                  <a:pt x="1359672" y="1458926"/>
                  <a:pt x="1352964" y="1464602"/>
                </a:cubicBezTo>
                <a:cubicBezTo>
                  <a:pt x="1322005" y="1489885"/>
                  <a:pt x="1288983" y="1512588"/>
                  <a:pt x="1254413" y="1532711"/>
                </a:cubicBezTo>
                <a:cubicBezTo>
                  <a:pt x="1249769" y="1535291"/>
                  <a:pt x="1244609" y="1537871"/>
                  <a:pt x="1248737" y="1544578"/>
                </a:cubicBezTo>
                <a:cubicBezTo>
                  <a:pt x="1272472" y="1580181"/>
                  <a:pt x="1274020" y="1622491"/>
                  <a:pt x="1284339" y="1662221"/>
                </a:cubicBezTo>
                <a:cubicBezTo>
                  <a:pt x="1290531" y="1685440"/>
                  <a:pt x="1292079" y="1682344"/>
                  <a:pt x="1268860" y="1693180"/>
                </a:cubicBezTo>
                <a:cubicBezTo>
                  <a:pt x="1244609" y="1704531"/>
                  <a:pt x="1219842" y="1714335"/>
                  <a:pt x="1195591" y="1724654"/>
                </a:cubicBezTo>
                <a:cubicBezTo>
                  <a:pt x="1187851" y="1727750"/>
                  <a:pt x="1183208" y="1726718"/>
                  <a:pt x="1178564" y="1719495"/>
                </a:cubicBezTo>
                <a:cubicBezTo>
                  <a:pt x="1161021" y="1692664"/>
                  <a:pt x="1142962" y="1666865"/>
                  <a:pt x="1125418" y="1640034"/>
                </a:cubicBezTo>
                <a:cubicBezTo>
                  <a:pt x="1118711" y="1629715"/>
                  <a:pt x="1116131" y="1617847"/>
                  <a:pt x="1113035" y="1606496"/>
                </a:cubicBezTo>
                <a:cubicBezTo>
                  <a:pt x="1110971" y="1599272"/>
                  <a:pt x="1107359" y="1597208"/>
                  <a:pt x="1099619" y="1599272"/>
                </a:cubicBezTo>
                <a:cubicBezTo>
                  <a:pt x="1060405" y="1611139"/>
                  <a:pt x="1020675" y="1619395"/>
                  <a:pt x="979913" y="1624555"/>
                </a:cubicBezTo>
                <a:cubicBezTo>
                  <a:pt x="973205" y="1625587"/>
                  <a:pt x="971141" y="1628682"/>
                  <a:pt x="972173" y="1634874"/>
                </a:cubicBezTo>
                <a:cubicBezTo>
                  <a:pt x="979397" y="1680280"/>
                  <a:pt x="962885" y="1723106"/>
                  <a:pt x="957726" y="1767481"/>
                </a:cubicBezTo>
                <a:cubicBezTo>
                  <a:pt x="956694" y="1775220"/>
                  <a:pt x="952566" y="1777800"/>
                  <a:pt x="945858" y="1777800"/>
                </a:cubicBezTo>
                <a:cubicBezTo>
                  <a:pt x="929347" y="1778316"/>
                  <a:pt x="912320" y="1779348"/>
                  <a:pt x="895808" y="1779864"/>
                </a:cubicBezTo>
                <a:cubicBezTo>
                  <a:pt x="894776" y="1776252"/>
                  <a:pt x="894776" y="1776252"/>
                  <a:pt x="894776" y="1775736"/>
                </a:cubicBezTo>
                <a:close/>
                <a:moveTo>
                  <a:pt x="890648" y="1454798"/>
                </a:moveTo>
                <a:cubicBezTo>
                  <a:pt x="1199203" y="1449638"/>
                  <a:pt x="1454096" y="1207645"/>
                  <a:pt x="1452548" y="884127"/>
                </a:cubicBezTo>
                <a:cubicBezTo>
                  <a:pt x="1451516" y="575057"/>
                  <a:pt x="1205395" y="320164"/>
                  <a:pt x="881361" y="322228"/>
                </a:cubicBezTo>
                <a:cubicBezTo>
                  <a:pt x="571775" y="324292"/>
                  <a:pt x="318429" y="570929"/>
                  <a:pt x="320494" y="893415"/>
                </a:cubicBezTo>
                <a:cubicBezTo>
                  <a:pt x="323073" y="1202485"/>
                  <a:pt x="569195" y="1452218"/>
                  <a:pt x="890648" y="145479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Rectangle: Top Corners Rounded 31">
            <a:extLst>
              <a:ext uri="{FF2B5EF4-FFF2-40B4-BE49-F238E27FC236}">
                <a16:creationId xmlns:a16="http://schemas.microsoft.com/office/drawing/2014/main" id="{11BA3E48-397A-40E6-82CD-AFA7318A5754}"/>
              </a:ext>
            </a:extLst>
          </p:cNvPr>
          <p:cNvSpPr/>
          <p:nvPr userDrawn="1"/>
        </p:nvSpPr>
        <p:spPr>
          <a:xfrm rot="10800000" flipH="1">
            <a:off x="292045" y="0"/>
            <a:ext cx="1618488" cy="256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3E8D1C-B4B0-4270-BF60-0AB071A5B57A}"/>
              </a:ext>
            </a:extLst>
          </p:cNvPr>
          <p:cNvGrpSpPr/>
          <p:nvPr userDrawn="1"/>
        </p:nvGrpSpPr>
        <p:grpSpPr>
          <a:xfrm rot="20249292" flipH="1" flipV="1">
            <a:off x="2408466" y="3007856"/>
            <a:ext cx="405220" cy="1013819"/>
            <a:chOff x="4130248" y="650162"/>
            <a:chExt cx="502279" cy="1664988"/>
          </a:xfrm>
          <a:solidFill>
            <a:schemeClr val="accent2"/>
          </a:solidFill>
        </p:grpSpPr>
        <p:sp>
          <p:nvSpPr>
            <p:cNvPr id="34" name="Trapezoid 33">
              <a:extLst>
                <a:ext uri="{FF2B5EF4-FFF2-40B4-BE49-F238E27FC236}">
                  <a16:creationId xmlns:a16="http://schemas.microsoft.com/office/drawing/2014/main" id="{01E654A2-A845-4D9C-AC7E-DD1A1FB316D8}"/>
                </a:ext>
              </a:extLst>
            </p:cNvPr>
            <p:cNvSpPr/>
            <p:nvPr/>
          </p:nvSpPr>
          <p:spPr>
            <a:xfrm>
              <a:off x="4130248" y="650162"/>
              <a:ext cx="502273" cy="1664988"/>
            </a:xfrm>
            <a:prstGeom prst="trapezoid">
              <a:avLst>
                <a:gd name="adj" fmla="val 9168"/>
              </a:avLst>
            </a:prstGeom>
            <a:grp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Trapezoid 94">
              <a:extLst>
                <a:ext uri="{FF2B5EF4-FFF2-40B4-BE49-F238E27FC236}">
                  <a16:creationId xmlns:a16="http://schemas.microsoft.com/office/drawing/2014/main" id="{49392ED5-842E-4BB8-9F02-6F05DBDAC68A}"/>
                </a:ext>
              </a:extLst>
            </p:cNvPr>
            <p:cNvSpPr/>
            <p:nvPr/>
          </p:nvSpPr>
          <p:spPr>
            <a:xfrm>
              <a:off x="4449648" y="650162"/>
              <a:ext cx="182879" cy="1664988"/>
            </a:xfrm>
            <a:custGeom>
              <a:avLst/>
              <a:gdLst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182880 w 182880"/>
                <a:gd name="connsiteY2" fmla="*/ 0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130540 w 182880"/>
                <a:gd name="connsiteY2" fmla="*/ 3079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68965 w 182880"/>
                <a:gd name="connsiteY2" fmla="*/ 6157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  <a:gd name="connsiteX0" fmla="*/ 0 w 182880"/>
                <a:gd name="connsiteY0" fmla="*/ 1664988 h 1664988"/>
                <a:gd name="connsiteX1" fmla="*/ 0 w 182880"/>
                <a:gd name="connsiteY1" fmla="*/ 0 h 1664988"/>
                <a:gd name="connsiteX2" fmla="*/ 133619 w 182880"/>
                <a:gd name="connsiteY2" fmla="*/ 3079 h 1664988"/>
                <a:gd name="connsiteX3" fmla="*/ 182880 w 182880"/>
                <a:gd name="connsiteY3" fmla="*/ 1664988 h 1664988"/>
                <a:gd name="connsiteX4" fmla="*/ 0 w 182880"/>
                <a:gd name="connsiteY4" fmla="*/ 1664988 h 166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80" h="1664988">
                  <a:moveTo>
                    <a:pt x="0" y="1664988"/>
                  </a:moveTo>
                  <a:lnTo>
                    <a:pt x="0" y="0"/>
                  </a:lnTo>
                  <a:lnTo>
                    <a:pt x="133619" y="3079"/>
                  </a:lnTo>
                  <a:lnTo>
                    <a:pt x="182880" y="1664988"/>
                  </a:lnTo>
                  <a:lnTo>
                    <a:pt x="0" y="16649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F7416A9-09BE-4355-8142-7849BBC59832}"/>
              </a:ext>
            </a:extLst>
          </p:cNvPr>
          <p:cNvGrpSpPr/>
          <p:nvPr userDrawn="1"/>
        </p:nvGrpSpPr>
        <p:grpSpPr>
          <a:xfrm rot="15704020" flipH="1" flipV="1">
            <a:off x="2663420" y="3873638"/>
            <a:ext cx="340169" cy="340171"/>
            <a:chOff x="5108323" y="1463792"/>
            <a:chExt cx="374636" cy="374638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1F29D26-D2C3-4D21-B19D-E7708FC9FF28}"/>
                </a:ext>
              </a:extLst>
            </p:cNvPr>
            <p:cNvSpPr/>
            <p:nvPr/>
          </p:nvSpPr>
          <p:spPr>
            <a:xfrm>
              <a:off x="5108323" y="1463792"/>
              <a:ext cx="374636" cy="3746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AB344E1-E2AB-4438-8DF4-30253B57B63D}"/>
                </a:ext>
              </a:extLst>
            </p:cNvPr>
            <p:cNvSpPr/>
            <p:nvPr/>
          </p:nvSpPr>
          <p:spPr>
            <a:xfrm>
              <a:off x="5167785" y="1523587"/>
              <a:ext cx="255882" cy="255676"/>
            </a:xfrm>
            <a:custGeom>
              <a:avLst/>
              <a:gdLst>
                <a:gd name="connsiteX0" fmla="*/ 127864 w 255882"/>
                <a:gd name="connsiteY0" fmla="*/ 81461 h 255676"/>
                <a:gd name="connsiteX1" fmla="*/ 81805 w 255882"/>
                <a:gd name="connsiteY1" fmla="*/ 127520 h 255676"/>
                <a:gd name="connsiteX2" fmla="*/ 127864 w 255882"/>
                <a:gd name="connsiteY2" fmla="*/ 173579 h 255676"/>
                <a:gd name="connsiteX3" fmla="*/ 173923 w 255882"/>
                <a:gd name="connsiteY3" fmla="*/ 127520 h 255676"/>
                <a:gd name="connsiteX4" fmla="*/ 127864 w 255882"/>
                <a:gd name="connsiteY4" fmla="*/ 81461 h 255676"/>
                <a:gd name="connsiteX5" fmla="*/ 122296 w 255882"/>
                <a:gd name="connsiteY5" fmla="*/ 86 h 255676"/>
                <a:gd name="connsiteX6" fmla="*/ 127383 w 255882"/>
                <a:gd name="connsiteY6" fmla="*/ 4211 h 255676"/>
                <a:gd name="connsiteX7" fmla="*/ 132401 w 255882"/>
                <a:gd name="connsiteY7" fmla="*/ 21809 h 255676"/>
                <a:gd name="connsiteX8" fmla="*/ 145188 w 255882"/>
                <a:gd name="connsiteY8" fmla="*/ 29027 h 255676"/>
                <a:gd name="connsiteX9" fmla="*/ 149312 w 255882"/>
                <a:gd name="connsiteY9" fmla="*/ 25452 h 255676"/>
                <a:gd name="connsiteX10" fmla="*/ 158937 w 255882"/>
                <a:gd name="connsiteY10" fmla="*/ 9160 h 255676"/>
                <a:gd name="connsiteX11" fmla="*/ 166705 w 255882"/>
                <a:gd name="connsiteY11" fmla="*/ 5929 h 255676"/>
                <a:gd name="connsiteX12" fmla="*/ 174404 w 255882"/>
                <a:gd name="connsiteY12" fmla="*/ 18372 h 255676"/>
                <a:gd name="connsiteX13" fmla="*/ 172479 w 255882"/>
                <a:gd name="connsiteY13" fmla="*/ 34046 h 255676"/>
                <a:gd name="connsiteX14" fmla="*/ 172479 w 255882"/>
                <a:gd name="connsiteY14" fmla="*/ 35695 h 255676"/>
                <a:gd name="connsiteX15" fmla="*/ 186434 w 255882"/>
                <a:gd name="connsiteY15" fmla="*/ 41882 h 255676"/>
                <a:gd name="connsiteX16" fmla="*/ 201764 w 255882"/>
                <a:gd name="connsiteY16" fmla="*/ 30402 h 255676"/>
                <a:gd name="connsiteX17" fmla="*/ 211045 w 255882"/>
                <a:gd name="connsiteY17" fmla="*/ 30540 h 255676"/>
                <a:gd name="connsiteX18" fmla="*/ 212488 w 255882"/>
                <a:gd name="connsiteY18" fmla="*/ 31777 h 255676"/>
                <a:gd name="connsiteX19" fmla="*/ 214069 w 255882"/>
                <a:gd name="connsiteY19" fmla="*/ 42364 h 255676"/>
                <a:gd name="connsiteX20" fmla="*/ 205614 w 255882"/>
                <a:gd name="connsiteY20" fmla="*/ 57418 h 255676"/>
                <a:gd name="connsiteX21" fmla="*/ 206783 w 255882"/>
                <a:gd name="connsiteY21" fmla="*/ 67180 h 255676"/>
                <a:gd name="connsiteX22" fmla="*/ 215719 w 255882"/>
                <a:gd name="connsiteY22" fmla="*/ 70755 h 255676"/>
                <a:gd name="connsiteX23" fmla="*/ 233799 w 255882"/>
                <a:gd name="connsiteY23" fmla="*/ 66011 h 255676"/>
                <a:gd name="connsiteX24" fmla="*/ 241498 w 255882"/>
                <a:gd name="connsiteY24" fmla="*/ 68967 h 255676"/>
                <a:gd name="connsiteX25" fmla="*/ 243836 w 255882"/>
                <a:gd name="connsiteY25" fmla="*/ 73573 h 255676"/>
                <a:gd name="connsiteX26" fmla="*/ 241911 w 255882"/>
                <a:gd name="connsiteY26" fmla="*/ 80379 h 255676"/>
                <a:gd name="connsiteX27" fmla="*/ 226443 w 255882"/>
                <a:gd name="connsiteY27" fmla="*/ 92684 h 255676"/>
                <a:gd name="connsiteX28" fmla="*/ 223694 w 255882"/>
                <a:gd name="connsiteY28" fmla="*/ 100177 h 255676"/>
                <a:gd name="connsiteX29" fmla="*/ 224519 w 255882"/>
                <a:gd name="connsiteY29" fmla="*/ 103202 h 255676"/>
                <a:gd name="connsiteX30" fmla="*/ 230843 w 255882"/>
                <a:gd name="connsiteY30" fmla="*/ 108633 h 255676"/>
                <a:gd name="connsiteX31" fmla="*/ 249541 w 255882"/>
                <a:gd name="connsiteY31" fmla="*/ 111176 h 255676"/>
                <a:gd name="connsiteX32" fmla="*/ 255591 w 255882"/>
                <a:gd name="connsiteY32" fmla="*/ 117157 h 255676"/>
                <a:gd name="connsiteX33" fmla="*/ 255797 w 255882"/>
                <a:gd name="connsiteY33" fmla="*/ 122519 h 255676"/>
                <a:gd name="connsiteX34" fmla="*/ 251398 w 255882"/>
                <a:gd name="connsiteY34" fmla="*/ 127675 h 255676"/>
                <a:gd name="connsiteX35" fmla="*/ 233799 w 255882"/>
                <a:gd name="connsiteY35" fmla="*/ 132693 h 255676"/>
                <a:gd name="connsiteX36" fmla="*/ 226650 w 255882"/>
                <a:gd name="connsiteY36" fmla="*/ 144586 h 255676"/>
                <a:gd name="connsiteX37" fmla="*/ 230293 w 255882"/>
                <a:gd name="connsiteY37" fmla="*/ 149398 h 255676"/>
                <a:gd name="connsiteX38" fmla="*/ 246448 w 255882"/>
                <a:gd name="connsiteY38" fmla="*/ 158884 h 255676"/>
                <a:gd name="connsiteX39" fmla="*/ 249954 w 255882"/>
                <a:gd name="connsiteY39" fmla="*/ 167065 h 255676"/>
                <a:gd name="connsiteX40" fmla="*/ 249816 w 255882"/>
                <a:gd name="connsiteY40" fmla="*/ 167890 h 255676"/>
                <a:gd name="connsiteX41" fmla="*/ 240123 w 255882"/>
                <a:gd name="connsiteY41" fmla="*/ 174833 h 255676"/>
                <a:gd name="connsiteX42" fmla="*/ 223212 w 255882"/>
                <a:gd name="connsiteY42" fmla="*/ 172702 h 255676"/>
                <a:gd name="connsiteX43" fmla="*/ 214688 w 255882"/>
                <a:gd name="connsiteY43" fmla="*/ 177102 h 255676"/>
                <a:gd name="connsiteX44" fmla="*/ 214551 w 255882"/>
                <a:gd name="connsiteY44" fmla="*/ 187276 h 255676"/>
                <a:gd name="connsiteX45" fmla="*/ 225481 w 255882"/>
                <a:gd name="connsiteY45" fmla="*/ 201712 h 255676"/>
                <a:gd name="connsiteX46" fmla="*/ 225481 w 255882"/>
                <a:gd name="connsiteY46" fmla="*/ 211130 h 255676"/>
                <a:gd name="connsiteX47" fmla="*/ 225068 w 255882"/>
                <a:gd name="connsiteY47" fmla="*/ 211611 h 255676"/>
                <a:gd name="connsiteX48" fmla="*/ 213245 w 255882"/>
                <a:gd name="connsiteY48" fmla="*/ 213948 h 255676"/>
                <a:gd name="connsiteX49" fmla="*/ 198602 w 255882"/>
                <a:gd name="connsiteY49" fmla="*/ 205699 h 255676"/>
                <a:gd name="connsiteX50" fmla="*/ 188565 w 255882"/>
                <a:gd name="connsiteY50" fmla="*/ 207143 h 255676"/>
                <a:gd name="connsiteX51" fmla="*/ 185334 w 255882"/>
                <a:gd name="connsiteY51" fmla="*/ 216217 h 255676"/>
                <a:gd name="connsiteX52" fmla="*/ 190078 w 255882"/>
                <a:gd name="connsiteY52" fmla="*/ 234503 h 255676"/>
                <a:gd name="connsiteX53" fmla="*/ 187397 w 255882"/>
                <a:gd name="connsiteY53" fmla="*/ 241377 h 255676"/>
                <a:gd name="connsiteX54" fmla="*/ 182585 w 255882"/>
                <a:gd name="connsiteY54" fmla="*/ 243852 h 255676"/>
                <a:gd name="connsiteX55" fmla="*/ 175366 w 255882"/>
                <a:gd name="connsiteY55" fmla="*/ 241859 h 255676"/>
                <a:gd name="connsiteX56" fmla="*/ 164024 w 255882"/>
                <a:gd name="connsiteY56" fmla="*/ 227491 h 255676"/>
                <a:gd name="connsiteX57" fmla="*/ 149381 w 255882"/>
                <a:gd name="connsiteY57" fmla="*/ 226254 h 255676"/>
                <a:gd name="connsiteX58" fmla="*/ 147456 w 255882"/>
                <a:gd name="connsiteY58" fmla="*/ 230103 h 255676"/>
                <a:gd name="connsiteX59" fmla="*/ 144844 w 255882"/>
                <a:gd name="connsiteY59" fmla="*/ 249008 h 255676"/>
                <a:gd name="connsiteX60" fmla="*/ 139895 w 255882"/>
                <a:gd name="connsiteY60" fmla="*/ 255676 h 255676"/>
                <a:gd name="connsiteX61" fmla="*/ 131577 w 255882"/>
                <a:gd name="connsiteY61" fmla="*/ 255676 h 255676"/>
                <a:gd name="connsiteX62" fmla="*/ 127933 w 255882"/>
                <a:gd name="connsiteY62" fmla="*/ 250589 h 255676"/>
                <a:gd name="connsiteX63" fmla="*/ 122777 w 255882"/>
                <a:gd name="connsiteY63" fmla="*/ 232372 h 255676"/>
                <a:gd name="connsiteX64" fmla="*/ 116659 w 255882"/>
                <a:gd name="connsiteY64" fmla="*/ 227010 h 255676"/>
                <a:gd name="connsiteX65" fmla="*/ 112947 w 255882"/>
                <a:gd name="connsiteY65" fmla="*/ 226597 h 255676"/>
                <a:gd name="connsiteX66" fmla="*/ 106622 w 255882"/>
                <a:gd name="connsiteY66" fmla="*/ 230103 h 255676"/>
                <a:gd name="connsiteX67" fmla="*/ 105041 w 255882"/>
                <a:gd name="connsiteY67" fmla="*/ 232784 h 255676"/>
                <a:gd name="connsiteX68" fmla="*/ 96380 w 255882"/>
                <a:gd name="connsiteY68" fmla="*/ 247427 h 255676"/>
                <a:gd name="connsiteX69" fmla="*/ 89849 w 255882"/>
                <a:gd name="connsiteY69" fmla="*/ 250108 h 255676"/>
                <a:gd name="connsiteX70" fmla="*/ 84555 w 255882"/>
                <a:gd name="connsiteY70" fmla="*/ 248320 h 255676"/>
                <a:gd name="connsiteX71" fmla="*/ 80981 w 255882"/>
                <a:gd name="connsiteY71" fmla="*/ 241652 h 255676"/>
                <a:gd name="connsiteX72" fmla="*/ 83249 w 255882"/>
                <a:gd name="connsiteY72" fmla="*/ 222885 h 255676"/>
                <a:gd name="connsiteX73" fmla="*/ 78094 w 255882"/>
                <a:gd name="connsiteY73" fmla="*/ 214155 h 255676"/>
                <a:gd name="connsiteX74" fmla="*/ 68538 w 255882"/>
                <a:gd name="connsiteY74" fmla="*/ 214636 h 255676"/>
                <a:gd name="connsiteX75" fmla="*/ 55133 w 255882"/>
                <a:gd name="connsiteY75" fmla="*/ 224810 h 255676"/>
                <a:gd name="connsiteX76" fmla="*/ 43240 w 255882"/>
                <a:gd name="connsiteY76" fmla="*/ 224123 h 255676"/>
                <a:gd name="connsiteX77" fmla="*/ 42209 w 255882"/>
                <a:gd name="connsiteY77" fmla="*/ 223091 h 255676"/>
                <a:gd name="connsiteX78" fmla="*/ 41178 w 255882"/>
                <a:gd name="connsiteY78" fmla="*/ 214842 h 255676"/>
                <a:gd name="connsiteX79" fmla="*/ 50115 w 255882"/>
                <a:gd name="connsiteY79" fmla="*/ 198893 h 255676"/>
                <a:gd name="connsiteX80" fmla="*/ 51627 w 255882"/>
                <a:gd name="connsiteY80" fmla="*/ 194013 h 255676"/>
                <a:gd name="connsiteX81" fmla="*/ 39597 w 255882"/>
                <a:gd name="connsiteY81" fmla="*/ 185420 h 255676"/>
                <a:gd name="connsiteX82" fmla="*/ 21105 w 255882"/>
                <a:gd name="connsiteY82" fmla="*/ 190232 h 255676"/>
                <a:gd name="connsiteX83" fmla="*/ 15193 w 255882"/>
                <a:gd name="connsiteY83" fmla="*/ 188238 h 255676"/>
                <a:gd name="connsiteX84" fmla="*/ 12237 w 255882"/>
                <a:gd name="connsiteY84" fmla="*/ 183014 h 255676"/>
                <a:gd name="connsiteX85" fmla="*/ 14230 w 255882"/>
                <a:gd name="connsiteY85" fmla="*/ 175314 h 255676"/>
                <a:gd name="connsiteX86" fmla="*/ 27910 w 255882"/>
                <a:gd name="connsiteY86" fmla="*/ 164453 h 255676"/>
                <a:gd name="connsiteX87" fmla="*/ 31554 w 255882"/>
                <a:gd name="connsiteY87" fmla="*/ 153385 h 255676"/>
                <a:gd name="connsiteX88" fmla="*/ 24198 w 255882"/>
                <a:gd name="connsiteY88" fmla="*/ 147198 h 255676"/>
                <a:gd name="connsiteX89" fmla="*/ 6943 w 255882"/>
                <a:gd name="connsiteY89" fmla="*/ 144861 h 255676"/>
                <a:gd name="connsiteX90" fmla="*/ 138 w 255882"/>
                <a:gd name="connsiteY90" fmla="*/ 140049 h 255676"/>
                <a:gd name="connsiteX91" fmla="*/ 0 w 255882"/>
                <a:gd name="connsiteY91" fmla="*/ 131525 h 255676"/>
                <a:gd name="connsiteX92" fmla="*/ 5019 w 255882"/>
                <a:gd name="connsiteY92" fmla="*/ 127881 h 255676"/>
                <a:gd name="connsiteX93" fmla="*/ 22617 w 255882"/>
                <a:gd name="connsiteY93" fmla="*/ 122931 h 255676"/>
                <a:gd name="connsiteX94" fmla="*/ 28667 w 255882"/>
                <a:gd name="connsiteY94" fmla="*/ 116194 h 255676"/>
                <a:gd name="connsiteX95" fmla="*/ 29010 w 255882"/>
                <a:gd name="connsiteY95" fmla="*/ 113307 h 255676"/>
                <a:gd name="connsiteX96" fmla="*/ 25229 w 255882"/>
                <a:gd name="connsiteY96" fmla="*/ 106295 h 255676"/>
                <a:gd name="connsiteX97" fmla="*/ 9281 w 255882"/>
                <a:gd name="connsiteY97" fmla="*/ 96946 h 255676"/>
                <a:gd name="connsiteX98" fmla="*/ 5843 w 255882"/>
                <a:gd name="connsiteY98" fmla="*/ 88560 h 255676"/>
                <a:gd name="connsiteX99" fmla="*/ 6187 w 255882"/>
                <a:gd name="connsiteY99" fmla="*/ 87391 h 255676"/>
                <a:gd name="connsiteX100" fmla="*/ 15261 w 255882"/>
                <a:gd name="connsiteY100" fmla="*/ 81135 h 255676"/>
                <a:gd name="connsiteX101" fmla="*/ 32173 w 255882"/>
                <a:gd name="connsiteY101" fmla="*/ 83060 h 255676"/>
                <a:gd name="connsiteX102" fmla="*/ 40834 w 255882"/>
                <a:gd name="connsiteY102" fmla="*/ 79073 h 255676"/>
                <a:gd name="connsiteX103" fmla="*/ 40147 w 255882"/>
                <a:gd name="connsiteY103" fmla="*/ 67318 h 255676"/>
                <a:gd name="connsiteX104" fmla="*/ 29629 w 255882"/>
                <a:gd name="connsiteY104" fmla="*/ 53363 h 255676"/>
                <a:gd name="connsiteX105" fmla="*/ 29629 w 255882"/>
                <a:gd name="connsiteY105" fmla="*/ 45595 h 255676"/>
                <a:gd name="connsiteX106" fmla="*/ 33066 w 255882"/>
                <a:gd name="connsiteY106" fmla="*/ 41745 h 255676"/>
                <a:gd name="connsiteX107" fmla="*/ 40422 w 255882"/>
                <a:gd name="connsiteY107" fmla="*/ 40920 h 255676"/>
                <a:gd name="connsiteX108" fmla="*/ 56027 w 255882"/>
                <a:gd name="connsiteY108" fmla="*/ 49719 h 255676"/>
                <a:gd name="connsiteX109" fmla="*/ 69982 w 255882"/>
                <a:gd name="connsiteY109" fmla="*/ 45801 h 255676"/>
                <a:gd name="connsiteX110" fmla="*/ 70325 w 255882"/>
                <a:gd name="connsiteY110" fmla="*/ 39751 h 255676"/>
                <a:gd name="connsiteX111" fmla="*/ 65788 w 255882"/>
                <a:gd name="connsiteY111" fmla="*/ 22221 h 255676"/>
                <a:gd name="connsiteX112" fmla="*/ 69088 w 255882"/>
                <a:gd name="connsiteY112" fmla="*/ 14110 h 255676"/>
                <a:gd name="connsiteX113" fmla="*/ 71632 w 255882"/>
                <a:gd name="connsiteY113" fmla="*/ 12735 h 255676"/>
                <a:gd name="connsiteX114" fmla="*/ 81118 w 255882"/>
                <a:gd name="connsiteY114" fmla="*/ 15072 h 255676"/>
                <a:gd name="connsiteX115" fmla="*/ 92049 w 255882"/>
                <a:gd name="connsiteY115" fmla="*/ 28958 h 255676"/>
                <a:gd name="connsiteX116" fmla="*/ 106966 w 255882"/>
                <a:gd name="connsiteY116" fmla="*/ 28890 h 255676"/>
                <a:gd name="connsiteX117" fmla="*/ 108754 w 255882"/>
                <a:gd name="connsiteY117" fmla="*/ 22565 h 255676"/>
                <a:gd name="connsiteX118" fmla="*/ 110953 w 255882"/>
                <a:gd name="connsiteY118" fmla="*/ 6479 h 255676"/>
                <a:gd name="connsiteX119" fmla="*/ 116934 w 255882"/>
                <a:gd name="connsiteY119" fmla="*/ 292 h 255676"/>
                <a:gd name="connsiteX120" fmla="*/ 122296 w 255882"/>
                <a:gd name="connsiteY120" fmla="*/ 86 h 25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55882" h="255676">
                  <a:moveTo>
                    <a:pt x="127864" y="81461"/>
                  </a:moveTo>
                  <a:cubicBezTo>
                    <a:pt x="102426" y="81461"/>
                    <a:pt x="81805" y="102082"/>
                    <a:pt x="81805" y="127520"/>
                  </a:cubicBezTo>
                  <a:cubicBezTo>
                    <a:pt x="81805" y="152958"/>
                    <a:pt x="102426" y="173579"/>
                    <a:pt x="127864" y="173579"/>
                  </a:cubicBezTo>
                  <a:cubicBezTo>
                    <a:pt x="153302" y="173579"/>
                    <a:pt x="173923" y="152958"/>
                    <a:pt x="173923" y="127520"/>
                  </a:cubicBezTo>
                  <a:cubicBezTo>
                    <a:pt x="173923" y="102082"/>
                    <a:pt x="153302" y="81461"/>
                    <a:pt x="127864" y="81461"/>
                  </a:cubicBezTo>
                  <a:close/>
                  <a:moveTo>
                    <a:pt x="122296" y="86"/>
                  </a:moveTo>
                  <a:cubicBezTo>
                    <a:pt x="124908" y="223"/>
                    <a:pt x="126696" y="1598"/>
                    <a:pt x="127383" y="4211"/>
                  </a:cubicBezTo>
                  <a:cubicBezTo>
                    <a:pt x="129033" y="10054"/>
                    <a:pt x="130752" y="15966"/>
                    <a:pt x="132401" y="21809"/>
                  </a:cubicBezTo>
                  <a:cubicBezTo>
                    <a:pt x="134120" y="27790"/>
                    <a:pt x="139070" y="30608"/>
                    <a:pt x="145188" y="29027"/>
                  </a:cubicBezTo>
                  <a:cubicBezTo>
                    <a:pt x="147181" y="28546"/>
                    <a:pt x="148350" y="27102"/>
                    <a:pt x="149312" y="25452"/>
                  </a:cubicBezTo>
                  <a:cubicBezTo>
                    <a:pt x="152475" y="20022"/>
                    <a:pt x="155706" y="14591"/>
                    <a:pt x="158937" y="9160"/>
                  </a:cubicBezTo>
                  <a:cubicBezTo>
                    <a:pt x="160999" y="5654"/>
                    <a:pt x="162786" y="4898"/>
                    <a:pt x="166705" y="5929"/>
                  </a:cubicBezTo>
                  <a:cubicBezTo>
                    <a:pt x="174542" y="7923"/>
                    <a:pt x="175573" y="9641"/>
                    <a:pt x="174404" y="18372"/>
                  </a:cubicBezTo>
                  <a:cubicBezTo>
                    <a:pt x="173717" y="23596"/>
                    <a:pt x="173098" y="28821"/>
                    <a:pt x="172479" y="34046"/>
                  </a:cubicBezTo>
                  <a:cubicBezTo>
                    <a:pt x="172410" y="34595"/>
                    <a:pt x="172410" y="35145"/>
                    <a:pt x="172479" y="35695"/>
                  </a:cubicBezTo>
                  <a:cubicBezTo>
                    <a:pt x="173373" y="41264"/>
                    <a:pt x="181828" y="45113"/>
                    <a:pt x="186434" y="41882"/>
                  </a:cubicBezTo>
                  <a:cubicBezTo>
                    <a:pt x="191659" y="38170"/>
                    <a:pt x="196677" y="34252"/>
                    <a:pt x="201764" y="30402"/>
                  </a:cubicBezTo>
                  <a:cubicBezTo>
                    <a:pt x="205476" y="27584"/>
                    <a:pt x="207333" y="27652"/>
                    <a:pt x="211045" y="30540"/>
                  </a:cubicBezTo>
                  <a:cubicBezTo>
                    <a:pt x="211526" y="30952"/>
                    <a:pt x="212007" y="31296"/>
                    <a:pt x="212488" y="31777"/>
                  </a:cubicBezTo>
                  <a:cubicBezTo>
                    <a:pt x="216819" y="35902"/>
                    <a:pt x="217025" y="37139"/>
                    <a:pt x="214069" y="42364"/>
                  </a:cubicBezTo>
                  <a:cubicBezTo>
                    <a:pt x="211251" y="47382"/>
                    <a:pt x="208570" y="52469"/>
                    <a:pt x="205614" y="57418"/>
                  </a:cubicBezTo>
                  <a:cubicBezTo>
                    <a:pt x="203483" y="61062"/>
                    <a:pt x="204445" y="64087"/>
                    <a:pt x="206783" y="67180"/>
                  </a:cubicBezTo>
                  <a:cubicBezTo>
                    <a:pt x="209120" y="70274"/>
                    <a:pt x="211801" y="71786"/>
                    <a:pt x="215719" y="70755"/>
                  </a:cubicBezTo>
                  <a:cubicBezTo>
                    <a:pt x="221769" y="69174"/>
                    <a:pt x="227818" y="67661"/>
                    <a:pt x="233799" y="66011"/>
                  </a:cubicBezTo>
                  <a:cubicBezTo>
                    <a:pt x="237649" y="64980"/>
                    <a:pt x="239367" y="65599"/>
                    <a:pt x="241498" y="68967"/>
                  </a:cubicBezTo>
                  <a:cubicBezTo>
                    <a:pt x="242461" y="70411"/>
                    <a:pt x="243286" y="71923"/>
                    <a:pt x="243836" y="73573"/>
                  </a:cubicBezTo>
                  <a:cubicBezTo>
                    <a:pt x="244867" y="76529"/>
                    <a:pt x="244385" y="78385"/>
                    <a:pt x="241911" y="80379"/>
                  </a:cubicBezTo>
                  <a:cubicBezTo>
                    <a:pt x="236755" y="84504"/>
                    <a:pt x="231668" y="88628"/>
                    <a:pt x="226443" y="92684"/>
                  </a:cubicBezTo>
                  <a:cubicBezTo>
                    <a:pt x="223831" y="94678"/>
                    <a:pt x="223144" y="97152"/>
                    <a:pt x="223694" y="100177"/>
                  </a:cubicBezTo>
                  <a:cubicBezTo>
                    <a:pt x="223900" y="101208"/>
                    <a:pt x="224244" y="102171"/>
                    <a:pt x="224519" y="103202"/>
                  </a:cubicBezTo>
                  <a:cubicBezTo>
                    <a:pt x="225412" y="106433"/>
                    <a:pt x="227543" y="108220"/>
                    <a:pt x="230843" y="108633"/>
                  </a:cubicBezTo>
                  <a:cubicBezTo>
                    <a:pt x="237099" y="109458"/>
                    <a:pt x="243354" y="110351"/>
                    <a:pt x="249541" y="111176"/>
                  </a:cubicBezTo>
                  <a:cubicBezTo>
                    <a:pt x="253254" y="111657"/>
                    <a:pt x="255178" y="113445"/>
                    <a:pt x="255591" y="117157"/>
                  </a:cubicBezTo>
                  <a:cubicBezTo>
                    <a:pt x="255797" y="118944"/>
                    <a:pt x="256003" y="120732"/>
                    <a:pt x="255797" y="122519"/>
                  </a:cubicBezTo>
                  <a:cubicBezTo>
                    <a:pt x="255453" y="125337"/>
                    <a:pt x="254010" y="126919"/>
                    <a:pt x="251398" y="127675"/>
                  </a:cubicBezTo>
                  <a:cubicBezTo>
                    <a:pt x="245554" y="129325"/>
                    <a:pt x="239642" y="130974"/>
                    <a:pt x="233799" y="132693"/>
                  </a:cubicBezTo>
                  <a:cubicBezTo>
                    <a:pt x="228093" y="134343"/>
                    <a:pt x="225481" y="138674"/>
                    <a:pt x="226650" y="144586"/>
                  </a:cubicBezTo>
                  <a:cubicBezTo>
                    <a:pt x="227062" y="146854"/>
                    <a:pt x="228368" y="148298"/>
                    <a:pt x="230293" y="149398"/>
                  </a:cubicBezTo>
                  <a:cubicBezTo>
                    <a:pt x="235655" y="152560"/>
                    <a:pt x="241017" y="155722"/>
                    <a:pt x="246448" y="158884"/>
                  </a:cubicBezTo>
                  <a:cubicBezTo>
                    <a:pt x="250435" y="161222"/>
                    <a:pt x="251054" y="162597"/>
                    <a:pt x="249954" y="167065"/>
                  </a:cubicBezTo>
                  <a:cubicBezTo>
                    <a:pt x="249885" y="167340"/>
                    <a:pt x="249885" y="167615"/>
                    <a:pt x="249816" y="167890"/>
                  </a:cubicBezTo>
                  <a:cubicBezTo>
                    <a:pt x="248166" y="173321"/>
                    <a:pt x="246310" y="176002"/>
                    <a:pt x="240123" y="174833"/>
                  </a:cubicBezTo>
                  <a:cubicBezTo>
                    <a:pt x="234555" y="173733"/>
                    <a:pt x="228849" y="173527"/>
                    <a:pt x="223212" y="172702"/>
                  </a:cubicBezTo>
                  <a:cubicBezTo>
                    <a:pt x="219225" y="172152"/>
                    <a:pt x="216613" y="173733"/>
                    <a:pt x="214688" y="177102"/>
                  </a:cubicBezTo>
                  <a:cubicBezTo>
                    <a:pt x="212695" y="180539"/>
                    <a:pt x="211801" y="183770"/>
                    <a:pt x="214551" y="187276"/>
                  </a:cubicBezTo>
                  <a:cubicBezTo>
                    <a:pt x="218263" y="192019"/>
                    <a:pt x="221838" y="196900"/>
                    <a:pt x="225481" y="201712"/>
                  </a:cubicBezTo>
                  <a:cubicBezTo>
                    <a:pt x="228506" y="205630"/>
                    <a:pt x="228506" y="207212"/>
                    <a:pt x="225481" y="211130"/>
                  </a:cubicBezTo>
                  <a:cubicBezTo>
                    <a:pt x="225343" y="211267"/>
                    <a:pt x="225206" y="211474"/>
                    <a:pt x="225068" y="211611"/>
                  </a:cubicBezTo>
                  <a:cubicBezTo>
                    <a:pt x="221081" y="215873"/>
                    <a:pt x="219500" y="217729"/>
                    <a:pt x="213245" y="213948"/>
                  </a:cubicBezTo>
                  <a:cubicBezTo>
                    <a:pt x="208432" y="211061"/>
                    <a:pt x="203345" y="208586"/>
                    <a:pt x="198602" y="205699"/>
                  </a:cubicBezTo>
                  <a:cubicBezTo>
                    <a:pt x="194684" y="203362"/>
                    <a:pt x="191659" y="204737"/>
                    <a:pt x="188565" y="207143"/>
                  </a:cubicBezTo>
                  <a:cubicBezTo>
                    <a:pt x="185472" y="209480"/>
                    <a:pt x="184234" y="212299"/>
                    <a:pt x="185334" y="216217"/>
                  </a:cubicBezTo>
                  <a:cubicBezTo>
                    <a:pt x="187053" y="222267"/>
                    <a:pt x="188565" y="228385"/>
                    <a:pt x="190078" y="234503"/>
                  </a:cubicBezTo>
                  <a:cubicBezTo>
                    <a:pt x="190903" y="237803"/>
                    <a:pt x="190215" y="239590"/>
                    <a:pt x="187397" y="241377"/>
                  </a:cubicBezTo>
                  <a:cubicBezTo>
                    <a:pt x="185884" y="242340"/>
                    <a:pt x="184303" y="243233"/>
                    <a:pt x="182585" y="243852"/>
                  </a:cubicBezTo>
                  <a:cubicBezTo>
                    <a:pt x="179560" y="244952"/>
                    <a:pt x="177360" y="244402"/>
                    <a:pt x="175366" y="241859"/>
                  </a:cubicBezTo>
                  <a:cubicBezTo>
                    <a:pt x="171585" y="237115"/>
                    <a:pt x="167805" y="232303"/>
                    <a:pt x="164024" y="227491"/>
                  </a:cubicBezTo>
                  <a:cubicBezTo>
                    <a:pt x="160380" y="222954"/>
                    <a:pt x="153781" y="222335"/>
                    <a:pt x="149381" y="226254"/>
                  </a:cubicBezTo>
                  <a:cubicBezTo>
                    <a:pt x="148213" y="227285"/>
                    <a:pt x="147663" y="228591"/>
                    <a:pt x="147456" y="230103"/>
                  </a:cubicBezTo>
                  <a:cubicBezTo>
                    <a:pt x="146563" y="236428"/>
                    <a:pt x="145532" y="242683"/>
                    <a:pt x="144844" y="249008"/>
                  </a:cubicBezTo>
                  <a:cubicBezTo>
                    <a:pt x="144432" y="252308"/>
                    <a:pt x="143126" y="254645"/>
                    <a:pt x="139895" y="255676"/>
                  </a:cubicBezTo>
                  <a:cubicBezTo>
                    <a:pt x="137145" y="255676"/>
                    <a:pt x="134326" y="255676"/>
                    <a:pt x="131577" y="255676"/>
                  </a:cubicBezTo>
                  <a:cubicBezTo>
                    <a:pt x="129652" y="254507"/>
                    <a:pt x="128552" y="252789"/>
                    <a:pt x="127933" y="250589"/>
                  </a:cubicBezTo>
                  <a:cubicBezTo>
                    <a:pt x="126283" y="244540"/>
                    <a:pt x="124427" y="238490"/>
                    <a:pt x="122777" y="232372"/>
                  </a:cubicBezTo>
                  <a:cubicBezTo>
                    <a:pt x="121884" y="229141"/>
                    <a:pt x="119890" y="227422"/>
                    <a:pt x="116659" y="227010"/>
                  </a:cubicBezTo>
                  <a:cubicBezTo>
                    <a:pt x="115422" y="226872"/>
                    <a:pt x="114184" y="226666"/>
                    <a:pt x="112947" y="226597"/>
                  </a:cubicBezTo>
                  <a:cubicBezTo>
                    <a:pt x="110060" y="226391"/>
                    <a:pt x="108066" y="227697"/>
                    <a:pt x="106622" y="230103"/>
                  </a:cubicBezTo>
                  <a:cubicBezTo>
                    <a:pt x="106072" y="230997"/>
                    <a:pt x="105591" y="231891"/>
                    <a:pt x="105041" y="232784"/>
                  </a:cubicBezTo>
                  <a:cubicBezTo>
                    <a:pt x="102154" y="237665"/>
                    <a:pt x="99335" y="242615"/>
                    <a:pt x="96380" y="247427"/>
                  </a:cubicBezTo>
                  <a:cubicBezTo>
                    <a:pt x="94798" y="250108"/>
                    <a:pt x="92873" y="250795"/>
                    <a:pt x="89849" y="250108"/>
                  </a:cubicBezTo>
                  <a:cubicBezTo>
                    <a:pt x="87993" y="249695"/>
                    <a:pt x="86274" y="249077"/>
                    <a:pt x="84555" y="248320"/>
                  </a:cubicBezTo>
                  <a:cubicBezTo>
                    <a:pt x="81531" y="246877"/>
                    <a:pt x="80568" y="245021"/>
                    <a:pt x="80981" y="241652"/>
                  </a:cubicBezTo>
                  <a:cubicBezTo>
                    <a:pt x="81737" y="235397"/>
                    <a:pt x="82356" y="229141"/>
                    <a:pt x="83249" y="222885"/>
                  </a:cubicBezTo>
                  <a:cubicBezTo>
                    <a:pt x="83868" y="218486"/>
                    <a:pt x="81531" y="216080"/>
                    <a:pt x="78094" y="214155"/>
                  </a:cubicBezTo>
                  <a:cubicBezTo>
                    <a:pt x="74725" y="212299"/>
                    <a:pt x="71700" y="212024"/>
                    <a:pt x="68538" y="214636"/>
                  </a:cubicBezTo>
                  <a:cubicBezTo>
                    <a:pt x="64139" y="218142"/>
                    <a:pt x="59533" y="221373"/>
                    <a:pt x="55133" y="224810"/>
                  </a:cubicBezTo>
                  <a:cubicBezTo>
                    <a:pt x="50665" y="228316"/>
                    <a:pt x="48740" y="229072"/>
                    <a:pt x="43240" y="224123"/>
                  </a:cubicBezTo>
                  <a:cubicBezTo>
                    <a:pt x="42897" y="223779"/>
                    <a:pt x="42553" y="223435"/>
                    <a:pt x="42209" y="223091"/>
                  </a:cubicBezTo>
                  <a:cubicBezTo>
                    <a:pt x="39528" y="220342"/>
                    <a:pt x="39253" y="218211"/>
                    <a:pt x="41178" y="214842"/>
                  </a:cubicBezTo>
                  <a:cubicBezTo>
                    <a:pt x="44134" y="209549"/>
                    <a:pt x="47159" y="204187"/>
                    <a:pt x="50115" y="198893"/>
                  </a:cubicBezTo>
                  <a:cubicBezTo>
                    <a:pt x="50940" y="197381"/>
                    <a:pt x="51833" y="195869"/>
                    <a:pt x="51627" y="194013"/>
                  </a:cubicBezTo>
                  <a:cubicBezTo>
                    <a:pt x="51146" y="188444"/>
                    <a:pt x="44959" y="184045"/>
                    <a:pt x="39597" y="185420"/>
                  </a:cubicBezTo>
                  <a:cubicBezTo>
                    <a:pt x="33410" y="187001"/>
                    <a:pt x="27223" y="188582"/>
                    <a:pt x="21105" y="190232"/>
                  </a:cubicBezTo>
                  <a:cubicBezTo>
                    <a:pt x="18630" y="190919"/>
                    <a:pt x="16774" y="190163"/>
                    <a:pt x="15193" y="188238"/>
                  </a:cubicBezTo>
                  <a:cubicBezTo>
                    <a:pt x="13887" y="186657"/>
                    <a:pt x="13062" y="184870"/>
                    <a:pt x="12237" y="183014"/>
                  </a:cubicBezTo>
                  <a:cubicBezTo>
                    <a:pt x="10862" y="179783"/>
                    <a:pt x="11481" y="177445"/>
                    <a:pt x="14230" y="175314"/>
                  </a:cubicBezTo>
                  <a:cubicBezTo>
                    <a:pt x="18767" y="171671"/>
                    <a:pt x="23373" y="168096"/>
                    <a:pt x="27910" y="164453"/>
                  </a:cubicBezTo>
                  <a:cubicBezTo>
                    <a:pt x="32722" y="160741"/>
                    <a:pt x="33135" y="159159"/>
                    <a:pt x="31554" y="153385"/>
                  </a:cubicBezTo>
                  <a:cubicBezTo>
                    <a:pt x="30454" y="149604"/>
                    <a:pt x="28185" y="147611"/>
                    <a:pt x="24198" y="147198"/>
                  </a:cubicBezTo>
                  <a:cubicBezTo>
                    <a:pt x="18424" y="146579"/>
                    <a:pt x="12718" y="145479"/>
                    <a:pt x="6943" y="144861"/>
                  </a:cubicBezTo>
                  <a:cubicBezTo>
                    <a:pt x="3644" y="144517"/>
                    <a:pt x="1306" y="143211"/>
                    <a:pt x="138" y="140049"/>
                  </a:cubicBezTo>
                  <a:cubicBezTo>
                    <a:pt x="0" y="137093"/>
                    <a:pt x="0" y="134343"/>
                    <a:pt x="0" y="131525"/>
                  </a:cubicBezTo>
                  <a:cubicBezTo>
                    <a:pt x="1100" y="129462"/>
                    <a:pt x="2819" y="128431"/>
                    <a:pt x="5019" y="127881"/>
                  </a:cubicBezTo>
                  <a:cubicBezTo>
                    <a:pt x="10931" y="126300"/>
                    <a:pt x="16705" y="124513"/>
                    <a:pt x="22617" y="122931"/>
                  </a:cubicBezTo>
                  <a:cubicBezTo>
                    <a:pt x="26192" y="121969"/>
                    <a:pt x="28323" y="119975"/>
                    <a:pt x="28667" y="116194"/>
                  </a:cubicBezTo>
                  <a:cubicBezTo>
                    <a:pt x="28735" y="115232"/>
                    <a:pt x="28873" y="114270"/>
                    <a:pt x="29010" y="113307"/>
                  </a:cubicBezTo>
                  <a:cubicBezTo>
                    <a:pt x="29354" y="110076"/>
                    <a:pt x="27910" y="107876"/>
                    <a:pt x="25229" y="106295"/>
                  </a:cubicBezTo>
                  <a:cubicBezTo>
                    <a:pt x="19867" y="103202"/>
                    <a:pt x="14574" y="100040"/>
                    <a:pt x="9281" y="96946"/>
                  </a:cubicBezTo>
                  <a:cubicBezTo>
                    <a:pt x="5362" y="94678"/>
                    <a:pt x="4675" y="92959"/>
                    <a:pt x="5843" y="88560"/>
                  </a:cubicBezTo>
                  <a:cubicBezTo>
                    <a:pt x="5981" y="88147"/>
                    <a:pt x="6050" y="87735"/>
                    <a:pt x="6187" y="87391"/>
                  </a:cubicBezTo>
                  <a:cubicBezTo>
                    <a:pt x="7906" y="81685"/>
                    <a:pt x="9418" y="80585"/>
                    <a:pt x="15261" y="81135"/>
                  </a:cubicBezTo>
                  <a:cubicBezTo>
                    <a:pt x="20898" y="81685"/>
                    <a:pt x="26535" y="82304"/>
                    <a:pt x="32173" y="83060"/>
                  </a:cubicBezTo>
                  <a:cubicBezTo>
                    <a:pt x="36641" y="83610"/>
                    <a:pt x="38566" y="82854"/>
                    <a:pt x="40834" y="79073"/>
                  </a:cubicBezTo>
                  <a:cubicBezTo>
                    <a:pt x="44065" y="73848"/>
                    <a:pt x="43928" y="72198"/>
                    <a:pt x="40147" y="67318"/>
                  </a:cubicBezTo>
                  <a:cubicBezTo>
                    <a:pt x="36572" y="62712"/>
                    <a:pt x="33066" y="58037"/>
                    <a:pt x="29629" y="53363"/>
                  </a:cubicBezTo>
                  <a:cubicBezTo>
                    <a:pt x="27567" y="50613"/>
                    <a:pt x="27567" y="48344"/>
                    <a:pt x="29629" y="45595"/>
                  </a:cubicBezTo>
                  <a:cubicBezTo>
                    <a:pt x="30660" y="44220"/>
                    <a:pt x="31760" y="42845"/>
                    <a:pt x="33066" y="41745"/>
                  </a:cubicBezTo>
                  <a:cubicBezTo>
                    <a:pt x="35678" y="39545"/>
                    <a:pt x="37466" y="39270"/>
                    <a:pt x="40422" y="40920"/>
                  </a:cubicBezTo>
                  <a:cubicBezTo>
                    <a:pt x="45646" y="43807"/>
                    <a:pt x="51008" y="46488"/>
                    <a:pt x="56027" y="49719"/>
                  </a:cubicBezTo>
                  <a:cubicBezTo>
                    <a:pt x="61801" y="53431"/>
                    <a:pt x="65788" y="50957"/>
                    <a:pt x="69982" y="45801"/>
                  </a:cubicBezTo>
                  <a:cubicBezTo>
                    <a:pt x="71357" y="44082"/>
                    <a:pt x="70875" y="41814"/>
                    <a:pt x="70325" y="39751"/>
                  </a:cubicBezTo>
                  <a:cubicBezTo>
                    <a:pt x="68813" y="33908"/>
                    <a:pt x="67301" y="28065"/>
                    <a:pt x="65788" y="22221"/>
                  </a:cubicBezTo>
                  <a:cubicBezTo>
                    <a:pt x="64688" y="18028"/>
                    <a:pt x="65376" y="16309"/>
                    <a:pt x="69088" y="14110"/>
                  </a:cubicBezTo>
                  <a:cubicBezTo>
                    <a:pt x="69913" y="13628"/>
                    <a:pt x="70738" y="13147"/>
                    <a:pt x="71632" y="12735"/>
                  </a:cubicBezTo>
                  <a:cubicBezTo>
                    <a:pt x="76100" y="10672"/>
                    <a:pt x="78094" y="11154"/>
                    <a:pt x="81118" y="15072"/>
                  </a:cubicBezTo>
                  <a:cubicBezTo>
                    <a:pt x="84762" y="19678"/>
                    <a:pt x="88405" y="24353"/>
                    <a:pt x="92049" y="28958"/>
                  </a:cubicBezTo>
                  <a:cubicBezTo>
                    <a:pt x="95486" y="33221"/>
                    <a:pt x="103529" y="33221"/>
                    <a:pt x="106966" y="28890"/>
                  </a:cubicBezTo>
                  <a:cubicBezTo>
                    <a:pt x="108410" y="27034"/>
                    <a:pt x="108410" y="24696"/>
                    <a:pt x="108754" y="22565"/>
                  </a:cubicBezTo>
                  <a:cubicBezTo>
                    <a:pt x="109578" y="17203"/>
                    <a:pt x="110266" y="11841"/>
                    <a:pt x="110953" y="6479"/>
                  </a:cubicBezTo>
                  <a:cubicBezTo>
                    <a:pt x="111503" y="2217"/>
                    <a:pt x="112672" y="1048"/>
                    <a:pt x="116934" y="292"/>
                  </a:cubicBezTo>
                  <a:cubicBezTo>
                    <a:pt x="118721" y="-52"/>
                    <a:pt x="120509" y="-52"/>
                    <a:pt x="122296" y="86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EE38B58-01FE-4D5B-B52B-DF7FB23D2B2C}"/>
              </a:ext>
            </a:extLst>
          </p:cNvPr>
          <p:cNvGrpSpPr/>
          <p:nvPr userDrawn="1"/>
        </p:nvGrpSpPr>
        <p:grpSpPr>
          <a:xfrm rot="17572368" flipH="1">
            <a:off x="1480750" y="1474295"/>
            <a:ext cx="487113" cy="1701453"/>
            <a:chOff x="391499" y="630207"/>
            <a:chExt cx="531848" cy="1593194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ADC60DCB-AA80-49A7-A330-6DEA44AF3C32}"/>
                </a:ext>
              </a:extLst>
            </p:cNvPr>
            <p:cNvSpPr/>
            <p:nvPr/>
          </p:nvSpPr>
          <p:spPr>
            <a:xfrm rot="20495611">
              <a:off x="400453" y="630207"/>
              <a:ext cx="522894" cy="1539139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126044E-368C-440B-B94F-7A414E81ED0E}"/>
                </a:ext>
              </a:extLst>
            </p:cNvPr>
            <p:cNvSpPr/>
            <p:nvPr/>
          </p:nvSpPr>
          <p:spPr>
            <a:xfrm rot="20495611">
              <a:off x="391499" y="684262"/>
              <a:ext cx="191608" cy="1539139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609EA3D-BF09-4750-8B89-52062CCAA8D8}"/>
              </a:ext>
            </a:extLst>
          </p:cNvPr>
          <p:cNvGrpSpPr/>
          <p:nvPr userDrawn="1"/>
        </p:nvGrpSpPr>
        <p:grpSpPr>
          <a:xfrm rot="9737426" flipH="1">
            <a:off x="2091150" y="2624217"/>
            <a:ext cx="514460" cy="514460"/>
            <a:chOff x="121429" y="411151"/>
            <a:chExt cx="607375" cy="60737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CD88CA8-507A-4052-B3D1-5825B8BBAFFC}"/>
                </a:ext>
              </a:extLst>
            </p:cNvPr>
            <p:cNvSpPr/>
            <p:nvPr/>
          </p:nvSpPr>
          <p:spPr>
            <a:xfrm>
              <a:off x="121429" y="411151"/>
              <a:ext cx="607375" cy="607375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9BC079D-A9B7-4437-8CA1-2DF8E7A33A14}"/>
                </a:ext>
              </a:extLst>
            </p:cNvPr>
            <p:cNvSpPr/>
            <p:nvPr/>
          </p:nvSpPr>
          <p:spPr>
            <a:xfrm>
              <a:off x="186933" y="476655"/>
              <a:ext cx="476367" cy="476367"/>
            </a:xfrm>
            <a:custGeom>
              <a:avLst/>
              <a:gdLst>
                <a:gd name="connsiteX0" fmla="*/ 977265 w 1950394"/>
                <a:gd name="connsiteY0" fmla="*/ 1954006 h 1950394"/>
                <a:gd name="connsiteX1" fmla="*/ 4 w 1950394"/>
                <a:gd name="connsiteY1" fmla="*/ 977261 h 1950394"/>
                <a:gd name="connsiteX2" fmla="*/ 976749 w 1950394"/>
                <a:gd name="connsiteY2" fmla="*/ 0 h 1950394"/>
                <a:gd name="connsiteX3" fmla="*/ 1953494 w 1950394"/>
                <a:gd name="connsiteY3" fmla="*/ 976229 h 1950394"/>
                <a:gd name="connsiteX4" fmla="*/ 977265 w 1950394"/>
                <a:gd name="connsiteY4" fmla="*/ 1954006 h 1950394"/>
                <a:gd name="connsiteX5" fmla="*/ 1198104 w 1950394"/>
                <a:gd name="connsiteY5" fmla="*/ 1613977 h 1950394"/>
                <a:gd name="connsiteX6" fmla="*/ 1221839 w 1950394"/>
                <a:gd name="connsiteY6" fmla="*/ 1574763 h 1950394"/>
                <a:gd name="connsiteX7" fmla="*/ 1240930 w 1950394"/>
                <a:gd name="connsiteY7" fmla="*/ 1566507 h 1950394"/>
                <a:gd name="connsiteX8" fmla="*/ 1257957 w 1950394"/>
                <a:gd name="connsiteY8" fmla="*/ 1569603 h 1950394"/>
                <a:gd name="connsiteX9" fmla="*/ 1298203 w 1950394"/>
                <a:gd name="connsiteY9" fmla="*/ 1624297 h 1950394"/>
                <a:gd name="connsiteX10" fmla="*/ 1311619 w 1950394"/>
                <a:gd name="connsiteY10" fmla="*/ 1629456 h 1950394"/>
                <a:gd name="connsiteX11" fmla="*/ 1375084 w 1950394"/>
                <a:gd name="connsiteY11" fmla="*/ 1592822 h 1950394"/>
                <a:gd name="connsiteX12" fmla="*/ 1377148 w 1950394"/>
                <a:gd name="connsiteY12" fmla="*/ 1578891 h 1950394"/>
                <a:gd name="connsiteX13" fmla="*/ 1349285 w 1950394"/>
                <a:gd name="connsiteY13" fmla="*/ 1515426 h 1950394"/>
                <a:gd name="connsiteX14" fmla="*/ 1353413 w 1950394"/>
                <a:gd name="connsiteY14" fmla="*/ 1502010 h 1950394"/>
                <a:gd name="connsiteX15" fmla="*/ 1385919 w 1950394"/>
                <a:gd name="connsiteY15" fmla="*/ 1476727 h 1950394"/>
                <a:gd name="connsiteX16" fmla="*/ 1400883 w 1950394"/>
                <a:gd name="connsiteY16" fmla="*/ 1476727 h 1950394"/>
                <a:gd name="connsiteX17" fmla="*/ 1452996 w 1950394"/>
                <a:gd name="connsiteY17" fmla="*/ 1518005 h 1950394"/>
                <a:gd name="connsiteX18" fmla="*/ 1470024 w 1950394"/>
                <a:gd name="connsiteY18" fmla="*/ 1519553 h 1950394"/>
                <a:gd name="connsiteX19" fmla="*/ 1519041 w 1950394"/>
                <a:gd name="connsiteY19" fmla="*/ 1470535 h 1950394"/>
                <a:gd name="connsiteX20" fmla="*/ 1518010 w 1950394"/>
                <a:gd name="connsiteY20" fmla="*/ 1453508 h 1950394"/>
                <a:gd name="connsiteX21" fmla="*/ 1475699 w 1950394"/>
                <a:gd name="connsiteY21" fmla="*/ 1400363 h 1950394"/>
                <a:gd name="connsiteX22" fmla="*/ 1476215 w 1950394"/>
                <a:gd name="connsiteY22" fmla="*/ 1386431 h 1950394"/>
                <a:gd name="connsiteX23" fmla="*/ 1501498 w 1950394"/>
                <a:gd name="connsiteY23" fmla="*/ 1353925 h 1950394"/>
                <a:gd name="connsiteX24" fmla="*/ 1515946 w 1950394"/>
                <a:gd name="connsiteY24" fmla="*/ 1349797 h 1950394"/>
                <a:gd name="connsiteX25" fmla="*/ 1579411 w 1950394"/>
                <a:gd name="connsiteY25" fmla="*/ 1377660 h 1950394"/>
                <a:gd name="connsiteX26" fmla="*/ 1592310 w 1950394"/>
                <a:gd name="connsiteY26" fmla="*/ 1375596 h 1950394"/>
                <a:gd name="connsiteX27" fmla="*/ 1628945 w 1950394"/>
                <a:gd name="connsiteY27" fmla="*/ 1312130 h 1950394"/>
                <a:gd name="connsiteX28" fmla="*/ 1623785 w 1950394"/>
                <a:gd name="connsiteY28" fmla="*/ 1298199 h 1950394"/>
                <a:gd name="connsiteX29" fmla="*/ 1577863 w 1950394"/>
                <a:gd name="connsiteY29" fmla="*/ 1265692 h 1950394"/>
                <a:gd name="connsiteX30" fmla="*/ 1571155 w 1950394"/>
                <a:gd name="connsiteY30" fmla="*/ 1230090 h 1950394"/>
                <a:gd name="connsiteX31" fmla="*/ 1579927 w 1950394"/>
                <a:gd name="connsiteY31" fmla="*/ 1208419 h 1950394"/>
                <a:gd name="connsiteX32" fmla="*/ 1596438 w 1950394"/>
                <a:gd name="connsiteY32" fmla="*/ 1197583 h 1950394"/>
                <a:gd name="connsiteX33" fmla="*/ 1660935 w 1950394"/>
                <a:gd name="connsiteY33" fmla="*/ 1207387 h 1950394"/>
                <a:gd name="connsiteX34" fmla="*/ 1675383 w 1950394"/>
                <a:gd name="connsiteY34" fmla="*/ 1201195 h 1950394"/>
                <a:gd name="connsiteX35" fmla="*/ 1693442 w 1950394"/>
                <a:gd name="connsiteY35" fmla="*/ 1132570 h 1950394"/>
                <a:gd name="connsiteX36" fmla="*/ 1684154 w 1950394"/>
                <a:gd name="connsiteY36" fmla="*/ 1119155 h 1950394"/>
                <a:gd name="connsiteX37" fmla="*/ 1621205 w 1950394"/>
                <a:gd name="connsiteY37" fmla="*/ 1093872 h 1950394"/>
                <a:gd name="connsiteX38" fmla="*/ 1614497 w 1950394"/>
                <a:gd name="connsiteY38" fmla="*/ 1083037 h 1950394"/>
                <a:gd name="connsiteX39" fmla="*/ 1620173 w 1950394"/>
                <a:gd name="connsiteY39" fmla="*/ 1042274 h 1950394"/>
                <a:gd name="connsiteX40" fmla="*/ 1632557 w 1950394"/>
                <a:gd name="connsiteY40" fmla="*/ 1029891 h 1950394"/>
                <a:gd name="connsiteX41" fmla="*/ 1696022 w 1950394"/>
                <a:gd name="connsiteY41" fmla="*/ 1022667 h 1950394"/>
                <a:gd name="connsiteX42" fmla="*/ 1709437 w 1950394"/>
                <a:gd name="connsiteY42" fmla="*/ 1010800 h 1950394"/>
                <a:gd name="connsiteX43" fmla="*/ 1709437 w 1950394"/>
                <a:gd name="connsiteY43" fmla="*/ 943723 h 1950394"/>
                <a:gd name="connsiteX44" fmla="*/ 1694990 w 1950394"/>
                <a:gd name="connsiteY44" fmla="*/ 931339 h 1950394"/>
                <a:gd name="connsiteX45" fmla="*/ 1650616 w 1950394"/>
                <a:gd name="connsiteY45" fmla="*/ 928243 h 1950394"/>
                <a:gd name="connsiteX46" fmla="*/ 1618109 w 1950394"/>
                <a:gd name="connsiteY46" fmla="*/ 892125 h 1950394"/>
                <a:gd name="connsiteX47" fmla="*/ 1615013 w 1950394"/>
                <a:gd name="connsiteY47" fmla="*/ 874582 h 1950394"/>
                <a:gd name="connsiteX48" fmla="*/ 1622753 w 1950394"/>
                <a:gd name="connsiteY48" fmla="*/ 859102 h 1950394"/>
                <a:gd name="connsiteX49" fmla="*/ 1684670 w 1950394"/>
                <a:gd name="connsiteY49" fmla="*/ 834851 h 1950394"/>
                <a:gd name="connsiteX50" fmla="*/ 1693442 w 1950394"/>
                <a:gd name="connsiteY50" fmla="*/ 821952 h 1950394"/>
                <a:gd name="connsiteX51" fmla="*/ 1674867 w 1950394"/>
                <a:gd name="connsiteY51" fmla="*/ 753327 h 1950394"/>
                <a:gd name="connsiteX52" fmla="*/ 1659903 w 1950394"/>
                <a:gd name="connsiteY52" fmla="*/ 746619 h 1950394"/>
                <a:gd name="connsiteX53" fmla="*/ 1594374 w 1950394"/>
                <a:gd name="connsiteY53" fmla="*/ 756423 h 1950394"/>
                <a:gd name="connsiteX54" fmla="*/ 1580443 w 1950394"/>
                <a:gd name="connsiteY54" fmla="*/ 747651 h 1950394"/>
                <a:gd name="connsiteX55" fmla="*/ 1565995 w 1950394"/>
                <a:gd name="connsiteY55" fmla="*/ 713081 h 1950394"/>
                <a:gd name="connsiteX56" fmla="*/ 1570123 w 1950394"/>
                <a:gd name="connsiteY56" fmla="*/ 696054 h 1950394"/>
                <a:gd name="connsiteX57" fmla="*/ 1623269 w 1950394"/>
                <a:gd name="connsiteY57" fmla="*/ 656323 h 1950394"/>
                <a:gd name="connsiteX58" fmla="*/ 1628429 w 1950394"/>
                <a:gd name="connsiteY58" fmla="*/ 641876 h 1950394"/>
                <a:gd name="connsiteX59" fmla="*/ 1592310 w 1950394"/>
                <a:gd name="connsiteY59" fmla="*/ 579443 h 1950394"/>
                <a:gd name="connsiteX60" fmla="*/ 1578379 w 1950394"/>
                <a:gd name="connsiteY60" fmla="*/ 576863 h 1950394"/>
                <a:gd name="connsiteX61" fmla="*/ 1532457 w 1950394"/>
                <a:gd name="connsiteY61" fmla="*/ 599050 h 1950394"/>
                <a:gd name="connsiteX62" fmla="*/ 1490147 w 1950394"/>
                <a:gd name="connsiteY62" fmla="*/ 585118 h 1950394"/>
                <a:gd name="connsiteX63" fmla="*/ 1477247 w 1950394"/>
                <a:gd name="connsiteY63" fmla="*/ 569123 h 1950394"/>
                <a:gd name="connsiteX64" fmla="*/ 1476731 w 1950394"/>
                <a:gd name="connsiteY64" fmla="*/ 552096 h 1950394"/>
                <a:gd name="connsiteX65" fmla="*/ 1518525 w 1950394"/>
                <a:gd name="connsiteY65" fmla="*/ 499982 h 1950394"/>
                <a:gd name="connsiteX66" fmla="*/ 1519557 w 1950394"/>
                <a:gd name="connsiteY66" fmla="*/ 483987 h 1950394"/>
                <a:gd name="connsiteX67" fmla="*/ 1470540 w 1950394"/>
                <a:gd name="connsiteY67" fmla="*/ 434453 h 1950394"/>
                <a:gd name="connsiteX68" fmla="*/ 1452480 w 1950394"/>
                <a:gd name="connsiteY68" fmla="*/ 436001 h 1950394"/>
                <a:gd name="connsiteX69" fmla="*/ 1418942 w 1950394"/>
                <a:gd name="connsiteY69" fmla="*/ 465412 h 1950394"/>
                <a:gd name="connsiteX70" fmla="*/ 1369408 w 1950394"/>
                <a:gd name="connsiteY70" fmla="*/ 463348 h 1950394"/>
                <a:gd name="connsiteX71" fmla="*/ 1354961 w 1950394"/>
                <a:gd name="connsiteY71" fmla="*/ 452512 h 1950394"/>
                <a:gd name="connsiteX72" fmla="*/ 1349801 w 1950394"/>
                <a:gd name="connsiteY72" fmla="*/ 436001 h 1950394"/>
                <a:gd name="connsiteX73" fmla="*/ 1377148 w 1950394"/>
                <a:gd name="connsiteY73" fmla="*/ 374084 h 1950394"/>
                <a:gd name="connsiteX74" fmla="*/ 1374052 w 1950394"/>
                <a:gd name="connsiteY74" fmla="*/ 360152 h 1950394"/>
                <a:gd name="connsiteX75" fmla="*/ 1312651 w 1950394"/>
                <a:gd name="connsiteY75" fmla="*/ 324550 h 1950394"/>
                <a:gd name="connsiteX76" fmla="*/ 1296655 w 1950394"/>
                <a:gd name="connsiteY76" fmla="*/ 329193 h 1950394"/>
                <a:gd name="connsiteX77" fmla="*/ 1256925 w 1950394"/>
                <a:gd name="connsiteY77" fmla="*/ 382855 h 1950394"/>
                <a:gd name="connsiteX78" fmla="*/ 1238866 w 1950394"/>
                <a:gd name="connsiteY78" fmla="*/ 386467 h 1950394"/>
                <a:gd name="connsiteX79" fmla="*/ 1206875 w 1950394"/>
                <a:gd name="connsiteY79" fmla="*/ 373052 h 1950394"/>
                <a:gd name="connsiteX80" fmla="*/ 1196556 w 1950394"/>
                <a:gd name="connsiteY80" fmla="*/ 357572 h 1950394"/>
                <a:gd name="connsiteX81" fmla="*/ 1206359 w 1950394"/>
                <a:gd name="connsiteY81" fmla="*/ 293075 h 1950394"/>
                <a:gd name="connsiteX82" fmla="*/ 1199652 w 1950394"/>
                <a:gd name="connsiteY82" fmla="*/ 278112 h 1950394"/>
                <a:gd name="connsiteX83" fmla="*/ 1131027 w 1950394"/>
                <a:gd name="connsiteY83" fmla="*/ 259537 h 1950394"/>
                <a:gd name="connsiteX84" fmla="*/ 1118127 w 1950394"/>
                <a:gd name="connsiteY84" fmla="*/ 268308 h 1950394"/>
                <a:gd name="connsiteX85" fmla="*/ 1093360 w 1950394"/>
                <a:gd name="connsiteY85" fmla="*/ 331258 h 1950394"/>
                <a:gd name="connsiteX86" fmla="*/ 1079945 w 1950394"/>
                <a:gd name="connsiteY86" fmla="*/ 338481 h 1950394"/>
                <a:gd name="connsiteX87" fmla="*/ 1042794 w 1950394"/>
                <a:gd name="connsiteY87" fmla="*/ 333837 h 1950394"/>
                <a:gd name="connsiteX88" fmla="*/ 1028347 w 1950394"/>
                <a:gd name="connsiteY88" fmla="*/ 320422 h 1950394"/>
                <a:gd name="connsiteX89" fmla="*/ 1021123 w 1950394"/>
                <a:gd name="connsiteY89" fmla="*/ 257989 h 1950394"/>
                <a:gd name="connsiteX90" fmla="*/ 1008740 w 1950394"/>
                <a:gd name="connsiteY90" fmla="*/ 243541 h 1950394"/>
                <a:gd name="connsiteX91" fmla="*/ 941663 w 1950394"/>
                <a:gd name="connsiteY91" fmla="*/ 243541 h 1950394"/>
                <a:gd name="connsiteX92" fmla="*/ 929795 w 1950394"/>
                <a:gd name="connsiteY92" fmla="*/ 256957 h 1950394"/>
                <a:gd name="connsiteX93" fmla="*/ 922572 w 1950394"/>
                <a:gd name="connsiteY93" fmla="*/ 320422 h 1950394"/>
                <a:gd name="connsiteX94" fmla="*/ 909156 w 1950394"/>
                <a:gd name="connsiteY94" fmla="*/ 333321 h 1950394"/>
                <a:gd name="connsiteX95" fmla="*/ 872006 w 1950394"/>
                <a:gd name="connsiteY95" fmla="*/ 337965 h 1950394"/>
                <a:gd name="connsiteX96" fmla="*/ 857559 w 1950394"/>
                <a:gd name="connsiteY96" fmla="*/ 330226 h 1950394"/>
                <a:gd name="connsiteX97" fmla="*/ 833308 w 1950394"/>
                <a:gd name="connsiteY97" fmla="*/ 268308 h 1950394"/>
                <a:gd name="connsiteX98" fmla="*/ 819892 w 1950394"/>
                <a:gd name="connsiteY98" fmla="*/ 259021 h 1950394"/>
                <a:gd name="connsiteX99" fmla="*/ 753847 w 1950394"/>
                <a:gd name="connsiteY99" fmla="*/ 276564 h 1950394"/>
                <a:gd name="connsiteX100" fmla="*/ 745591 w 1950394"/>
                <a:gd name="connsiteY100" fmla="*/ 293075 h 1950394"/>
                <a:gd name="connsiteX101" fmla="*/ 754879 w 1950394"/>
                <a:gd name="connsiteY101" fmla="*/ 339513 h 1950394"/>
                <a:gd name="connsiteX102" fmla="*/ 728564 w 1950394"/>
                <a:gd name="connsiteY102" fmla="*/ 378728 h 1950394"/>
                <a:gd name="connsiteX103" fmla="*/ 712053 w 1950394"/>
                <a:gd name="connsiteY103" fmla="*/ 385951 h 1950394"/>
                <a:gd name="connsiteX104" fmla="*/ 695026 w 1950394"/>
                <a:gd name="connsiteY104" fmla="*/ 382855 h 1950394"/>
                <a:gd name="connsiteX105" fmla="*/ 654779 w 1950394"/>
                <a:gd name="connsiteY105" fmla="*/ 328161 h 1950394"/>
                <a:gd name="connsiteX106" fmla="*/ 641364 w 1950394"/>
                <a:gd name="connsiteY106" fmla="*/ 323002 h 1950394"/>
                <a:gd name="connsiteX107" fmla="*/ 577899 w 1950394"/>
                <a:gd name="connsiteY107" fmla="*/ 359636 h 1950394"/>
                <a:gd name="connsiteX108" fmla="*/ 574803 w 1950394"/>
                <a:gd name="connsiteY108" fmla="*/ 372536 h 1950394"/>
                <a:gd name="connsiteX109" fmla="*/ 602666 w 1950394"/>
                <a:gd name="connsiteY109" fmla="*/ 435485 h 1950394"/>
                <a:gd name="connsiteX110" fmla="*/ 598022 w 1950394"/>
                <a:gd name="connsiteY110" fmla="*/ 450964 h 1950394"/>
                <a:gd name="connsiteX111" fmla="*/ 567579 w 1950394"/>
                <a:gd name="connsiteY111" fmla="*/ 474699 h 1950394"/>
                <a:gd name="connsiteX112" fmla="*/ 550552 w 1950394"/>
                <a:gd name="connsiteY112" fmla="*/ 474699 h 1950394"/>
                <a:gd name="connsiteX113" fmla="*/ 498438 w 1950394"/>
                <a:gd name="connsiteY113" fmla="*/ 432905 h 1950394"/>
                <a:gd name="connsiteX114" fmla="*/ 483475 w 1950394"/>
                <a:gd name="connsiteY114" fmla="*/ 431357 h 1950394"/>
                <a:gd name="connsiteX115" fmla="*/ 432393 w 1950394"/>
                <a:gd name="connsiteY115" fmla="*/ 482439 h 1950394"/>
                <a:gd name="connsiteX116" fmla="*/ 433425 w 1950394"/>
                <a:gd name="connsiteY116" fmla="*/ 497402 h 1950394"/>
                <a:gd name="connsiteX117" fmla="*/ 475735 w 1950394"/>
                <a:gd name="connsiteY117" fmla="*/ 550032 h 1950394"/>
                <a:gd name="connsiteX118" fmla="*/ 475219 w 1950394"/>
                <a:gd name="connsiteY118" fmla="*/ 566027 h 1950394"/>
                <a:gd name="connsiteX119" fmla="*/ 450968 w 1950394"/>
                <a:gd name="connsiteY119" fmla="*/ 597502 h 1950394"/>
                <a:gd name="connsiteX120" fmla="*/ 437553 w 1950394"/>
                <a:gd name="connsiteY120" fmla="*/ 601629 h 1950394"/>
                <a:gd name="connsiteX121" fmla="*/ 373056 w 1950394"/>
                <a:gd name="connsiteY121" fmla="*/ 573251 h 1950394"/>
                <a:gd name="connsiteX122" fmla="*/ 360156 w 1950394"/>
                <a:gd name="connsiteY122" fmla="*/ 575315 h 1950394"/>
                <a:gd name="connsiteX123" fmla="*/ 323522 w 1950394"/>
                <a:gd name="connsiteY123" fmla="*/ 638780 h 1950394"/>
                <a:gd name="connsiteX124" fmla="*/ 328166 w 1950394"/>
                <a:gd name="connsiteY124" fmla="*/ 652711 h 1950394"/>
                <a:gd name="connsiteX125" fmla="*/ 374088 w 1950394"/>
                <a:gd name="connsiteY125" fmla="*/ 685218 h 1950394"/>
                <a:gd name="connsiteX126" fmla="*/ 380795 w 1950394"/>
                <a:gd name="connsiteY126" fmla="*/ 720820 h 1950394"/>
                <a:gd name="connsiteX127" fmla="*/ 372024 w 1950394"/>
                <a:gd name="connsiteY127" fmla="*/ 742492 h 1950394"/>
                <a:gd name="connsiteX128" fmla="*/ 355513 w 1950394"/>
                <a:gd name="connsiteY128" fmla="*/ 753327 h 1950394"/>
                <a:gd name="connsiteX129" fmla="*/ 291015 w 1950394"/>
                <a:gd name="connsiteY129" fmla="*/ 743523 h 1950394"/>
                <a:gd name="connsiteX130" fmla="*/ 276568 w 1950394"/>
                <a:gd name="connsiteY130" fmla="*/ 751263 h 1950394"/>
                <a:gd name="connsiteX131" fmla="*/ 258509 w 1950394"/>
                <a:gd name="connsiteY131" fmla="*/ 818340 h 1950394"/>
                <a:gd name="connsiteX132" fmla="*/ 267796 w 1950394"/>
                <a:gd name="connsiteY132" fmla="*/ 831756 h 1950394"/>
                <a:gd name="connsiteX133" fmla="*/ 330746 w 1950394"/>
                <a:gd name="connsiteY133" fmla="*/ 857038 h 1950394"/>
                <a:gd name="connsiteX134" fmla="*/ 337453 w 1950394"/>
                <a:gd name="connsiteY134" fmla="*/ 869422 h 1950394"/>
                <a:gd name="connsiteX135" fmla="*/ 332810 w 1950394"/>
                <a:gd name="connsiteY135" fmla="*/ 906572 h 1950394"/>
                <a:gd name="connsiteX136" fmla="*/ 318878 w 1950394"/>
                <a:gd name="connsiteY136" fmla="*/ 922052 h 1950394"/>
                <a:gd name="connsiteX137" fmla="*/ 256445 w 1950394"/>
                <a:gd name="connsiteY137" fmla="*/ 929275 h 1950394"/>
                <a:gd name="connsiteX138" fmla="*/ 242514 w 1950394"/>
                <a:gd name="connsiteY138" fmla="*/ 942175 h 1950394"/>
                <a:gd name="connsiteX139" fmla="*/ 242514 w 1950394"/>
                <a:gd name="connsiteY139" fmla="*/ 1006672 h 1950394"/>
                <a:gd name="connsiteX140" fmla="*/ 257993 w 1950394"/>
                <a:gd name="connsiteY140" fmla="*/ 1020603 h 1950394"/>
                <a:gd name="connsiteX141" fmla="*/ 321458 w 1950394"/>
                <a:gd name="connsiteY141" fmla="*/ 1028343 h 1950394"/>
                <a:gd name="connsiteX142" fmla="*/ 331778 w 1950394"/>
                <a:gd name="connsiteY142" fmla="*/ 1039694 h 1950394"/>
                <a:gd name="connsiteX143" fmla="*/ 336937 w 1950394"/>
                <a:gd name="connsiteY143" fmla="*/ 1077877 h 1950394"/>
                <a:gd name="connsiteX144" fmla="*/ 329198 w 1950394"/>
                <a:gd name="connsiteY144" fmla="*/ 1093356 h 1950394"/>
                <a:gd name="connsiteX145" fmla="*/ 265733 w 1950394"/>
                <a:gd name="connsiteY145" fmla="*/ 1117607 h 1950394"/>
                <a:gd name="connsiteX146" fmla="*/ 257993 w 1950394"/>
                <a:gd name="connsiteY146" fmla="*/ 1129990 h 1950394"/>
                <a:gd name="connsiteX147" fmla="*/ 276568 w 1950394"/>
                <a:gd name="connsiteY147" fmla="*/ 1198615 h 1950394"/>
                <a:gd name="connsiteX148" fmla="*/ 291531 w 1950394"/>
                <a:gd name="connsiteY148" fmla="*/ 1205839 h 1950394"/>
                <a:gd name="connsiteX149" fmla="*/ 345709 w 1950394"/>
                <a:gd name="connsiteY149" fmla="*/ 1196035 h 1950394"/>
                <a:gd name="connsiteX150" fmla="*/ 375636 w 1950394"/>
                <a:gd name="connsiteY150" fmla="*/ 1216675 h 1950394"/>
                <a:gd name="connsiteX151" fmla="*/ 384407 w 1950394"/>
                <a:gd name="connsiteY151" fmla="*/ 1236798 h 1950394"/>
                <a:gd name="connsiteX152" fmla="*/ 379764 w 1950394"/>
                <a:gd name="connsiteY152" fmla="*/ 1257953 h 1950394"/>
                <a:gd name="connsiteX153" fmla="*/ 327134 w 1950394"/>
                <a:gd name="connsiteY153" fmla="*/ 1296651 h 1950394"/>
                <a:gd name="connsiteX154" fmla="*/ 322490 w 1950394"/>
                <a:gd name="connsiteY154" fmla="*/ 1310583 h 1950394"/>
                <a:gd name="connsiteX155" fmla="*/ 359124 w 1950394"/>
                <a:gd name="connsiteY155" fmla="*/ 1374048 h 1950394"/>
                <a:gd name="connsiteX156" fmla="*/ 370992 w 1950394"/>
                <a:gd name="connsiteY156" fmla="*/ 1376628 h 1950394"/>
                <a:gd name="connsiteX157" fmla="*/ 433941 w 1950394"/>
                <a:gd name="connsiteY157" fmla="*/ 1348765 h 1950394"/>
                <a:gd name="connsiteX158" fmla="*/ 450452 w 1950394"/>
                <a:gd name="connsiteY158" fmla="*/ 1353925 h 1950394"/>
                <a:gd name="connsiteX159" fmla="*/ 474187 w 1950394"/>
                <a:gd name="connsiteY159" fmla="*/ 1384367 h 1950394"/>
                <a:gd name="connsiteX160" fmla="*/ 475219 w 1950394"/>
                <a:gd name="connsiteY160" fmla="*/ 1399331 h 1950394"/>
                <a:gd name="connsiteX161" fmla="*/ 432909 w 1950394"/>
                <a:gd name="connsiteY161" fmla="*/ 1452476 h 1950394"/>
                <a:gd name="connsiteX162" fmla="*/ 431877 w 1950394"/>
                <a:gd name="connsiteY162" fmla="*/ 1468471 h 1950394"/>
                <a:gd name="connsiteX163" fmla="*/ 481927 w 1950394"/>
                <a:gd name="connsiteY163" fmla="*/ 1518521 h 1950394"/>
                <a:gd name="connsiteX164" fmla="*/ 497922 w 1950394"/>
                <a:gd name="connsiteY164" fmla="*/ 1517489 h 1950394"/>
                <a:gd name="connsiteX165" fmla="*/ 550036 w 1950394"/>
                <a:gd name="connsiteY165" fmla="*/ 1475695 h 1950394"/>
                <a:gd name="connsiteX166" fmla="*/ 567063 w 1950394"/>
                <a:gd name="connsiteY166" fmla="*/ 1476211 h 1950394"/>
                <a:gd name="connsiteX167" fmla="*/ 596474 w 1950394"/>
                <a:gd name="connsiteY167" fmla="*/ 1498914 h 1950394"/>
                <a:gd name="connsiteX168" fmla="*/ 601634 w 1950394"/>
                <a:gd name="connsiteY168" fmla="*/ 1515426 h 1950394"/>
                <a:gd name="connsiteX169" fmla="*/ 574287 w 1950394"/>
                <a:gd name="connsiteY169" fmla="*/ 1577343 h 1950394"/>
                <a:gd name="connsiteX170" fmla="*/ 576867 w 1950394"/>
                <a:gd name="connsiteY170" fmla="*/ 1591274 h 1950394"/>
                <a:gd name="connsiteX171" fmla="*/ 639300 w 1950394"/>
                <a:gd name="connsiteY171" fmla="*/ 1627393 h 1950394"/>
                <a:gd name="connsiteX172" fmla="*/ 653747 w 1950394"/>
                <a:gd name="connsiteY172" fmla="*/ 1622233 h 1950394"/>
                <a:gd name="connsiteX173" fmla="*/ 693478 w 1950394"/>
                <a:gd name="connsiteY173" fmla="*/ 1568571 h 1950394"/>
                <a:gd name="connsiteX174" fmla="*/ 711537 w 1950394"/>
                <a:gd name="connsiteY174" fmla="*/ 1564959 h 1950394"/>
                <a:gd name="connsiteX175" fmla="*/ 743528 w 1950394"/>
                <a:gd name="connsiteY175" fmla="*/ 1578375 h 1950394"/>
                <a:gd name="connsiteX176" fmla="*/ 753847 w 1950394"/>
                <a:gd name="connsiteY176" fmla="*/ 1593854 h 1950394"/>
                <a:gd name="connsiteX177" fmla="*/ 744044 w 1950394"/>
                <a:gd name="connsiteY177" fmla="*/ 1658351 h 1950394"/>
                <a:gd name="connsiteX178" fmla="*/ 752299 w 1950394"/>
                <a:gd name="connsiteY178" fmla="*/ 1673831 h 1950394"/>
                <a:gd name="connsiteX179" fmla="*/ 818344 w 1950394"/>
                <a:gd name="connsiteY179" fmla="*/ 1691374 h 1950394"/>
                <a:gd name="connsiteX180" fmla="*/ 832276 w 1950394"/>
                <a:gd name="connsiteY180" fmla="*/ 1682602 h 1950394"/>
                <a:gd name="connsiteX181" fmla="*/ 857043 w 1950394"/>
                <a:gd name="connsiteY181" fmla="*/ 1619653 h 1950394"/>
                <a:gd name="connsiteX182" fmla="*/ 868910 w 1950394"/>
                <a:gd name="connsiteY182" fmla="*/ 1612429 h 1950394"/>
                <a:gd name="connsiteX183" fmla="*/ 908640 w 1950394"/>
                <a:gd name="connsiteY183" fmla="*/ 1617589 h 1950394"/>
                <a:gd name="connsiteX184" fmla="*/ 922056 w 1950394"/>
                <a:gd name="connsiteY184" fmla="*/ 1630488 h 1950394"/>
                <a:gd name="connsiteX185" fmla="*/ 929279 w 1950394"/>
                <a:gd name="connsiteY185" fmla="*/ 1692922 h 1950394"/>
                <a:gd name="connsiteX186" fmla="*/ 942695 w 1950394"/>
                <a:gd name="connsiteY186" fmla="*/ 1707369 h 1950394"/>
                <a:gd name="connsiteX187" fmla="*/ 1007192 w 1950394"/>
                <a:gd name="connsiteY187" fmla="*/ 1707369 h 1950394"/>
                <a:gd name="connsiteX188" fmla="*/ 1020607 w 1950394"/>
                <a:gd name="connsiteY188" fmla="*/ 1692406 h 1950394"/>
                <a:gd name="connsiteX189" fmla="*/ 1028347 w 1950394"/>
                <a:gd name="connsiteY189" fmla="*/ 1628941 h 1950394"/>
                <a:gd name="connsiteX190" fmla="*/ 1040215 w 1950394"/>
                <a:gd name="connsiteY190" fmla="*/ 1617589 h 1950394"/>
                <a:gd name="connsiteX191" fmla="*/ 1078397 w 1950394"/>
                <a:gd name="connsiteY191" fmla="*/ 1612429 h 1950394"/>
                <a:gd name="connsiteX192" fmla="*/ 1092844 w 1950394"/>
                <a:gd name="connsiteY192" fmla="*/ 1619653 h 1950394"/>
                <a:gd name="connsiteX193" fmla="*/ 1117095 w 1950394"/>
                <a:gd name="connsiteY193" fmla="*/ 1681570 h 1950394"/>
                <a:gd name="connsiteX194" fmla="*/ 1130511 w 1950394"/>
                <a:gd name="connsiteY194" fmla="*/ 1690858 h 1950394"/>
                <a:gd name="connsiteX195" fmla="*/ 1196556 w 1950394"/>
                <a:gd name="connsiteY195" fmla="*/ 1673315 h 1950394"/>
                <a:gd name="connsiteX196" fmla="*/ 1204811 w 1950394"/>
                <a:gd name="connsiteY196" fmla="*/ 1656803 h 1950394"/>
                <a:gd name="connsiteX197" fmla="*/ 1198104 w 1950394"/>
                <a:gd name="connsiteY197" fmla="*/ 1613977 h 1950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950394" h="1950394">
                  <a:moveTo>
                    <a:pt x="977265" y="1954006"/>
                  </a:moveTo>
                  <a:cubicBezTo>
                    <a:pt x="444261" y="1950394"/>
                    <a:pt x="1552" y="1529873"/>
                    <a:pt x="4" y="977261"/>
                  </a:cubicBezTo>
                  <a:cubicBezTo>
                    <a:pt x="-1544" y="439613"/>
                    <a:pt x="427749" y="0"/>
                    <a:pt x="976749" y="0"/>
                  </a:cubicBezTo>
                  <a:cubicBezTo>
                    <a:pt x="1519041" y="0"/>
                    <a:pt x="1952978" y="432905"/>
                    <a:pt x="1953494" y="976229"/>
                  </a:cubicBezTo>
                  <a:cubicBezTo>
                    <a:pt x="1953494" y="1512846"/>
                    <a:pt x="1525749" y="1948330"/>
                    <a:pt x="977265" y="1954006"/>
                  </a:cubicBezTo>
                  <a:close/>
                  <a:moveTo>
                    <a:pt x="1198104" y="1613977"/>
                  </a:moveTo>
                  <a:cubicBezTo>
                    <a:pt x="1198104" y="1578891"/>
                    <a:pt x="1194492" y="1586630"/>
                    <a:pt x="1221839" y="1574763"/>
                  </a:cubicBezTo>
                  <a:cubicBezTo>
                    <a:pt x="1228030" y="1572183"/>
                    <a:pt x="1234738" y="1569603"/>
                    <a:pt x="1240930" y="1566507"/>
                  </a:cubicBezTo>
                  <a:cubicBezTo>
                    <a:pt x="1247637" y="1562896"/>
                    <a:pt x="1252797" y="1563927"/>
                    <a:pt x="1257957" y="1569603"/>
                  </a:cubicBezTo>
                  <a:cubicBezTo>
                    <a:pt x="1272920" y="1586630"/>
                    <a:pt x="1290464" y="1602110"/>
                    <a:pt x="1298203" y="1624297"/>
                  </a:cubicBezTo>
                  <a:cubicBezTo>
                    <a:pt x="1300783" y="1631520"/>
                    <a:pt x="1304395" y="1633068"/>
                    <a:pt x="1311619" y="1629456"/>
                  </a:cubicBezTo>
                  <a:cubicBezTo>
                    <a:pt x="1333290" y="1618105"/>
                    <a:pt x="1354445" y="1605722"/>
                    <a:pt x="1375084" y="1592822"/>
                  </a:cubicBezTo>
                  <a:cubicBezTo>
                    <a:pt x="1382824" y="1588178"/>
                    <a:pt x="1381791" y="1584051"/>
                    <a:pt x="1377148" y="1578891"/>
                  </a:cubicBezTo>
                  <a:cubicBezTo>
                    <a:pt x="1361152" y="1560832"/>
                    <a:pt x="1356509" y="1537613"/>
                    <a:pt x="1349285" y="1515426"/>
                  </a:cubicBezTo>
                  <a:cubicBezTo>
                    <a:pt x="1347221" y="1509750"/>
                    <a:pt x="1348253" y="1505622"/>
                    <a:pt x="1353413" y="1502010"/>
                  </a:cubicBezTo>
                  <a:cubicBezTo>
                    <a:pt x="1364248" y="1493754"/>
                    <a:pt x="1375600" y="1485499"/>
                    <a:pt x="1385919" y="1476727"/>
                  </a:cubicBezTo>
                  <a:cubicBezTo>
                    <a:pt x="1391079" y="1472600"/>
                    <a:pt x="1395723" y="1473115"/>
                    <a:pt x="1400883" y="1476727"/>
                  </a:cubicBezTo>
                  <a:cubicBezTo>
                    <a:pt x="1419458" y="1489111"/>
                    <a:pt x="1440097" y="1498914"/>
                    <a:pt x="1452996" y="1518005"/>
                  </a:cubicBezTo>
                  <a:cubicBezTo>
                    <a:pt x="1457640" y="1525229"/>
                    <a:pt x="1463316" y="1525745"/>
                    <a:pt x="1470024" y="1519553"/>
                  </a:cubicBezTo>
                  <a:cubicBezTo>
                    <a:pt x="1487051" y="1503558"/>
                    <a:pt x="1503562" y="1487047"/>
                    <a:pt x="1519041" y="1470535"/>
                  </a:cubicBezTo>
                  <a:cubicBezTo>
                    <a:pt x="1525233" y="1464344"/>
                    <a:pt x="1525749" y="1458668"/>
                    <a:pt x="1518010" y="1453508"/>
                  </a:cubicBezTo>
                  <a:cubicBezTo>
                    <a:pt x="1498402" y="1440093"/>
                    <a:pt x="1488599" y="1418938"/>
                    <a:pt x="1475699" y="1400363"/>
                  </a:cubicBezTo>
                  <a:cubicBezTo>
                    <a:pt x="1472088" y="1395203"/>
                    <a:pt x="1472088" y="1391075"/>
                    <a:pt x="1476215" y="1386431"/>
                  </a:cubicBezTo>
                  <a:cubicBezTo>
                    <a:pt x="1484987" y="1375596"/>
                    <a:pt x="1493243" y="1364760"/>
                    <a:pt x="1501498" y="1353925"/>
                  </a:cubicBezTo>
                  <a:cubicBezTo>
                    <a:pt x="1505626" y="1348249"/>
                    <a:pt x="1510270" y="1348249"/>
                    <a:pt x="1515946" y="1349797"/>
                  </a:cubicBezTo>
                  <a:cubicBezTo>
                    <a:pt x="1538133" y="1357020"/>
                    <a:pt x="1560836" y="1362180"/>
                    <a:pt x="1579411" y="1377660"/>
                  </a:cubicBezTo>
                  <a:cubicBezTo>
                    <a:pt x="1584571" y="1382303"/>
                    <a:pt x="1588182" y="1382303"/>
                    <a:pt x="1592310" y="1375596"/>
                  </a:cubicBezTo>
                  <a:cubicBezTo>
                    <a:pt x="1605210" y="1354441"/>
                    <a:pt x="1617593" y="1333801"/>
                    <a:pt x="1628945" y="1312130"/>
                  </a:cubicBezTo>
                  <a:cubicBezTo>
                    <a:pt x="1632557" y="1304907"/>
                    <a:pt x="1631009" y="1300779"/>
                    <a:pt x="1623785" y="1298199"/>
                  </a:cubicBezTo>
                  <a:cubicBezTo>
                    <a:pt x="1605726" y="1291491"/>
                    <a:pt x="1591794" y="1278592"/>
                    <a:pt x="1577863" y="1265692"/>
                  </a:cubicBezTo>
                  <a:cubicBezTo>
                    <a:pt x="1560320" y="1248665"/>
                    <a:pt x="1560836" y="1253309"/>
                    <a:pt x="1571155" y="1230090"/>
                  </a:cubicBezTo>
                  <a:cubicBezTo>
                    <a:pt x="1574251" y="1222866"/>
                    <a:pt x="1577347" y="1215643"/>
                    <a:pt x="1579927" y="1208419"/>
                  </a:cubicBezTo>
                  <a:cubicBezTo>
                    <a:pt x="1582507" y="1200163"/>
                    <a:pt x="1587667" y="1197583"/>
                    <a:pt x="1596438" y="1197583"/>
                  </a:cubicBezTo>
                  <a:cubicBezTo>
                    <a:pt x="1618625" y="1198100"/>
                    <a:pt x="1640296" y="1197583"/>
                    <a:pt x="1660935" y="1207387"/>
                  </a:cubicBezTo>
                  <a:cubicBezTo>
                    <a:pt x="1668159" y="1210483"/>
                    <a:pt x="1672287" y="1209967"/>
                    <a:pt x="1675383" y="1201195"/>
                  </a:cubicBezTo>
                  <a:cubicBezTo>
                    <a:pt x="1682090" y="1178492"/>
                    <a:pt x="1688282" y="1155789"/>
                    <a:pt x="1693442" y="1132570"/>
                  </a:cubicBezTo>
                  <a:cubicBezTo>
                    <a:pt x="1695506" y="1123283"/>
                    <a:pt x="1692926" y="1119671"/>
                    <a:pt x="1684154" y="1119155"/>
                  </a:cubicBezTo>
                  <a:cubicBezTo>
                    <a:pt x="1660935" y="1117091"/>
                    <a:pt x="1641328" y="1104192"/>
                    <a:pt x="1621205" y="1093872"/>
                  </a:cubicBezTo>
                  <a:cubicBezTo>
                    <a:pt x="1616561" y="1091808"/>
                    <a:pt x="1613465" y="1088712"/>
                    <a:pt x="1614497" y="1083037"/>
                  </a:cubicBezTo>
                  <a:cubicBezTo>
                    <a:pt x="1616561" y="1069621"/>
                    <a:pt x="1618625" y="1055690"/>
                    <a:pt x="1620173" y="1042274"/>
                  </a:cubicBezTo>
                  <a:cubicBezTo>
                    <a:pt x="1621205" y="1034535"/>
                    <a:pt x="1625333" y="1031439"/>
                    <a:pt x="1632557" y="1029891"/>
                  </a:cubicBezTo>
                  <a:cubicBezTo>
                    <a:pt x="1653712" y="1025763"/>
                    <a:pt x="1673835" y="1018539"/>
                    <a:pt x="1696022" y="1022667"/>
                  </a:cubicBezTo>
                  <a:cubicBezTo>
                    <a:pt x="1704793" y="1024215"/>
                    <a:pt x="1708921" y="1020603"/>
                    <a:pt x="1709437" y="1010800"/>
                  </a:cubicBezTo>
                  <a:cubicBezTo>
                    <a:pt x="1710469" y="988612"/>
                    <a:pt x="1710985" y="966426"/>
                    <a:pt x="1709437" y="943723"/>
                  </a:cubicBezTo>
                  <a:cubicBezTo>
                    <a:pt x="1708921" y="933403"/>
                    <a:pt x="1704793" y="929791"/>
                    <a:pt x="1694990" y="931339"/>
                  </a:cubicBezTo>
                  <a:cubicBezTo>
                    <a:pt x="1680026" y="933919"/>
                    <a:pt x="1665063" y="931855"/>
                    <a:pt x="1650616" y="928243"/>
                  </a:cubicBezTo>
                  <a:cubicBezTo>
                    <a:pt x="1619141" y="919988"/>
                    <a:pt x="1621205" y="928243"/>
                    <a:pt x="1618109" y="892125"/>
                  </a:cubicBezTo>
                  <a:cubicBezTo>
                    <a:pt x="1617593" y="885933"/>
                    <a:pt x="1616561" y="880257"/>
                    <a:pt x="1615013" y="874582"/>
                  </a:cubicBezTo>
                  <a:cubicBezTo>
                    <a:pt x="1612949" y="866842"/>
                    <a:pt x="1616561" y="862714"/>
                    <a:pt x="1622753" y="859102"/>
                  </a:cubicBezTo>
                  <a:cubicBezTo>
                    <a:pt x="1642876" y="849299"/>
                    <a:pt x="1661967" y="836915"/>
                    <a:pt x="1684670" y="834851"/>
                  </a:cubicBezTo>
                  <a:cubicBezTo>
                    <a:pt x="1692410" y="834335"/>
                    <a:pt x="1696022" y="830724"/>
                    <a:pt x="1693442" y="821952"/>
                  </a:cubicBezTo>
                  <a:cubicBezTo>
                    <a:pt x="1687766" y="799249"/>
                    <a:pt x="1682090" y="776030"/>
                    <a:pt x="1674867" y="753327"/>
                  </a:cubicBezTo>
                  <a:cubicBezTo>
                    <a:pt x="1671771" y="744039"/>
                    <a:pt x="1667643" y="743007"/>
                    <a:pt x="1659903" y="746619"/>
                  </a:cubicBezTo>
                  <a:cubicBezTo>
                    <a:pt x="1638748" y="756423"/>
                    <a:pt x="1616561" y="755907"/>
                    <a:pt x="1594374" y="756423"/>
                  </a:cubicBezTo>
                  <a:cubicBezTo>
                    <a:pt x="1587667" y="756423"/>
                    <a:pt x="1583023" y="754359"/>
                    <a:pt x="1580443" y="747651"/>
                  </a:cubicBezTo>
                  <a:cubicBezTo>
                    <a:pt x="1575799" y="735784"/>
                    <a:pt x="1571155" y="724432"/>
                    <a:pt x="1565995" y="713081"/>
                  </a:cubicBezTo>
                  <a:cubicBezTo>
                    <a:pt x="1562900" y="705857"/>
                    <a:pt x="1564448" y="701213"/>
                    <a:pt x="1570123" y="696054"/>
                  </a:cubicBezTo>
                  <a:cubicBezTo>
                    <a:pt x="1586635" y="681090"/>
                    <a:pt x="1602114" y="664579"/>
                    <a:pt x="1623269" y="656323"/>
                  </a:cubicBezTo>
                  <a:cubicBezTo>
                    <a:pt x="1631009" y="653227"/>
                    <a:pt x="1632557" y="649616"/>
                    <a:pt x="1628429" y="641876"/>
                  </a:cubicBezTo>
                  <a:cubicBezTo>
                    <a:pt x="1617077" y="620721"/>
                    <a:pt x="1605210" y="599566"/>
                    <a:pt x="1592310" y="579443"/>
                  </a:cubicBezTo>
                  <a:cubicBezTo>
                    <a:pt x="1587667" y="572219"/>
                    <a:pt x="1584055" y="572219"/>
                    <a:pt x="1578379" y="576863"/>
                  </a:cubicBezTo>
                  <a:cubicBezTo>
                    <a:pt x="1564963" y="587698"/>
                    <a:pt x="1548968" y="594406"/>
                    <a:pt x="1532457" y="599050"/>
                  </a:cubicBezTo>
                  <a:cubicBezTo>
                    <a:pt x="1499950" y="607821"/>
                    <a:pt x="1510270" y="610917"/>
                    <a:pt x="1490147" y="585118"/>
                  </a:cubicBezTo>
                  <a:cubicBezTo>
                    <a:pt x="1486019" y="579443"/>
                    <a:pt x="1481891" y="574283"/>
                    <a:pt x="1477247" y="569123"/>
                  </a:cubicBezTo>
                  <a:cubicBezTo>
                    <a:pt x="1472088" y="563447"/>
                    <a:pt x="1472088" y="558288"/>
                    <a:pt x="1476731" y="552096"/>
                  </a:cubicBezTo>
                  <a:cubicBezTo>
                    <a:pt x="1489115" y="533521"/>
                    <a:pt x="1498918" y="513397"/>
                    <a:pt x="1518525" y="499982"/>
                  </a:cubicBezTo>
                  <a:cubicBezTo>
                    <a:pt x="1525233" y="495338"/>
                    <a:pt x="1525233" y="490178"/>
                    <a:pt x="1519557" y="483987"/>
                  </a:cubicBezTo>
                  <a:cubicBezTo>
                    <a:pt x="1503562" y="466960"/>
                    <a:pt x="1487051" y="450448"/>
                    <a:pt x="1470540" y="434453"/>
                  </a:cubicBezTo>
                  <a:cubicBezTo>
                    <a:pt x="1463316" y="427745"/>
                    <a:pt x="1458156" y="428261"/>
                    <a:pt x="1452480" y="436001"/>
                  </a:cubicBezTo>
                  <a:cubicBezTo>
                    <a:pt x="1443709" y="448384"/>
                    <a:pt x="1431841" y="457672"/>
                    <a:pt x="1418942" y="465412"/>
                  </a:cubicBezTo>
                  <a:cubicBezTo>
                    <a:pt x="1393143" y="481407"/>
                    <a:pt x="1393143" y="481407"/>
                    <a:pt x="1369408" y="463348"/>
                  </a:cubicBezTo>
                  <a:cubicBezTo>
                    <a:pt x="1364764" y="459736"/>
                    <a:pt x="1360121" y="455608"/>
                    <a:pt x="1354961" y="452512"/>
                  </a:cubicBezTo>
                  <a:cubicBezTo>
                    <a:pt x="1348253" y="448384"/>
                    <a:pt x="1347221" y="443225"/>
                    <a:pt x="1349801" y="436001"/>
                  </a:cubicBezTo>
                  <a:cubicBezTo>
                    <a:pt x="1357025" y="414330"/>
                    <a:pt x="1361668" y="391627"/>
                    <a:pt x="1377148" y="374084"/>
                  </a:cubicBezTo>
                  <a:cubicBezTo>
                    <a:pt x="1382307" y="368408"/>
                    <a:pt x="1381276" y="364280"/>
                    <a:pt x="1374052" y="360152"/>
                  </a:cubicBezTo>
                  <a:cubicBezTo>
                    <a:pt x="1353929" y="347769"/>
                    <a:pt x="1333806" y="335385"/>
                    <a:pt x="1312651" y="324550"/>
                  </a:cubicBezTo>
                  <a:cubicBezTo>
                    <a:pt x="1304911" y="320422"/>
                    <a:pt x="1299751" y="320422"/>
                    <a:pt x="1296655" y="329193"/>
                  </a:cubicBezTo>
                  <a:cubicBezTo>
                    <a:pt x="1288916" y="350865"/>
                    <a:pt x="1271888" y="365828"/>
                    <a:pt x="1256925" y="382855"/>
                  </a:cubicBezTo>
                  <a:cubicBezTo>
                    <a:pt x="1251249" y="389047"/>
                    <a:pt x="1246090" y="389563"/>
                    <a:pt x="1238866" y="386467"/>
                  </a:cubicBezTo>
                  <a:cubicBezTo>
                    <a:pt x="1228546" y="381307"/>
                    <a:pt x="1217711" y="377179"/>
                    <a:pt x="1206875" y="373052"/>
                  </a:cubicBezTo>
                  <a:cubicBezTo>
                    <a:pt x="1199136" y="370472"/>
                    <a:pt x="1196556" y="365312"/>
                    <a:pt x="1196556" y="357572"/>
                  </a:cubicBezTo>
                  <a:cubicBezTo>
                    <a:pt x="1197072" y="335385"/>
                    <a:pt x="1196556" y="313714"/>
                    <a:pt x="1206359" y="293075"/>
                  </a:cubicBezTo>
                  <a:cubicBezTo>
                    <a:pt x="1209971" y="285335"/>
                    <a:pt x="1208939" y="280692"/>
                    <a:pt x="1199652" y="278112"/>
                  </a:cubicBezTo>
                  <a:cubicBezTo>
                    <a:pt x="1176949" y="271404"/>
                    <a:pt x="1154246" y="265212"/>
                    <a:pt x="1131027" y="259537"/>
                  </a:cubicBezTo>
                  <a:cubicBezTo>
                    <a:pt x="1122255" y="257473"/>
                    <a:pt x="1119159" y="260569"/>
                    <a:pt x="1118127" y="268308"/>
                  </a:cubicBezTo>
                  <a:cubicBezTo>
                    <a:pt x="1116063" y="291527"/>
                    <a:pt x="1103164" y="311134"/>
                    <a:pt x="1093360" y="331258"/>
                  </a:cubicBezTo>
                  <a:cubicBezTo>
                    <a:pt x="1090780" y="336933"/>
                    <a:pt x="1086653" y="339513"/>
                    <a:pt x="1079945" y="338481"/>
                  </a:cubicBezTo>
                  <a:cubicBezTo>
                    <a:pt x="1067561" y="336417"/>
                    <a:pt x="1055178" y="334869"/>
                    <a:pt x="1042794" y="333837"/>
                  </a:cubicBezTo>
                  <a:cubicBezTo>
                    <a:pt x="1034539" y="332805"/>
                    <a:pt x="1029895" y="329193"/>
                    <a:pt x="1028347" y="320422"/>
                  </a:cubicBezTo>
                  <a:cubicBezTo>
                    <a:pt x="1024735" y="299783"/>
                    <a:pt x="1016996" y="279660"/>
                    <a:pt x="1021123" y="257989"/>
                  </a:cubicBezTo>
                  <a:cubicBezTo>
                    <a:pt x="1022671" y="248701"/>
                    <a:pt x="1019059" y="244057"/>
                    <a:pt x="1008740" y="243541"/>
                  </a:cubicBezTo>
                  <a:cubicBezTo>
                    <a:pt x="986553" y="242509"/>
                    <a:pt x="964366" y="242509"/>
                    <a:pt x="941663" y="243541"/>
                  </a:cubicBezTo>
                  <a:cubicBezTo>
                    <a:pt x="931859" y="244057"/>
                    <a:pt x="928247" y="248185"/>
                    <a:pt x="929795" y="256957"/>
                  </a:cubicBezTo>
                  <a:cubicBezTo>
                    <a:pt x="933923" y="279144"/>
                    <a:pt x="926184" y="299267"/>
                    <a:pt x="922572" y="320422"/>
                  </a:cubicBezTo>
                  <a:cubicBezTo>
                    <a:pt x="921024" y="328678"/>
                    <a:pt x="916896" y="332290"/>
                    <a:pt x="909156" y="333321"/>
                  </a:cubicBezTo>
                  <a:cubicBezTo>
                    <a:pt x="896773" y="334869"/>
                    <a:pt x="884389" y="335901"/>
                    <a:pt x="872006" y="337965"/>
                  </a:cubicBezTo>
                  <a:cubicBezTo>
                    <a:pt x="864782" y="339513"/>
                    <a:pt x="860654" y="336933"/>
                    <a:pt x="857559" y="330226"/>
                  </a:cubicBezTo>
                  <a:cubicBezTo>
                    <a:pt x="847755" y="310102"/>
                    <a:pt x="835371" y="291527"/>
                    <a:pt x="833308" y="268308"/>
                  </a:cubicBezTo>
                  <a:cubicBezTo>
                    <a:pt x="832276" y="259537"/>
                    <a:pt x="828664" y="256957"/>
                    <a:pt x="819892" y="259021"/>
                  </a:cubicBezTo>
                  <a:cubicBezTo>
                    <a:pt x="797705" y="264180"/>
                    <a:pt x="775518" y="269856"/>
                    <a:pt x="753847" y="276564"/>
                  </a:cubicBezTo>
                  <a:cubicBezTo>
                    <a:pt x="744044" y="279660"/>
                    <a:pt x="740948" y="283272"/>
                    <a:pt x="745591" y="293075"/>
                  </a:cubicBezTo>
                  <a:cubicBezTo>
                    <a:pt x="751783" y="308039"/>
                    <a:pt x="754879" y="323518"/>
                    <a:pt x="754879" y="339513"/>
                  </a:cubicBezTo>
                  <a:cubicBezTo>
                    <a:pt x="754879" y="367892"/>
                    <a:pt x="755395" y="367892"/>
                    <a:pt x="728564" y="378728"/>
                  </a:cubicBezTo>
                  <a:cubicBezTo>
                    <a:pt x="722888" y="380791"/>
                    <a:pt x="717213" y="383371"/>
                    <a:pt x="712053" y="385951"/>
                  </a:cubicBezTo>
                  <a:cubicBezTo>
                    <a:pt x="705345" y="389563"/>
                    <a:pt x="700185" y="388531"/>
                    <a:pt x="695026" y="382855"/>
                  </a:cubicBezTo>
                  <a:cubicBezTo>
                    <a:pt x="679546" y="365828"/>
                    <a:pt x="662519" y="350349"/>
                    <a:pt x="654779" y="328161"/>
                  </a:cubicBezTo>
                  <a:cubicBezTo>
                    <a:pt x="652200" y="320938"/>
                    <a:pt x="648588" y="319390"/>
                    <a:pt x="641364" y="323002"/>
                  </a:cubicBezTo>
                  <a:cubicBezTo>
                    <a:pt x="619693" y="334353"/>
                    <a:pt x="598538" y="346737"/>
                    <a:pt x="577899" y="359636"/>
                  </a:cubicBezTo>
                  <a:cubicBezTo>
                    <a:pt x="571707" y="363248"/>
                    <a:pt x="570159" y="366860"/>
                    <a:pt x="574803" y="372536"/>
                  </a:cubicBezTo>
                  <a:cubicBezTo>
                    <a:pt x="590798" y="390595"/>
                    <a:pt x="595958" y="413298"/>
                    <a:pt x="602666" y="435485"/>
                  </a:cubicBezTo>
                  <a:cubicBezTo>
                    <a:pt x="604730" y="442193"/>
                    <a:pt x="604214" y="446836"/>
                    <a:pt x="598022" y="450964"/>
                  </a:cubicBezTo>
                  <a:cubicBezTo>
                    <a:pt x="587702" y="458188"/>
                    <a:pt x="577383" y="466444"/>
                    <a:pt x="567579" y="474699"/>
                  </a:cubicBezTo>
                  <a:cubicBezTo>
                    <a:pt x="561388" y="479859"/>
                    <a:pt x="556744" y="478827"/>
                    <a:pt x="550552" y="474699"/>
                  </a:cubicBezTo>
                  <a:cubicBezTo>
                    <a:pt x="531977" y="462316"/>
                    <a:pt x="511854" y="451996"/>
                    <a:pt x="498438" y="432905"/>
                  </a:cubicBezTo>
                  <a:cubicBezTo>
                    <a:pt x="494310" y="426713"/>
                    <a:pt x="489151" y="426197"/>
                    <a:pt x="483475" y="431357"/>
                  </a:cubicBezTo>
                  <a:cubicBezTo>
                    <a:pt x="465932" y="447352"/>
                    <a:pt x="448904" y="464895"/>
                    <a:pt x="432393" y="482439"/>
                  </a:cubicBezTo>
                  <a:cubicBezTo>
                    <a:pt x="427233" y="488114"/>
                    <a:pt x="426717" y="493274"/>
                    <a:pt x="433425" y="497402"/>
                  </a:cubicBezTo>
                  <a:cubicBezTo>
                    <a:pt x="453032" y="510818"/>
                    <a:pt x="462836" y="531457"/>
                    <a:pt x="475735" y="550032"/>
                  </a:cubicBezTo>
                  <a:cubicBezTo>
                    <a:pt x="479863" y="555708"/>
                    <a:pt x="479863" y="560867"/>
                    <a:pt x="475219" y="566027"/>
                  </a:cubicBezTo>
                  <a:cubicBezTo>
                    <a:pt x="466964" y="576347"/>
                    <a:pt x="458708" y="587182"/>
                    <a:pt x="450968" y="597502"/>
                  </a:cubicBezTo>
                  <a:cubicBezTo>
                    <a:pt x="447357" y="602146"/>
                    <a:pt x="443745" y="603694"/>
                    <a:pt x="437553" y="601629"/>
                  </a:cubicBezTo>
                  <a:cubicBezTo>
                    <a:pt x="414850" y="594406"/>
                    <a:pt x="391631" y="589246"/>
                    <a:pt x="373056" y="573251"/>
                  </a:cubicBezTo>
                  <a:cubicBezTo>
                    <a:pt x="367896" y="568607"/>
                    <a:pt x="363768" y="568607"/>
                    <a:pt x="360156" y="575315"/>
                  </a:cubicBezTo>
                  <a:cubicBezTo>
                    <a:pt x="347257" y="596470"/>
                    <a:pt x="334358" y="617109"/>
                    <a:pt x="323522" y="638780"/>
                  </a:cubicBezTo>
                  <a:cubicBezTo>
                    <a:pt x="319910" y="646004"/>
                    <a:pt x="320942" y="650131"/>
                    <a:pt x="328166" y="652711"/>
                  </a:cubicBezTo>
                  <a:cubicBezTo>
                    <a:pt x="346225" y="659419"/>
                    <a:pt x="360672" y="672318"/>
                    <a:pt x="374088" y="685218"/>
                  </a:cubicBezTo>
                  <a:cubicBezTo>
                    <a:pt x="392147" y="702245"/>
                    <a:pt x="391115" y="698117"/>
                    <a:pt x="380795" y="720820"/>
                  </a:cubicBezTo>
                  <a:cubicBezTo>
                    <a:pt x="377700" y="728044"/>
                    <a:pt x="374604" y="735268"/>
                    <a:pt x="372024" y="742492"/>
                  </a:cubicBezTo>
                  <a:cubicBezTo>
                    <a:pt x="369444" y="750747"/>
                    <a:pt x="364284" y="753327"/>
                    <a:pt x="355513" y="753327"/>
                  </a:cubicBezTo>
                  <a:cubicBezTo>
                    <a:pt x="333326" y="752811"/>
                    <a:pt x="311655" y="753327"/>
                    <a:pt x="291015" y="743523"/>
                  </a:cubicBezTo>
                  <a:cubicBezTo>
                    <a:pt x="282760" y="739396"/>
                    <a:pt x="279148" y="742492"/>
                    <a:pt x="276568" y="751263"/>
                  </a:cubicBezTo>
                  <a:cubicBezTo>
                    <a:pt x="269860" y="773450"/>
                    <a:pt x="264185" y="796153"/>
                    <a:pt x="258509" y="818340"/>
                  </a:cubicBezTo>
                  <a:cubicBezTo>
                    <a:pt x="256445" y="827628"/>
                    <a:pt x="259025" y="831239"/>
                    <a:pt x="267796" y="831756"/>
                  </a:cubicBezTo>
                  <a:cubicBezTo>
                    <a:pt x="291015" y="833819"/>
                    <a:pt x="310623" y="846719"/>
                    <a:pt x="330746" y="857038"/>
                  </a:cubicBezTo>
                  <a:cubicBezTo>
                    <a:pt x="335905" y="859618"/>
                    <a:pt x="338485" y="863230"/>
                    <a:pt x="337453" y="869422"/>
                  </a:cubicBezTo>
                  <a:cubicBezTo>
                    <a:pt x="335389" y="881805"/>
                    <a:pt x="333842" y="894189"/>
                    <a:pt x="332810" y="906572"/>
                  </a:cubicBezTo>
                  <a:cubicBezTo>
                    <a:pt x="331778" y="915344"/>
                    <a:pt x="328166" y="919988"/>
                    <a:pt x="318878" y="922052"/>
                  </a:cubicBezTo>
                  <a:cubicBezTo>
                    <a:pt x="298239" y="925664"/>
                    <a:pt x="278116" y="932887"/>
                    <a:pt x="256445" y="929275"/>
                  </a:cubicBezTo>
                  <a:cubicBezTo>
                    <a:pt x="246125" y="927211"/>
                    <a:pt x="243029" y="932371"/>
                    <a:pt x="242514" y="942175"/>
                  </a:cubicBezTo>
                  <a:cubicBezTo>
                    <a:pt x="241482" y="963846"/>
                    <a:pt x="241482" y="985001"/>
                    <a:pt x="242514" y="1006672"/>
                  </a:cubicBezTo>
                  <a:cubicBezTo>
                    <a:pt x="243029" y="1018023"/>
                    <a:pt x="247157" y="1022667"/>
                    <a:pt x="257993" y="1020603"/>
                  </a:cubicBezTo>
                  <a:cubicBezTo>
                    <a:pt x="280180" y="1016475"/>
                    <a:pt x="300303" y="1024731"/>
                    <a:pt x="321458" y="1028343"/>
                  </a:cubicBezTo>
                  <a:cubicBezTo>
                    <a:pt x="327650" y="1029375"/>
                    <a:pt x="331262" y="1032987"/>
                    <a:pt x="331778" y="1039694"/>
                  </a:cubicBezTo>
                  <a:cubicBezTo>
                    <a:pt x="333326" y="1052594"/>
                    <a:pt x="334358" y="1065493"/>
                    <a:pt x="336937" y="1077877"/>
                  </a:cubicBezTo>
                  <a:cubicBezTo>
                    <a:pt x="338485" y="1085617"/>
                    <a:pt x="335905" y="1089744"/>
                    <a:pt x="329198" y="1093356"/>
                  </a:cubicBezTo>
                  <a:cubicBezTo>
                    <a:pt x="309075" y="1103676"/>
                    <a:pt x="289467" y="1115543"/>
                    <a:pt x="265733" y="1117607"/>
                  </a:cubicBezTo>
                  <a:cubicBezTo>
                    <a:pt x="257993" y="1118123"/>
                    <a:pt x="255929" y="1122251"/>
                    <a:pt x="257993" y="1129990"/>
                  </a:cubicBezTo>
                  <a:cubicBezTo>
                    <a:pt x="263669" y="1153209"/>
                    <a:pt x="269344" y="1175913"/>
                    <a:pt x="276568" y="1198615"/>
                  </a:cubicBezTo>
                  <a:cubicBezTo>
                    <a:pt x="279148" y="1207903"/>
                    <a:pt x="283276" y="1209451"/>
                    <a:pt x="291531" y="1205839"/>
                  </a:cubicBezTo>
                  <a:cubicBezTo>
                    <a:pt x="308559" y="1198100"/>
                    <a:pt x="327134" y="1196035"/>
                    <a:pt x="345709" y="1196035"/>
                  </a:cubicBezTo>
                  <a:cubicBezTo>
                    <a:pt x="371508" y="1196035"/>
                    <a:pt x="366348" y="1193456"/>
                    <a:pt x="375636" y="1216675"/>
                  </a:cubicBezTo>
                  <a:cubicBezTo>
                    <a:pt x="378216" y="1223382"/>
                    <a:pt x="380795" y="1230606"/>
                    <a:pt x="384407" y="1236798"/>
                  </a:cubicBezTo>
                  <a:cubicBezTo>
                    <a:pt x="389051" y="1245569"/>
                    <a:pt x="386987" y="1251761"/>
                    <a:pt x="379764" y="1257953"/>
                  </a:cubicBezTo>
                  <a:cubicBezTo>
                    <a:pt x="363252" y="1272400"/>
                    <a:pt x="348289" y="1288396"/>
                    <a:pt x="327134" y="1296651"/>
                  </a:cubicBezTo>
                  <a:cubicBezTo>
                    <a:pt x="319394" y="1299231"/>
                    <a:pt x="319394" y="1303875"/>
                    <a:pt x="322490" y="1310583"/>
                  </a:cubicBezTo>
                  <a:cubicBezTo>
                    <a:pt x="333842" y="1332254"/>
                    <a:pt x="346225" y="1353409"/>
                    <a:pt x="359124" y="1374048"/>
                  </a:cubicBezTo>
                  <a:cubicBezTo>
                    <a:pt x="362736" y="1379724"/>
                    <a:pt x="365832" y="1380755"/>
                    <a:pt x="370992" y="1376628"/>
                  </a:cubicBezTo>
                  <a:cubicBezTo>
                    <a:pt x="389051" y="1361148"/>
                    <a:pt x="412270" y="1355988"/>
                    <a:pt x="433941" y="1348765"/>
                  </a:cubicBezTo>
                  <a:cubicBezTo>
                    <a:pt x="441165" y="1346185"/>
                    <a:pt x="445809" y="1347217"/>
                    <a:pt x="450452" y="1353925"/>
                  </a:cubicBezTo>
                  <a:cubicBezTo>
                    <a:pt x="457676" y="1364760"/>
                    <a:pt x="465932" y="1374564"/>
                    <a:pt x="474187" y="1384367"/>
                  </a:cubicBezTo>
                  <a:cubicBezTo>
                    <a:pt x="478315" y="1389527"/>
                    <a:pt x="478831" y="1393655"/>
                    <a:pt x="475219" y="1399331"/>
                  </a:cubicBezTo>
                  <a:cubicBezTo>
                    <a:pt x="462320" y="1417906"/>
                    <a:pt x="452516" y="1439061"/>
                    <a:pt x="432909" y="1452476"/>
                  </a:cubicBezTo>
                  <a:cubicBezTo>
                    <a:pt x="426201" y="1457120"/>
                    <a:pt x="425685" y="1461764"/>
                    <a:pt x="431877" y="1468471"/>
                  </a:cubicBezTo>
                  <a:cubicBezTo>
                    <a:pt x="447873" y="1486015"/>
                    <a:pt x="464384" y="1502526"/>
                    <a:pt x="481927" y="1518521"/>
                  </a:cubicBezTo>
                  <a:cubicBezTo>
                    <a:pt x="488119" y="1524197"/>
                    <a:pt x="493279" y="1524197"/>
                    <a:pt x="497922" y="1517489"/>
                  </a:cubicBezTo>
                  <a:cubicBezTo>
                    <a:pt x="510822" y="1498398"/>
                    <a:pt x="531461" y="1488595"/>
                    <a:pt x="550036" y="1475695"/>
                  </a:cubicBezTo>
                  <a:cubicBezTo>
                    <a:pt x="556228" y="1471568"/>
                    <a:pt x="561388" y="1471568"/>
                    <a:pt x="567063" y="1476211"/>
                  </a:cubicBezTo>
                  <a:cubicBezTo>
                    <a:pt x="576867" y="1483951"/>
                    <a:pt x="586670" y="1491690"/>
                    <a:pt x="596474" y="1498914"/>
                  </a:cubicBezTo>
                  <a:cubicBezTo>
                    <a:pt x="602666" y="1503558"/>
                    <a:pt x="604214" y="1508202"/>
                    <a:pt x="601634" y="1515426"/>
                  </a:cubicBezTo>
                  <a:cubicBezTo>
                    <a:pt x="594926" y="1537097"/>
                    <a:pt x="589250" y="1559284"/>
                    <a:pt x="574287" y="1577343"/>
                  </a:cubicBezTo>
                  <a:cubicBezTo>
                    <a:pt x="569127" y="1583018"/>
                    <a:pt x="569643" y="1587146"/>
                    <a:pt x="576867" y="1591274"/>
                  </a:cubicBezTo>
                  <a:cubicBezTo>
                    <a:pt x="597506" y="1603658"/>
                    <a:pt x="618145" y="1616041"/>
                    <a:pt x="639300" y="1627393"/>
                  </a:cubicBezTo>
                  <a:cubicBezTo>
                    <a:pt x="647040" y="1631520"/>
                    <a:pt x="651168" y="1629973"/>
                    <a:pt x="653747" y="1622233"/>
                  </a:cubicBezTo>
                  <a:cubicBezTo>
                    <a:pt x="662003" y="1600562"/>
                    <a:pt x="678514" y="1585598"/>
                    <a:pt x="693478" y="1568571"/>
                  </a:cubicBezTo>
                  <a:cubicBezTo>
                    <a:pt x="699153" y="1562379"/>
                    <a:pt x="704313" y="1561864"/>
                    <a:pt x="711537" y="1564959"/>
                  </a:cubicBezTo>
                  <a:cubicBezTo>
                    <a:pt x="721856" y="1570119"/>
                    <a:pt x="732692" y="1574247"/>
                    <a:pt x="743528" y="1578375"/>
                  </a:cubicBezTo>
                  <a:cubicBezTo>
                    <a:pt x="751267" y="1580955"/>
                    <a:pt x="753847" y="1585598"/>
                    <a:pt x="753847" y="1593854"/>
                  </a:cubicBezTo>
                  <a:cubicBezTo>
                    <a:pt x="753331" y="1616041"/>
                    <a:pt x="753847" y="1637712"/>
                    <a:pt x="744044" y="1658351"/>
                  </a:cubicBezTo>
                  <a:cubicBezTo>
                    <a:pt x="739916" y="1667123"/>
                    <a:pt x="743012" y="1671251"/>
                    <a:pt x="752299" y="1673831"/>
                  </a:cubicBezTo>
                  <a:cubicBezTo>
                    <a:pt x="773970" y="1680538"/>
                    <a:pt x="796157" y="1686214"/>
                    <a:pt x="818344" y="1691374"/>
                  </a:cubicBezTo>
                  <a:cubicBezTo>
                    <a:pt x="827116" y="1693438"/>
                    <a:pt x="831760" y="1692406"/>
                    <a:pt x="832276" y="1682602"/>
                  </a:cubicBezTo>
                  <a:cubicBezTo>
                    <a:pt x="834340" y="1659383"/>
                    <a:pt x="846723" y="1639776"/>
                    <a:pt x="857043" y="1619653"/>
                  </a:cubicBezTo>
                  <a:cubicBezTo>
                    <a:pt x="859622" y="1614493"/>
                    <a:pt x="862718" y="1611397"/>
                    <a:pt x="868910" y="1612429"/>
                  </a:cubicBezTo>
                  <a:cubicBezTo>
                    <a:pt x="881809" y="1614493"/>
                    <a:pt x="895225" y="1616041"/>
                    <a:pt x="908640" y="1617589"/>
                  </a:cubicBezTo>
                  <a:cubicBezTo>
                    <a:pt x="916896" y="1618621"/>
                    <a:pt x="920508" y="1622749"/>
                    <a:pt x="922056" y="1630488"/>
                  </a:cubicBezTo>
                  <a:cubicBezTo>
                    <a:pt x="925668" y="1651128"/>
                    <a:pt x="933407" y="1671251"/>
                    <a:pt x="929279" y="1692922"/>
                  </a:cubicBezTo>
                  <a:cubicBezTo>
                    <a:pt x="927215" y="1703757"/>
                    <a:pt x="932375" y="1706853"/>
                    <a:pt x="942695" y="1707369"/>
                  </a:cubicBezTo>
                  <a:cubicBezTo>
                    <a:pt x="964366" y="1708401"/>
                    <a:pt x="985521" y="1708401"/>
                    <a:pt x="1007192" y="1707369"/>
                  </a:cubicBezTo>
                  <a:cubicBezTo>
                    <a:pt x="1018028" y="1706853"/>
                    <a:pt x="1022155" y="1702725"/>
                    <a:pt x="1020607" y="1692406"/>
                  </a:cubicBezTo>
                  <a:cubicBezTo>
                    <a:pt x="1016480" y="1670219"/>
                    <a:pt x="1024219" y="1650096"/>
                    <a:pt x="1028347" y="1628941"/>
                  </a:cubicBezTo>
                  <a:cubicBezTo>
                    <a:pt x="1029379" y="1621717"/>
                    <a:pt x="1033507" y="1618621"/>
                    <a:pt x="1040215" y="1617589"/>
                  </a:cubicBezTo>
                  <a:cubicBezTo>
                    <a:pt x="1053114" y="1616041"/>
                    <a:pt x="1066013" y="1615009"/>
                    <a:pt x="1078397" y="1612429"/>
                  </a:cubicBezTo>
                  <a:cubicBezTo>
                    <a:pt x="1085621" y="1611397"/>
                    <a:pt x="1089748" y="1613461"/>
                    <a:pt x="1092844" y="1619653"/>
                  </a:cubicBezTo>
                  <a:cubicBezTo>
                    <a:pt x="1102648" y="1639776"/>
                    <a:pt x="1115031" y="1658351"/>
                    <a:pt x="1117095" y="1681570"/>
                  </a:cubicBezTo>
                  <a:cubicBezTo>
                    <a:pt x="1118127" y="1690342"/>
                    <a:pt x="1121739" y="1692922"/>
                    <a:pt x="1130511" y="1690858"/>
                  </a:cubicBezTo>
                  <a:cubicBezTo>
                    <a:pt x="1152698" y="1685698"/>
                    <a:pt x="1174885" y="1680022"/>
                    <a:pt x="1196556" y="1673315"/>
                  </a:cubicBezTo>
                  <a:cubicBezTo>
                    <a:pt x="1206359" y="1670219"/>
                    <a:pt x="1209455" y="1666607"/>
                    <a:pt x="1204811" y="1656803"/>
                  </a:cubicBezTo>
                  <a:cubicBezTo>
                    <a:pt x="1200168" y="1643904"/>
                    <a:pt x="1196556" y="1627393"/>
                    <a:pt x="1198104" y="1613977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88F9EC3F-3387-4CF3-A03F-AC9058376362}"/>
                </a:ext>
              </a:extLst>
            </p:cNvPr>
            <p:cNvSpPr/>
            <p:nvPr/>
          </p:nvSpPr>
          <p:spPr>
            <a:xfrm>
              <a:off x="306264" y="596604"/>
              <a:ext cx="237705" cy="236465"/>
            </a:xfrm>
            <a:custGeom>
              <a:avLst/>
              <a:gdLst>
                <a:gd name="connsiteX0" fmla="*/ 185362 w 237706"/>
                <a:gd name="connsiteY0" fmla="*/ 130458 h 236466"/>
                <a:gd name="connsiteX1" fmla="*/ 237706 w 237706"/>
                <a:gd name="connsiteY1" fmla="*/ 130458 h 236466"/>
                <a:gd name="connsiteX2" fmla="*/ 234128 w 237706"/>
                <a:gd name="connsiteY2" fmla="*/ 154126 h 236466"/>
                <a:gd name="connsiteX3" fmla="*/ 165835 w 237706"/>
                <a:gd name="connsiteY3" fmla="*/ 229449 h 236466"/>
                <a:gd name="connsiteX4" fmla="*/ 131078 w 237706"/>
                <a:gd name="connsiteY4" fmla="*/ 236466 h 236466"/>
                <a:gd name="connsiteX5" fmla="*/ 131078 w 237706"/>
                <a:gd name="connsiteY5" fmla="*/ 186008 h 236466"/>
                <a:gd name="connsiteX6" fmla="*/ 146195 w 237706"/>
                <a:gd name="connsiteY6" fmla="*/ 182956 h 236466"/>
                <a:gd name="connsiteX7" fmla="*/ 177100 w 237706"/>
                <a:gd name="connsiteY7" fmla="*/ 157507 h 236466"/>
                <a:gd name="connsiteX8" fmla="*/ 0 w 237706"/>
                <a:gd name="connsiteY8" fmla="*/ 130458 h 236466"/>
                <a:gd name="connsiteX9" fmla="*/ 52344 w 237706"/>
                <a:gd name="connsiteY9" fmla="*/ 130458 h 236466"/>
                <a:gd name="connsiteX10" fmla="*/ 60606 w 237706"/>
                <a:gd name="connsiteY10" fmla="*/ 157507 h 236466"/>
                <a:gd name="connsiteX11" fmla="*/ 91511 w 237706"/>
                <a:gd name="connsiteY11" fmla="*/ 182956 h 236466"/>
                <a:gd name="connsiteX12" fmla="*/ 106628 w 237706"/>
                <a:gd name="connsiteY12" fmla="*/ 186008 h 236466"/>
                <a:gd name="connsiteX13" fmla="*/ 106628 w 237706"/>
                <a:gd name="connsiteY13" fmla="*/ 236466 h 236466"/>
                <a:gd name="connsiteX14" fmla="*/ 71871 w 237706"/>
                <a:gd name="connsiteY14" fmla="*/ 229449 h 236466"/>
                <a:gd name="connsiteX15" fmla="*/ 3579 w 237706"/>
                <a:gd name="connsiteY15" fmla="*/ 154126 h 236466"/>
                <a:gd name="connsiteX16" fmla="*/ 131078 w 237706"/>
                <a:gd name="connsiteY16" fmla="*/ 0 h 236466"/>
                <a:gd name="connsiteX17" fmla="*/ 165835 w 237706"/>
                <a:gd name="connsiteY17" fmla="*/ 7017 h 236466"/>
                <a:gd name="connsiteX18" fmla="*/ 234128 w 237706"/>
                <a:gd name="connsiteY18" fmla="*/ 82340 h 236466"/>
                <a:gd name="connsiteX19" fmla="*/ 237706 w 237706"/>
                <a:gd name="connsiteY19" fmla="*/ 106008 h 236466"/>
                <a:gd name="connsiteX20" fmla="*/ 185362 w 237706"/>
                <a:gd name="connsiteY20" fmla="*/ 106008 h 236466"/>
                <a:gd name="connsiteX21" fmla="*/ 177100 w 237706"/>
                <a:gd name="connsiteY21" fmla="*/ 78960 h 236466"/>
                <a:gd name="connsiteX22" fmla="*/ 146195 w 237706"/>
                <a:gd name="connsiteY22" fmla="*/ 53510 h 236466"/>
                <a:gd name="connsiteX23" fmla="*/ 131078 w 237706"/>
                <a:gd name="connsiteY23" fmla="*/ 50458 h 236466"/>
                <a:gd name="connsiteX24" fmla="*/ 106628 w 237706"/>
                <a:gd name="connsiteY24" fmla="*/ 0 h 236466"/>
                <a:gd name="connsiteX25" fmla="*/ 106628 w 237706"/>
                <a:gd name="connsiteY25" fmla="*/ 50458 h 236466"/>
                <a:gd name="connsiteX26" fmla="*/ 91511 w 237706"/>
                <a:gd name="connsiteY26" fmla="*/ 53510 h 236466"/>
                <a:gd name="connsiteX27" fmla="*/ 60606 w 237706"/>
                <a:gd name="connsiteY27" fmla="*/ 78960 h 236466"/>
                <a:gd name="connsiteX28" fmla="*/ 52344 w 237706"/>
                <a:gd name="connsiteY28" fmla="*/ 106008 h 236466"/>
                <a:gd name="connsiteX29" fmla="*/ 0 w 237706"/>
                <a:gd name="connsiteY29" fmla="*/ 106008 h 236466"/>
                <a:gd name="connsiteX30" fmla="*/ 3579 w 237706"/>
                <a:gd name="connsiteY30" fmla="*/ 82340 h 236466"/>
                <a:gd name="connsiteX31" fmla="*/ 71871 w 237706"/>
                <a:gd name="connsiteY31" fmla="*/ 7017 h 236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7706" h="236466">
                  <a:moveTo>
                    <a:pt x="185362" y="130458"/>
                  </a:moveTo>
                  <a:lnTo>
                    <a:pt x="237706" y="130458"/>
                  </a:lnTo>
                  <a:lnTo>
                    <a:pt x="234128" y="154126"/>
                  </a:lnTo>
                  <a:cubicBezTo>
                    <a:pt x="223548" y="188141"/>
                    <a:pt x="198326" y="215706"/>
                    <a:pt x="165835" y="229449"/>
                  </a:cubicBezTo>
                  <a:lnTo>
                    <a:pt x="131078" y="236466"/>
                  </a:lnTo>
                  <a:lnTo>
                    <a:pt x="131078" y="186008"/>
                  </a:lnTo>
                  <a:lnTo>
                    <a:pt x="146195" y="182956"/>
                  </a:lnTo>
                  <a:cubicBezTo>
                    <a:pt x="158800" y="177624"/>
                    <a:pt x="169526" y="168717"/>
                    <a:pt x="177100" y="157507"/>
                  </a:cubicBezTo>
                  <a:close/>
                  <a:moveTo>
                    <a:pt x="0" y="130458"/>
                  </a:moveTo>
                  <a:lnTo>
                    <a:pt x="52344" y="130458"/>
                  </a:lnTo>
                  <a:lnTo>
                    <a:pt x="60606" y="157507"/>
                  </a:lnTo>
                  <a:cubicBezTo>
                    <a:pt x="68180" y="168717"/>
                    <a:pt x="78906" y="177624"/>
                    <a:pt x="91511" y="182956"/>
                  </a:cubicBezTo>
                  <a:lnTo>
                    <a:pt x="106628" y="186008"/>
                  </a:lnTo>
                  <a:lnTo>
                    <a:pt x="106628" y="236466"/>
                  </a:lnTo>
                  <a:lnTo>
                    <a:pt x="71871" y="229449"/>
                  </a:lnTo>
                  <a:cubicBezTo>
                    <a:pt x="39380" y="215706"/>
                    <a:pt x="14159" y="188141"/>
                    <a:pt x="3579" y="154126"/>
                  </a:cubicBezTo>
                  <a:close/>
                  <a:moveTo>
                    <a:pt x="131078" y="0"/>
                  </a:moveTo>
                  <a:lnTo>
                    <a:pt x="165835" y="7017"/>
                  </a:lnTo>
                  <a:cubicBezTo>
                    <a:pt x="198326" y="20760"/>
                    <a:pt x="223548" y="48325"/>
                    <a:pt x="234128" y="82340"/>
                  </a:cubicBezTo>
                  <a:lnTo>
                    <a:pt x="237706" y="106008"/>
                  </a:lnTo>
                  <a:lnTo>
                    <a:pt x="185362" y="106008"/>
                  </a:lnTo>
                  <a:lnTo>
                    <a:pt x="177100" y="78960"/>
                  </a:lnTo>
                  <a:cubicBezTo>
                    <a:pt x="169526" y="67749"/>
                    <a:pt x="158800" y="58842"/>
                    <a:pt x="146195" y="53510"/>
                  </a:cubicBezTo>
                  <a:lnTo>
                    <a:pt x="131078" y="50458"/>
                  </a:lnTo>
                  <a:close/>
                  <a:moveTo>
                    <a:pt x="106628" y="0"/>
                  </a:moveTo>
                  <a:lnTo>
                    <a:pt x="106628" y="50458"/>
                  </a:lnTo>
                  <a:lnTo>
                    <a:pt x="91511" y="53510"/>
                  </a:lnTo>
                  <a:cubicBezTo>
                    <a:pt x="78906" y="58842"/>
                    <a:pt x="68180" y="67749"/>
                    <a:pt x="60606" y="78960"/>
                  </a:cubicBezTo>
                  <a:lnTo>
                    <a:pt x="52344" y="106008"/>
                  </a:lnTo>
                  <a:lnTo>
                    <a:pt x="0" y="106008"/>
                  </a:lnTo>
                  <a:lnTo>
                    <a:pt x="3579" y="82340"/>
                  </a:lnTo>
                  <a:cubicBezTo>
                    <a:pt x="14159" y="48325"/>
                    <a:pt x="39380" y="20760"/>
                    <a:pt x="71871" y="70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C56068D-EB7D-490A-87C5-924066AB69B5}"/>
                </a:ext>
              </a:extLst>
            </p:cNvPr>
            <p:cNvSpPr/>
            <p:nvPr/>
          </p:nvSpPr>
          <p:spPr>
            <a:xfrm>
              <a:off x="385558" y="675280"/>
              <a:ext cx="79122" cy="7912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3646BA1-CE2A-4CBB-97E9-9222C9AD8E3F}"/>
              </a:ext>
            </a:extLst>
          </p:cNvPr>
          <p:cNvGrpSpPr/>
          <p:nvPr userDrawn="1"/>
        </p:nvGrpSpPr>
        <p:grpSpPr>
          <a:xfrm rot="9743765" flipH="1">
            <a:off x="849043" y="392925"/>
            <a:ext cx="459928" cy="1377757"/>
            <a:chOff x="391499" y="630207"/>
            <a:chExt cx="531845" cy="1593193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DE287937-2334-4531-AC46-A7DC53F51BD5}"/>
                </a:ext>
              </a:extLst>
            </p:cNvPr>
            <p:cNvSpPr/>
            <p:nvPr/>
          </p:nvSpPr>
          <p:spPr>
            <a:xfrm rot="20495611">
              <a:off x="400452" y="630207"/>
              <a:ext cx="522892" cy="1539138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A1EE65D8-6FBD-4080-AA95-429B44E248D1}"/>
                </a:ext>
              </a:extLst>
            </p:cNvPr>
            <p:cNvSpPr/>
            <p:nvPr/>
          </p:nvSpPr>
          <p:spPr>
            <a:xfrm rot="20495611">
              <a:off x="391499" y="684262"/>
              <a:ext cx="191607" cy="1539138"/>
            </a:xfrm>
            <a:prstGeom prst="roundRect">
              <a:avLst>
                <a:gd name="adj" fmla="val 0"/>
              </a:avLst>
            </a:prstGeom>
            <a:solidFill>
              <a:schemeClr val="accent2">
                <a:lumMod val="75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6227990C-BB00-45E1-9810-8A586B2334D7}"/>
              </a:ext>
            </a:extLst>
          </p:cNvPr>
          <p:cNvSpPr/>
          <p:nvPr userDrawn="1"/>
        </p:nvSpPr>
        <p:spPr>
          <a:xfrm rot="10800000" flipH="1">
            <a:off x="747743" y="1420860"/>
            <a:ext cx="618628" cy="618628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7FC309BA-165E-4651-AC85-AA6CD5F0458E}"/>
              </a:ext>
            </a:extLst>
          </p:cNvPr>
          <p:cNvSpPr/>
          <p:nvPr userDrawn="1"/>
        </p:nvSpPr>
        <p:spPr>
          <a:xfrm rot="10800000" flipH="1">
            <a:off x="814461" y="1487577"/>
            <a:ext cx="485192" cy="485192"/>
          </a:xfrm>
          <a:custGeom>
            <a:avLst/>
            <a:gdLst>
              <a:gd name="connsiteX0" fmla="*/ 977265 w 1950394"/>
              <a:gd name="connsiteY0" fmla="*/ 1954006 h 1950394"/>
              <a:gd name="connsiteX1" fmla="*/ 4 w 1950394"/>
              <a:gd name="connsiteY1" fmla="*/ 977261 h 1950394"/>
              <a:gd name="connsiteX2" fmla="*/ 976749 w 1950394"/>
              <a:gd name="connsiteY2" fmla="*/ 0 h 1950394"/>
              <a:gd name="connsiteX3" fmla="*/ 1953494 w 1950394"/>
              <a:gd name="connsiteY3" fmla="*/ 976229 h 1950394"/>
              <a:gd name="connsiteX4" fmla="*/ 977265 w 1950394"/>
              <a:gd name="connsiteY4" fmla="*/ 1954006 h 1950394"/>
              <a:gd name="connsiteX5" fmla="*/ 1198104 w 1950394"/>
              <a:gd name="connsiteY5" fmla="*/ 1613977 h 1950394"/>
              <a:gd name="connsiteX6" fmla="*/ 1221839 w 1950394"/>
              <a:gd name="connsiteY6" fmla="*/ 1574763 h 1950394"/>
              <a:gd name="connsiteX7" fmla="*/ 1240930 w 1950394"/>
              <a:gd name="connsiteY7" fmla="*/ 1566507 h 1950394"/>
              <a:gd name="connsiteX8" fmla="*/ 1257957 w 1950394"/>
              <a:gd name="connsiteY8" fmla="*/ 1569603 h 1950394"/>
              <a:gd name="connsiteX9" fmla="*/ 1298203 w 1950394"/>
              <a:gd name="connsiteY9" fmla="*/ 1624297 h 1950394"/>
              <a:gd name="connsiteX10" fmla="*/ 1311619 w 1950394"/>
              <a:gd name="connsiteY10" fmla="*/ 1629456 h 1950394"/>
              <a:gd name="connsiteX11" fmla="*/ 1375084 w 1950394"/>
              <a:gd name="connsiteY11" fmla="*/ 1592822 h 1950394"/>
              <a:gd name="connsiteX12" fmla="*/ 1377148 w 1950394"/>
              <a:gd name="connsiteY12" fmla="*/ 1578891 h 1950394"/>
              <a:gd name="connsiteX13" fmla="*/ 1349285 w 1950394"/>
              <a:gd name="connsiteY13" fmla="*/ 1515426 h 1950394"/>
              <a:gd name="connsiteX14" fmla="*/ 1353413 w 1950394"/>
              <a:gd name="connsiteY14" fmla="*/ 1502010 h 1950394"/>
              <a:gd name="connsiteX15" fmla="*/ 1385919 w 1950394"/>
              <a:gd name="connsiteY15" fmla="*/ 1476727 h 1950394"/>
              <a:gd name="connsiteX16" fmla="*/ 1400883 w 1950394"/>
              <a:gd name="connsiteY16" fmla="*/ 1476727 h 1950394"/>
              <a:gd name="connsiteX17" fmla="*/ 1452996 w 1950394"/>
              <a:gd name="connsiteY17" fmla="*/ 1518005 h 1950394"/>
              <a:gd name="connsiteX18" fmla="*/ 1470024 w 1950394"/>
              <a:gd name="connsiteY18" fmla="*/ 1519553 h 1950394"/>
              <a:gd name="connsiteX19" fmla="*/ 1519041 w 1950394"/>
              <a:gd name="connsiteY19" fmla="*/ 1470535 h 1950394"/>
              <a:gd name="connsiteX20" fmla="*/ 1518010 w 1950394"/>
              <a:gd name="connsiteY20" fmla="*/ 1453508 h 1950394"/>
              <a:gd name="connsiteX21" fmla="*/ 1475699 w 1950394"/>
              <a:gd name="connsiteY21" fmla="*/ 1400363 h 1950394"/>
              <a:gd name="connsiteX22" fmla="*/ 1476215 w 1950394"/>
              <a:gd name="connsiteY22" fmla="*/ 1386431 h 1950394"/>
              <a:gd name="connsiteX23" fmla="*/ 1501498 w 1950394"/>
              <a:gd name="connsiteY23" fmla="*/ 1353925 h 1950394"/>
              <a:gd name="connsiteX24" fmla="*/ 1515946 w 1950394"/>
              <a:gd name="connsiteY24" fmla="*/ 1349797 h 1950394"/>
              <a:gd name="connsiteX25" fmla="*/ 1579411 w 1950394"/>
              <a:gd name="connsiteY25" fmla="*/ 1377660 h 1950394"/>
              <a:gd name="connsiteX26" fmla="*/ 1592310 w 1950394"/>
              <a:gd name="connsiteY26" fmla="*/ 1375596 h 1950394"/>
              <a:gd name="connsiteX27" fmla="*/ 1628945 w 1950394"/>
              <a:gd name="connsiteY27" fmla="*/ 1312130 h 1950394"/>
              <a:gd name="connsiteX28" fmla="*/ 1623785 w 1950394"/>
              <a:gd name="connsiteY28" fmla="*/ 1298199 h 1950394"/>
              <a:gd name="connsiteX29" fmla="*/ 1577863 w 1950394"/>
              <a:gd name="connsiteY29" fmla="*/ 1265692 h 1950394"/>
              <a:gd name="connsiteX30" fmla="*/ 1571155 w 1950394"/>
              <a:gd name="connsiteY30" fmla="*/ 1230090 h 1950394"/>
              <a:gd name="connsiteX31" fmla="*/ 1579927 w 1950394"/>
              <a:gd name="connsiteY31" fmla="*/ 1208419 h 1950394"/>
              <a:gd name="connsiteX32" fmla="*/ 1596438 w 1950394"/>
              <a:gd name="connsiteY32" fmla="*/ 1197583 h 1950394"/>
              <a:gd name="connsiteX33" fmla="*/ 1660935 w 1950394"/>
              <a:gd name="connsiteY33" fmla="*/ 1207387 h 1950394"/>
              <a:gd name="connsiteX34" fmla="*/ 1675383 w 1950394"/>
              <a:gd name="connsiteY34" fmla="*/ 1201195 h 1950394"/>
              <a:gd name="connsiteX35" fmla="*/ 1693442 w 1950394"/>
              <a:gd name="connsiteY35" fmla="*/ 1132570 h 1950394"/>
              <a:gd name="connsiteX36" fmla="*/ 1684154 w 1950394"/>
              <a:gd name="connsiteY36" fmla="*/ 1119155 h 1950394"/>
              <a:gd name="connsiteX37" fmla="*/ 1621205 w 1950394"/>
              <a:gd name="connsiteY37" fmla="*/ 1093872 h 1950394"/>
              <a:gd name="connsiteX38" fmla="*/ 1614497 w 1950394"/>
              <a:gd name="connsiteY38" fmla="*/ 1083037 h 1950394"/>
              <a:gd name="connsiteX39" fmla="*/ 1620173 w 1950394"/>
              <a:gd name="connsiteY39" fmla="*/ 1042274 h 1950394"/>
              <a:gd name="connsiteX40" fmla="*/ 1632557 w 1950394"/>
              <a:gd name="connsiteY40" fmla="*/ 1029891 h 1950394"/>
              <a:gd name="connsiteX41" fmla="*/ 1696022 w 1950394"/>
              <a:gd name="connsiteY41" fmla="*/ 1022667 h 1950394"/>
              <a:gd name="connsiteX42" fmla="*/ 1709437 w 1950394"/>
              <a:gd name="connsiteY42" fmla="*/ 1010800 h 1950394"/>
              <a:gd name="connsiteX43" fmla="*/ 1709437 w 1950394"/>
              <a:gd name="connsiteY43" fmla="*/ 943723 h 1950394"/>
              <a:gd name="connsiteX44" fmla="*/ 1694990 w 1950394"/>
              <a:gd name="connsiteY44" fmla="*/ 931339 h 1950394"/>
              <a:gd name="connsiteX45" fmla="*/ 1650616 w 1950394"/>
              <a:gd name="connsiteY45" fmla="*/ 928243 h 1950394"/>
              <a:gd name="connsiteX46" fmla="*/ 1618109 w 1950394"/>
              <a:gd name="connsiteY46" fmla="*/ 892125 h 1950394"/>
              <a:gd name="connsiteX47" fmla="*/ 1615013 w 1950394"/>
              <a:gd name="connsiteY47" fmla="*/ 874582 h 1950394"/>
              <a:gd name="connsiteX48" fmla="*/ 1622753 w 1950394"/>
              <a:gd name="connsiteY48" fmla="*/ 859102 h 1950394"/>
              <a:gd name="connsiteX49" fmla="*/ 1684670 w 1950394"/>
              <a:gd name="connsiteY49" fmla="*/ 834851 h 1950394"/>
              <a:gd name="connsiteX50" fmla="*/ 1693442 w 1950394"/>
              <a:gd name="connsiteY50" fmla="*/ 821952 h 1950394"/>
              <a:gd name="connsiteX51" fmla="*/ 1674867 w 1950394"/>
              <a:gd name="connsiteY51" fmla="*/ 753327 h 1950394"/>
              <a:gd name="connsiteX52" fmla="*/ 1659903 w 1950394"/>
              <a:gd name="connsiteY52" fmla="*/ 746619 h 1950394"/>
              <a:gd name="connsiteX53" fmla="*/ 1594374 w 1950394"/>
              <a:gd name="connsiteY53" fmla="*/ 756423 h 1950394"/>
              <a:gd name="connsiteX54" fmla="*/ 1580443 w 1950394"/>
              <a:gd name="connsiteY54" fmla="*/ 747651 h 1950394"/>
              <a:gd name="connsiteX55" fmla="*/ 1565995 w 1950394"/>
              <a:gd name="connsiteY55" fmla="*/ 713081 h 1950394"/>
              <a:gd name="connsiteX56" fmla="*/ 1570123 w 1950394"/>
              <a:gd name="connsiteY56" fmla="*/ 696054 h 1950394"/>
              <a:gd name="connsiteX57" fmla="*/ 1623269 w 1950394"/>
              <a:gd name="connsiteY57" fmla="*/ 656323 h 1950394"/>
              <a:gd name="connsiteX58" fmla="*/ 1628429 w 1950394"/>
              <a:gd name="connsiteY58" fmla="*/ 641876 h 1950394"/>
              <a:gd name="connsiteX59" fmla="*/ 1592310 w 1950394"/>
              <a:gd name="connsiteY59" fmla="*/ 579443 h 1950394"/>
              <a:gd name="connsiteX60" fmla="*/ 1578379 w 1950394"/>
              <a:gd name="connsiteY60" fmla="*/ 576863 h 1950394"/>
              <a:gd name="connsiteX61" fmla="*/ 1532457 w 1950394"/>
              <a:gd name="connsiteY61" fmla="*/ 599050 h 1950394"/>
              <a:gd name="connsiteX62" fmla="*/ 1490147 w 1950394"/>
              <a:gd name="connsiteY62" fmla="*/ 585118 h 1950394"/>
              <a:gd name="connsiteX63" fmla="*/ 1477247 w 1950394"/>
              <a:gd name="connsiteY63" fmla="*/ 569123 h 1950394"/>
              <a:gd name="connsiteX64" fmla="*/ 1476731 w 1950394"/>
              <a:gd name="connsiteY64" fmla="*/ 552096 h 1950394"/>
              <a:gd name="connsiteX65" fmla="*/ 1518525 w 1950394"/>
              <a:gd name="connsiteY65" fmla="*/ 499982 h 1950394"/>
              <a:gd name="connsiteX66" fmla="*/ 1519557 w 1950394"/>
              <a:gd name="connsiteY66" fmla="*/ 483987 h 1950394"/>
              <a:gd name="connsiteX67" fmla="*/ 1470540 w 1950394"/>
              <a:gd name="connsiteY67" fmla="*/ 434453 h 1950394"/>
              <a:gd name="connsiteX68" fmla="*/ 1452480 w 1950394"/>
              <a:gd name="connsiteY68" fmla="*/ 436001 h 1950394"/>
              <a:gd name="connsiteX69" fmla="*/ 1418942 w 1950394"/>
              <a:gd name="connsiteY69" fmla="*/ 465412 h 1950394"/>
              <a:gd name="connsiteX70" fmla="*/ 1369408 w 1950394"/>
              <a:gd name="connsiteY70" fmla="*/ 463348 h 1950394"/>
              <a:gd name="connsiteX71" fmla="*/ 1354961 w 1950394"/>
              <a:gd name="connsiteY71" fmla="*/ 452512 h 1950394"/>
              <a:gd name="connsiteX72" fmla="*/ 1349801 w 1950394"/>
              <a:gd name="connsiteY72" fmla="*/ 436001 h 1950394"/>
              <a:gd name="connsiteX73" fmla="*/ 1377148 w 1950394"/>
              <a:gd name="connsiteY73" fmla="*/ 374084 h 1950394"/>
              <a:gd name="connsiteX74" fmla="*/ 1374052 w 1950394"/>
              <a:gd name="connsiteY74" fmla="*/ 360152 h 1950394"/>
              <a:gd name="connsiteX75" fmla="*/ 1312651 w 1950394"/>
              <a:gd name="connsiteY75" fmla="*/ 324550 h 1950394"/>
              <a:gd name="connsiteX76" fmla="*/ 1296655 w 1950394"/>
              <a:gd name="connsiteY76" fmla="*/ 329193 h 1950394"/>
              <a:gd name="connsiteX77" fmla="*/ 1256925 w 1950394"/>
              <a:gd name="connsiteY77" fmla="*/ 382855 h 1950394"/>
              <a:gd name="connsiteX78" fmla="*/ 1238866 w 1950394"/>
              <a:gd name="connsiteY78" fmla="*/ 386467 h 1950394"/>
              <a:gd name="connsiteX79" fmla="*/ 1206875 w 1950394"/>
              <a:gd name="connsiteY79" fmla="*/ 373052 h 1950394"/>
              <a:gd name="connsiteX80" fmla="*/ 1196556 w 1950394"/>
              <a:gd name="connsiteY80" fmla="*/ 357572 h 1950394"/>
              <a:gd name="connsiteX81" fmla="*/ 1206359 w 1950394"/>
              <a:gd name="connsiteY81" fmla="*/ 293075 h 1950394"/>
              <a:gd name="connsiteX82" fmla="*/ 1199652 w 1950394"/>
              <a:gd name="connsiteY82" fmla="*/ 278112 h 1950394"/>
              <a:gd name="connsiteX83" fmla="*/ 1131027 w 1950394"/>
              <a:gd name="connsiteY83" fmla="*/ 259537 h 1950394"/>
              <a:gd name="connsiteX84" fmla="*/ 1118127 w 1950394"/>
              <a:gd name="connsiteY84" fmla="*/ 268308 h 1950394"/>
              <a:gd name="connsiteX85" fmla="*/ 1093360 w 1950394"/>
              <a:gd name="connsiteY85" fmla="*/ 331258 h 1950394"/>
              <a:gd name="connsiteX86" fmla="*/ 1079945 w 1950394"/>
              <a:gd name="connsiteY86" fmla="*/ 338481 h 1950394"/>
              <a:gd name="connsiteX87" fmla="*/ 1042794 w 1950394"/>
              <a:gd name="connsiteY87" fmla="*/ 333837 h 1950394"/>
              <a:gd name="connsiteX88" fmla="*/ 1028347 w 1950394"/>
              <a:gd name="connsiteY88" fmla="*/ 320422 h 1950394"/>
              <a:gd name="connsiteX89" fmla="*/ 1021123 w 1950394"/>
              <a:gd name="connsiteY89" fmla="*/ 257989 h 1950394"/>
              <a:gd name="connsiteX90" fmla="*/ 1008740 w 1950394"/>
              <a:gd name="connsiteY90" fmla="*/ 243541 h 1950394"/>
              <a:gd name="connsiteX91" fmla="*/ 941663 w 1950394"/>
              <a:gd name="connsiteY91" fmla="*/ 243541 h 1950394"/>
              <a:gd name="connsiteX92" fmla="*/ 929795 w 1950394"/>
              <a:gd name="connsiteY92" fmla="*/ 256957 h 1950394"/>
              <a:gd name="connsiteX93" fmla="*/ 922572 w 1950394"/>
              <a:gd name="connsiteY93" fmla="*/ 320422 h 1950394"/>
              <a:gd name="connsiteX94" fmla="*/ 909156 w 1950394"/>
              <a:gd name="connsiteY94" fmla="*/ 333321 h 1950394"/>
              <a:gd name="connsiteX95" fmla="*/ 872006 w 1950394"/>
              <a:gd name="connsiteY95" fmla="*/ 337965 h 1950394"/>
              <a:gd name="connsiteX96" fmla="*/ 857559 w 1950394"/>
              <a:gd name="connsiteY96" fmla="*/ 330226 h 1950394"/>
              <a:gd name="connsiteX97" fmla="*/ 833308 w 1950394"/>
              <a:gd name="connsiteY97" fmla="*/ 268308 h 1950394"/>
              <a:gd name="connsiteX98" fmla="*/ 819892 w 1950394"/>
              <a:gd name="connsiteY98" fmla="*/ 259021 h 1950394"/>
              <a:gd name="connsiteX99" fmla="*/ 753847 w 1950394"/>
              <a:gd name="connsiteY99" fmla="*/ 276564 h 1950394"/>
              <a:gd name="connsiteX100" fmla="*/ 745591 w 1950394"/>
              <a:gd name="connsiteY100" fmla="*/ 293075 h 1950394"/>
              <a:gd name="connsiteX101" fmla="*/ 754879 w 1950394"/>
              <a:gd name="connsiteY101" fmla="*/ 339513 h 1950394"/>
              <a:gd name="connsiteX102" fmla="*/ 728564 w 1950394"/>
              <a:gd name="connsiteY102" fmla="*/ 378728 h 1950394"/>
              <a:gd name="connsiteX103" fmla="*/ 712053 w 1950394"/>
              <a:gd name="connsiteY103" fmla="*/ 385951 h 1950394"/>
              <a:gd name="connsiteX104" fmla="*/ 695026 w 1950394"/>
              <a:gd name="connsiteY104" fmla="*/ 382855 h 1950394"/>
              <a:gd name="connsiteX105" fmla="*/ 654779 w 1950394"/>
              <a:gd name="connsiteY105" fmla="*/ 328161 h 1950394"/>
              <a:gd name="connsiteX106" fmla="*/ 641364 w 1950394"/>
              <a:gd name="connsiteY106" fmla="*/ 323002 h 1950394"/>
              <a:gd name="connsiteX107" fmla="*/ 577899 w 1950394"/>
              <a:gd name="connsiteY107" fmla="*/ 359636 h 1950394"/>
              <a:gd name="connsiteX108" fmla="*/ 574803 w 1950394"/>
              <a:gd name="connsiteY108" fmla="*/ 372536 h 1950394"/>
              <a:gd name="connsiteX109" fmla="*/ 602666 w 1950394"/>
              <a:gd name="connsiteY109" fmla="*/ 435485 h 1950394"/>
              <a:gd name="connsiteX110" fmla="*/ 598022 w 1950394"/>
              <a:gd name="connsiteY110" fmla="*/ 450964 h 1950394"/>
              <a:gd name="connsiteX111" fmla="*/ 567579 w 1950394"/>
              <a:gd name="connsiteY111" fmla="*/ 474699 h 1950394"/>
              <a:gd name="connsiteX112" fmla="*/ 550552 w 1950394"/>
              <a:gd name="connsiteY112" fmla="*/ 474699 h 1950394"/>
              <a:gd name="connsiteX113" fmla="*/ 498438 w 1950394"/>
              <a:gd name="connsiteY113" fmla="*/ 432905 h 1950394"/>
              <a:gd name="connsiteX114" fmla="*/ 483475 w 1950394"/>
              <a:gd name="connsiteY114" fmla="*/ 431357 h 1950394"/>
              <a:gd name="connsiteX115" fmla="*/ 432393 w 1950394"/>
              <a:gd name="connsiteY115" fmla="*/ 482439 h 1950394"/>
              <a:gd name="connsiteX116" fmla="*/ 433425 w 1950394"/>
              <a:gd name="connsiteY116" fmla="*/ 497402 h 1950394"/>
              <a:gd name="connsiteX117" fmla="*/ 475735 w 1950394"/>
              <a:gd name="connsiteY117" fmla="*/ 550032 h 1950394"/>
              <a:gd name="connsiteX118" fmla="*/ 475219 w 1950394"/>
              <a:gd name="connsiteY118" fmla="*/ 566027 h 1950394"/>
              <a:gd name="connsiteX119" fmla="*/ 450968 w 1950394"/>
              <a:gd name="connsiteY119" fmla="*/ 597502 h 1950394"/>
              <a:gd name="connsiteX120" fmla="*/ 437553 w 1950394"/>
              <a:gd name="connsiteY120" fmla="*/ 601629 h 1950394"/>
              <a:gd name="connsiteX121" fmla="*/ 373056 w 1950394"/>
              <a:gd name="connsiteY121" fmla="*/ 573251 h 1950394"/>
              <a:gd name="connsiteX122" fmla="*/ 360156 w 1950394"/>
              <a:gd name="connsiteY122" fmla="*/ 575315 h 1950394"/>
              <a:gd name="connsiteX123" fmla="*/ 323522 w 1950394"/>
              <a:gd name="connsiteY123" fmla="*/ 638780 h 1950394"/>
              <a:gd name="connsiteX124" fmla="*/ 328166 w 1950394"/>
              <a:gd name="connsiteY124" fmla="*/ 652711 h 1950394"/>
              <a:gd name="connsiteX125" fmla="*/ 374088 w 1950394"/>
              <a:gd name="connsiteY125" fmla="*/ 685218 h 1950394"/>
              <a:gd name="connsiteX126" fmla="*/ 380795 w 1950394"/>
              <a:gd name="connsiteY126" fmla="*/ 720820 h 1950394"/>
              <a:gd name="connsiteX127" fmla="*/ 372024 w 1950394"/>
              <a:gd name="connsiteY127" fmla="*/ 742492 h 1950394"/>
              <a:gd name="connsiteX128" fmla="*/ 355513 w 1950394"/>
              <a:gd name="connsiteY128" fmla="*/ 753327 h 1950394"/>
              <a:gd name="connsiteX129" fmla="*/ 291015 w 1950394"/>
              <a:gd name="connsiteY129" fmla="*/ 743523 h 1950394"/>
              <a:gd name="connsiteX130" fmla="*/ 276568 w 1950394"/>
              <a:gd name="connsiteY130" fmla="*/ 751263 h 1950394"/>
              <a:gd name="connsiteX131" fmla="*/ 258509 w 1950394"/>
              <a:gd name="connsiteY131" fmla="*/ 818340 h 1950394"/>
              <a:gd name="connsiteX132" fmla="*/ 267796 w 1950394"/>
              <a:gd name="connsiteY132" fmla="*/ 831756 h 1950394"/>
              <a:gd name="connsiteX133" fmla="*/ 330746 w 1950394"/>
              <a:gd name="connsiteY133" fmla="*/ 857038 h 1950394"/>
              <a:gd name="connsiteX134" fmla="*/ 337453 w 1950394"/>
              <a:gd name="connsiteY134" fmla="*/ 869422 h 1950394"/>
              <a:gd name="connsiteX135" fmla="*/ 332810 w 1950394"/>
              <a:gd name="connsiteY135" fmla="*/ 906572 h 1950394"/>
              <a:gd name="connsiteX136" fmla="*/ 318878 w 1950394"/>
              <a:gd name="connsiteY136" fmla="*/ 922052 h 1950394"/>
              <a:gd name="connsiteX137" fmla="*/ 256445 w 1950394"/>
              <a:gd name="connsiteY137" fmla="*/ 929275 h 1950394"/>
              <a:gd name="connsiteX138" fmla="*/ 242514 w 1950394"/>
              <a:gd name="connsiteY138" fmla="*/ 942175 h 1950394"/>
              <a:gd name="connsiteX139" fmla="*/ 242514 w 1950394"/>
              <a:gd name="connsiteY139" fmla="*/ 1006672 h 1950394"/>
              <a:gd name="connsiteX140" fmla="*/ 257993 w 1950394"/>
              <a:gd name="connsiteY140" fmla="*/ 1020603 h 1950394"/>
              <a:gd name="connsiteX141" fmla="*/ 321458 w 1950394"/>
              <a:gd name="connsiteY141" fmla="*/ 1028343 h 1950394"/>
              <a:gd name="connsiteX142" fmla="*/ 331778 w 1950394"/>
              <a:gd name="connsiteY142" fmla="*/ 1039694 h 1950394"/>
              <a:gd name="connsiteX143" fmla="*/ 336937 w 1950394"/>
              <a:gd name="connsiteY143" fmla="*/ 1077877 h 1950394"/>
              <a:gd name="connsiteX144" fmla="*/ 329198 w 1950394"/>
              <a:gd name="connsiteY144" fmla="*/ 1093356 h 1950394"/>
              <a:gd name="connsiteX145" fmla="*/ 265733 w 1950394"/>
              <a:gd name="connsiteY145" fmla="*/ 1117607 h 1950394"/>
              <a:gd name="connsiteX146" fmla="*/ 257993 w 1950394"/>
              <a:gd name="connsiteY146" fmla="*/ 1129990 h 1950394"/>
              <a:gd name="connsiteX147" fmla="*/ 276568 w 1950394"/>
              <a:gd name="connsiteY147" fmla="*/ 1198615 h 1950394"/>
              <a:gd name="connsiteX148" fmla="*/ 291531 w 1950394"/>
              <a:gd name="connsiteY148" fmla="*/ 1205839 h 1950394"/>
              <a:gd name="connsiteX149" fmla="*/ 345709 w 1950394"/>
              <a:gd name="connsiteY149" fmla="*/ 1196035 h 1950394"/>
              <a:gd name="connsiteX150" fmla="*/ 375636 w 1950394"/>
              <a:gd name="connsiteY150" fmla="*/ 1216675 h 1950394"/>
              <a:gd name="connsiteX151" fmla="*/ 384407 w 1950394"/>
              <a:gd name="connsiteY151" fmla="*/ 1236798 h 1950394"/>
              <a:gd name="connsiteX152" fmla="*/ 379764 w 1950394"/>
              <a:gd name="connsiteY152" fmla="*/ 1257953 h 1950394"/>
              <a:gd name="connsiteX153" fmla="*/ 327134 w 1950394"/>
              <a:gd name="connsiteY153" fmla="*/ 1296651 h 1950394"/>
              <a:gd name="connsiteX154" fmla="*/ 322490 w 1950394"/>
              <a:gd name="connsiteY154" fmla="*/ 1310583 h 1950394"/>
              <a:gd name="connsiteX155" fmla="*/ 359124 w 1950394"/>
              <a:gd name="connsiteY155" fmla="*/ 1374048 h 1950394"/>
              <a:gd name="connsiteX156" fmla="*/ 370992 w 1950394"/>
              <a:gd name="connsiteY156" fmla="*/ 1376628 h 1950394"/>
              <a:gd name="connsiteX157" fmla="*/ 433941 w 1950394"/>
              <a:gd name="connsiteY157" fmla="*/ 1348765 h 1950394"/>
              <a:gd name="connsiteX158" fmla="*/ 450452 w 1950394"/>
              <a:gd name="connsiteY158" fmla="*/ 1353925 h 1950394"/>
              <a:gd name="connsiteX159" fmla="*/ 474187 w 1950394"/>
              <a:gd name="connsiteY159" fmla="*/ 1384367 h 1950394"/>
              <a:gd name="connsiteX160" fmla="*/ 475219 w 1950394"/>
              <a:gd name="connsiteY160" fmla="*/ 1399331 h 1950394"/>
              <a:gd name="connsiteX161" fmla="*/ 432909 w 1950394"/>
              <a:gd name="connsiteY161" fmla="*/ 1452476 h 1950394"/>
              <a:gd name="connsiteX162" fmla="*/ 431877 w 1950394"/>
              <a:gd name="connsiteY162" fmla="*/ 1468471 h 1950394"/>
              <a:gd name="connsiteX163" fmla="*/ 481927 w 1950394"/>
              <a:gd name="connsiteY163" fmla="*/ 1518521 h 1950394"/>
              <a:gd name="connsiteX164" fmla="*/ 497922 w 1950394"/>
              <a:gd name="connsiteY164" fmla="*/ 1517489 h 1950394"/>
              <a:gd name="connsiteX165" fmla="*/ 550036 w 1950394"/>
              <a:gd name="connsiteY165" fmla="*/ 1475695 h 1950394"/>
              <a:gd name="connsiteX166" fmla="*/ 567063 w 1950394"/>
              <a:gd name="connsiteY166" fmla="*/ 1476211 h 1950394"/>
              <a:gd name="connsiteX167" fmla="*/ 596474 w 1950394"/>
              <a:gd name="connsiteY167" fmla="*/ 1498914 h 1950394"/>
              <a:gd name="connsiteX168" fmla="*/ 601634 w 1950394"/>
              <a:gd name="connsiteY168" fmla="*/ 1515426 h 1950394"/>
              <a:gd name="connsiteX169" fmla="*/ 574287 w 1950394"/>
              <a:gd name="connsiteY169" fmla="*/ 1577343 h 1950394"/>
              <a:gd name="connsiteX170" fmla="*/ 576867 w 1950394"/>
              <a:gd name="connsiteY170" fmla="*/ 1591274 h 1950394"/>
              <a:gd name="connsiteX171" fmla="*/ 639300 w 1950394"/>
              <a:gd name="connsiteY171" fmla="*/ 1627393 h 1950394"/>
              <a:gd name="connsiteX172" fmla="*/ 653747 w 1950394"/>
              <a:gd name="connsiteY172" fmla="*/ 1622233 h 1950394"/>
              <a:gd name="connsiteX173" fmla="*/ 693478 w 1950394"/>
              <a:gd name="connsiteY173" fmla="*/ 1568571 h 1950394"/>
              <a:gd name="connsiteX174" fmla="*/ 711537 w 1950394"/>
              <a:gd name="connsiteY174" fmla="*/ 1564959 h 1950394"/>
              <a:gd name="connsiteX175" fmla="*/ 743528 w 1950394"/>
              <a:gd name="connsiteY175" fmla="*/ 1578375 h 1950394"/>
              <a:gd name="connsiteX176" fmla="*/ 753847 w 1950394"/>
              <a:gd name="connsiteY176" fmla="*/ 1593854 h 1950394"/>
              <a:gd name="connsiteX177" fmla="*/ 744044 w 1950394"/>
              <a:gd name="connsiteY177" fmla="*/ 1658351 h 1950394"/>
              <a:gd name="connsiteX178" fmla="*/ 752299 w 1950394"/>
              <a:gd name="connsiteY178" fmla="*/ 1673831 h 1950394"/>
              <a:gd name="connsiteX179" fmla="*/ 818344 w 1950394"/>
              <a:gd name="connsiteY179" fmla="*/ 1691374 h 1950394"/>
              <a:gd name="connsiteX180" fmla="*/ 832276 w 1950394"/>
              <a:gd name="connsiteY180" fmla="*/ 1682602 h 1950394"/>
              <a:gd name="connsiteX181" fmla="*/ 857043 w 1950394"/>
              <a:gd name="connsiteY181" fmla="*/ 1619653 h 1950394"/>
              <a:gd name="connsiteX182" fmla="*/ 868910 w 1950394"/>
              <a:gd name="connsiteY182" fmla="*/ 1612429 h 1950394"/>
              <a:gd name="connsiteX183" fmla="*/ 908640 w 1950394"/>
              <a:gd name="connsiteY183" fmla="*/ 1617589 h 1950394"/>
              <a:gd name="connsiteX184" fmla="*/ 922056 w 1950394"/>
              <a:gd name="connsiteY184" fmla="*/ 1630488 h 1950394"/>
              <a:gd name="connsiteX185" fmla="*/ 929279 w 1950394"/>
              <a:gd name="connsiteY185" fmla="*/ 1692922 h 1950394"/>
              <a:gd name="connsiteX186" fmla="*/ 942695 w 1950394"/>
              <a:gd name="connsiteY186" fmla="*/ 1707369 h 1950394"/>
              <a:gd name="connsiteX187" fmla="*/ 1007192 w 1950394"/>
              <a:gd name="connsiteY187" fmla="*/ 1707369 h 1950394"/>
              <a:gd name="connsiteX188" fmla="*/ 1020607 w 1950394"/>
              <a:gd name="connsiteY188" fmla="*/ 1692406 h 1950394"/>
              <a:gd name="connsiteX189" fmla="*/ 1028347 w 1950394"/>
              <a:gd name="connsiteY189" fmla="*/ 1628941 h 1950394"/>
              <a:gd name="connsiteX190" fmla="*/ 1040215 w 1950394"/>
              <a:gd name="connsiteY190" fmla="*/ 1617589 h 1950394"/>
              <a:gd name="connsiteX191" fmla="*/ 1078397 w 1950394"/>
              <a:gd name="connsiteY191" fmla="*/ 1612429 h 1950394"/>
              <a:gd name="connsiteX192" fmla="*/ 1092844 w 1950394"/>
              <a:gd name="connsiteY192" fmla="*/ 1619653 h 1950394"/>
              <a:gd name="connsiteX193" fmla="*/ 1117095 w 1950394"/>
              <a:gd name="connsiteY193" fmla="*/ 1681570 h 1950394"/>
              <a:gd name="connsiteX194" fmla="*/ 1130511 w 1950394"/>
              <a:gd name="connsiteY194" fmla="*/ 1690858 h 1950394"/>
              <a:gd name="connsiteX195" fmla="*/ 1196556 w 1950394"/>
              <a:gd name="connsiteY195" fmla="*/ 1673315 h 1950394"/>
              <a:gd name="connsiteX196" fmla="*/ 1204811 w 1950394"/>
              <a:gd name="connsiteY196" fmla="*/ 1656803 h 1950394"/>
              <a:gd name="connsiteX197" fmla="*/ 1198104 w 1950394"/>
              <a:gd name="connsiteY197" fmla="*/ 1613977 h 1950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950394" h="1950394">
                <a:moveTo>
                  <a:pt x="977265" y="1954006"/>
                </a:moveTo>
                <a:cubicBezTo>
                  <a:pt x="444261" y="1950394"/>
                  <a:pt x="1552" y="1529873"/>
                  <a:pt x="4" y="977261"/>
                </a:cubicBezTo>
                <a:cubicBezTo>
                  <a:pt x="-1544" y="439613"/>
                  <a:pt x="427749" y="0"/>
                  <a:pt x="976749" y="0"/>
                </a:cubicBezTo>
                <a:cubicBezTo>
                  <a:pt x="1519041" y="0"/>
                  <a:pt x="1952978" y="432905"/>
                  <a:pt x="1953494" y="976229"/>
                </a:cubicBezTo>
                <a:cubicBezTo>
                  <a:pt x="1953494" y="1512846"/>
                  <a:pt x="1525749" y="1948330"/>
                  <a:pt x="977265" y="1954006"/>
                </a:cubicBezTo>
                <a:close/>
                <a:moveTo>
                  <a:pt x="1198104" y="1613977"/>
                </a:moveTo>
                <a:cubicBezTo>
                  <a:pt x="1198104" y="1578891"/>
                  <a:pt x="1194492" y="1586630"/>
                  <a:pt x="1221839" y="1574763"/>
                </a:cubicBezTo>
                <a:cubicBezTo>
                  <a:pt x="1228030" y="1572183"/>
                  <a:pt x="1234738" y="1569603"/>
                  <a:pt x="1240930" y="1566507"/>
                </a:cubicBezTo>
                <a:cubicBezTo>
                  <a:pt x="1247637" y="1562896"/>
                  <a:pt x="1252797" y="1563927"/>
                  <a:pt x="1257957" y="1569603"/>
                </a:cubicBezTo>
                <a:cubicBezTo>
                  <a:pt x="1272920" y="1586630"/>
                  <a:pt x="1290464" y="1602110"/>
                  <a:pt x="1298203" y="1624297"/>
                </a:cubicBezTo>
                <a:cubicBezTo>
                  <a:pt x="1300783" y="1631520"/>
                  <a:pt x="1304395" y="1633068"/>
                  <a:pt x="1311619" y="1629456"/>
                </a:cubicBezTo>
                <a:cubicBezTo>
                  <a:pt x="1333290" y="1618105"/>
                  <a:pt x="1354445" y="1605722"/>
                  <a:pt x="1375084" y="1592822"/>
                </a:cubicBezTo>
                <a:cubicBezTo>
                  <a:pt x="1382824" y="1588178"/>
                  <a:pt x="1381791" y="1584051"/>
                  <a:pt x="1377148" y="1578891"/>
                </a:cubicBezTo>
                <a:cubicBezTo>
                  <a:pt x="1361152" y="1560832"/>
                  <a:pt x="1356509" y="1537613"/>
                  <a:pt x="1349285" y="1515426"/>
                </a:cubicBezTo>
                <a:cubicBezTo>
                  <a:pt x="1347221" y="1509750"/>
                  <a:pt x="1348253" y="1505622"/>
                  <a:pt x="1353413" y="1502010"/>
                </a:cubicBezTo>
                <a:cubicBezTo>
                  <a:pt x="1364248" y="1493754"/>
                  <a:pt x="1375600" y="1485499"/>
                  <a:pt x="1385919" y="1476727"/>
                </a:cubicBezTo>
                <a:cubicBezTo>
                  <a:pt x="1391079" y="1472600"/>
                  <a:pt x="1395723" y="1473115"/>
                  <a:pt x="1400883" y="1476727"/>
                </a:cubicBezTo>
                <a:cubicBezTo>
                  <a:pt x="1419458" y="1489111"/>
                  <a:pt x="1440097" y="1498914"/>
                  <a:pt x="1452996" y="1518005"/>
                </a:cubicBezTo>
                <a:cubicBezTo>
                  <a:pt x="1457640" y="1525229"/>
                  <a:pt x="1463316" y="1525745"/>
                  <a:pt x="1470024" y="1519553"/>
                </a:cubicBezTo>
                <a:cubicBezTo>
                  <a:pt x="1487051" y="1503558"/>
                  <a:pt x="1503562" y="1487047"/>
                  <a:pt x="1519041" y="1470535"/>
                </a:cubicBezTo>
                <a:cubicBezTo>
                  <a:pt x="1525233" y="1464344"/>
                  <a:pt x="1525749" y="1458668"/>
                  <a:pt x="1518010" y="1453508"/>
                </a:cubicBezTo>
                <a:cubicBezTo>
                  <a:pt x="1498402" y="1440093"/>
                  <a:pt x="1488599" y="1418938"/>
                  <a:pt x="1475699" y="1400363"/>
                </a:cubicBezTo>
                <a:cubicBezTo>
                  <a:pt x="1472088" y="1395203"/>
                  <a:pt x="1472088" y="1391075"/>
                  <a:pt x="1476215" y="1386431"/>
                </a:cubicBezTo>
                <a:cubicBezTo>
                  <a:pt x="1484987" y="1375596"/>
                  <a:pt x="1493243" y="1364760"/>
                  <a:pt x="1501498" y="1353925"/>
                </a:cubicBezTo>
                <a:cubicBezTo>
                  <a:pt x="1505626" y="1348249"/>
                  <a:pt x="1510270" y="1348249"/>
                  <a:pt x="1515946" y="1349797"/>
                </a:cubicBezTo>
                <a:cubicBezTo>
                  <a:pt x="1538133" y="1357020"/>
                  <a:pt x="1560836" y="1362180"/>
                  <a:pt x="1579411" y="1377660"/>
                </a:cubicBezTo>
                <a:cubicBezTo>
                  <a:pt x="1584571" y="1382303"/>
                  <a:pt x="1588182" y="1382303"/>
                  <a:pt x="1592310" y="1375596"/>
                </a:cubicBezTo>
                <a:cubicBezTo>
                  <a:pt x="1605210" y="1354441"/>
                  <a:pt x="1617593" y="1333801"/>
                  <a:pt x="1628945" y="1312130"/>
                </a:cubicBezTo>
                <a:cubicBezTo>
                  <a:pt x="1632557" y="1304907"/>
                  <a:pt x="1631009" y="1300779"/>
                  <a:pt x="1623785" y="1298199"/>
                </a:cubicBezTo>
                <a:cubicBezTo>
                  <a:pt x="1605726" y="1291491"/>
                  <a:pt x="1591794" y="1278592"/>
                  <a:pt x="1577863" y="1265692"/>
                </a:cubicBezTo>
                <a:cubicBezTo>
                  <a:pt x="1560320" y="1248665"/>
                  <a:pt x="1560836" y="1253309"/>
                  <a:pt x="1571155" y="1230090"/>
                </a:cubicBezTo>
                <a:cubicBezTo>
                  <a:pt x="1574251" y="1222866"/>
                  <a:pt x="1577347" y="1215643"/>
                  <a:pt x="1579927" y="1208419"/>
                </a:cubicBezTo>
                <a:cubicBezTo>
                  <a:pt x="1582507" y="1200163"/>
                  <a:pt x="1587667" y="1197583"/>
                  <a:pt x="1596438" y="1197583"/>
                </a:cubicBezTo>
                <a:cubicBezTo>
                  <a:pt x="1618625" y="1198100"/>
                  <a:pt x="1640296" y="1197583"/>
                  <a:pt x="1660935" y="1207387"/>
                </a:cubicBezTo>
                <a:cubicBezTo>
                  <a:pt x="1668159" y="1210483"/>
                  <a:pt x="1672287" y="1209967"/>
                  <a:pt x="1675383" y="1201195"/>
                </a:cubicBezTo>
                <a:cubicBezTo>
                  <a:pt x="1682090" y="1178492"/>
                  <a:pt x="1688282" y="1155789"/>
                  <a:pt x="1693442" y="1132570"/>
                </a:cubicBezTo>
                <a:cubicBezTo>
                  <a:pt x="1695506" y="1123283"/>
                  <a:pt x="1692926" y="1119671"/>
                  <a:pt x="1684154" y="1119155"/>
                </a:cubicBezTo>
                <a:cubicBezTo>
                  <a:pt x="1660935" y="1117091"/>
                  <a:pt x="1641328" y="1104192"/>
                  <a:pt x="1621205" y="1093872"/>
                </a:cubicBezTo>
                <a:cubicBezTo>
                  <a:pt x="1616561" y="1091808"/>
                  <a:pt x="1613465" y="1088712"/>
                  <a:pt x="1614497" y="1083037"/>
                </a:cubicBezTo>
                <a:cubicBezTo>
                  <a:pt x="1616561" y="1069621"/>
                  <a:pt x="1618625" y="1055690"/>
                  <a:pt x="1620173" y="1042274"/>
                </a:cubicBezTo>
                <a:cubicBezTo>
                  <a:pt x="1621205" y="1034535"/>
                  <a:pt x="1625333" y="1031439"/>
                  <a:pt x="1632557" y="1029891"/>
                </a:cubicBezTo>
                <a:cubicBezTo>
                  <a:pt x="1653712" y="1025763"/>
                  <a:pt x="1673835" y="1018539"/>
                  <a:pt x="1696022" y="1022667"/>
                </a:cubicBezTo>
                <a:cubicBezTo>
                  <a:pt x="1704793" y="1024215"/>
                  <a:pt x="1708921" y="1020603"/>
                  <a:pt x="1709437" y="1010800"/>
                </a:cubicBezTo>
                <a:cubicBezTo>
                  <a:pt x="1710469" y="988612"/>
                  <a:pt x="1710985" y="966426"/>
                  <a:pt x="1709437" y="943723"/>
                </a:cubicBezTo>
                <a:cubicBezTo>
                  <a:pt x="1708921" y="933403"/>
                  <a:pt x="1704793" y="929791"/>
                  <a:pt x="1694990" y="931339"/>
                </a:cubicBezTo>
                <a:cubicBezTo>
                  <a:pt x="1680026" y="933919"/>
                  <a:pt x="1665063" y="931855"/>
                  <a:pt x="1650616" y="928243"/>
                </a:cubicBezTo>
                <a:cubicBezTo>
                  <a:pt x="1619141" y="919988"/>
                  <a:pt x="1621205" y="928243"/>
                  <a:pt x="1618109" y="892125"/>
                </a:cubicBezTo>
                <a:cubicBezTo>
                  <a:pt x="1617593" y="885933"/>
                  <a:pt x="1616561" y="880257"/>
                  <a:pt x="1615013" y="874582"/>
                </a:cubicBezTo>
                <a:cubicBezTo>
                  <a:pt x="1612949" y="866842"/>
                  <a:pt x="1616561" y="862714"/>
                  <a:pt x="1622753" y="859102"/>
                </a:cubicBezTo>
                <a:cubicBezTo>
                  <a:pt x="1642876" y="849299"/>
                  <a:pt x="1661967" y="836915"/>
                  <a:pt x="1684670" y="834851"/>
                </a:cubicBezTo>
                <a:cubicBezTo>
                  <a:pt x="1692410" y="834335"/>
                  <a:pt x="1696022" y="830724"/>
                  <a:pt x="1693442" y="821952"/>
                </a:cubicBezTo>
                <a:cubicBezTo>
                  <a:pt x="1687766" y="799249"/>
                  <a:pt x="1682090" y="776030"/>
                  <a:pt x="1674867" y="753327"/>
                </a:cubicBezTo>
                <a:cubicBezTo>
                  <a:pt x="1671771" y="744039"/>
                  <a:pt x="1667643" y="743007"/>
                  <a:pt x="1659903" y="746619"/>
                </a:cubicBezTo>
                <a:cubicBezTo>
                  <a:pt x="1638748" y="756423"/>
                  <a:pt x="1616561" y="755907"/>
                  <a:pt x="1594374" y="756423"/>
                </a:cubicBezTo>
                <a:cubicBezTo>
                  <a:pt x="1587667" y="756423"/>
                  <a:pt x="1583023" y="754359"/>
                  <a:pt x="1580443" y="747651"/>
                </a:cubicBezTo>
                <a:cubicBezTo>
                  <a:pt x="1575799" y="735784"/>
                  <a:pt x="1571155" y="724432"/>
                  <a:pt x="1565995" y="713081"/>
                </a:cubicBezTo>
                <a:cubicBezTo>
                  <a:pt x="1562900" y="705857"/>
                  <a:pt x="1564448" y="701213"/>
                  <a:pt x="1570123" y="696054"/>
                </a:cubicBezTo>
                <a:cubicBezTo>
                  <a:pt x="1586635" y="681090"/>
                  <a:pt x="1602114" y="664579"/>
                  <a:pt x="1623269" y="656323"/>
                </a:cubicBezTo>
                <a:cubicBezTo>
                  <a:pt x="1631009" y="653227"/>
                  <a:pt x="1632557" y="649616"/>
                  <a:pt x="1628429" y="641876"/>
                </a:cubicBezTo>
                <a:cubicBezTo>
                  <a:pt x="1617077" y="620721"/>
                  <a:pt x="1605210" y="599566"/>
                  <a:pt x="1592310" y="579443"/>
                </a:cubicBezTo>
                <a:cubicBezTo>
                  <a:pt x="1587667" y="572219"/>
                  <a:pt x="1584055" y="572219"/>
                  <a:pt x="1578379" y="576863"/>
                </a:cubicBezTo>
                <a:cubicBezTo>
                  <a:pt x="1564963" y="587698"/>
                  <a:pt x="1548968" y="594406"/>
                  <a:pt x="1532457" y="599050"/>
                </a:cubicBezTo>
                <a:cubicBezTo>
                  <a:pt x="1499950" y="607821"/>
                  <a:pt x="1510270" y="610917"/>
                  <a:pt x="1490147" y="585118"/>
                </a:cubicBezTo>
                <a:cubicBezTo>
                  <a:pt x="1486019" y="579443"/>
                  <a:pt x="1481891" y="574283"/>
                  <a:pt x="1477247" y="569123"/>
                </a:cubicBezTo>
                <a:cubicBezTo>
                  <a:pt x="1472088" y="563447"/>
                  <a:pt x="1472088" y="558288"/>
                  <a:pt x="1476731" y="552096"/>
                </a:cubicBezTo>
                <a:cubicBezTo>
                  <a:pt x="1489115" y="533521"/>
                  <a:pt x="1498918" y="513397"/>
                  <a:pt x="1518525" y="499982"/>
                </a:cubicBezTo>
                <a:cubicBezTo>
                  <a:pt x="1525233" y="495338"/>
                  <a:pt x="1525233" y="490178"/>
                  <a:pt x="1519557" y="483987"/>
                </a:cubicBezTo>
                <a:cubicBezTo>
                  <a:pt x="1503562" y="466960"/>
                  <a:pt x="1487051" y="450448"/>
                  <a:pt x="1470540" y="434453"/>
                </a:cubicBezTo>
                <a:cubicBezTo>
                  <a:pt x="1463316" y="427745"/>
                  <a:pt x="1458156" y="428261"/>
                  <a:pt x="1452480" y="436001"/>
                </a:cubicBezTo>
                <a:cubicBezTo>
                  <a:pt x="1443709" y="448384"/>
                  <a:pt x="1431841" y="457672"/>
                  <a:pt x="1418942" y="465412"/>
                </a:cubicBezTo>
                <a:cubicBezTo>
                  <a:pt x="1393143" y="481407"/>
                  <a:pt x="1393143" y="481407"/>
                  <a:pt x="1369408" y="463348"/>
                </a:cubicBezTo>
                <a:cubicBezTo>
                  <a:pt x="1364764" y="459736"/>
                  <a:pt x="1360121" y="455608"/>
                  <a:pt x="1354961" y="452512"/>
                </a:cubicBezTo>
                <a:cubicBezTo>
                  <a:pt x="1348253" y="448384"/>
                  <a:pt x="1347221" y="443225"/>
                  <a:pt x="1349801" y="436001"/>
                </a:cubicBezTo>
                <a:cubicBezTo>
                  <a:pt x="1357025" y="414330"/>
                  <a:pt x="1361668" y="391627"/>
                  <a:pt x="1377148" y="374084"/>
                </a:cubicBezTo>
                <a:cubicBezTo>
                  <a:pt x="1382307" y="368408"/>
                  <a:pt x="1381276" y="364280"/>
                  <a:pt x="1374052" y="360152"/>
                </a:cubicBezTo>
                <a:cubicBezTo>
                  <a:pt x="1353929" y="347769"/>
                  <a:pt x="1333806" y="335385"/>
                  <a:pt x="1312651" y="324550"/>
                </a:cubicBezTo>
                <a:cubicBezTo>
                  <a:pt x="1304911" y="320422"/>
                  <a:pt x="1299751" y="320422"/>
                  <a:pt x="1296655" y="329193"/>
                </a:cubicBezTo>
                <a:cubicBezTo>
                  <a:pt x="1288916" y="350865"/>
                  <a:pt x="1271888" y="365828"/>
                  <a:pt x="1256925" y="382855"/>
                </a:cubicBezTo>
                <a:cubicBezTo>
                  <a:pt x="1251249" y="389047"/>
                  <a:pt x="1246090" y="389563"/>
                  <a:pt x="1238866" y="386467"/>
                </a:cubicBezTo>
                <a:cubicBezTo>
                  <a:pt x="1228546" y="381307"/>
                  <a:pt x="1217711" y="377179"/>
                  <a:pt x="1206875" y="373052"/>
                </a:cubicBezTo>
                <a:cubicBezTo>
                  <a:pt x="1199136" y="370472"/>
                  <a:pt x="1196556" y="365312"/>
                  <a:pt x="1196556" y="357572"/>
                </a:cubicBezTo>
                <a:cubicBezTo>
                  <a:pt x="1197072" y="335385"/>
                  <a:pt x="1196556" y="313714"/>
                  <a:pt x="1206359" y="293075"/>
                </a:cubicBezTo>
                <a:cubicBezTo>
                  <a:pt x="1209971" y="285335"/>
                  <a:pt x="1208939" y="280692"/>
                  <a:pt x="1199652" y="278112"/>
                </a:cubicBezTo>
                <a:cubicBezTo>
                  <a:pt x="1176949" y="271404"/>
                  <a:pt x="1154246" y="265212"/>
                  <a:pt x="1131027" y="259537"/>
                </a:cubicBezTo>
                <a:cubicBezTo>
                  <a:pt x="1122255" y="257473"/>
                  <a:pt x="1119159" y="260569"/>
                  <a:pt x="1118127" y="268308"/>
                </a:cubicBezTo>
                <a:cubicBezTo>
                  <a:pt x="1116063" y="291527"/>
                  <a:pt x="1103164" y="311134"/>
                  <a:pt x="1093360" y="331258"/>
                </a:cubicBezTo>
                <a:cubicBezTo>
                  <a:pt x="1090780" y="336933"/>
                  <a:pt x="1086653" y="339513"/>
                  <a:pt x="1079945" y="338481"/>
                </a:cubicBezTo>
                <a:cubicBezTo>
                  <a:pt x="1067561" y="336417"/>
                  <a:pt x="1055178" y="334869"/>
                  <a:pt x="1042794" y="333837"/>
                </a:cubicBezTo>
                <a:cubicBezTo>
                  <a:pt x="1034539" y="332805"/>
                  <a:pt x="1029895" y="329193"/>
                  <a:pt x="1028347" y="320422"/>
                </a:cubicBezTo>
                <a:cubicBezTo>
                  <a:pt x="1024735" y="299783"/>
                  <a:pt x="1016996" y="279660"/>
                  <a:pt x="1021123" y="257989"/>
                </a:cubicBezTo>
                <a:cubicBezTo>
                  <a:pt x="1022671" y="248701"/>
                  <a:pt x="1019059" y="244057"/>
                  <a:pt x="1008740" y="243541"/>
                </a:cubicBezTo>
                <a:cubicBezTo>
                  <a:pt x="986553" y="242509"/>
                  <a:pt x="964366" y="242509"/>
                  <a:pt x="941663" y="243541"/>
                </a:cubicBezTo>
                <a:cubicBezTo>
                  <a:pt x="931859" y="244057"/>
                  <a:pt x="928247" y="248185"/>
                  <a:pt x="929795" y="256957"/>
                </a:cubicBezTo>
                <a:cubicBezTo>
                  <a:pt x="933923" y="279144"/>
                  <a:pt x="926184" y="299267"/>
                  <a:pt x="922572" y="320422"/>
                </a:cubicBezTo>
                <a:cubicBezTo>
                  <a:pt x="921024" y="328678"/>
                  <a:pt x="916896" y="332290"/>
                  <a:pt x="909156" y="333321"/>
                </a:cubicBezTo>
                <a:cubicBezTo>
                  <a:pt x="896773" y="334869"/>
                  <a:pt x="884389" y="335901"/>
                  <a:pt x="872006" y="337965"/>
                </a:cubicBezTo>
                <a:cubicBezTo>
                  <a:pt x="864782" y="339513"/>
                  <a:pt x="860654" y="336933"/>
                  <a:pt x="857559" y="330226"/>
                </a:cubicBezTo>
                <a:cubicBezTo>
                  <a:pt x="847755" y="310102"/>
                  <a:pt x="835371" y="291527"/>
                  <a:pt x="833308" y="268308"/>
                </a:cubicBezTo>
                <a:cubicBezTo>
                  <a:pt x="832276" y="259537"/>
                  <a:pt x="828664" y="256957"/>
                  <a:pt x="819892" y="259021"/>
                </a:cubicBezTo>
                <a:cubicBezTo>
                  <a:pt x="797705" y="264180"/>
                  <a:pt x="775518" y="269856"/>
                  <a:pt x="753847" y="276564"/>
                </a:cubicBezTo>
                <a:cubicBezTo>
                  <a:pt x="744044" y="279660"/>
                  <a:pt x="740948" y="283272"/>
                  <a:pt x="745591" y="293075"/>
                </a:cubicBezTo>
                <a:cubicBezTo>
                  <a:pt x="751783" y="308039"/>
                  <a:pt x="754879" y="323518"/>
                  <a:pt x="754879" y="339513"/>
                </a:cubicBezTo>
                <a:cubicBezTo>
                  <a:pt x="754879" y="367892"/>
                  <a:pt x="755395" y="367892"/>
                  <a:pt x="728564" y="378728"/>
                </a:cubicBezTo>
                <a:cubicBezTo>
                  <a:pt x="722888" y="380791"/>
                  <a:pt x="717213" y="383371"/>
                  <a:pt x="712053" y="385951"/>
                </a:cubicBezTo>
                <a:cubicBezTo>
                  <a:pt x="705345" y="389563"/>
                  <a:pt x="700185" y="388531"/>
                  <a:pt x="695026" y="382855"/>
                </a:cubicBezTo>
                <a:cubicBezTo>
                  <a:pt x="679546" y="365828"/>
                  <a:pt x="662519" y="350349"/>
                  <a:pt x="654779" y="328161"/>
                </a:cubicBezTo>
                <a:cubicBezTo>
                  <a:pt x="652200" y="320938"/>
                  <a:pt x="648588" y="319390"/>
                  <a:pt x="641364" y="323002"/>
                </a:cubicBezTo>
                <a:cubicBezTo>
                  <a:pt x="619693" y="334353"/>
                  <a:pt x="598538" y="346737"/>
                  <a:pt x="577899" y="359636"/>
                </a:cubicBezTo>
                <a:cubicBezTo>
                  <a:pt x="571707" y="363248"/>
                  <a:pt x="570159" y="366860"/>
                  <a:pt x="574803" y="372536"/>
                </a:cubicBezTo>
                <a:cubicBezTo>
                  <a:pt x="590798" y="390595"/>
                  <a:pt x="595958" y="413298"/>
                  <a:pt x="602666" y="435485"/>
                </a:cubicBezTo>
                <a:cubicBezTo>
                  <a:pt x="604730" y="442193"/>
                  <a:pt x="604214" y="446836"/>
                  <a:pt x="598022" y="450964"/>
                </a:cubicBezTo>
                <a:cubicBezTo>
                  <a:pt x="587702" y="458188"/>
                  <a:pt x="577383" y="466444"/>
                  <a:pt x="567579" y="474699"/>
                </a:cubicBezTo>
                <a:cubicBezTo>
                  <a:pt x="561388" y="479859"/>
                  <a:pt x="556744" y="478827"/>
                  <a:pt x="550552" y="474699"/>
                </a:cubicBezTo>
                <a:cubicBezTo>
                  <a:pt x="531977" y="462316"/>
                  <a:pt x="511854" y="451996"/>
                  <a:pt x="498438" y="432905"/>
                </a:cubicBezTo>
                <a:cubicBezTo>
                  <a:pt x="494310" y="426713"/>
                  <a:pt x="489151" y="426197"/>
                  <a:pt x="483475" y="431357"/>
                </a:cubicBezTo>
                <a:cubicBezTo>
                  <a:pt x="465932" y="447352"/>
                  <a:pt x="448904" y="464895"/>
                  <a:pt x="432393" y="482439"/>
                </a:cubicBezTo>
                <a:cubicBezTo>
                  <a:pt x="427233" y="488114"/>
                  <a:pt x="426717" y="493274"/>
                  <a:pt x="433425" y="497402"/>
                </a:cubicBezTo>
                <a:cubicBezTo>
                  <a:pt x="453032" y="510818"/>
                  <a:pt x="462836" y="531457"/>
                  <a:pt x="475735" y="550032"/>
                </a:cubicBezTo>
                <a:cubicBezTo>
                  <a:pt x="479863" y="555708"/>
                  <a:pt x="479863" y="560867"/>
                  <a:pt x="475219" y="566027"/>
                </a:cubicBezTo>
                <a:cubicBezTo>
                  <a:pt x="466964" y="576347"/>
                  <a:pt x="458708" y="587182"/>
                  <a:pt x="450968" y="597502"/>
                </a:cubicBezTo>
                <a:cubicBezTo>
                  <a:pt x="447357" y="602146"/>
                  <a:pt x="443745" y="603694"/>
                  <a:pt x="437553" y="601629"/>
                </a:cubicBezTo>
                <a:cubicBezTo>
                  <a:pt x="414850" y="594406"/>
                  <a:pt x="391631" y="589246"/>
                  <a:pt x="373056" y="573251"/>
                </a:cubicBezTo>
                <a:cubicBezTo>
                  <a:pt x="367896" y="568607"/>
                  <a:pt x="363768" y="568607"/>
                  <a:pt x="360156" y="575315"/>
                </a:cubicBezTo>
                <a:cubicBezTo>
                  <a:pt x="347257" y="596470"/>
                  <a:pt x="334358" y="617109"/>
                  <a:pt x="323522" y="638780"/>
                </a:cubicBezTo>
                <a:cubicBezTo>
                  <a:pt x="319910" y="646004"/>
                  <a:pt x="320942" y="650131"/>
                  <a:pt x="328166" y="652711"/>
                </a:cubicBezTo>
                <a:cubicBezTo>
                  <a:pt x="346225" y="659419"/>
                  <a:pt x="360672" y="672318"/>
                  <a:pt x="374088" y="685218"/>
                </a:cubicBezTo>
                <a:cubicBezTo>
                  <a:pt x="392147" y="702245"/>
                  <a:pt x="391115" y="698117"/>
                  <a:pt x="380795" y="720820"/>
                </a:cubicBezTo>
                <a:cubicBezTo>
                  <a:pt x="377700" y="728044"/>
                  <a:pt x="374604" y="735268"/>
                  <a:pt x="372024" y="742492"/>
                </a:cubicBezTo>
                <a:cubicBezTo>
                  <a:pt x="369444" y="750747"/>
                  <a:pt x="364284" y="753327"/>
                  <a:pt x="355513" y="753327"/>
                </a:cubicBezTo>
                <a:cubicBezTo>
                  <a:pt x="333326" y="752811"/>
                  <a:pt x="311655" y="753327"/>
                  <a:pt x="291015" y="743523"/>
                </a:cubicBezTo>
                <a:cubicBezTo>
                  <a:pt x="282760" y="739396"/>
                  <a:pt x="279148" y="742492"/>
                  <a:pt x="276568" y="751263"/>
                </a:cubicBezTo>
                <a:cubicBezTo>
                  <a:pt x="269860" y="773450"/>
                  <a:pt x="264185" y="796153"/>
                  <a:pt x="258509" y="818340"/>
                </a:cubicBezTo>
                <a:cubicBezTo>
                  <a:pt x="256445" y="827628"/>
                  <a:pt x="259025" y="831239"/>
                  <a:pt x="267796" y="831756"/>
                </a:cubicBezTo>
                <a:cubicBezTo>
                  <a:pt x="291015" y="833819"/>
                  <a:pt x="310623" y="846719"/>
                  <a:pt x="330746" y="857038"/>
                </a:cubicBezTo>
                <a:cubicBezTo>
                  <a:pt x="335905" y="859618"/>
                  <a:pt x="338485" y="863230"/>
                  <a:pt x="337453" y="869422"/>
                </a:cubicBezTo>
                <a:cubicBezTo>
                  <a:pt x="335389" y="881805"/>
                  <a:pt x="333842" y="894189"/>
                  <a:pt x="332810" y="906572"/>
                </a:cubicBezTo>
                <a:cubicBezTo>
                  <a:pt x="331778" y="915344"/>
                  <a:pt x="328166" y="919988"/>
                  <a:pt x="318878" y="922052"/>
                </a:cubicBezTo>
                <a:cubicBezTo>
                  <a:pt x="298239" y="925664"/>
                  <a:pt x="278116" y="932887"/>
                  <a:pt x="256445" y="929275"/>
                </a:cubicBezTo>
                <a:cubicBezTo>
                  <a:pt x="246125" y="927211"/>
                  <a:pt x="243029" y="932371"/>
                  <a:pt x="242514" y="942175"/>
                </a:cubicBezTo>
                <a:cubicBezTo>
                  <a:pt x="241482" y="963846"/>
                  <a:pt x="241482" y="985001"/>
                  <a:pt x="242514" y="1006672"/>
                </a:cubicBezTo>
                <a:cubicBezTo>
                  <a:pt x="243029" y="1018023"/>
                  <a:pt x="247157" y="1022667"/>
                  <a:pt x="257993" y="1020603"/>
                </a:cubicBezTo>
                <a:cubicBezTo>
                  <a:pt x="280180" y="1016475"/>
                  <a:pt x="300303" y="1024731"/>
                  <a:pt x="321458" y="1028343"/>
                </a:cubicBezTo>
                <a:cubicBezTo>
                  <a:pt x="327650" y="1029375"/>
                  <a:pt x="331262" y="1032987"/>
                  <a:pt x="331778" y="1039694"/>
                </a:cubicBezTo>
                <a:cubicBezTo>
                  <a:pt x="333326" y="1052594"/>
                  <a:pt x="334358" y="1065493"/>
                  <a:pt x="336937" y="1077877"/>
                </a:cubicBezTo>
                <a:cubicBezTo>
                  <a:pt x="338485" y="1085617"/>
                  <a:pt x="335905" y="1089744"/>
                  <a:pt x="329198" y="1093356"/>
                </a:cubicBezTo>
                <a:cubicBezTo>
                  <a:pt x="309075" y="1103676"/>
                  <a:pt x="289467" y="1115543"/>
                  <a:pt x="265733" y="1117607"/>
                </a:cubicBezTo>
                <a:cubicBezTo>
                  <a:pt x="257993" y="1118123"/>
                  <a:pt x="255929" y="1122251"/>
                  <a:pt x="257993" y="1129990"/>
                </a:cubicBezTo>
                <a:cubicBezTo>
                  <a:pt x="263669" y="1153209"/>
                  <a:pt x="269344" y="1175913"/>
                  <a:pt x="276568" y="1198615"/>
                </a:cubicBezTo>
                <a:cubicBezTo>
                  <a:pt x="279148" y="1207903"/>
                  <a:pt x="283276" y="1209451"/>
                  <a:pt x="291531" y="1205839"/>
                </a:cubicBezTo>
                <a:cubicBezTo>
                  <a:pt x="308559" y="1198100"/>
                  <a:pt x="327134" y="1196035"/>
                  <a:pt x="345709" y="1196035"/>
                </a:cubicBezTo>
                <a:cubicBezTo>
                  <a:pt x="371508" y="1196035"/>
                  <a:pt x="366348" y="1193456"/>
                  <a:pt x="375636" y="1216675"/>
                </a:cubicBezTo>
                <a:cubicBezTo>
                  <a:pt x="378216" y="1223382"/>
                  <a:pt x="380795" y="1230606"/>
                  <a:pt x="384407" y="1236798"/>
                </a:cubicBezTo>
                <a:cubicBezTo>
                  <a:pt x="389051" y="1245569"/>
                  <a:pt x="386987" y="1251761"/>
                  <a:pt x="379764" y="1257953"/>
                </a:cubicBezTo>
                <a:cubicBezTo>
                  <a:pt x="363252" y="1272400"/>
                  <a:pt x="348289" y="1288396"/>
                  <a:pt x="327134" y="1296651"/>
                </a:cubicBezTo>
                <a:cubicBezTo>
                  <a:pt x="319394" y="1299231"/>
                  <a:pt x="319394" y="1303875"/>
                  <a:pt x="322490" y="1310583"/>
                </a:cubicBezTo>
                <a:cubicBezTo>
                  <a:pt x="333842" y="1332254"/>
                  <a:pt x="346225" y="1353409"/>
                  <a:pt x="359124" y="1374048"/>
                </a:cubicBezTo>
                <a:cubicBezTo>
                  <a:pt x="362736" y="1379724"/>
                  <a:pt x="365832" y="1380755"/>
                  <a:pt x="370992" y="1376628"/>
                </a:cubicBezTo>
                <a:cubicBezTo>
                  <a:pt x="389051" y="1361148"/>
                  <a:pt x="412270" y="1355988"/>
                  <a:pt x="433941" y="1348765"/>
                </a:cubicBezTo>
                <a:cubicBezTo>
                  <a:pt x="441165" y="1346185"/>
                  <a:pt x="445809" y="1347217"/>
                  <a:pt x="450452" y="1353925"/>
                </a:cubicBezTo>
                <a:cubicBezTo>
                  <a:pt x="457676" y="1364760"/>
                  <a:pt x="465932" y="1374564"/>
                  <a:pt x="474187" y="1384367"/>
                </a:cubicBezTo>
                <a:cubicBezTo>
                  <a:pt x="478315" y="1389527"/>
                  <a:pt x="478831" y="1393655"/>
                  <a:pt x="475219" y="1399331"/>
                </a:cubicBezTo>
                <a:cubicBezTo>
                  <a:pt x="462320" y="1417906"/>
                  <a:pt x="452516" y="1439061"/>
                  <a:pt x="432909" y="1452476"/>
                </a:cubicBezTo>
                <a:cubicBezTo>
                  <a:pt x="426201" y="1457120"/>
                  <a:pt x="425685" y="1461764"/>
                  <a:pt x="431877" y="1468471"/>
                </a:cubicBezTo>
                <a:cubicBezTo>
                  <a:pt x="447873" y="1486015"/>
                  <a:pt x="464384" y="1502526"/>
                  <a:pt x="481927" y="1518521"/>
                </a:cubicBezTo>
                <a:cubicBezTo>
                  <a:pt x="488119" y="1524197"/>
                  <a:pt x="493279" y="1524197"/>
                  <a:pt x="497922" y="1517489"/>
                </a:cubicBezTo>
                <a:cubicBezTo>
                  <a:pt x="510822" y="1498398"/>
                  <a:pt x="531461" y="1488595"/>
                  <a:pt x="550036" y="1475695"/>
                </a:cubicBezTo>
                <a:cubicBezTo>
                  <a:pt x="556228" y="1471568"/>
                  <a:pt x="561388" y="1471568"/>
                  <a:pt x="567063" y="1476211"/>
                </a:cubicBezTo>
                <a:cubicBezTo>
                  <a:pt x="576867" y="1483951"/>
                  <a:pt x="586670" y="1491690"/>
                  <a:pt x="596474" y="1498914"/>
                </a:cubicBezTo>
                <a:cubicBezTo>
                  <a:pt x="602666" y="1503558"/>
                  <a:pt x="604214" y="1508202"/>
                  <a:pt x="601634" y="1515426"/>
                </a:cubicBezTo>
                <a:cubicBezTo>
                  <a:pt x="594926" y="1537097"/>
                  <a:pt x="589250" y="1559284"/>
                  <a:pt x="574287" y="1577343"/>
                </a:cubicBezTo>
                <a:cubicBezTo>
                  <a:pt x="569127" y="1583018"/>
                  <a:pt x="569643" y="1587146"/>
                  <a:pt x="576867" y="1591274"/>
                </a:cubicBezTo>
                <a:cubicBezTo>
                  <a:pt x="597506" y="1603658"/>
                  <a:pt x="618145" y="1616041"/>
                  <a:pt x="639300" y="1627393"/>
                </a:cubicBezTo>
                <a:cubicBezTo>
                  <a:pt x="647040" y="1631520"/>
                  <a:pt x="651168" y="1629973"/>
                  <a:pt x="653747" y="1622233"/>
                </a:cubicBezTo>
                <a:cubicBezTo>
                  <a:pt x="662003" y="1600562"/>
                  <a:pt x="678514" y="1585598"/>
                  <a:pt x="693478" y="1568571"/>
                </a:cubicBezTo>
                <a:cubicBezTo>
                  <a:pt x="699153" y="1562379"/>
                  <a:pt x="704313" y="1561864"/>
                  <a:pt x="711537" y="1564959"/>
                </a:cubicBezTo>
                <a:cubicBezTo>
                  <a:pt x="721856" y="1570119"/>
                  <a:pt x="732692" y="1574247"/>
                  <a:pt x="743528" y="1578375"/>
                </a:cubicBezTo>
                <a:cubicBezTo>
                  <a:pt x="751267" y="1580955"/>
                  <a:pt x="753847" y="1585598"/>
                  <a:pt x="753847" y="1593854"/>
                </a:cubicBezTo>
                <a:cubicBezTo>
                  <a:pt x="753331" y="1616041"/>
                  <a:pt x="753847" y="1637712"/>
                  <a:pt x="744044" y="1658351"/>
                </a:cubicBezTo>
                <a:cubicBezTo>
                  <a:pt x="739916" y="1667123"/>
                  <a:pt x="743012" y="1671251"/>
                  <a:pt x="752299" y="1673831"/>
                </a:cubicBezTo>
                <a:cubicBezTo>
                  <a:pt x="773970" y="1680538"/>
                  <a:pt x="796157" y="1686214"/>
                  <a:pt x="818344" y="1691374"/>
                </a:cubicBezTo>
                <a:cubicBezTo>
                  <a:pt x="827116" y="1693438"/>
                  <a:pt x="831760" y="1692406"/>
                  <a:pt x="832276" y="1682602"/>
                </a:cubicBezTo>
                <a:cubicBezTo>
                  <a:pt x="834340" y="1659383"/>
                  <a:pt x="846723" y="1639776"/>
                  <a:pt x="857043" y="1619653"/>
                </a:cubicBezTo>
                <a:cubicBezTo>
                  <a:pt x="859622" y="1614493"/>
                  <a:pt x="862718" y="1611397"/>
                  <a:pt x="868910" y="1612429"/>
                </a:cubicBezTo>
                <a:cubicBezTo>
                  <a:pt x="881809" y="1614493"/>
                  <a:pt x="895225" y="1616041"/>
                  <a:pt x="908640" y="1617589"/>
                </a:cubicBezTo>
                <a:cubicBezTo>
                  <a:pt x="916896" y="1618621"/>
                  <a:pt x="920508" y="1622749"/>
                  <a:pt x="922056" y="1630488"/>
                </a:cubicBezTo>
                <a:cubicBezTo>
                  <a:pt x="925668" y="1651128"/>
                  <a:pt x="933407" y="1671251"/>
                  <a:pt x="929279" y="1692922"/>
                </a:cubicBezTo>
                <a:cubicBezTo>
                  <a:pt x="927215" y="1703757"/>
                  <a:pt x="932375" y="1706853"/>
                  <a:pt x="942695" y="1707369"/>
                </a:cubicBezTo>
                <a:cubicBezTo>
                  <a:pt x="964366" y="1708401"/>
                  <a:pt x="985521" y="1708401"/>
                  <a:pt x="1007192" y="1707369"/>
                </a:cubicBezTo>
                <a:cubicBezTo>
                  <a:pt x="1018028" y="1706853"/>
                  <a:pt x="1022155" y="1702725"/>
                  <a:pt x="1020607" y="1692406"/>
                </a:cubicBezTo>
                <a:cubicBezTo>
                  <a:pt x="1016480" y="1670219"/>
                  <a:pt x="1024219" y="1650096"/>
                  <a:pt x="1028347" y="1628941"/>
                </a:cubicBezTo>
                <a:cubicBezTo>
                  <a:pt x="1029379" y="1621717"/>
                  <a:pt x="1033507" y="1618621"/>
                  <a:pt x="1040215" y="1617589"/>
                </a:cubicBezTo>
                <a:cubicBezTo>
                  <a:pt x="1053114" y="1616041"/>
                  <a:pt x="1066013" y="1615009"/>
                  <a:pt x="1078397" y="1612429"/>
                </a:cubicBezTo>
                <a:cubicBezTo>
                  <a:pt x="1085621" y="1611397"/>
                  <a:pt x="1089748" y="1613461"/>
                  <a:pt x="1092844" y="1619653"/>
                </a:cubicBezTo>
                <a:cubicBezTo>
                  <a:pt x="1102648" y="1639776"/>
                  <a:pt x="1115031" y="1658351"/>
                  <a:pt x="1117095" y="1681570"/>
                </a:cubicBezTo>
                <a:cubicBezTo>
                  <a:pt x="1118127" y="1690342"/>
                  <a:pt x="1121739" y="1692922"/>
                  <a:pt x="1130511" y="1690858"/>
                </a:cubicBezTo>
                <a:cubicBezTo>
                  <a:pt x="1152698" y="1685698"/>
                  <a:pt x="1174885" y="1680022"/>
                  <a:pt x="1196556" y="1673315"/>
                </a:cubicBezTo>
                <a:cubicBezTo>
                  <a:pt x="1206359" y="1670219"/>
                  <a:pt x="1209455" y="1666607"/>
                  <a:pt x="1204811" y="1656803"/>
                </a:cubicBezTo>
                <a:cubicBezTo>
                  <a:pt x="1200168" y="1643904"/>
                  <a:pt x="1196556" y="1627393"/>
                  <a:pt x="1198104" y="1613977"/>
                </a:cubicBezTo>
                <a:close/>
              </a:path>
            </a:pathLst>
          </a:custGeom>
          <a:solidFill>
            <a:schemeClr val="bg1"/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54C48116-DF0F-4187-A190-7F66C44BF701}"/>
              </a:ext>
            </a:extLst>
          </p:cNvPr>
          <p:cNvSpPr/>
          <p:nvPr userDrawn="1"/>
        </p:nvSpPr>
        <p:spPr>
          <a:xfrm rot="10800000" flipH="1">
            <a:off x="936003" y="1609750"/>
            <a:ext cx="242109" cy="240845"/>
          </a:xfrm>
          <a:custGeom>
            <a:avLst/>
            <a:gdLst>
              <a:gd name="connsiteX0" fmla="*/ 185362 w 237706"/>
              <a:gd name="connsiteY0" fmla="*/ 130458 h 236466"/>
              <a:gd name="connsiteX1" fmla="*/ 237706 w 237706"/>
              <a:gd name="connsiteY1" fmla="*/ 130458 h 236466"/>
              <a:gd name="connsiteX2" fmla="*/ 234128 w 237706"/>
              <a:gd name="connsiteY2" fmla="*/ 154126 h 236466"/>
              <a:gd name="connsiteX3" fmla="*/ 165835 w 237706"/>
              <a:gd name="connsiteY3" fmla="*/ 229449 h 236466"/>
              <a:gd name="connsiteX4" fmla="*/ 131078 w 237706"/>
              <a:gd name="connsiteY4" fmla="*/ 236466 h 236466"/>
              <a:gd name="connsiteX5" fmla="*/ 131078 w 237706"/>
              <a:gd name="connsiteY5" fmla="*/ 186008 h 236466"/>
              <a:gd name="connsiteX6" fmla="*/ 146195 w 237706"/>
              <a:gd name="connsiteY6" fmla="*/ 182956 h 236466"/>
              <a:gd name="connsiteX7" fmla="*/ 177100 w 237706"/>
              <a:gd name="connsiteY7" fmla="*/ 157507 h 236466"/>
              <a:gd name="connsiteX8" fmla="*/ 0 w 237706"/>
              <a:gd name="connsiteY8" fmla="*/ 130458 h 236466"/>
              <a:gd name="connsiteX9" fmla="*/ 52344 w 237706"/>
              <a:gd name="connsiteY9" fmla="*/ 130458 h 236466"/>
              <a:gd name="connsiteX10" fmla="*/ 60606 w 237706"/>
              <a:gd name="connsiteY10" fmla="*/ 157507 h 236466"/>
              <a:gd name="connsiteX11" fmla="*/ 91511 w 237706"/>
              <a:gd name="connsiteY11" fmla="*/ 182956 h 236466"/>
              <a:gd name="connsiteX12" fmla="*/ 106628 w 237706"/>
              <a:gd name="connsiteY12" fmla="*/ 186008 h 236466"/>
              <a:gd name="connsiteX13" fmla="*/ 106628 w 237706"/>
              <a:gd name="connsiteY13" fmla="*/ 236466 h 236466"/>
              <a:gd name="connsiteX14" fmla="*/ 71871 w 237706"/>
              <a:gd name="connsiteY14" fmla="*/ 229449 h 236466"/>
              <a:gd name="connsiteX15" fmla="*/ 3579 w 237706"/>
              <a:gd name="connsiteY15" fmla="*/ 154126 h 236466"/>
              <a:gd name="connsiteX16" fmla="*/ 131078 w 237706"/>
              <a:gd name="connsiteY16" fmla="*/ 0 h 236466"/>
              <a:gd name="connsiteX17" fmla="*/ 165835 w 237706"/>
              <a:gd name="connsiteY17" fmla="*/ 7017 h 236466"/>
              <a:gd name="connsiteX18" fmla="*/ 234128 w 237706"/>
              <a:gd name="connsiteY18" fmla="*/ 82340 h 236466"/>
              <a:gd name="connsiteX19" fmla="*/ 237706 w 237706"/>
              <a:gd name="connsiteY19" fmla="*/ 106008 h 236466"/>
              <a:gd name="connsiteX20" fmla="*/ 185362 w 237706"/>
              <a:gd name="connsiteY20" fmla="*/ 106008 h 236466"/>
              <a:gd name="connsiteX21" fmla="*/ 177100 w 237706"/>
              <a:gd name="connsiteY21" fmla="*/ 78960 h 236466"/>
              <a:gd name="connsiteX22" fmla="*/ 146195 w 237706"/>
              <a:gd name="connsiteY22" fmla="*/ 53510 h 236466"/>
              <a:gd name="connsiteX23" fmla="*/ 131078 w 237706"/>
              <a:gd name="connsiteY23" fmla="*/ 50458 h 236466"/>
              <a:gd name="connsiteX24" fmla="*/ 106628 w 237706"/>
              <a:gd name="connsiteY24" fmla="*/ 0 h 236466"/>
              <a:gd name="connsiteX25" fmla="*/ 106628 w 237706"/>
              <a:gd name="connsiteY25" fmla="*/ 50458 h 236466"/>
              <a:gd name="connsiteX26" fmla="*/ 91511 w 237706"/>
              <a:gd name="connsiteY26" fmla="*/ 53510 h 236466"/>
              <a:gd name="connsiteX27" fmla="*/ 60606 w 237706"/>
              <a:gd name="connsiteY27" fmla="*/ 78960 h 236466"/>
              <a:gd name="connsiteX28" fmla="*/ 52344 w 237706"/>
              <a:gd name="connsiteY28" fmla="*/ 106008 h 236466"/>
              <a:gd name="connsiteX29" fmla="*/ 0 w 237706"/>
              <a:gd name="connsiteY29" fmla="*/ 106008 h 236466"/>
              <a:gd name="connsiteX30" fmla="*/ 3579 w 237706"/>
              <a:gd name="connsiteY30" fmla="*/ 82340 h 236466"/>
              <a:gd name="connsiteX31" fmla="*/ 71871 w 237706"/>
              <a:gd name="connsiteY31" fmla="*/ 7017 h 23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7706" h="236466">
                <a:moveTo>
                  <a:pt x="185362" y="130458"/>
                </a:moveTo>
                <a:lnTo>
                  <a:pt x="237706" y="130458"/>
                </a:lnTo>
                <a:lnTo>
                  <a:pt x="234128" y="154126"/>
                </a:lnTo>
                <a:cubicBezTo>
                  <a:pt x="223548" y="188141"/>
                  <a:pt x="198326" y="215706"/>
                  <a:pt x="165835" y="229449"/>
                </a:cubicBezTo>
                <a:lnTo>
                  <a:pt x="131078" y="236466"/>
                </a:lnTo>
                <a:lnTo>
                  <a:pt x="131078" y="186008"/>
                </a:lnTo>
                <a:lnTo>
                  <a:pt x="146195" y="182956"/>
                </a:lnTo>
                <a:cubicBezTo>
                  <a:pt x="158800" y="177624"/>
                  <a:pt x="169526" y="168717"/>
                  <a:pt x="177100" y="157507"/>
                </a:cubicBezTo>
                <a:close/>
                <a:moveTo>
                  <a:pt x="0" y="130458"/>
                </a:moveTo>
                <a:lnTo>
                  <a:pt x="52344" y="130458"/>
                </a:lnTo>
                <a:lnTo>
                  <a:pt x="60606" y="157507"/>
                </a:lnTo>
                <a:cubicBezTo>
                  <a:pt x="68180" y="168717"/>
                  <a:pt x="78906" y="177624"/>
                  <a:pt x="91511" y="182956"/>
                </a:cubicBezTo>
                <a:lnTo>
                  <a:pt x="106628" y="186008"/>
                </a:lnTo>
                <a:lnTo>
                  <a:pt x="106628" y="236466"/>
                </a:lnTo>
                <a:lnTo>
                  <a:pt x="71871" y="229449"/>
                </a:lnTo>
                <a:cubicBezTo>
                  <a:pt x="39380" y="215706"/>
                  <a:pt x="14159" y="188141"/>
                  <a:pt x="3579" y="154126"/>
                </a:cubicBezTo>
                <a:close/>
                <a:moveTo>
                  <a:pt x="131078" y="0"/>
                </a:moveTo>
                <a:lnTo>
                  <a:pt x="165835" y="7017"/>
                </a:lnTo>
                <a:cubicBezTo>
                  <a:pt x="198326" y="20760"/>
                  <a:pt x="223548" y="48325"/>
                  <a:pt x="234128" y="82340"/>
                </a:cubicBezTo>
                <a:lnTo>
                  <a:pt x="237706" y="106008"/>
                </a:lnTo>
                <a:lnTo>
                  <a:pt x="185362" y="106008"/>
                </a:lnTo>
                <a:lnTo>
                  <a:pt x="177100" y="78960"/>
                </a:lnTo>
                <a:cubicBezTo>
                  <a:pt x="169526" y="67749"/>
                  <a:pt x="158800" y="58842"/>
                  <a:pt x="146195" y="53510"/>
                </a:cubicBezTo>
                <a:lnTo>
                  <a:pt x="131078" y="50458"/>
                </a:lnTo>
                <a:close/>
                <a:moveTo>
                  <a:pt x="106628" y="0"/>
                </a:moveTo>
                <a:lnTo>
                  <a:pt x="106628" y="50458"/>
                </a:lnTo>
                <a:lnTo>
                  <a:pt x="91511" y="53510"/>
                </a:lnTo>
                <a:cubicBezTo>
                  <a:pt x="78906" y="58842"/>
                  <a:pt x="68180" y="67749"/>
                  <a:pt x="60606" y="78960"/>
                </a:cubicBezTo>
                <a:lnTo>
                  <a:pt x="52344" y="106008"/>
                </a:lnTo>
                <a:lnTo>
                  <a:pt x="0" y="106008"/>
                </a:lnTo>
                <a:lnTo>
                  <a:pt x="3579" y="82340"/>
                </a:lnTo>
                <a:cubicBezTo>
                  <a:pt x="14159" y="48325"/>
                  <a:pt x="39380" y="20760"/>
                  <a:pt x="71871" y="70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CB88625-BD84-4AC0-8A04-F9D426252DC6}"/>
              </a:ext>
            </a:extLst>
          </p:cNvPr>
          <p:cNvSpPr/>
          <p:nvPr userDrawn="1"/>
        </p:nvSpPr>
        <p:spPr>
          <a:xfrm rot="10800000" flipH="1">
            <a:off x="1016764" y="1689879"/>
            <a:ext cx="80588" cy="80588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Top Corners Rounded 53">
            <a:extLst>
              <a:ext uri="{FF2B5EF4-FFF2-40B4-BE49-F238E27FC236}">
                <a16:creationId xmlns:a16="http://schemas.microsoft.com/office/drawing/2014/main" id="{FDB0D61A-55FF-42B8-B442-7B044B1376C5}"/>
              </a:ext>
            </a:extLst>
          </p:cNvPr>
          <p:cNvSpPr/>
          <p:nvPr userDrawn="1"/>
        </p:nvSpPr>
        <p:spPr>
          <a:xfrm rot="10800000" flipH="1">
            <a:off x="478272" y="255586"/>
            <a:ext cx="1246034" cy="7118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Top Corners Rounded 54">
            <a:extLst>
              <a:ext uri="{FF2B5EF4-FFF2-40B4-BE49-F238E27FC236}">
                <a16:creationId xmlns:a16="http://schemas.microsoft.com/office/drawing/2014/main" id="{18A1D6DB-506D-44F9-B480-A76B310C3E71}"/>
              </a:ext>
            </a:extLst>
          </p:cNvPr>
          <p:cNvSpPr/>
          <p:nvPr userDrawn="1"/>
        </p:nvSpPr>
        <p:spPr>
          <a:xfrm rot="10800000" flipH="1">
            <a:off x="640963" y="322185"/>
            <a:ext cx="920653" cy="25603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C50F240-F8DE-4A86-B350-32B373D2B6BC}"/>
              </a:ext>
            </a:extLst>
          </p:cNvPr>
          <p:cNvSpPr txBox="1"/>
          <p:nvPr userDrawn="1"/>
        </p:nvSpPr>
        <p:spPr>
          <a:xfrm>
            <a:off x="292045" y="6035759"/>
            <a:ext cx="3434108" cy="500056"/>
          </a:xfrm>
          <a:custGeom>
            <a:avLst/>
            <a:gdLst>
              <a:gd name="connsiteX0" fmla="*/ 918715 w 3349328"/>
              <a:gd name="connsiteY0" fmla="*/ 111816 h 487710"/>
              <a:gd name="connsiteX1" fmla="*/ 918715 w 3349328"/>
              <a:gd name="connsiteY1" fmla="*/ 374535 h 487710"/>
              <a:gd name="connsiteX2" fmla="*/ 946303 w 3349328"/>
              <a:gd name="connsiteY2" fmla="*/ 374535 h 487710"/>
              <a:gd name="connsiteX3" fmla="*/ 1052905 w 3349328"/>
              <a:gd name="connsiteY3" fmla="*/ 327170 h 487710"/>
              <a:gd name="connsiteX4" fmla="*/ 1079813 w 3349328"/>
              <a:gd name="connsiteY4" fmla="*/ 243005 h 487710"/>
              <a:gd name="connsiteX5" fmla="*/ 1052905 w 3349328"/>
              <a:gd name="connsiteY5" fmla="*/ 159181 h 487710"/>
              <a:gd name="connsiteX6" fmla="*/ 946303 w 3349328"/>
              <a:gd name="connsiteY6" fmla="*/ 111816 h 487710"/>
              <a:gd name="connsiteX7" fmla="*/ 2629830 w 3349328"/>
              <a:gd name="connsiteY7" fmla="*/ 102981 h 487710"/>
              <a:gd name="connsiteX8" fmla="*/ 2629830 w 3349328"/>
              <a:gd name="connsiteY8" fmla="*/ 218535 h 487710"/>
              <a:gd name="connsiteX9" fmla="*/ 2652342 w 3349328"/>
              <a:gd name="connsiteY9" fmla="*/ 218535 h 487710"/>
              <a:gd name="connsiteX10" fmla="*/ 2707256 w 3349328"/>
              <a:gd name="connsiteY10" fmla="*/ 202610 h 487710"/>
              <a:gd name="connsiteX11" fmla="*/ 2725333 w 3349328"/>
              <a:gd name="connsiteY11" fmla="*/ 160588 h 487710"/>
              <a:gd name="connsiteX12" fmla="*/ 2707256 w 3349328"/>
              <a:gd name="connsiteY12" fmla="*/ 118906 h 487710"/>
              <a:gd name="connsiteX13" fmla="*/ 2652342 w 3349328"/>
              <a:gd name="connsiteY13" fmla="*/ 102981 h 487710"/>
              <a:gd name="connsiteX14" fmla="*/ 222349 w 3349328"/>
              <a:gd name="connsiteY14" fmla="*/ 23791 h 487710"/>
              <a:gd name="connsiteX15" fmla="*/ 343001 w 3349328"/>
              <a:gd name="connsiteY15" fmla="*/ 23791 h 487710"/>
              <a:gd name="connsiteX16" fmla="*/ 564934 w 3349328"/>
              <a:gd name="connsiteY16" fmla="*/ 307580 h 487710"/>
              <a:gd name="connsiteX17" fmla="*/ 564934 w 3349328"/>
              <a:gd name="connsiteY17" fmla="*/ 23791 h 487710"/>
              <a:gd name="connsiteX18" fmla="*/ 685587 w 3349328"/>
              <a:gd name="connsiteY18" fmla="*/ 23791 h 487710"/>
              <a:gd name="connsiteX19" fmla="*/ 685587 w 3349328"/>
              <a:gd name="connsiteY19" fmla="*/ 487710 h 487710"/>
              <a:gd name="connsiteX20" fmla="*/ 564934 w 3349328"/>
              <a:gd name="connsiteY20" fmla="*/ 487710 h 487710"/>
              <a:gd name="connsiteX21" fmla="*/ 343001 w 3349328"/>
              <a:gd name="connsiteY21" fmla="*/ 203580 h 487710"/>
              <a:gd name="connsiteX22" fmla="*/ 343001 w 3349328"/>
              <a:gd name="connsiteY22" fmla="*/ 487710 h 487710"/>
              <a:gd name="connsiteX23" fmla="*/ 222349 w 3349328"/>
              <a:gd name="connsiteY23" fmla="*/ 487710 h 487710"/>
              <a:gd name="connsiteX24" fmla="*/ 0 w 3349328"/>
              <a:gd name="connsiteY24" fmla="*/ 23791 h 487710"/>
              <a:gd name="connsiteX25" fmla="*/ 120653 w 3349328"/>
              <a:gd name="connsiteY25" fmla="*/ 23791 h 487710"/>
              <a:gd name="connsiteX26" fmla="*/ 120653 w 3349328"/>
              <a:gd name="connsiteY26" fmla="*/ 487710 h 487710"/>
              <a:gd name="connsiteX27" fmla="*/ 0 w 3349328"/>
              <a:gd name="connsiteY27" fmla="*/ 487710 h 487710"/>
              <a:gd name="connsiteX28" fmla="*/ 2887110 w 3349328"/>
              <a:gd name="connsiteY28" fmla="*/ 11217 h 487710"/>
              <a:gd name="connsiteX29" fmla="*/ 3031213 w 3349328"/>
              <a:gd name="connsiteY29" fmla="*/ 11217 h 487710"/>
              <a:gd name="connsiteX30" fmla="*/ 3118899 w 3349328"/>
              <a:gd name="connsiteY30" fmla="*/ 137647 h 487710"/>
              <a:gd name="connsiteX31" fmla="*/ 3203186 w 3349328"/>
              <a:gd name="connsiteY31" fmla="*/ 11217 h 487710"/>
              <a:gd name="connsiteX32" fmla="*/ 3349328 w 3349328"/>
              <a:gd name="connsiteY32" fmla="*/ 11217 h 487710"/>
              <a:gd name="connsiteX33" fmla="*/ 3175657 w 3349328"/>
              <a:gd name="connsiteY33" fmla="*/ 252183 h 487710"/>
              <a:gd name="connsiteX34" fmla="*/ 3175657 w 3349328"/>
              <a:gd name="connsiteY34" fmla="*/ 475135 h 487710"/>
              <a:gd name="connsiteX35" fmla="*/ 3055003 w 3349328"/>
              <a:gd name="connsiteY35" fmla="*/ 475135 h 487710"/>
              <a:gd name="connsiteX36" fmla="*/ 3055003 w 3349328"/>
              <a:gd name="connsiteY36" fmla="*/ 252183 h 487710"/>
              <a:gd name="connsiteX37" fmla="*/ 2509178 w 3349328"/>
              <a:gd name="connsiteY37" fmla="*/ 11217 h 487710"/>
              <a:gd name="connsiteX38" fmla="*/ 2696784 w 3349328"/>
              <a:gd name="connsiteY38" fmla="*/ 11217 h 487710"/>
              <a:gd name="connsiteX39" fmla="*/ 2818457 w 3349328"/>
              <a:gd name="connsiteY39" fmla="*/ 60497 h 487710"/>
              <a:gd name="connsiteX40" fmla="*/ 2850405 w 3349328"/>
              <a:gd name="connsiteY40" fmla="*/ 153960 h 487710"/>
              <a:gd name="connsiteX41" fmla="*/ 2813699 w 3349328"/>
              <a:gd name="connsiteY41" fmla="*/ 252183 h 487710"/>
              <a:gd name="connsiteX42" fmla="*/ 2749123 w 3349328"/>
              <a:gd name="connsiteY42" fmla="*/ 284810 h 487710"/>
              <a:gd name="connsiteX43" fmla="*/ 2894927 w 3349328"/>
              <a:gd name="connsiteY43" fmla="*/ 475135 h 487710"/>
              <a:gd name="connsiteX44" fmla="*/ 2745046 w 3349328"/>
              <a:gd name="connsiteY44" fmla="*/ 475135 h 487710"/>
              <a:gd name="connsiteX45" fmla="*/ 2629830 w 3349328"/>
              <a:gd name="connsiteY45" fmla="*/ 297045 h 487710"/>
              <a:gd name="connsiteX46" fmla="*/ 2629830 w 3349328"/>
              <a:gd name="connsiteY46" fmla="*/ 475135 h 487710"/>
              <a:gd name="connsiteX47" fmla="*/ 2509178 w 3349328"/>
              <a:gd name="connsiteY47" fmla="*/ 475135 h 487710"/>
              <a:gd name="connsiteX48" fmla="*/ 2136647 w 3349328"/>
              <a:gd name="connsiteY48" fmla="*/ 11217 h 487710"/>
              <a:gd name="connsiteX49" fmla="*/ 2455441 w 3349328"/>
              <a:gd name="connsiteY49" fmla="*/ 11217 h 487710"/>
              <a:gd name="connsiteX50" fmla="*/ 2455441 w 3349328"/>
              <a:gd name="connsiteY50" fmla="*/ 111816 h 487710"/>
              <a:gd name="connsiteX51" fmla="*/ 2355520 w 3349328"/>
              <a:gd name="connsiteY51" fmla="*/ 111816 h 487710"/>
              <a:gd name="connsiteX52" fmla="*/ 2355520 w 3349328"/>
              <a:gd name="connsiteY52" fmla="*/ 475135 h 487710"/>
              <a:gd name="connsiteX53" fmla="*/ 2234868 w 3349328"/>
              <a:gd name="connsiteY53" fmla="*/ 475135 h 487710"/>
              <a:gd name="connsiteX54" fmla="*/ 2234868 w 3349328"/>
              <a:gd name="connsiteY54" fmla="*/ 111816 h 487710"/>
              <a:gd name="connsiteX55" fmla="*/ 2136647 w 3349328"/>
              <a:gd name="connsiteY55" fmla="*/ 111816 h 487710"/>
              <a:gd name="connsiteX56" fmla="*/ 1281429 w 3349328"/>
              <a:gd name="connsiteY56" fmla="*/ 11217 h 487710"/>
              <a:gd name="connsiteX57" fmla="*/ 1402081 w 3349328"/>
              <a:gd name="connsiteY57" fmla="*/ 11217 h 487710"/>
              <a:gd name="connsiteX58" fmla="*/ 1402081 w 3349328"/>
              <a:gd name="connsiteY58" fmla="*/ 262151 h 487710"/>
              <a:gd name="connsiteX59" fmla="*/ 1403101 w 3349328"/>
              <a:gd name="connsiteY59" fmla="*/ 307310 h 487710"/>
              <a:gd name="connsiteX60" fmla="*/ 1446264 w 3349328"/>
              <a:gd name="connsiteY60" fmla="*/ 373180 h 487710"/>
              <a:gd name="connsiteX61" fmla="*/ 1482289 w 3349328"/>
              <a:gd name="connsiteY61" fmla="*/ 380992 h 487710"/>
              <a:gd name="connsiteX62" fmla="*/ 1548903 w 3349328"/>
              <a:gd name="connsiteY62" fmla="*/ 350091 h 487710"/>
              <a:gd name="connsiteX63" fmla="*/ 1565557 w 3349328"/>
              <a:gd name="connsiteY63" fmla="*/ 262151 h 487710"/>
              <a:gd name="connsiteX64" fmla="*/ 1565557 w 3349328"/>
              <a:gd name="connsiteY64" fmla="*/ 11217 h 487710"/>
              <a:gd name="connsiteX65" fmla="*/ 1686210 w 3349328"/>
              <a:gd name="connsiteY65" fmla="*/ 11217 h 487710"/>
              <a:gd name="connsiteX66" fmla="*/ 1686210 w 3349328"/>
              <a:gd name="connsiteY66" fmla="*/ 278692 h 487710"/>
              <a:gd name="connsiteX67" fmla="*/ 1679413 w 3349328"/>
              <a:gd name="connsiteY67" fmla="*/ 350064 h 487710"/>
              <a:gd name="connsiteX68" fmla="*/ 1629112 w 3349328"/>
              <a:gd name="connsiteY68" fmla="*/ 433672 h 487710"/>
              <a:gd name="connsiteX69" fmla="*/ 1478212 w 3349328"/>
              <a:gd name="connsiteY69" fmla="*/ 487030 h 487710"/>
              <a:gd name="connsiteX70" fmla="*/ 1327990 w 3349328"/>
              <a:gd name="connsiteY70" fmla="*/ 432652 h 487710"/>
              <a:gd name="connsiteX71" fmla="*/ 1288906 w 3349328"/>
              <a:gd name="connsiteY71" fmla="*/ 360940 h 487710"/>
              <a:gd name="connsiteX72" fmla="*/ 1281429 w 3349328"/>
              <a:gd name="connsiteY72" fmla="*/ 278692 h 487710"/>
              <a:gd name="connsiteX73" fmla="*/ 798063 w 3349328"/>
              <a:gd name="connsiteY73" fmla="*/ 11217 h 487710"/>
              <a:gd name="connsiteX74" fmla="*/ 976153 w 3349328"/>
              <a:gd name="connsiteY74" fmla="*/ 11217 h 487710"/>
              <a:gd name="connsiteX75" fmla="*/ 1097146 w 3349328"/>
              <a:gd name="connsiteY75" fmla="*/ 47581 h 487710"/>
              <a:gd name="connsiteX76" fmla="*/ 1181093 w 3349328"/>
              <a:gd name="connsiteY76" fmla="*/ 142065 h 487710"/>
              <a:gd name="connsiteX77" fmla="*/ 1204883 w 3349328"/>
              <a:gd name="connsiteY77" fmla="*/ 243005 h 487710"/>
              <a:gd name="connsiteX78" fmla="*/ 1161210 w 3349328"/>
              <a:gd name="connsiteY78" fmla="*/ 377084 h 487710"/>
              <a:gd name="connsiteX79" fmla="*/ 1049564 w 3349328"/>
              <a:gd name="connsiteY79" fmla="*/ 462560 h 487710"/>
              <a:gd name="connsiteX80" fmla="*/ 976153 w 3349328"/>
              <a:gd name="connsiteY80" fmla="*/ 475135 h 487710"/>
              <a:gd name="connsiteX81" fmla="*/ 798063 w 3349328"/>
              <a:gd name="connsiteY81" fmla="*/ 475135 h 487710"/>
              <a:gd name="connsiteX82" fmla="*/ 1939788 w 3349328"/>
              <a:gd name="connsiteY82" fmla="*/ 0 h 487710"/>
              <a:gd name="connsiteX83" fmla="*/ 2086950 w 3349328"/>
              <a:gd name="connsiteY83" fmla="*/ 37726 h 487710"/>
              <a:gd name="connsiteX84" fmla="*/ 2038689 w 3349328"/>
              <a:gd name="connsiteY84" fmla="*/ 131529 h 487710"/>
              <a:gd name="connsiteX85" fmla="*/ 1958953 w 3349328"/>
              <a:gd name="connsiteY85" fmla="*/ 100602 h 487710"/>
              <a:gd name="connsiteX86" fmla="*/ 1924196 w 3349328"/>
              <a:gd name="connsiteY86" fmla="*/ 110494 h 487710"/>
              <a:gd name="connsiteX87" fmla="*/ 1906822 w 3349328"/>
              <a:gd name="connsiteY87" fmla="*/ 140514 h 487710"/>
              <a:gd name="connsiteX88" fmla="*/ 1929629 w 3349328"/>
              <a:gd name="connsiteY88" fmla="*/ 172233 h 487710"/>
              <a:gd name="connsiteX89" fmla="*/ 1990911 w 3349328"/>
              <a:gd name="connsiteY89" fmla="*/ 193384 h 487710"/>
              <a:gd name="connsiteX90" fmla="*/ 2082150 w 3349328"/>
              <a:gd name="connsiteY90" fmla="*/ 246468 h 487710"/>
              <a:gd name="connsiteX91" fmla="*/ 2105644 w 3349328"/>
              <a:gd name="connsiteY91" fmla="*/ 321663 h 487710"/>
              <a:gd name="connsiteX92" fmla="*/ 2002323 w 3349328"/>
              <a:gd name="connsiteY92" fmla="*/ 475119 h 487710"/>
              <a:gd name="connsiteX93" fmla="*/ 1924834 w 3349328"/>
              <a:gd name="connsiteY93" fmla="*/ 487710 h 487710"/>
              <a:gd name="connsiteX94" fmla="*/ 1763397 w 3349328"/>
              <a:gd name="connsiteY94" fmla="*/ 435031 h 487710"/>
              <a:gd name="connsiteX95" fmla="*/ 1815056 w 3349328"/>
              <a:gd name="connsiteY95" fmla="*/ 337828 h 487710"/>
              <a:gd name="connsiteX96" fmla="*/ 1921653 w 3349328"/>
              <a:gd name="connsiteY96" fmla="*/ 387110 h 487710"/>
              <a:gd name="connsiteX97" fmla="*/ 1961503 w 3349328"/>
              <a:gd name="connsiteY97" fmla="*/ 376122 h 487710"/>
              <a:gd name="connsiteX98" fmla="*/ 1980572 w 3349328"/>
              <a:gd name="connsiteY98" fmla="*/ 341106 h 487710"/>
              <a:gd name="connsiteX99" fmla="*/ 1959463 w 3349328"/>
              <a:gd name="connsiteY99" fmla="*/ 306773 h 487710"/>
              <a:gd name="connsiteX100" fmla="*/ 1906693 w 3349328"/>
              <a:gd name="connsiteY100" fmla="*/ 285828 h 487710"/>
              <a:gd name="connsiteX101" fmla="*/ 1850180 w 3349328"/>
              <a:gd name="connsiteY101" fmla="*/ 267498 h 487710"/>
              <a:gd name="connsiteX102" fmla="*/ 1818860 w 3349328"/>
              <a:gd name="connsiteY102" fmla="*/ 249165 h 487710"/>
              <a:gd name="connsiteX103" fmla="*/ 1781750 w 3349328"/>
              <a:gd name="connsiteY103" fmla="*/ 156833 h 487710"/>
              <a:gd name="connsiteX104" fmla="*/ 1820155 w 3349328"/>
              <a:gd name="connsiteY104" fmla="*/ 49903 h 487710"/>
              <a:gd name="connsiteX105" fmla="*/ 1939788 w 3349328"/>
              <a:gd name="connsiteY105" fmla="*/ 0 h 487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328" h="487710">
                <a:moveTo>
                  <a:pt x="918715" y="111816"/>
                </a:moveTo>
                <a:lnTo>
                  <a:pt x="918715" y="374535"/>
                </a:lnTo>
                <a:lnTo>
                  <a:pt x="946303" y="374535"/>
                </a:lnTo>
                <a:cubicBezTo>
                  <a:pt x="993757" y="374535"/>
                  <a:pt x="1029291" y="358747"/>
                  <a:pt x="1052905" y="327170"/>
                </a:cubicBezTo>
                <a:cubicBezTo>
                  <a:pt x="1070843" y="303090"/>
                  <a:pt x="1079813" y="275035"/>
                  <a:pt x="1079813" y="243005"/>
                </a:cubicBezTo>
                <a:cubicBezTo>
                  <a:pt x="1079813" y="210977"/>
                  <a:pt x="1070843" y="183035"/>
                  <a:pt x="1052905" y="159181"/>
                </a:cubicBezTo>
                <a:cubicBezTo>
                  <a:pt x="1029065" y="127605"/>
                  <a:pt x="993530" y="111816"/>
                  <a:pt x="946303" y="111816"/>
                </a:cubicBezTo>
                <a:close/>
                <a:moveTo>
                  <a:pt x="2629830" y="102981"/>
                </a:moveTo>
                <a:lnTo>
                  <a:pt x="2629830" y="218535"/>
                </a:lnTo>
                <a:lnTo>
                  <a:pt x="2652342" y="218535"/>
                </a:lnTo>
                <a:cubicBezTo>
                  <a:pt x="2677810" y="218535"/>
                  <a:pt x="2696115" y="213227"/>
                  <a:pt x="2707256" y="202610"/>
                </a:cubicBezTo>
                <a:cubicBezTo>
                  <a:pt x="2719308" y="191085"/>
                  <a:pt x="2725333" y="177079"/>
                  <a:pt x="2725333" y="160588"/>
                </a:cubicBezTo>
                <a:cubicBezTo>
                  <a:pt x="2725333" y="144097"/>
                  <a:pt x="2719308" y="130203"/>
                  <a:pt x="2707256" y="118906"/>
                </a:cubicBezTo>
                <a:cubicBezTo>
                  <a:pt x="2695885" y="108289"/>
                  <a:pt x="2677580" y="102981"/>
                  <a:pt x="2652342" y="102981"/>
                </a:cubicBezTo>
                <a:close/>
                <a:moveTo>
                  <a:pt x="222349" y="23791"/>
                </a:moveTo>
                <a:lnTo>
                  <a:pt x="343001" y="23791"/>
                </a:lnTo>
                <a:lnTo>
                  <a:pt x="564934" y="307580"/>
                </a:lnTo>
                <a:lnTo>
                  <a:pt x="564934" y="23791"/>
                </a:lnTo>
                <a:lnTo>
                  <a:pt x="685587" y="23791"/>
                </a:lnTo>
                <a:lnTo>
                  <a:pt x="685587" y="487710"/>
                </a:lnTo>
                <a:lnTo>
                  <a:pt x="564934" y="487710"/>
                </a:lnTo>
                <a:lnTo>
                  <a:pt x="343001" y="203580"/>
                </a:lnTo>
                <a:lnTo>
                  <a:pt x="343001" y="487710"/>
                </a:lnTo>
                <a:lnTo>
                  <a:pt x="222349" y="487710"/>
                </a:lnTo>
                <a:close/>
                <a:moveTo>
                  <a:pt x="0" y="23791"/>
                </a:moveTo>
                <a:lnTo>
                  <a:pt x="120653" y="23791"/>
                </a:lnTo>
                <a:lnTo>
                  <a:pt x="120653" y="487710"/>
                </a:lnTo>
                <a:lnTo>
                  <a:pt x="0" y="487710"/>
                </a:lnTo>
                <a:close/>
                <a:moveTo>
                  <a:pt x="2887110" y="11217"/>
                </a:moveTo>
                <a:lnTo>
                  <a:pt x="3031213" y="11217"/>
                </a:lnTo>
                <a:lnTo>
                  <a:pt x="3118899" y="137647"/>
                </a:lnTo>
                <a:lnTo>
                  <a:pt x="3203186" y="11217"/>
                </a:lnTo>
                <a:lnTo>
                  <a:pt x="3349328" y="11217"/>
                </a:lnTo>
                <a:lnTo>
                  <a:pt x="3175657" y="252183"/>
                </a:lnTo>
                <a:lnTo>
                  <a:pt x="3175657" y="475135"/>
                </a:lnTo>
                <a:lnTo>
                  <a:pt x="3055003" y="475135"/>
                </a:lnTo>
                <a:lnTo>
                  <a:pt x="3055003" y="252183"/>
                </a:lnTo>
                <a:close/>
                <a:moveTo>
                  <a:pt x="2509178" y="11217"/>
                </a:moveTo>
                <a:lnTo>
                  <a:pt x="2696784" y="11217"/>
                </a:lnTo>
                <a:cubicBezTo>
                  <a:pt x="2751617" y="11217"/>
                  <a:pt x="2792173" y="27643"/>
                  <a:pt x="2818457" y="60497"/>
                </a:cubicBezTo>
                <a:cubicBezTo>
                  <a:pt x="2839755" y="87006"/>
                  <a:pt x="2850405" y="118161"/>
                  <a:pt x="2850405" y="153960"/>
                </a:cubicBezTo>
                <a:cubicBezTo>
                  <a:pt x="2850405" y="194971"/>
                  <a:pt x="2838170" y="227712"/>
                  <a:pt x="2813699" y="252183"/>
                </a:cubicBezTo>
                <a:cubicBezTo>
                  <a:pt x="2798065" y="267816"/>
                  <a:pt x="2776540" y="278692"/>
                  <a:pt x="2749123" y="284810"/>
                </a:cubicBezTo>
                <a:lnTo>
                  <a:pt x="2894927" y="475135"/>
                </a:lnTo>
                <a:lnTo>
                  <a:pt x="2745046" y="475135"/>
                </a:lnTo>
                <a:lnTo>
                  <a:pt x="2629830" y="297045"/>
                </a:lnTo>
                <a:lnTo>
                  <a:pt x="2629830" y="475135"/>
                </a:lnTo>
                <a:lnTo>
                  <a:pt x="2509178" y="475135"/>
                </a:lnTo>
                <a:close/>
                <a:moveTo>
                  <a:pt x="2136647" y="11217"/>
                </a:moveTo>
                <a:lnTo>
                  <a:pt x="2455441" y="11217"/>
                </a:lnTo>
                <a:lnTo>
                  <a:pt x="2455441" y="111816"/>
                </a:lnTo>
                <a:lnTo>
                  <a:pt x="2355520" y="111816"/>
                </a:lnTo>
                <a:lnTo>
                  <a:pt x="2355520" y="475135"/>
                </a:lnTo>
                <a:lnTo>
                  <a:pt x="2234868" y="475135"/>
                </a:lnTo>
                <a:lnTo>
                  <a:pt x="2234868" y="111816"/>
                </a:lnTo>
                <a:lnTo>
                  <a:pt x="2136647" y="111816"/>
                </a:lnTo>
                <a:close/>
                <a:moveTo>
                  <a:pt x="1281429" y="11217"/>
                </a:moveTo>
                <a:lnTo>
                  <a:pt x="1402081" y="11217"/>
                </a:lnTo>
                <a:lnTo>
                  <a:pt x="1402081" y="262151"/>
                </a:lnTo>
                <a:cubicBezTo>
                  <a:pt x="1402081" y="282294"/>
                  <a:pt x="1402421" y="297347"/>
                  <a:pt x="1403101" y="307310"/>
                </a:cubicBezTo>
                <a:cubicBezTo>
                  <a:pt x="1405367" y="338775"/>
                  <a:pt x="1419754" y="360733"/>
                  <a:pt x="1446264" y="373180"/>
                </a:cubicBezTo>
                <a:cubicBezTo>
                  <a:pt x="1457139" y="378388"/>
                  <a:pt x="1469148" y="380992"/>
                  <a:pt x="1482289" y="380992"/>
                </a:cubicBezTo>
                <a:cubicBezTo>
                  <a:pt x="1511745" y="380992"/>
                  <a:pt x="1533949" y="370691"/>
                  <a:pt x="1548903" y="350091"/>
                </a:cubicBezTo>
                <a:cubicBezTo>
                  <a:pt x="1560006" y="334924"/>
                  <a:pt x="1565557" y="305610"/>
                  <a:pt x="1565557" y="262151"/>
                </a:cubicBezTo>
                <a:lnTo>
                  <a:pt x="1565557" y="11217"/>
                </a:lnTo>
                <a:lnTo>
                  <a:pt x="1686210" y="11217"/>
                </a:lnTo>
                <a:lnTo>
                  <a:pt x="1686210" y="278692"/>
                </a:lnTo>
                <a:cubicBezTo>
                  <a:pt x="1686210" y="306561"/>
                  <a:pt x="1683944" y="330351"/>
                  <a:pt x="1679413" y="350064"/>
                </a:cubicBezTo>
                <a:cubicBezTo>
                  <a:pt x="1672389" y="380652"/>
                  <a:pt x="1655622" y="408522"/>
                  <a:pt x="1629112" y="433672"/>
                </a:cubicBezTo>
                <a:cubicBezTo>
                  <a:pt x="1591500" y="469244"/>
                  <a:pt x="1541200" y="487030"/>
                  <a:pt x="1478212" y="487030"/>
                </a:cubicBezTo>
                <a:cubicBezTo>
                  <a:pt x="1414090" y="487030"/>
                  <a:pt x="1364016" y="468904"/>
                  <a:pt x="1327990" y="432652"/>
                </a:cubicBezTo>
                <a:cubicBezTo>
                  <a:pt x="1308958" y="413619"/>
                  <a:pt x="1295929" y="389715"/>
                  <a:pt x="1288906" y="360940"/>
                </a:cubicBezTo>
                <a:cubicBezTo>
                  <a:pt x="1283921" y="340548"/>
                  <a:pt x="1281429" y="313131"/>
                  <a:pt x="1281429" y="278692"/>
                </a:cubicBezTo>
                <a:close/>
                <a:moveTo>
                  <a:pt x="798063" y="11217"/>
                </a:moveTo>
                <a:lnTo>
                  <a:pt x="976153" y="11217"/>
                </a:lnTo>
                <a:cubicBezTo>
                  <a:pt x="1019656" y="11217"/>
                  <a:pt x="1059987" y="23337"/>
                  <a:pt x="1097146" y="47581"/>
                </a:cubicBezTo>
                <a:cubicBezTo>
                  <a:pt x="1133625" y="71146"/>
                  <a:pt x="1161607" y="102641"/>
                  <a:pt x="1181093" y="142065"/>
                </a:cubicBezTo>
                <a:cubicBezTo>
                  <a:pt x="1196954" y="174692"/>
                  <a:pt x="1204883" y="208339"/>
                  <a:pt x="1204883" y="243005"/>
                </a:cubicBezTo>
                <a:cubicBezTo>
                  <a:pt x="1204883" y="291267"/>
                  <a:pt x="1190325" y="335960"/>
                  <a:pt x="1161210" y="377084"/>
                </a:cubicBezTo>
                <a:cubicBezTo>
                  <a:pt x="1132096" y="418207"/>
                  <a:pt x="1094879" y="446699"/>
                  <a:pt x="1049564" y="462560"/>
                </a:cubicBezTo>
                <a:cubicBezTo>
                  <a:pt x="1025547" y="470943"/>
                  <a:pt x="1001077" y="475135"/>
                  <a:pt x="976153" y="475135"/>
                </a:cubicBezTo>
                <a:lnTo>
                  <a:pt x="798063" y="475135"/>
                </a:lnTo>
                <a:close/>
                <a:moveTo>
                  <a:pt x="1939788" y="0"/>
                </a:moveTo>
                <a:cubicBezTo>
                  <a:pt x="1989862" y="0"/>
                  <a:pt x="2038916" y="12575"/>
                  <a:pt x="2086950" y="37726"/>
                </a:cubicBezTo>
                <a:lnTo>
                  <a:pt x="2038689" y="131529"/>
                </a:lnTo>
                <a:cubicBezTo>
                  <a:pt x="2012339" y="110910"/>
                  <a:pt x="1985760" y="100602"/>
                  <a:pt x="1958953" y="100602"/>
                </a:cubicBezTo>
                <a:cubicBezTo>
                  <a:pt x="1946007" y="100602"/>
                  <a:pt x="1934421" y="103899"/>
                  <a:pt x="1924196" y="110494"/>
                </a:cubicBezTo>
                <a:cubicBezTo>
                  <a:pt x="1912613" y="118000"/>
                  <a:pt x="1906822" y="128007"/>
                  <a:pt x="1906822" y="140514"/>
                </a:cubicBezTo>
                <a:cubicBezTo>
                  <a:pt x="1906822" y="152792"/>
                  <a:pt x="1914423" y="163365"/>
                  <a:pt x="1929629" y="172233"/>
                </a:cubicBezTo>
                <a:cubicBezTo>
                  <a:pt x="1936440" y="176330"/>
                  <a:pt x="1956869" y="183380"/>
                  <a:pt x="1990911" y="193384"/>
                </a:cubicBezTo>
                <a:cubicBezTo>
                  <a:pt x="2033583" y="205862"/>
                  <a:pt x="2063995" y="223556"/>
                  <a:pt x="2082150" y="246468"/>
                </a:cubicBezTo>
                <a:cubicBezTo>
                  <a:pt x="2097812" y="265976"/>
                  <a:pt x="2105644" y="291040"/>
                  <a:pt x="2105644" y="321663"/>
                </a:cubicBezTo>
                <a:cubicBezTo>
                  <a:pt x="2105644" y="400148"/>
                  <a:pt x="2071204" y="451300"/>
                  <a:pt x="2002323" y="475119"/>
                </a:cubicBezTo>
                <a:cubicBezTo>
                  <a:pt x="1978306" y="483513"/>
                  <a:pt x="1952476" y="487710"/>
                  <a:pt x="1924834" y="487710"/>
                </a:cubicBezTo>
                <a:cubicBezTo>
                  <a:pt x="1866829" y="487710"/>
                  <a:pt x="1813018" y="470151"/>
                  <a:pt x="1763397" y="435031"/>
                </a:cubicBezTo>
                <a:lnTo>
                  <a:pt x="1815056" y="337828"/>
                </a:lnTo>
                <a:cubicBezTo>
                  <a:pt x="1851383" y="370682"/>
                  <a:pt x="1886915" y="387110"/>
                  <a:pt x="1921653" y="387110"/>
                </a:cubicBezTo>
                <a:cubicBezTo>
                  <a:pt x="1937319" y="387110"/>
                  <a:pt x="1950602" y="383447"/>
                  <a:pt x="1961503" y="376122"/>
                </a:cubicBezTo>
                <a:cubicBezTo>
                  <a:pt x="1974216" y="367884"/>
                  <a:pt x="1980572" y="356212"/>
                  <a:pt x="1980572" y="341106"/>
                </a:cubicBezTo>
                <a:cubicBezTo>
                  <a:pt x="1980572" y="327372"/>
                  <a:pt x="1973536" y="315929"/>
                  <a:pt x="1959463" y="306773"/>
                </a:cubicBezTo>
                <a:cubicBezTo>
                  <a:pt x="1949023" y="299905"/>
                  <a:pt x="1931433" y="292924"/>
                  <a:pt x="1906693" y="285828"/>
                </a:cubicBezTo>
                <a:cubicBezTo>
                  <a:pt x="1876736" y="277003"/>
                  <a:pt x="1857898" y="270893"/>
                  <a:pt x="1850180" y="267498"/>
                </a:cubicBezTo>
                <a:cubicBezTo>
                  <a:pt x="1837923" y="262294"/>
                  <a:pt x="1827484" y="256182"/>
                  <a:pt x="1818860" y="249165"/>
                </a:cubicBezTo>
                <a:cubicBezTo>
                  <a:pt x="1794119" y="228798"/>
                  <a:pt x="1781750" y="198021"/>
                  <a:pt x="1781750" y="156833"/>
                </a:cubicBezTo>
                <a:cubicBezTo>
                  <a:pt x="1781750" y="113833"/>
                  <a:pt x="1794552" y="78189"/>
                  <a:pt x="1820155" y="49903"/>
                </a:cubicBezTo>
                <a:cubicBezTo>
                  <a:pt x="1850063" y="16634"/>
                  <a:pt x="1889941" y="0"/>
                  <a:pt x="1939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5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0AE5792-052C-425C-AEBF-0DF8BD95BBA5}"/>
              </a:ext>
            </a:extLst>
          </p:cNvPr>
          <p:cNvSpPr txBox="1"/>
          <p:nvPr userDrawn="1"/>
        </p:nvSpPr>
        <p:spPr>
          <a:xfrm>
            <a:off x="2153235" y="5199161"/>
            <a:ext cx="811572" cy="689415"/>
          </a:xfrm>
          <a:custGeom>
            <a:avLst/>
            <a:gdLst>
              <a:gd name="connsiteX0" fmla="*/ 717483 w 844822"/>
              <a:gd name="connsiteY0" fmla="*/ 542899 h 717660"/>
              <a:gd name="connsiteX1" fmla="*/ 753792 w 844822"/>
              <a:gd name="connsiteY1" fmla="*/ 536357 h 717660"/>
              <a:gd name="connsiteX2" fmla="*/ 818277 w 844822"/>
              <a:gd name="connsiteY2" fmla="*/ 562525 h 717660"/>
              <a:gd name="connsiteX3" fmla="*/ 844822 w 844822"/>
              <a:gd name="connsiteY3" fmla="*/ 626631 h 717660"/>
              <a:gd name="connsiteX4" fmla="*/ 818276 w 844822"/>
              <a:gd name="connsiteY4" fmla="*/ 691109 h 717660"/>
              <a:gd name="connsiteX5" fmla="*/ 753792 w 844822"/>
              <a:gd name="connsiteY5" fmla="*/ 717660 h 717660"/>
              <a:gd name="connsiteX6" fmla="*/ 687428 w 844822"/>
              <a:gd name="connsiteY6" fmla="*/ 691108 h 717660"/>
              <a:gd name="connsiteX7" fmla="*/ 660499 w 844822"/>
              <a:gd name="connsiteY7" fmla="*/ 626631 h 717660"/>
              <a:gd name="connsiteX8" fmla="*/ 687428 w 844822"/>
              <a:gd name="connsiteY8" fmla="*/ 562525 h 717660"/>
              <a:gd name="connsiteX9" fmla="*/ 717483 w 844822"/>
              <a:gd name="connsiteY9" fmla="*/ 542899 h 717660"/>
              <a:gd name="connsiteX10" fmla="*/ 291596 w 844822"/>
              <a:gd name="connsiteY10" fmla="*/ 251558 h 717660"/>
              <a:gd name="connsiteX11" fmla="*/ 153352 w 844822"/>
              <a:gd name="connsiteY11" fmla="*/ 466855 h 717660"/>
              <a:gd name="connsiteX12" fmla="*/ 291596 w 844822"/>
              <a:gd name="connsiteY12" fmla="*/ 466855 h 717660"/>
              <a:gd name="connsiteX13" fmla="*/ 291596 w 844822"/>
              <a:gd name="connsiteY13" fmla="*/ 0 h 717660"/>
              <a:gd name="connsiteX14" fmla="*/ 444192 w 844822"/>
              <a:gd name="connsiteY14" fmla="*/ 0 h 717660"/>
              <a:gd name="connsiteX15" fmla="*/ 444192 w 844822"/>
              <a:gd name="connsiteY15" fmla="*/ 466856 h 717660"/>
              <a:gd name="connsiteX16" fmla="*/ 524269 w 844822"/>
              <a:gd name="connsiteY16" fmla="*/ 466855 h 717660"/>
              <a:gd name="connsiteX17" fmla="*/ 469123 w 844822"/>
              <a:gd name="connsiteY17" fmla="*/ 602080 h 717660"/>
              <a:gd name="connsiteX18" fmla="*/ 444192 w 844822"/>
              <a:gd name="connsiteY18" fmla="*/ 602080 h 717660"/>
              <a:gd name="connsiteX19" fmla="*/ 444192 w 844822"/>
              <a:gd name="connsiteY19" fmla="*/ 705574 h 717660"/>
              <a:gd name="connsiteX20" fmla="*/ 291596 w 844822"/>
              <a:gd name="connsiteY20" fmla="*/ 705574 h 717660"/>
              <a:gd name="connsiteX21" fmla="*/ 291596 w 844822"/>
              <a:gd name="connsiteY21" fmla="*/ 602080 h 717660"/>
              <a:gd name="connsiteX22" fmla="*/ 0 w 844822"/>
              <a:gd name="connsiteY22" fmla="*/ 602080 h 717660"/>
              <a:gd name="connsiteX23" fmla="*/ 0 w 844822"/>
              <a:gd name="connsiteY23" fmla="*/ 478944 h 71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44822" h="717660">
                <a:moveTo>
                  <a:pt x="717483" y="542899"/>
                </a:moveTo>
                <a:cubicBezTo>
                  <a:pt x="728544" y="538538"/>
                  <a:pt x="740647" y="536358"/>
                  <a:pt x="753792" y="536357"/>
                </a:cubicBezTo>
                <a:cubicBezTo>
                  <a:pt x="779084" y="536357"/>
                  <a:pt x="800579" y="545079"/>
                  <a:pt x="818277" y="562525"/>
                </a:cubicBezTo>
                <a:cubicBezTo>
                  <a:pt x="835975" y="579971"/>
                  <a:pt x="844822" y="601339"/>
                  <a:pt x="844822" y="626631"/>
                </a:cubicBezTo>
                <a:cubicBezTo>
                  <a:pt x="844822" y="651914"/>
                  <a:pt x="835975" y="673405"/>
                  <a:pt x="818276" y="691109"/>
                </a:cubicBezTo>
                <a:cubicBezTo>
                  <a:pt x="800579" y="708810"/>
                  <a:pt x="779084" y="717660"/>
                  <a:pt x="753792" y="717660"/>
                </a:cubicBezTo>
                <a:cubicBezTo>
                  <a:pt x="727501" y="717660"/>
                  <a:pt x="705381" y="708810"/>
                  <a:pt x="687428" y="691108"/>
                </a:cubicBezTo>
                <a:cubicBezTo>
                  <a:pt x="669474" y="673405"/>
                  <a:pt x="660499" y="651914"/>
                  <a:pt x="660499" y="626631"/>
                </a:cubicBezTo>
                <a:cubicBezTo>
                  <a:pt x="660499" y="601339"/>
                  <a:pt x="669474" y="579971"/>
                  <a:pt x="687428" y="562525"/>
                </a:cubicBezTo>
                <a:cubicBezTo>
                  <a:pt x="696405" y="553802"/>
                  <a:pt x="706423" y="547260"/>
                  <a:pt x="717483" y="542899"/>
                </a:cubicBezTo>
                <a:close/>
                <a:moveTo>
                  <a:pt x="291596" y="251558"/>
                </a:moveTo>
                <a:lnTo>
                  <a:pt x="153352" y="466855"/>
                </a:lnTo>
                <a:lnTo>
                  <a:pt x="291596" y="466855"/>
                </a:lnTo>
                <a:close/>
                <a:moveTo>
                  <a:pt x="291596" y="0"/>
                </a:moveTo>
                <a:lnTo>
                  <a:pt x="444192" y="0"/>
                </a:lnTo>
                <a:lnTo>
                  <a:pt x="444192" y="466856"/>
                </a:lnTo>
                <a:lnTo>
                  <a:pt x="524269" y="466855"/>
                </a:lnTo>
                <a:lnTo>
                  <a:pt x="469123" y="602080"/>
                </a:lnTo>
                <a:lnTo>
                  <a:pt x="444192" y="602080"/>
                </a:lnTo>
                <a:lnTo>
                  <a:pt x="444192" y="705574"/>
                </a:lnTo>
                <a:lnTo>
                  <a:pt x="291596" y="705574"/>
                </a:lnTo>
                <a:lnTo>
                  <a:pt x="291596" y="602080"/>
                </a:lnTo>
                <a:lnTo>
                  <a:pt x="0" y="602080"/>
                </a:lnTo>
                <a:lnTo>
                  <a:pt x="0" y="47894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54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5B43318-2DB8-4BB3-B9A0-1354FEE4DB4F}"/>
              </a:ext>
            </a:extLst>
          </p:cNvPr>
          <p:cNvGrpSpPr/>
          <p:nvPr userDrawn="1"/>
        </p:nvGrpSpPr>
        <p:grpSpPr>
          <a:xfrm>
            <a:off x="1114621" y="213820"/>
            <a:ext cx="1607080" cy="1447031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934DCFA-D112-40A3-AF10-E7F0DCB664A9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CD1301E3-DB0A-4D14-8837-E77509D7406C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F2E27B1-7A75-4322-A01B-69D10FEB32AE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A179398-E96C-4ADE-99E3-9230E765D534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75EAAF5-9297-42F1-BF31-33670B897310}"/>
              </a:ext>
            </a:extLst>
          </p:cNvPr>
          <p:cNvGrpSpPr/>
          <p:nvPr userDrawn="1"/>
        </p:nvGrpSpPr>
        <p:grpSpPr>
          <a:xfrm rot="15300000">
            <a:off x="1967240" y="4555753"/>
            <a:ext cx="912206" cy="821359"/>
            <a:chOff x="6486650" y="2648852"/>
            <a:chExt cx="2745260" cy="2471860"/>
          </a:xfrm>
          <a:solidFill>
            <a:schemeClr val="bg1">
              <a:alpha val="5000"/>
            </a:schemeClr>
          </a:solidFill>
        </p:grpSpPr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EB6A0FEE-3790-480E-AA13-354BBE7CEFD2}"/>
                </a:ext>
              </a:extLst>
            </p:cNvPr>
            <p:cNvSpPr/>
            <p:nvPr/>
          </p:nvSpPr>
          <p:spPr>
            <a:xfrm>
              <a:off x="6486650" y="3806165"/>
              <a:ext cx="1318090" cy="1314547"/>
            </a:xfrm>
            <a:custGeom>
              <a:avLst/>
              <a:gdLst>
                <a:gd name="connsiteX0" fmla="*/ 0 w 1919435"/>
                <a:gd name="connsiteY0" fmla="*/ 987194 h 1914275"/>
                <a:gd name="connsiteX1" fmla="*/ 37667 w 1919435"/>
                <a:gd name="connsiteY1" fmla="*/ 959846 h 1914275"/>
                <a:gd name="connsiteX2" fmla="*/ 169757 w 1919435"/>
                <a:gd name="connsiteY2" fmla="*/ 922696 h 1914275"/>
                <a:gd name="connsiteX3" fmla="*/ 215163 w 1919435"/>
                <a:gd name="connsiteY3" fmla="*/ 872130 h 1914275"/>
                <a:gd name="connsiteX4" fmla="*/ 217743 w 1919435"/>
                <a:gd name="connsiteY4" fmla="*/ 850459 h 1914275"/>
                <a:gd name="connsiteX5" fmla="*/ 189364 w 1919435"/>
                <a:gd name="connsiteY5" fmla="*/ 797830 h 1914275"/>
                <a:gd name="connsiteX6" fmla="*/ 69657 w 1919435"/>
                <a:gd name="connsiteY6" fmla="*/ 727657 h 1914275"/>
                <a:gd name="connsiteX7" fmla="*/ 43858 w 1919435"/>
                <a:gd name="connsiteY7" fmla="*/ 664708 h 1914275"/>
                <a:gd name="connsiteX8" fmla="*/ 46438 w 1919435"/>
                <a:gd name="connsiteY8" fmla="*/ 655936 h 1914275"/>
                <a:gd name="connsiteX9" fmla="*/ 114547 w 1919435"/>
                <a:gd name="connsiteY9" fmla="*/ 608982 h 1914275"/>
                <a:gd name="connsiteX10" fmla="*/ 241478 w 1919435"/>
                <a:gd name="connsiteY10" fmla="*/ 623429 h 1914275"/>
                <a:gd name="connsiteX11" fmla="*/ 306491 w 1919435"/>
                <a:gd name="connsiteY11" fmla="*/ 593503 h 1914275"/>
                <a:gd name="connsiteX12" fmla="*/ 301331 w 1919435"/>
                <a:gd name="connsiteY12" fmla="*/ 505271 h 1914275"/>
                <a:gd name="connsiteX13" fmla="*/ 222386 w 1919435"/>
                <a:gd name="connsiteY13" fmla="*/ 400527 h 1914275"/>
                <a:gd name="connsiteX14" fmla="*/ 222386 w 1919435"/>
                <a:gd name="connsiteY14" fmla="*/ 342222 h 1914275"/>
                <a:gd name="connsiteX15" fmla="*/ 248185 w 1919435"/>
                <a:gd name="connsiteY15" fmla="*/ 313327 h 1914275"/>
                <a:gd name="connsiteX16" fmla="*/ 303395 w 1919435"/>
                <a:gd name="connsiteY16" fmla="*/ 307135 h 1914275"/>
                <a:gd name="connsiteX17" fmla="*/ 420522 w 1919435"/>
                <a:gd name="connsiteY17" fmla="*/ 373180 h 1914275"/>
                <a:gd name="connsiteX18" fmla="*/ 525265 w 1919435"/>
                <a:gd name="connsiteY18" fmla="*/ 343770 h 1914275"/>
                <a:gd name="connsiteX19" fmla="*/ 527845 w 1919435"/>
                <a:gd name="connsiteY19" fmla="*/ 298364 h 1914275"/>
                <a:gd name="connsiteX20" fmla="*/ 493791 w 1919435"/>
                <a:gd name="connsiteY20" fmla="*/ 166789 h 1914275"/>
                <a:gd name="connsiteX21" fmla="*/ 518557 w 1919435"/>
                <a:gd name="connsiteY21" fmla="*/ 105904 h 1914275"/>
                <a:gd name="connsiteX22" fmla="*/ 537649 w 1919435"/>
                <a:gd name="connsiteY22" fmla="*/ 95585 h 1914275"/>
                <a:gd name="connsiteX23" fmla="*/ 608853 w 1919435"/>
                <a:gd name="connsiteY23" fmla="*/ 113128 h 1914275"/>
                <a:gd name="connsiteX24" fmla="*/ 690894 w 1919435"/>
                <a:gd name="connsiteY24" fmla="*/ 217355 h 1914275"/>
                <a:gd name="connsiteX25" fmla="*/ 802861 w 1919435"/>
                <a:gd name="connsiteY25" fmla="*/ 216839 h 1914275"/>
                <a:gd name="connsiteX26" fmla="*/ 816277 w 1919435"/>
                <a:gd name="connsiteY26" fmla="*/ 169369 h 1914275"/>
                <a:gd name="connsiteX27" fmla="*/ 832788 w 1919435"/>
                <a:gd name="connsiteY27" fmla="*/ 48631 h 1914275"/>
                <a:gd name="connsiteX28" fmla="*/ 877677 w 1919435"/>
                <a:gd name="connsiteY28" fmla="*/ 2193 h 1914275"/>
                <a:gd name="connsiteX29" fmla="*/ 917924 w 1919435"/>
                <a:gd name="connsiteY29" fmla="*/ 645 h 1914275"/>
                <a:gd name="connsiteX30" fmla="*/ 956106 w 1919435"/>
                <a:gd name="connsiteY30" fmla="*/ 31603 h 1914275"/>
                <a:gd name="connsiteX31" fmla="*/ 993772 w 1919435"/>
                <a:gd name="connsiteY31" fmla="*/ 163693 h 1914275"/>
                <a:gd name="connsiteX32" fmla="*/ 1089745 w 1919435"/>
                <a:gd name="connsiteY32" fmla="*/ 217871 h 1914275"/>
                <a:gd name="connsiteX33" fmla="*/ 1120703 w 1919435"/>
                <a:gd name="connsiteY33" fmla="*/ 191040 h 1914275"/>
                <a:gd name="connsiteX34" fmla="*/ 1192940 w 1919435"/>
                <a:gd name="connsiteY34" fmla="*/ 68754 h 1914275"/>
                <a:gd name="connsiteX35" fmla="*/ 1251245 w 1919435"/>
                <a:gd name="connsiteY35" fmla="*/ 44503 h 1914275"/>
                <a:gd name="connsiteX36" fmla="*/ 1309035 w 1919435"/>
                <a:gd name="connsiteY36" fmla="*/ 137895 h 1914275"/>
                <a:gd name="connsiteX37" fmla="*/ 1294587 w 1919435"/>
                <a:gd name="connsiteY37" fmla="*/ 255538 h 1914275"/>
                <a:gd name="connsiteX38" fmla="*/ 1294587 w 1919435"/>
                <a:gd name="connsiteY38" fmla="*/ 267921 h 1914275"/>
                <a:gd name="connsiteX39" fmla="*/ 1399331 w 1919435"/>
                <a:gd name="connsiteY39" fmla="*/ 314359 h 1914275"/>
                <a:gd name="connsiteX40" fmla="*/ 1514394 w 1919435"/>
                <a:gd name="connsiteY40" fmla="*/ 228191 h 1914275"/>
                <a:gd name="connsiteX41" fmla="*/ 1584050 w 1919435"/>
                <a:gd name="connsiteY41" fmla="*/ 229223 h 1914275"/>
                <a:gd name="connsiteX42" fmla="*/ 1594886 w 1919435"/>
                <a:gd name="connsiteY42" fmla="*/ 238510 h 1914275"/>
                <a:gd name="connsiteX43" fmla="*/ 1606754 w 1919435"/>
                <a:gd name="connsiteY43" fmla="*/ 317971 h 1914275"/>
                <a:gd name="connsiteX44" fmla="*/ 1543288 w 1919435"/>
                <a:gd name="connsiteY44" fmla="*/ 430970 h 1914275"/>
                <a:gd name="connsiteX45" fmla="*/ 1552060 w 1919435"/>
                <a:gd name="connsiteY45" fmla="*/ 504239 h 1914275"/>
                <a:gd name="connsiteX46" fmla="*/ 1619137 w 1919435"/>
                <a:gd name="connsiteY46" fmla="*/ 531069 h 1914275"/>
                <a:gd name="connsiteX47" fmla="*/ 1754839 w 1919435"/>
                <a:gd name="connsiteY47" fmla="*/ 495467 h 1914275"/>
                <a:gd name="connsiteX48" fmla="*/ 1812629 w 1919435"/>
                <a:gd name="connsiteY48" fmla="*/ 517654 h 1914275"/>
                <a:gd name="connsiteX49" fmla="*/ 1830172 w 1919435"/>
                <a:gd name="connsiteY49" fmla="*/ 552225 h 1914275"/>
                <a:gd name="connsiteX50" fmla="*/ 1815724 w 1919435"/>
                <a:gd name="connsiteY50" fmla="*/ 603306 h 1914275"/>
                <a:gd name="connsiteX51" fmla="*/ 1699630 w 1919435"/>
                <a:gd name="connsiteY51" fmla="*/ 695666 h 1914275"/>
                <a:gd name="connsiteX52" fmla="*/ 1678990 w 1919435"/>
                <a:gd name="connsiteY52" fmla="*/ 751908 h 1914275"/>
                <a:gd name="connsiteX53" fmla="*/ 1685182 w 1919435"/>
                <a:gd name="connsiteY53" fmla="*/ 774611 h 1914275"/>
                <a:gd name="connsiteX54" fmla="*/ 1732652 w 1919435"/>
                <a:gd name="connsiteY54" fmla="*/ 815373 h 1914275"/>
                <a:gd name="connsiteX55" fmla="*/ 1872998 w 1919435"/>
                <a:gd name="connsiteY55" fmla="*/ 834464 h 1914275"/>
                <a:gd name="connsiteX56" fmla="*/ 1918404 w 1919435"/>
                <a:gd name="connsiteY56" fmla="*/ 879354 h 1914275"/>
                <a:gd name="connsiteX57" fmla="*/ 1919952 w 1919435"/>
                <a:gd name="connsiteY57" fmla="*/ 919600 h 1914275"/>
                <a:gd name="connsiteX58" fmla="*/ 1886930 w 1919435"/>
                <a:gd name="connsiteY58" fmla="*/ 958299 h 1914275"/>
                <a:gd name="connsiteX59" fmla="*/ 1754839 w 1919435"/>
                <a:gd name="connsiteY59" fmla="*/ 995965 h 1914275"/>
                <a:gd name="connsiteX60" fmla="*/ 1701178 w 1919435"/>
                <a:gd name="connsiteY60" fmla="*/ 1085229 h 1914275"/>
                <a:gd name="connsiteX61" fmla="*/ 1728524 w 1919435"/>
                <a:gd name="connsiteY61" fmla="*/ 1121348 h 1914275"/>
                <a:gd name="connsiteX62" fmla="*/ 1849779 w 1919435"/>
                <a:gd name="connsiteY62" fmla="*/ 1192552 h 1914275"/>
                <a:gd name="connsiteX63" fmla="*/ 1876094 w 1919435"/>
                <a:gd name="connsiteY63" fmla="*/ 1253954 h 1914275"/>
                <a:gd name="connsiteX64" fmla="*/ 1875062 w 1919435"/>
                <a:gd name="connsiteY64" fmla="*/ 1260145 h 1914275"/>
                <a:gd name="connsiteX65" fmla="*/ 1802309 w 1919435"/>
                <a:gd name="connsiteY65" fmla="*/ 1312259 h 1914275"/>
                <a:gd name="connsiteX66" fmla="*/ 1675379 w 1919435"/>
                <a:gd name="connsiteY66" fmla="*/ 1296264 h 1914275"/>
                <a:gd name="connsiteX67" fmla="*/ 1611398 w 1919435"/>
                <a:gd name="connsiteY67" fmla="*/ 1329286 h 1914275"/>
                <a:gd name="connsiteX68" fmla="*/ 1610365 w 1919435"/>
                <a:gd name="connsiteY68" fmla="*/ 1405651 h 1914275"/>
                <a:gd name="connsiteX69" fmla="*/ 1692406 w 1919435"/>
                <a:gd name="connsiteY69" fmla="*/ 1514006 h 1914275"/>
                <a:gd name="connsiteX70" fmla="*/ 1692406 w 1919435"/>
                <a:gd name="connsiteY70" fmla="*/ 1584695 h 1914275"/>
                <a:gd name="connsiteX71" fmla="*/ 1689310 w 1919435"/>
                <a:gd name="connsiteY71" fmla="*/ 1588307 h 1914275"/>
                <a:gd name="connsiteX72" fmla="*/ 1600562 w 1919435"/>
                <a:gd name="connsiteY72" fmla="*/ 1605850 h 1914275"/>
                <a:gd name="connsiteX73" fmla="*/ 1490659 w 1919435"/>
                <a:gd name="connsiteY73" fmla="*/ 1543933 h 1914275"/>
                <a:gd name="connsiteX74" fmla="*/ 1415326 w 1919435"/>
                <a:gd name="connsiteY74" fmla="*/ 1554769 h 1914275"/>
                <a:gd name="connsiteX75" fmla="*/ 1391075 w 1919435"/>
                <a:gd name="connsiteY75" fmla="*/ 1622877 h 1914275"/>
                <a:gd name="connsiteX76" fmla="*/ 1426677 w 1919435"/>
                <a:gd name="connsiteY76" fmla="*/ 1760128 h 1914275"/>
                <a:gd name="connsiteX77" fmla="*/ 1406554 w 1919435"/>
                <a:gd name="connsiteY77" fmla="*/ 1811725 h 1914275"/>
                <a:gd name="connsiteX78" fmla="*/ 1370436 w 1919435"/>
                <a:gd name="connsiteY78" fmla="*/ 1830300 h 1914275"/>
                <a:gd name="connsiteX79" fmla="*/ 1316258 w 1919435"/>
                <a:gd name="connsiteY79" fmla="*/ 1815337 h 1914275"/>
                <a:gd name="connsiteX80" fmla="*/ 1231122 w 1919435"/>
                <a:gd name="connsiteY80" fmla="*/ 1707498 h 1914275"/>
                <a:gd name="connsiteX81" fmla="*/ 1121219 w 1919435"/>
                <a:gd name="connsiteY81" fmla="*/ 1698210 h 1914275"/>
                <a:gd name="connsiteX82" fmla="*/ 1106771 w 1919435"/>
                <a:gd name="connsiteY82" fmla="*/ 1727105 h 1914275"/>
                <a:gd name="connsiteX83" fmla="*/ 1087165 w 1919435"/>
                <a:gd name="connsiteY83" fmla="*/ 1868999 h 1914275"/>
                <a:gd name="connsiteX84" fmla="*/ 1050014 w 1919435"/>
                <a:gd name="connsiteY84" fmla="*/ 1919049 h 1914275"/>
                <a:gd name="connsiteX85" fmla="*/ 987581 w 1919435"/>
                <a:gd name="connsiteY85" fmla="*/ 1919049 h 1914275"/>
                <a:gd name="connsiteX86" fmla="*/ 960234 w 1919435"/>
                <a:gd name="connsiteY86" fmla="*/ 1880866 h 1914275"/>
                <a:gd name="connsiteX87" fmla="*/ 921535 w 1919435"/>
                <a:gd name="connsiteY87" fmla="*/ 1744132 h 1914275"/>
                <a:gd name="connsiteX88" fmla="*/ 875614 w 1919435"/>
                <a:gd name="connsiteY88" fmla="*/ 1703886 h 1914275"/>
                <a:gd name="connsiteX89" fmla="*/ 847751 w 1919435"/>
                <a:gd name="connsiteY89" fmla="*/ 1700790 h 1914275"/>
                <a:gd name="connsiteX90" fmla="*/ 800281 w 1919435"/>
                <a:gd name="connsiteY90" fmla="*/ 1727105 h 1914275"/>
                <a:gd name="connsiteX91" fmla="*/ 788414 w 1919435"/>
                <a:gd name="connsiteY91" fmla="*/ 1747228 h 1914275"/>
                <a:gd name="connsiteX92" fmla="*/ 723401 w 1919435"/>
                <a:gd name="connsiteY92" fmla="*/ 1857131 h 1914275"/>
                <a:gd name="connsiteX93" fmla="*/ 674383 w 1919435"/>
                <a:gd name="connsiteY93" fmla="*/ 1877254 h 1914275"/>
                <a:gd name="connsiteX94" fmla="*/ 634652 w 1919435"/>
                <a:gd name="connsiteY94" fmla="*/ 1863839 h 1914275"/>
                <a:gd name="connsiteX95" fmla="*/ 607822 w 1919435"/>
                <a:gd name="connsiteY95" fmla="*/ 1813789 h 1914275"/>
                <a:gd name="connsiteX96" fmla="*/ 624848 w 1919435"/>
                <a:gd name="connsiteY96" fmla="*/ 1672927 h 1914275"/>
                <a:gd name="connsiteX97" fmla="*/ 586150 w 1919435"/>
                <a:gd name="connsiteY97" fmla="*/ 1607398 h 1914275"/>
                <a:gd name="connsiteX98" fmla="*/ 514430 w 1919435"/>
                <a:gd name="connsiteY98" fmla="*/ 1611010 h 1914275"/>
                <a:gd name="connsiteX99" fmla="*/ 413814 w 1919435"/>
                <a:gd name="connsiteY99" fmla="*/ 1687375 h 1914275"/>
                <a:gd name="connsiteX100" fmla="*/ 324550 w 1919435"/>
                <a:gd name="connsiteY100" fmla="*/ 1682215 h 1914275"/>
                <a:gd name="connsiteX101" fmla="*/ 316810 w 1919435"/>
                <a:gd name="connsiteY101" fmla="*/ 1674475 h 1914275"/>
                <a:gd name="connsiteX102" fmla="*/ 309071 w 1919435"/>
                <a:gd name="connsiteY102" fmla="*/ 1612558 h 1914275"/>
                <a:gd name="connsiteX103" fmla="*/ 376148 w 1919435"/>
                <a:gd name="connsiteY103" fmla="*/ 1492851 h 1914275"/>
                <a:gd name="connsiteX104" fmla="*/ 387499 w 1919435"/>
                <a:gd name="connsiteY104" fmla="*/ 1456217 h 1914275"/>
                <a:gd name="connsiteX105" fmla="*/ 297203 w 1919435"/>
                <a:gd name="connsiteY105" fmla="*/ 1391720 h 1914275"/>
                <a:gd name="connsiteX106" fmla="*/ 158405 w 1919435"/>
                <a:gd name="connsiteY106" fmla="*/ 1427838 h 1914275"/>
                <a:gd name="connsiteX107" fmla="*/ 114031 w 1919435"/>
                <a:gd name="connsiteY107" fmla="*/ 1412875 h 1914275"/>
                <a:gd name="connsiteX108" fmla="*/ 91844 w 1919435"/>
                <a:gd name="connsiteY108" fmla="*/ 1373660 h 1914275"/>
                <a:gd name="connsiteX109" fmla="*/ 106808 w 1919435"/>
                <a:gd name="connsiteY109" fmla="*/ 1315871 h 1914275"/>
                <a:gd name="connsiteX110" fmla="*/ 209487 w 1919435"/>
                <a:gd name="connsiteY110" fmla="*/ 1234347 h 1914275"/>
                <a:gd name="connsiteX111" fmla="*/ 236834 w 1919435"/>
                <a:gd name="connsiteY111" fmla="*/ 1151274 h 1914275"/>
                <a:gd name="connsiteX112" fmla="*/ 181624 w 1919435"/>
                <a:gd name="connsiteY112" fmla="*/ 1104836 h 1914275"/>
                <a:gd name="connsiteX113" fmla="*/ 52114 w 1919435"/>
                <a:gd name="connsiteY113" fmla="*/ 1087293 h 1914275"/>
                <a:gd name="connsiteX114" fmla="*/ 1032 w 1919435"/>
                <a:gd name="connsiteY114" fmla="*/ 1051175 h 1914275"/>
                <a:gd name="connsiteX115" fmla="*/ 0 w 1919435"/>
                <a:gd name="connsiteY115" fmla="*/ 987194 h 1914275"/>
                <a:gd name="connsiteX116" fmla="*/ 1198616 w 1919435"/>
                <a:gd name="connsiteY116" fmla="*/ 960879 h 1914275"/>
                <a:gd name="connsiteX117" fmla="*/ 958686 w 1919435"/>
                <a:gd name="connsiteY117" fmla="*/ 720949 h 1914275"/>
                <a:gd name="connsiteX118" fmla="*/ 720304 w 1919435"/>
                <a:gd name="connsiteY118" fmla="*/ 959331 h 1914275"/>
                <a:gd name="connsiteX119" fmla="*/ 957654 w 1919435"/>
                <a:gd name="connsiteY119" fmla="*/ 1198744 h 1914275"/>
                <a:gd name="connsiteX120" fmla="*/ 1198616 w 1919435"/>
                <a:gd name="connsiteY120" fmla="*/ 960879 h 1914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1919435" h="1914275">
                  <a:moveTo>
                    <a:pt x="0" y="987194"/>
                  </a:moveTo>
                  <a:cubicBezTo>
                    <a:pt x="8256" y="971714"/>
                    <a:pt x="21155" y="963975"/>
                    <a:pt x="37667" y="959846"/>
                  </a:cubicBezTo>
                  <a:cubicBezTo>
                    <a:pt x="82041" y="947979"/>
                    <a:pt x="125383" y="934564"/>
                    <a:pt x="169757" y="922696"/>
                  </a:cubicBezTo>
                  <a:cubicBezTo>
                    <a:pt x="196587" y="915473"/>
                    <a:pt x="212583" y="900509"/>
                    <a:pt x="215163" y="872130"/>
                  </a:cubicBezTo>
                  <a:cubicBezTo>
                    <a:pt x="215679" y="864907"/>
                    <a:pt x="216710" y="857683"/>
                    <a:pt x="217743" y="850459"/>
                  </a:cubicBezTo>
                  <a:cubicBezTo>
                    <a:pt x="220323" y="826209"/>
                    <a:pt x="209487" y="809697"/>
                    <a:pt x="189364" y="797830"/>
                  </a:cubicBezTo>
                  <a:cubicBezTo>
                    <a:pt x="149118" y="774611"/>
                    <a:pt x="109388" y="750876"/>
                    <a:pt x="69657" y="727657"/>
                  </a:cubicBezTo>
                  <a:cubicBezTo>
                    <a:pt x="40246" y="710629"/>
                    <a:pt x="35087" y="697730"/>
                    <a:pt x="43858" y="664708"/>
                  </a:cubicBezTo>
                  <a:cubicBezTo>
                    <a:pt x="44890" y="661612"/>
                    <a:pt x="45406" y="658516"/>
                    <a:pt x="46438" y="655936"/>
                  </a:cubicBezTo>
                  <a:cubicBezTo>
                    <a:pt x="59337" y="613110"/>
                    <a:pt x="70689" y="604854"/>
                    <a:pt x="114547" y="608982"/>
                  </a:cubicBezTo>
                  <a:cubicBezTo>
                    <a:pt x="156857" y="613110"/>
                    <a:pt x="199167" y="617754"/>
                    <a:pt x="241478" y="623429"/>
                  </a:cubicBezTo>
                  <a:cubicBezTo>
                    <a:pt x="275016" y="627557"/>
                    <a:pt x="289463" y="621881"/>
                    <a:pt x="306491" y="593503"/>
                  </a:cubicBezTo>
                  <a:cubicBezTo>
                    <a:pt x="330741" y="554288"/>
                    <a:pt x="329710" y="541905"/>
                    <a:pt x="301331" y="505271"/>
                  </a:cubicBezTo>
                  <a:cubicBezTo>
                    <a:pt x="274500" y="470700"/>
                    <a:pt x="248185" y="435614"/>
                    <a:pt x="222386" y="400527"/>
                  </a:cubicBezTo>
                  <a:cubicBezTo>
                    <a:pt x="206907" y="379888"/>
                    <a:pt x="206907" y="362861"/>
                    <a:pt x="222386" y="342222"/>
                  </a:cubicBezTo>
                  <a:cubicBezTo>
                    <a:pt x="230126" y="331902"/>
                    <a:pt x="238382" y="321583"/>
                    <a:pt x="248185" y="313327"/>
                  </a:cubicBezTo>
                  <a:cubicBezTo>
                    <a:pt x="267792" y="296816"/>
                    <a:pt x="281208" y="294752"/>
                    <a:pt x="303395" y="307135"/>
                  </a:cubicBezTo>
                  <a:cubicBezTo>
                    <a:pt x="342609" y="328806"/>
                    <a:pt x="382856" y="348929"/>
                    <a:pt x="420522" y="373180"/>
                  </a:cubicBezTo>
                  <a:cubicBezTo>
                    <a:pt x="463864" y="401043"/>
                    <a:pt x="493791" y="382468"/>
                    <a:pt x="525265" y="343770"/>
                  </a:cubicBezTo>
                  <a:cubicBezTo>
                    <a:pt x="535585" y="330870"/>
                    <a:pt x="531973" y="313843"/>
                    <a:pt x="527845" y="298364"/>
                  </a:cubicBezTo>
                  <a:cubicBezTo>
                    <a:pt x="516493" y="254506"/>
                    <a:pt x="505142" y="210647"/>
                    <a:pt x="493791" y="166789"/>
                  </a:cubicBezTo>
                  <a:cubicBezTo>
                    <a:pt x="485535" y="135315"/>
                    <a:pt x="490694" y="122415"/>
                    <a:pt x="518557" y="105904"/>
                  </a:cubicBezTo>
                  <a:cubicBezTo>
                    <a:pt x="524749" y="102292"/>
                    <a:pt x="530941" y="98680"/>
                    <a:pt x="537649" y="95585"/>
                  </a:cubicBezTo>
                  <a:cubicBezTo>
                    <a:pt x="571187" y="80105"/>
                    <a:pt x="586150" y="83717"/>
                    <a:pt x="608853" y="113128"/>
                  </a:cubicBezTo>
                  <a:cubicBezTo>
                    <a:pt x="636200" y="147698"/>
                    <a:pt x="663547" y="182785"/>
                    <a:pt x="690894" y="217355"/>
                  </a:cubicBezTo>
                  <a:cubicBezTo>
                    <a:pt x="716693" y="249346"/>
                    <a:pt x="777062" y="249346"/>
                    <a:pt x="802861" y="216839"/>
                  </a:cubicBezTo>
                  <a:cubicBezTo>
                    <a:pt x="813697" y="202908"/>
                    <a:pt x="813697" y="185365"/>
                    <a:pt x="816277" y="169369"/>
                  </a:cubicBezTo>
                  <a:cubicBezTo>
                    <a:pt x="822468" y="129123"/>
                    <a:pt x="827628" y="88877"/>
                    <a:pt x="832788" y="48631"/>
                  </a:cubicBezTo>
                  <a:cubicBezTo>
                    <a:pt x="836916" y="16640"/>
                    <a:pt x="845687" y="7868"/>
                    <a:pt x="877677" y="2193"/>
                  </a:cubicBezTo>
                  <a:cubicBezTo>
                    <a:pt x="891093" y="-387"/>
                    <a:pt x="904509" y="-387"/>
                    <a:pt x="917924" y="645"/>
                  </a:cubicBezTo>
                  <a:cubicBezTo>
                    <a:pt x="937531" y="1677"/>
                    <a:pt x="950947" y="11996"/>
                    <a:pt x="956106" y="31603"/>
                  </a:cubicBezTo>
                  <a:cubicBezTo>
                    <a:pt x="968490" y="75461"/>
                    <a:pt x="981389" y="119835"/>
                    <a:pt x="993772" y="163693"/>
                  </a:cubicBezTo>
                  <a:cubicBezTo>
                    <a:pt x="1006672" y="208584"/>
                    <a:pt x="1043822" y="229739"/>
                    <a:pt x="1089745" y="217871"/>
                  </a:cubicBezTo>
                  <a:cubicBezTo>
                    <a:pt x="1104707" y="214259"/>
                    <a:pt x="1113479" y="203424"/>
                    <a:pt x="1120703" y="191040"/>
                  </a:cubicBezTo>
                  <a:cubicBezTo>
                    <a:pt x="1144438" y="150278"/>
                    <a:pt x="1168689" y="109516"/>
                    <a:pt x="1192940" y="68754"/>
                  </a:cubicBezTo>
                  <a:cubicBezTo>
                    <a:pt x="1208419" y="42439"/>
                    <a:pt x="1221835" y="36763"/>
                    <a:pt x="1251245" y="44503"/>
                  </a:cubicBezTo>
                  <a:cubicBezTo>
                    <a:pt x="1310067" y="59466"/>
                    <a:pt x="1317806" y="72366"/>
                    <a:pt x="1309035" y="137895"/>
                  </a:cubicBezTo>
                  <a:cubicBezTo>
                    <a:pt x="1303875" y="177109"/>
                    <a:pt x="1299231" y="216323"/>
                    <a:pt x="1294587" y="255538"/>
                  </a:cubicBezTo>
                  <a:cubicBezTo>
                    <a:pt x="1294071" y="259665"/>
                    <a:pt x="1294071" y="263793"/>
                    <a:pt x="1294587" y="267921"/>
                  </a:cubicBezTo>
                  <a:cubicBezTo>
                    <a:pt x="1301295" y="309715"/>
                    <a:pt x="1364760" y="338610"/>
                    <a:pt x="1399331" y="314359"/>
                  </a:cubicBezTo>
                  <a:cubicBezTo>
                    <a:pt x="1438545" y="286496"/>
                    <a:pt x="1476211" y="257085"/>
                    <a:pt x="1514394" y="228191"/>
                  </a:cubicBezTo>
                  <a:cubicBezTo>
                    <a:pt x="1542256" y="207036"/>
                    <a:pt x="1556188" y="207552"/>
                    <a:pt x="1584050" y="229223"/>
                  </a:cubicBezTo>
                  <a:cubicBezTo>
                    <a:pt x="1587663" y="232319"/>
                    <a:pt x="1591274" y="234898"/>
                    <a:pt x="1594886" y="238510"/>
                  </a:cubicBezTo>
                  <a:cubicBezTo>
                    <a:pt x="1627393" y="269469"/>
                    <a:pt x="1628941" y="278757"/>
                    <a:pt x="1606754" y="317971"/>
                  </a:cubicBezTo>
                  <a:cubicBezTo>
                    <a:pt x="1585599" y="355637"/>
                    <a:pt x="1565475" y="393819"/>
                    <a:pt x="1543288" y="430970"/>
                  </a:cubicBezTo>
                  <a:cubicBezTo>
                    <a:pt x="1527293" y="458317"/>
                    <a:pt x="1534517" y="481020"/>
                    <a:pt x="1552060" y="504239"/>
                  </a:cubicBezTo>
                  <a:cubicBezTo>
                    <a:pt x="1569604" y="527458"/>
                    <a:pt x="1589726" y="538809"/>
                    <a:pt x="1619137" y="531069"/>
                  </a:cubicBezTo>
                  <a:cubicBezTo>
                    <a:pt x="1664543" y="519202"/>
                    <a:pt x="1709949" y="507850"/>
                    <a:pt x="1754839" y="495467"/>
                  </a:cubicBezTo>
                  <a:cubicBezTo>
                    <a:pt x="1783734" y="487727"/>
                    <a:pt x="1796634" y="492371"/>
                    <a:pt x="1812629" y="517654"/>
                  </a:cubicBezTo>
                  <a:cubicBezTo>
                    <a:pt x="1819853" y="528490"/>
                    <a:pt x="1826044" y="539841"/>
                    <a:pt x="1830172" y="552225"/>
                  </a:cubicBezTo>
                  <a:cubicBezTo>
                    <a:pt x="1837912" y="574412"/>
                    <a:pt x="1834299" y="588343"/>
                    <a:pt x="1815724" y="603306"/>
                  </a:cubicBezTo>
                  <a:cubicBezTo>
                    <a:pt x="1777026" y="634265"/>
                    <a:pt x="1738844" y="665224"/>
                    <a:pt x="1699630" y="695666"/>
                  </a:cubicBezTo>
                  <a:cubicBezTo>
                    <a:pt x="1680022" y="710629"/>
                    <a:pt x="1674862" y="729205"/>
                    <a:pt x="1678990" y="751908"/>
                  </a:cubicBezTo>
                  <a:cubicBezTo>
                    <a:pt x="1680539" y="759647"/>
                    <a:pt x="1683119" y="766871"/>
                    <a:pt x="1685182" y="774611"/>
                  </a:cubicBezTo>
                  <a:cubicBezTo>
                    <a:pt x="1691890" y="798862"/>
                    <a:pt x="1707885" y="812277"/>
                    <a:pt x="1732652" y="815373"/>
                  </a:cubicBezTo>
                  <a:cubicBezTo>
                    <a:pt x="1779606" y="821565"/>
                    <a:pt x="1826560" y="828272"/>
                    <a:pt x="1872998" y="834464"/>
                  </a:cubicBezTo>
                  <a:cubicBezTo>
                    <a:pt x="1900861" y="838076"/>
                    <a:pt x="1915308" y="851491"/>
                    <a:pt x="1918404" y="879354"/>
                  </a:cubicBezTo>
                  <a:cubicBezTo>
                    <a:pt x="1919952" y="892770"/>
                    <a:pt x="1921500" y="906185"/>
                    <a:pt x="1919952" y="919600"/>
                  </a:cubicBezTo>
                  <a:cubicBezTo>
                    <a:pt x="1917372" y="940755"/>
                    <a:pt x="1906536" y="952623"/>
                    <a:pt x="1886930" y="958299"/>
                  </a:cubicBezTo>
                  <a:cubicBezTo>
                    <a:pt x="1843071" y="970682"/>
                    <a:pt x="1798697" y="983065"/>
                    <a:pt x="1754839" y="995965"/>
                  </a:cubicBezTo>
                  <a:cubicBezTo>
                    <a:pt x="1712013" y="1008348"/>
                    <a:pt x="1692406" y="1040855"/>
                    <a:pt x="1701178" y="1085229"/>
                  </a:cubicBezTo>
                  <a:cubicBezTo>
                    <a:pt x="1704273" y="1102256"/>
                    <a:pt x="1714077" y="1113092"/>
                    <a:pt x="1728524" y="1121348"/>
                  </a:cubicBezTo>
                  <a:cubicBezTo>
                    <a:pt x="1768771" y="1145083"/>
                    <a:pt x="1809016" y="1168817"/>
                    <a:pt x="1849779" y="1192552"/>
                  </a:cubicBezTo>
                  <a:cubicBezTo>
                    <a:pt x="1879706" y="1210096"/>
                    <a:pt x="1884350" y="1220415"/>
                    <a:pt x="1876094" y="1253954"/>
                  </a:cubicBezTo>
                  <a:cubicBezTo>
                    <a:pt x="1875578" y="1256018"/>
                    <a:pt x="1875578" y="1258082"/>
                    <a:pt x="1875062" y="1260145"/>
                  </a:cubicBezTo>
                  <a:cubicBezTo>
                    <a:pt x="1862678" y="1300908"/>
                    <a:pt x="1848747" y="1321031"/>
                    <a:pt x="1802309" y="1312259"/>
                  </a:cubicBezTo>
                  <a:cubicBezTo>
                    <a:pt x="1760515" y="1304003"/>
                    <a:pt x="1717689" y="1302456"/>
                    <a:pt x="1675379" y="1296264"/>
                  </a:cubicBezTo>
                  <a:cubicBezTo>
                    <a:pt x="1645452" y="1292136"/>
                    <a:pt x="1625845" y="1304003"/>
                    <a:pt x="1611398" y="1329286"/>
                  </a:cubicBezTo>
                  <a:cubicBezTo>
                    <a:pt x="1596434" y="1355085"/>
                    <a:pt x="1589726" y="1379336"/>
                    <a:pt x="1610365" y="1405651"/>
                  </a:cubicBezTo>
                  <a:cubicBezTo>
                    <a:pt x="1638228" y="1441254"/>
                    <a:pt x="1665059" y="1477888"/>
                    <a:pt x="1692406" y="1514006"/>
                  </a:cubicBezTo>
                  <a:cubicBezTo>
                    <a:pt x="1715109" y="1543417"/>
                    <a:pt x="1715109" y="1555285"/>
                    <a:pt x="1692406" y="1584695"/>
                  </a:cubicBezTo>
                  <a:cubicBezTo>
                    <a:pt x="1691374" y="1585727"/>
                    <a:pt x="1690342" y="1587275"/>
                    <a:pt x="1689310" y="1588307"/>
                  </a:cubicBezTo>
                  <a:cubicBezTo>
                    <a:pt x="1659383" y="1620298"/>
                    <a:pt x="1647516" y="1634229"/>
                    <a:pt x="1600562" y="1605850"/>
                  </a:cubicBezTo>
                  <a:cubicBezTo>
                    <a:pt x="1564444" y="1584179"/>
                    <a:pt x="1526261" y="1565604"/>
                    <a:pt x="1490659" y="1543933"/>
                  </a:cubicBezTo>
                  <a:cubicBezTo>
                    <a:pt x="1461248" y="1526390"/>
                    <a:pt x="1438545" y="1536709"/>
                    <a:pt x="1415326" y="1554769"/>
                  </a:cubicBezTo>
                  <a:cubicBezTo>
                    <a:pt x="1392107" y="1572312"/>
                    <a:pt x="1382819" y="1593467"/>
                    <a:pt x="1391075" y="1622877"/>
                  </a:cubicBezTo>
                  <a:cubicBezTo>
                    <a:pt x="1403974" y="1668284"/>
                    <a:pt x="1415326" y="1714205"/>
                    <a:pt x="1426677" y="1760128"/>
                  </a:cubicBezTo>
                  <a:cubicBezTo>
                    <a:pt x="1432870" y="1784894"/>
                    <a:pt x="1427710" y="1798310"/>
                    <a:pt x="1406554" y="1811725"/>
                  </a:cubicBezTo>
                  <a:cubicBezTo>
                    <a:pt x="1395203" y="1818949"/>
                    <a:pt x="1383335" y="1825657"/>
                    <a:pt x="1370436" y="1830300"/>
                  </a:cubicBezTo>
                  <a:cubicBezTo>
                    <a:pt x="1347733" y="1838556"/>
                    <a:pt x="1331222" y="1834428"/>
                    <a:pt x="1316258" y="1815337"/>
                  </a:cubicBezTo>
                  <a:cubicBezTo>
                    <a:pt x="1287879" y="1779735"/>
                    <a:pt x="1259501" y="1743616"/>
                    <a:pt x="1231122" y="1707498"/>
                  </a:cubicBezTo>
                  <a:cubicBezTo>
                    <a:pt x="1203775" y="1673443"/>
                    <a:pt x="1154242" y="1668800"/>
                    <a:pt x="1121219" y="1698210"/>
                  </a:cubicBezTo>
                  <a:cubicBezTo>
                    <a:pt x="1112447" y="1705950"/>
                    <a:pt x="1108320" y="1715753"/>
                    <a:pt x="1106771" y="1727105"/>
                  </a:cubicBezTo>
                  <a:cubicBezTo>
                    <a:pt x="1100064" y="1774575"/>
                    <a:pt x="1092324" y="1821529"/>
                    <a:pt x="1087165" y="1868999"/>
                  </a:cubicBezTo>
                  <a:cubicBezTo>
                    <a:pt x="1084068" y="1893766"/>
                    <a:pt x="1074265" y="1911309"/>
                    <a:pt x="1050014" y="1919049"/>
                  </a:cubicBezTo>
                  <a:cubicBezTo>
                    <a:pt x="1029375" y="1919049"/>
                    <a:pt x="1008220" y="1919049"/>
                    <a:pt x="987581" y="1919049"/>
                  </a:cubicBezTo>
                  <a:cubicBezTo>
                    <a:pt x="973133" y="1910277"/>
                    <a:pt x="964878" y="1897377"/>
                    <a:pt x="960234" y="1880866"/>
                  </a:cubicBezTo>
                  <a:cubicBezTo>
                    <a:pt x="947851" y="1835460"/>
                    <a:pt x="933919" y="1790054"/>
                    <a:pt x="921535" y="1744132"/>
                  </a:cubicBezTo>
                  <a:cubicBezTo>
                    <a:pt x="914828" y="1719881"/>
                    <a:pt x="899865" y="1706982"/>
                    <a:pt x="875614" y="1703886"/>
                  </a:cubicBezTo>
                  <a:cubicBezTo>
                    <a:pt x="866326" y="1702854"/>
                    <a:pt x="857038" y="1701306"/>
                    <a:pt x="847751" y="1700790"/>
                  </a:cubicBezTo>
                  <a:cubicBezTo>
                    <a:pt x="826080" y="1699242"/>
                    <a:pt x="811117" y="1709046"/>
                    <a:pt x="800281" y="1727105"/>
                  </a:cubicBezTo>
                  <a:cubicBezTo>
                    <a:pt x="796153" y="1733813"/>
                    <a:pt x="792541" y="1740520"/>
                    <a:pt x="788414" y="1747228"/>
                  </a:cubicBezTo>
                  <a:cubicBezTo>
                    <a:pt x="766742" y="1783862"/>
                    <a:pt x="745587" y="1821013"/>
                    <a:pt x="723401" y="1857131"/>
                  </a:cubicBezTo>
                  <a:cubicBezTo>
                    <a:pt x="711533" y="1877254"/>
                    <a:pt x="697085" y="1882414"/>
                    <a:pt x="674383" y="1877254"/>
                  </a:cubicBezTo>
                  <a:cubicBezTo>
                    <a:pt x="660451" y="1874158"/>
                    <a:pt x="647552" y="1869515"/>
                    <a:pt x="634652" y="1863839"/>
                  </a:cubicBezTo>
                  <a:cubicBezTo>
                    <a:pt x="611949" y="1853003"/>
                    <a:pt x="604726" y="1839072"/>
                    <a:pt x="607822" y="1813789"/>
                  </a:cubicBezTo>
                  <a:cubicBezTo>
                    <a:pt x="613497" y="1766835"/>
                    <a:pt x="618141" y="1719881"/>
                    <a:pt x="624848" y="1672927"/>
                  </a:cubicBezTo>
                  <a:cubicBezTo>
                    <a:pt x="629492" y="1639905"/>
                    <a:pt x="611949" y="1621846"/>
                    <a:pt x="586150" y="1607398"/>
                  </a:cubicBezTo>
                  <a:cubicBezTo>
                    <a:pt x="560868" y="1593467"/>
                    <a:pt x="538165" y="1591403"/>
                    <a:pt x="514430" y="1611010"/>
                  </a:cubicBezTo>
                  <a:cubicBezTo>
                    <a:pt x="481407" y="1637325"/>
                    <a:pt x="446836" y="1661576"/>
                    <a:pt x="413814" y="1687375"/>
                  </a:cubicBezTo>
                  <a:cubicBezTo>
                    <a:pt x="380276" y="1713690"/>
                    <a:pt x="365828" y="1719365"/>
                    <a:pt x="324550" y="1682215"/>
                  </a:cubicBezTo>
                  <a:cubicBezTo>
                    <a:pt x="321970" y="1679635"/>
                    <a:pt x="319390" y="1677055"/>
                    <a:pt x="316810" y="1674475"/>
                  </a:cubicBezTo>
                  <a:cubicBezTo>
                    <a:pt x="296687" y="1653836"/>
                    <a:pt x="294623" y="1637841"/>
                    <a:pt x="309071" y="1612558"/>
                  </a:cubicBezTo>
                  <a:cubicBezTo>
                    <a:pt x="331258" y="1572828"/>
                    <a:pt x="353960" y="1532581"/>
                    <a:pt x="376148" y="1492851"/>
                  </a:cubicBezTo>
                  <a:cubicBezTo>
                    <a:pt x="382339" y="1481500"/>
                    <a:pt x="389047" y="1470148"/>
                    <a:pt x="387499" y="1456217"/>
                  </a:cubicBezTo>
                  <a:cubicBezTo>
                    <a:pt x="383887" y="1414423"/>
                    <a:pt x="337449" y="1381400"/>
                    <a:pt x="297203" y="1391720"/>
                  </a:cubicBezTo>
                  <a:cubicBezTo>
                    <a:pt x="250765" y="1403587"/>
                    <a:pt x="204327" y="1415455"/>
                    <a:pt x="158405" y="1427838"/>
                  </a:cubicBezTo>
                  <a:cubicBezTo>
                    <a:pt x="139830" y="1432998"/>
                    <a:pt x="125899" y="1427322"/>
                    <a:pt x="114031" y="1412875"/>
                  </a:cubicBezTo>
                  <a:cubicBezTo>
                    <a:pt x="104228" y="1401007"/>
                    <a:pt x="98036" y="1387592"/>
                    <a:pt x="91844" y="1373660"/>
                  </a:cubicBezTo>
                  <a:cubicBezTo>
                    <a:pt x="81525" y="1349409"/>
                    <a:pt x="86169" y="1331866"/>
                    <a:pt x="106808" y="1315871"/>
                  </a:cubicBezTo>
                  <a:cubicBezTo>
                    <a:pt x="140862" y="1288524"/>
                    <a:pt x="175432" y="1261693"/>
                    <a:pt x="209487" y="1234347"/>
                  </a:cubicBezTo>
                  <a:cubicBezTo>
                    <a:pt x="245605" y="1206484"/>
                    <a:pt x="248701" y="1194616"/>
                    <a:pt x="236834" y="1151274"/>
                  </a:cubicBezTo>
                  <a:cubicBezTo>
                    <a:pt x="228578" y="1122896"/>
                    <a:pt x="211551" y="1107932"/>
                    <a:pt x="181624" y="1104836"/>
                  </a:cubicBezTo>
                  <a:cubicBezTo>
                    <a:pt x="138282" y="1100192"/>
                    <a:pt x="95456" y="1091937"/>
                    <a:pt x="52114" y="1087293"/>
                  </a:cubicBezTo>
                  <a:cubicBezTo>
                    <a:pt x="27347" y="1084713"/>
                    <a:pt x="9804" y="1074910"/>
                    <a:pt x="1032" y="1051175"/>
                  </a:cubicBezTo>
                  <a:cubicBezTo>
                    <a:pt x="0" y="1028988"/>
                    <a:pt x="0" y="1008348"/>
                    <a:pt x="0" y="987194"/>
                  </a:cubicBezTo>
                  <a:close/>
                  <a:moveTo>
                    <a:pt x="1198616" y="960879"/>
                  </a:moveTo>
                  <a:cubicBezTo>
                    <a:pt x="1200163" y="838592"/>
                    <a:pt x="1104192" y="720433"/>
                    <a:pt x="958686" y="720949"/>
                  </a:cubicBezTo>
                  <a:cubicBezTo>
                    <a:pt x="824016" y="721465"/>
                    <a:pt x="720821" y="824145"/>
                    <a:pt x="720304" y="959331"/>
                  </a:cubicBezTo>
                  <a:cubicBezTo>
                    <a:pt x="719788" y="1096581"/>
                    <a:pt x="827628" y="1197712"/>
                    <a:pt x="957654" y="1198744"/>
                  </a:cubicBezTo>
                  <a:cubicBezTo>
                    <a:pt x="1090776" y="1199776"/>
                    <a:pt x="1198100" y="1092969"/>
                    <a:pt x="1198616" y="960879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A05E6556-C66E-421B-B7D3-709644D56DDA}"/>
                </a:ext>
              </a:extLst>
            </p:cNvPr>
            <p:cNvGrpSpPr/>
            <p:nvPr/>
          </p:nvGrpSpPr>
          <p:grpSpPr>
            <a:xfrm>
              <a:off x="7392963" y="2648852"/>
              <a:ext cx="1838947" cy="1835405"/>
              <a:chOff x="7167947" y="1624190"/>
              <a:chExt cx="2677922" cy="2672763"/>
            </a:xfrm>
            <a:grpFill/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6513AB7-70B6-41AE-BAF5-4E84C65AB256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2" cy="2672763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356123C7-5F64-4F5E-94DF-CE50049E0840}"/>
                  </a:ext>
                </a:extLst>
              </p:cNvPr>
              <p:cNvSpPr/>
              <p:nvPr/>
            </p:nvSpPr>
            <p:spPr>
              <a:xfrm>
                <a:off x="7558586" y="2011427"/>
                <a:ext cx="1898797" cy="1893637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51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A51BEBA6-51A0-40FD-A445-F1CF56E3FB1A}"/>
              </a:ext>
            </a:extLst>
          </p:cNvPr>
          <p:cNvSpPr/>
          <p:nvPr userDrawn="1"/>
        </p:nvSpPr>
        <p:spPr>
          <a:xfrm>
            <a:off x="2978093" y="369489"/>
            <a:ext cx="623915" cy="635123"/>
          </a:xfrm>
          <a:custGeom>
            <a:avLst/>
            <a:gdLst>
              <a:gd name="connsiteX0" fmla="*/ 879664 w 1723364"/>
              <a:gd name="connsiteY0" fmla="*/ 267 h 1754322"/>
              <a:gd name="connsiteX1" fmla="*/ 964801 w 1723364"/>
              <a:gd name="connsiteY1" fmla="*/ 5943 h 1754322"/>
              <a:gd name="connsiteX2" fmla="*/ 979248 w 1723364"/>
              <a:gd name="connsiteY2" fmla="*/ 18843 h 1754322"/>
              <a:gd name="connsiteX3" fmla="*/ 977700 w 1723364"/>
              <a:gd name="connsiteY3" fmla="*/ 158673 h 1754322"/>
              <a:gd name="connsiteX4" fmla="*/ 968928 w 1723364"/>
              <a:gd name="connsiteY4" fmla="*/ 213366 h 1754322"/>
              <a:gd name="connsiteX5" fmla="*/ 979764 w 1723364"/>
              <a:gd name="connsiteY5" fmla="*/ 229877 h 1754322"/>
              <a:gd name="connsiteX6" fmla="*/ 1149520 w 1723364"/>
              <a:gd name="connsiteY6" fmla="*/ 285087 h 1754322"/>
              <a:gd name="connsiteX7" fmla="*/ 1166548 w 1723364"/>
              <a:gd name="connsiteY7" fmla="*/ 278379 h 1754322"/>
              <a:gd name="connsiteX8" fmla="*/ 1210406 w 1723364"/>
              <a:gd name="connsiteY8" fmla="*/ 190663 h 1754322"/>
              <a:gd name="connsiteX9" fmla="*/ 1263035 w 1723364"/>
              <a:gd name="connsiteY9" fmla="*/ 123070 h 1754322"/>
              <a:gd name="connsiteX10" fmla="*/ 1304314 w 1723364"/>
              <a:gd name="connsiteY10" fmla="*/ 119458 h 1754322"/>
              <a:gd name="connsiteX11" fmla="*/ 1458075 w 1723364"/>
              <a:gd name="connsiteY11" fmla="*/ 231941 h 1754322"/>
              <a:gd name="connsiteX12" fmla="*/ 1462203 w 1723364"/>
              <a:gd name="connsiteY12" fmla="*/ 251549 h 1754322"/>
              <a:gd name="connsiteX13" fmla="*/ 1461171 w 1723364"/>
              <a:gd name="connsiteY13" fmla="*/ 254128 h 1754322"/>
              <a:gd name="connsiteX14" fmla="*/ 1396158 w 1723364"/>
              <a:gd name="connsiteY14" fmla="*/ 347004 h 1754322"/>
              <a:gd name="connsiteX15" fmla="*/ 1337336 w 1723364"/>
              <a:gd name="connsiteY15" fmla="*/ 404794 h 1754322"/>
              <a:gd name="connsiteX16" fmla="*/ 1336304 w 1723364"/>
              <a:gd name="connsiteY16" fmla="*/ 419757 h 1754322"/>
              <a:gd name="connsiteX17" fmla="*/ 1369327 w 1723364"/>
              <a:gd name="connsiteY17" fmla="*/ 457939 h 1754322"/>
              <a:gd name="connsiteX18" fmla="*/ 1442596 w 1723364"/>
              <a:gd name="connsiteY18" fmla="*/ 565263 h 1754322"/>
              <a:gd name="connsiteX19" fmla="*/ 1462719 w 1723364"/>
              <a:gd name="connsiteY19" fmla="*/ 570938 h 1754322"/>
              <a:gd name="connsiteX20" fmla="*/ 1573138 w 1723364"/>
              <a:gd name="connsiteY20" fmla="*/ 514697 h 1754322"/>
              <a:gd name="connsiteX21" fmla="*/ 1650018 w 1723364"/>
              <a:gd name="connsiteY21" fmla="*/ 501281 h 1754322"/>
              <a:gd name="connsiteX22" fmla="*/ 1659822 w 1723364"/>
              <a:gd name="connsiteY22" fmla="*/ 509537 h 1754322"/>
              <a:gd name="connsiteX23" fmla="*/ 1724835 w 1723364"/>
              <a:gd name="connsiteY23" fmla="*/ 709220 h 1754322"/>
              <a:gd name="connsiteX24" fmla="*/ 1717611 w 1723364"/>
              <a:gd name="connsiteY24" fmla="*/ 723668 h 1754322"/>
              <a:gd name="connsiteX25" fmla="*/ 1671173 w 1723364"/>
              <a:gd name="connsiteY25" fmla="*/ 748950 h 1754322"/>
              <a:gd name="connsiteX26" fmla="*/ 1618544 w 1723364"/>
              <a:gd name="connsiteY26" fmla="*/ 760302 h 1754322"/>
              <a:gd name="connsiteX27" fmla="*/ 1529280 w 1723364"/>
              <a:gd name="connsiteY27" fmla="*/ 774234 h 1754322"/>
              <a:gd name="connsiteX28" fmla="*/ 1515349 w 1723364"/>
              <a:gd name="connsiteY28" fmla="*/ 791777 h 1754322"/>
              <a:gd name="connsiteX29" fmla="*/ 1521024 w 1723364"/>
              <a:gd name="connsiteY29" fmla="*/ 857306 h 1754322"/>
              <a:gd name="connsiteX30" fmla="*/ 1516380 w 1723364"/>
              <a:gd name="connsiteY30" fmla="*/ 953794 h 1754322"/>
              <a:gd name="connsiteX31" fmla="*/ 1538567 w 1723364"/>
              <a:gd name="connsiteY31" fmla="*/ 983720 h 1754322"/>
              <a:gd name="connsiteX32" fmla="*/ 1653114 w 1723364"/>
              <a:gd name="connsiteY32" fmla="*/ 1001779 h 1754322"/>
              <a:gd name="connsiteX33" fmla="*/ 1700584 w 1723364"/>
              <a:gd name="connsiteY33" fmla="*/ 1024483 h 1754322"/>
              <a:gd name="connsiteX34" fmla="*/ 1719675 w 1723364"/>
              <a:gd name="connsiteY34" fmla="*/ 1067825 h 1754322"/>
              <a:gd name="connsiteX35" fmla="*/ 1661370 w 1723364"/>
              <a:gd name="connsiteY35" fmla="*/ 1243773 h 1754322"/>
              <a:gd name="connsiteX36" fmla="*/ 1641763 w 1723364"/>
              <a:gd name="connsiteY36" fmla="*/ 1255124 h 1754322"/>
              <a:gd name="connsiteX37" fmla="*/ 1541663 w 1723364"/>
              <a:gd name="connsiteY37" fmla="*/ 1226230 h 1754322"/>
              <a:gd name="connsiteX38" fmla="*/ 1461687 w 1723364"/>
              <a:gd name="connsiteY38" fmla="*/ 1184436 h 1754322"/>
              <a:gd name="connsiteX39" fmla="*/ 1444143 w 1723364"/>
              <a:gd name="connsiteY39" fmla="*/ 1189079 h 1754322"/>
              <a:gd name="connsiteX40" fmla="*/ 1339400 w 1723364"/>
              <a:gd name="connsiteY40" fmla="*/ 1333553 h 1754322"/>
              <a:gd name="connsiteX41" fmla="*/ 1339916 w 1723364"/>
              <a:gd name="connsiteY41" fmla="*/ 1353160 h 1754322"/>
              <a:gd name="connsiteX42" fmla="*/ 1430212 w 1723364"/>
              <a:gd name="connsiteY42" fmla="*/ 1443456 h 1754322"/>
              <a:gd name="connsiteX43" fmla="*/ 1465814 w 1723364"/>
              <a:gd name="connsiteY43" fmla="*/ 1511565 h 1754322"/>
              <a:gd name="connsiteX44" fmla="*/ 1461171 w 1723364"/>
              <a:gd name="connsiteY44" fmla="*/ 1521369 h 1754322"/>
              <a:gd name="connsiteX45" fmla="*/ 1290382 w 1723364"/>
              <a:gd name="connsiteY45" fmla="*/ 1645203 h 1754322"/>
              <a:gd name="connsiteX46" fmla="*/ 1275419 w 1723364"/>
              <a:gd name="connsiteY46" fmla="*/ 1643655 h 1754322"/>
              <a:gd name="connsiteX47" fmla="*/ 1207310 w 1723364"/>
              <a:gd name="connsiteY47" fmla="*/ 1558003 h 1754322"/>
              <a:gd name="connsiteX48" fmla="*/ 1167064 w 1723364"/>
              <a:gd name="connsiteY48" fmla="*/ 1477511 h 1754322"/>
              <a:gd name="connsiteX49" fmla="*/ 1150036 w 1723364"/>
              <a:gd name="connsiteY49" fmla="*/ 1470803 h 1754322"/>
              <a:gd name="connsiteX50" fmla="*/ 981312 w 1723364"/>
              <a:gd name="connsiteY50" fmla="*/ 1526013 h 1754322"/>
              <a:gd name="connsiteX51" fmla="*/ 969960 w 1723364"/>
              <a:gd name="connsiteY51" fmla="*/ 1544072 h 1754322"/>
              <a:gd name="connsiteX52" fmla="*/ 989052 w 1723364"/>
              <a:gd name="connsiteY52" fmla="*/ 1663779 h 1754322"/>
              <a:gd name="connsiteX53" fmla="*/ 978216 w 1723364"/>
              <a:gd name="connsiteY53" fmla="*/ 1743755 h 1754322"/>
              <a:gd name="connsiteX54" fmla="*/ 966864 w 1723364"/>
              <a:gd name="connsiteY54" fmla="*/ 1749947 h 1754322"/>
              <a:gd name="connsiteX55" fmla="*/ 758410 w 1723364"/>
              <a:gd name="connsiteY55" fmla="*/ 1749947 h 1754322"/>
              <a:gd name="connsiteX56" fmla="*/ 745510 w 1723364"/>
              <a:gd name="connsiteY56" fmla="*/ 1737047 h 1754322"/>
              <a:gd name="connsiteX57" fmla="*/ 747058 w 1723364"/>
              <a:gd name="connsiteY57" fmla="*/ 1598249 h 1754322"/>
              <a:gd name="connsiteX58" fmla="*/ 756346 w 1723364"/>
              <a:gd name="connsiteY58" fmla="*/ 1543556 h 1754322"/>
              <a:gd name="connsiteX59" fmla="*/ 744478 w 1723364"/>
              <a:gd name="connsiteY59" fmla="*/ 1525496 h 1754322"/>
              <a:gd name="connsiteX60" fmla="*/ 575754 w 1723364"/>
              <a:gd name="connsiteY60" fmla="*/ 1470287 h 1754322"/>
              <a:gd name="connsiteX61" fmla="*/ 559758 w 1723364"/>
              <a:gd name="connsiteY61" fmla="*/ 1475963 h 1754322"/>
              <a:gd name="connsiteX62" fmla="*/ 504549 w 1723364"/>
              <a:gd name="connsiteY62" fmla="*/ 1585350 h 1754322"/>
              <a:gd name="connsiteX63" fmla="*/ 447275 w 1723364"/>
              <a:gd name="connsiteY63" fmla="*/ 1645719 h 1754322"/>
              <a:gd name="connsiteX64" fmla="*/ 434376 w 1723364"/>
              <a:gd name="connsiteY64" fmla="*/ 1643655 h 1754322"/>
              <a:gd name="connsiteX65" fmla="*/ 290418 w 1723364"/>
              <a:gd name="connsiteY65" fmla="*/ 1542008 h 1754322"/>
              <a:gd name="connsiteX66" fmla="*/ 265651 w 1723364"/>
              <a:gd name="connsiteY66" fmla="*/ 1521369 h 1754322"/>
              <a:gd name="connsiteX67" fmla="*/ 262039 w 1723364"/>
              <a:gd name="connsiteY67" fmla="*/ 1505889 h 1754322"/>
              <a:gd name="connsiteX68" fmla="*/ 321893 w 1723364"/>
              <a:gd name="connsiteY68" fmla="*/ 1415593 h 1754322"/>
              <a:gd name="connsiteX69" fmla="*/ 386906 w 1723364"/>
              <a:gd name="connsiteY69" fmla="*/ 1351096 h 1754322"/>
              <a:gd name="connsiteX70" fmla="*/ 387938 w 1723364"/>
              <a:gd name="connsiteY70" fmla="*/ 1334069 h 1754322"/>
              <a:gd name="connsiteX71" fmla="*/ 354915 w 1723364"/>
              <a:gd name="connsiteY71" fmla="*/ 1295887 h 1754322"/>
              <a:gd name="connsiteX72" fmla="*/ 282678 w 1723364"/>
              <a:gd name="connsiteY72" fmla="*/ 1189595 h 1754322"/>
              <a:gd name="connsiteX73" fmla="*/ 262555 w 1723364"/>
              <a:gd name="connsiteY73" fmla="*/ 1183920 h 1754322"/>
              <a:gd name="connsiteX74" fmla="*/ 152136 w 1723364"/>
              <a:gd name="connsiteY74" fmla="*/ 1240161 h 1754322"/>
              <a:gd name="connsiteX75" fmla="*/ 75256 w 1723364"/>
              <a:gd name="connsiteY75" fmla="*/ 1253577 h 1754322"/>
              <a:gd name="connsiteX76" fmla="*/ 65452 w 1723364"/>
              <a:gd name="connsiteY76" fmla="*/ 1245321 h 1754322"/>
              <a:gd name="connsiteX77" fmla="*/ 439 w 1723364"/>
              <a:gd name="connsiteY77" fmla="*/ 1045637 h 1754322"/>
              <a:gd name="connsiteX78" fmla="*/ 7663 w 1723364"/>
              <a:gd name="connsiteY78" fmla="*/ 1031190 h 1754322"/>
              <a:gd name="connsiteX79" fmla="*/ 54101 w 1723364"/>
              <a:gd name="connsiteY79" fmla="*/ 1005907 h 1754322"/>
              <a:gd name="connsiteX80" fmla="*/ 106730 w 1723364"/>
              <a:gd name="connsiteY80" fmla="*/ 994556 h 1754322"/>
              <a:gd name="connsiteX81" fmla="*/ 197026 w 1723364"/>
              <a:gd name="connsiteY81" fmla="*/ 980109 h 1754322"/>
              <a:gd name="connsiteX82" fmla="*/ 209410 w 1723364"/>
              <a:gd name="connsiteY82" fmla="*/ 964113 h 1754322"/>
              <a:gd name="connsiteX83" fmla="*/ 203734 w 1723364"/>
              <a:gd name="connsiteY83" fmla="*/ 897552 h 1754322"/>
              <a:gd name="connsiteX84" fmla="*/ 208378 w 1723364"/>
              <a:gd name="connsiteY84" fmla="*/ 801064 h 1754322"/>
              <a:gd name="connsiteX85" fmla="*/ 185159 w 1723364"/>
              <a:gd name="connsiteY85" fmla="*/ 770622 h 1754322"/>
              <a:gd name="connsiteX86" fmla="*/ 73192 w 1723364"/>
              <a:gd name="connsiteY86" fmla="*/ 753079 h 1754322"/>
              <a:gd name="connsiteX87" fmla="*/ 24690 w 1723364"/>
              <a:gd name="connsiteY87" fmla="*/ 730375 h 1754322"/>
              <a:gd name="connsiteX88" fmla="*/ 5599 w 1723364"/>
              <a:gd name="connsiteY88" fmla="*/ 687033 h 1754322"/>
              <a:gd name="connsiteX89" fmla="*/ 63904 w 1723364"/>
              <a:gd name="connsiteY89" fmla="*/ 511085 h 1754322"/>
              <a:gd name="connsiteX90" fmla="*/ 83511 w 1723364"/>
              <a:gd name="connsiteY90" fmla="*/ 499733 h 1754322"/>
              <a:gd name="connsiteX91" fmla="*/ 183611 w 1723364"/>
              <a:gd name="connsiteY91" fmla="*/ 528628 h 1754322"/>
              <a:gd name="connsiteX92" fmla="*/ 262555 w 1723364"/>
              <a:gd name="connsiteY92" fmla="*/ 569390 h 1754322"/>
              <a:gd name="connsiteX93" fmla="*/ 282163 w 1723364"/>
              <a:gd name="connsiteY93" fmla="*/ 564231 h 1754322"/>
              <a:gd name="connsiteX94" fmla="*/ 386906 w 1723364"/>
              <a:gd name="connsiteY94" fmla="*/ 419757 h 1754322"/>
              <a:gd name="connsiteX95" fmla="*/ 386390 w 1723364"/>
              <a:gd name="connsiteY95" fmla="*/ 402214 h 1754322"/>
              <a:gd name="connsiteX96" fmla="*/ 296094 w 1723364"/>
              <a:gd name="connsiteY96" fmla="*/ 311918 h 1754322"/>
              <a:gd name="connsiteX97" fmla="*/ 259975 w 1723364"/>
              <a:gd name="connsiteY97" fmla="*/ 242777 h 1754322"/>
              <a:gd name="connsiteX98" fmla="*/ 264619 w 1723364"/>
              <a:gd name="connsiteY98" fmla="*/ 232973 h 1754322"/>
              <a:gd name="connsiteX99" fmla="*/ 435408 w 1723364"/>
              <a:gd name="connsiteY99" fmla="*/ 109139 h 1754322"/>
              <a:gd name="connsiteX100" fmla="*/ 450371 w 1723364"/>
              <a:gd name="connsiteY100" fmla="*/ 110687 h 1754322"/>
              <a:gd name="connsiteX101" fmla="*/ 518480 w 1723364"/>
              <a:gd name="connsiteY101" fmla="*/ 196339 h 1754322"/>
              <a:gd name="connsiteX102" fmla="*/ 559758 w 1723364"/>
              <a:gd name="connsiteY102" fmla="*/ 277863 h 1754322"/>
              <a:gd name="connsiteX103" fmla="*/ 574722 w 1723364"/>
              <a:gd name="connsiteY103" fmla="*/ 283539 h 1754322"/>
              <a:gd name="connsiteX104" fmla="*/ 746026 w 1723364"/>
              <a:gd name="connsiteY104" fmla="*/ 227813 h 1754322"/>
              <a:gd name="connsiteX105" fmla="*/ 756346 w 1723364"/>
              <a:gd name="connsiteY105" fmla="*/ 211302 h 1754322"/>
              <a:gd name="connsiteX106" fmla="*/ 737254 w 1723364"/>
              <a:gd name="connsiteY106" fmla="*/ 91596 h 1754322"/>
              <a:gd name="connsiteX107" fmla="*/ 748090 w 1723364"/>
              <a:gd name="connsiteY107" fmla="*/ 10587 h 1754322"/>
              <a:gd name="connsiteX108" fmla="*/ 758410 w 1723364"/>
              <a:gd name="connsiteY108" fmla="*/ 4395 h 1754322"/>
              <a:gd name="connsiteX109" fmla="*/ 879664 w 1723364"/>
              <a:gd name="connsiteY109" fmla="*/ 267 h 1754322"/>
              <a:gd name="connsiteX110" fmla="*/ 861605 w 1723364"/>
              <a:gd name="connsiteY110" fmla="*/ 1409918 h 1754322"/>
              <a:gd name="connsiteX111" fmla="*/ 1392546 w 1723364"/>
              <a:gd name="connsiteY111" fmla="*/ 879493 h 1754322"/>
              <a:gd name="connsiteX112" fmla="*/ 862637 w 1723364"/>
              <a:gd name="connsiteY112" fmla="*/ 348552 h 1754322"/>
              <a:gd name="connsiteX113" fmla="*/ 331180 w 1723364"/>
              <a:gd name="connsiteY113" fmla="*/ 879493 h 1754322"/>
              <a:gd name="connsiteX114" fmla="*/ 861605 w 1723364"/>
              <a:gd name="connsiteY114" fmla="*/ 1409918 h 175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1723364" h="1754322">
                <a:moveTo>
                  <a:pt x="879664" y="267"/>
                </a:moveTo>
                <a:cubicBezTo>
                  <a:pt x="907527" y="2332"/>
                  <a:pt x="935906" y="4395"/>
                  <a:pt x="964801" y="5943"/>
                </a:cubicBezTo>
                <a:cubicBezTo>
                  <a:pt x="974088" y="6459"/>
                  <a:pt x="976668" y="11103"/>
                  <a:pt x="979248" y="18843"/>
                </a:cubicBezTo>
                <a:cubicBezTo>
                  <a:pt x="994727" y="65797"/>
                  <a:pt x="985956" y="112235"/>
                  <a:pt x="977700" y="158673"/>
                </a:cubicBezTo>
                <a:cubicBezTo>
                  <a:pt x="974604" y="176732"/>
                  <a:pt x="972024" y="195307"/>
                  <a:pt x="968928" y="213366"/>
                </a:cubicBezTo>
                <a:cubicBezTo>
                  <a:pt x="967380" y="222654"/>
                  <a:pt x="969960" y="227813"/>
                  <a:pt x="979764" y="229877"/>
                </a:cubicBezTo>
                <a:cubicBezTo>
                  <a:pt x="1038585" y="240713"/>
                  <a:pt x="1095343" y="259804"/>
                  <a:pt x="1149520" y="285087"/>
                </a:cubicBezTo>
                <a:cubicBezTo>
                  <a:pt x="1158808" y="289215"/>
                  <a:pt x="1162420" y="286119"/>
                  <a:pt x="1166548" y="278379"/>
                </a:cubicBezTo>
                <a:cubicBezTo>
                  <a:pt x="1180995" y="248969"/>
                  <a:pt x="1197506" y="220590"/>
                  <a:pt x="1210406" y="190663"/>
                </a:cubicBezTo>
                <a:cubicBezTo>
                  <a:pt x="1222273" y="163316"/>
                  <a:pt x="1240848" y="142161"/>
                  <a:pt x="1263035" y="123070"/>
                </a:cubicBezTo>
                <a:cubicBezTo>
                  <a:pt x="1282643" y="106043"/>
                  <a:pt x="1282127" y="106559"/>
                  <a:pt x="1304314" y="119458"/>
                </a:cubicBezTo>
                <a:cubicBezTo>
                  <a:pt x="1359523" y="151449"/>
                  <a:pt x="1409573" y="190663"/>
                  <a:pt x="1458075" y="231941"/>
                </a:cubicBezTo>
                <a:cubicBezTo>
                  <a:pt x="1465299" y="238133"/>
                  <a:pt x="1467362" y="243809"/>
                  <a:pt x="1462203" y="251549"/>
                </a:cubicBezTo>
                <a:cubicBezTo>
                  <a:pt x="1461687" y="252064"/>
                  <a:pt x="1461171" y="253096"/>
                  <a:pt x="1461171" y="254128"/>
                </a:cubicBezTo>
                <a:cubicBezTo>
                  <a:pt x="1448271" y="291279"/>
                  <a:pt x="1425052" y="320689"/>
                  <a:pt x="1396158" y="347004"/>
                </a:cubicBezTo>
                <a:cubicBezTo>
                  <a:pt x="1375518" y="365064"/>
                  <a:pt x="1356943" y="385703"/>
                  <a:pt x="1337336" y="404794"/>
                </a:cubicBezTo>
                <a:cubicBezTo>
                  <a:pt x="1332177" y="409954"/>
                  <a:pt x="1330628" y="413565"/>
                  <a:pt x="1336304" y="419757"/>
                </a:cubicBezTo>
                <a:cubicBezTo>
                  <a:pt x="1347656" y="432141"/>
                  <a:pt x="1357459" y="445556"/>
                  <a:pt x="1369327" y="457939"/>
                </a:cubicBezTo>
                <a:cubicBezTo>
                  <a:pt x="1399769" y="489930"/>
                  <a:pt x="1419893" y="528628"/>
                  <a:pt x="1442596" y="565263"/>
                </a:cubicBezTo>
                <a:cubicBezTo>
                  <a:pt x="1448271" y="574550"/>
                  <a:pt x="1452915" y="576098"/>
                  <a:pt x="1462719" y="570938"/>
                </a:cubicBezTo>
                <a:cubicBezTo>
                  <a:pt x="1499353" y="551847"/>
                  <a:pt x="1535988" y="533272"/>
                  <a:pt x="1573138" y="514697"/>
                </a:cubicBezTo>
                <a:cubicBezTo>
                  <a:pt x="1597389" y="502830"/>
                  <a:pt x="1624220" y="504893"/>
                  <a:pt x="1650018" y="501281"/>
                </a:cubicBezTo>
                <a:cubicBezTo>
                  <a:pt x="1655694" y="500250"/>
                  <a:pt x="1658274" y="505409"/>
                  <a:pt x="1659822" y="509537"/>
                </a:cubicBezTo>
                <a:cubicBezTo>
                  <a:pt x="1687685" y="574034"/>
                  <a:pt x="1709872" y="640595"/>
                  <a:pt x="1724835" y="709220"/>
                </a:cubicBezTo>
                <a:cubicBezTo>
                  <a:pt x="1726383" y="716444"/>
                  <a:pt x="1723803" y="720572"/>
                  <a:pt x="1717611" y="723668"/>
                </a:cubicBezTo>
                <a:cubicBezTo>
                  <a:pt x="1702132" y="731923"/>
                  <a:pt x="1686653" y="740695"/>
                  <a:pt x="1671173" y="748950"/>
                </a:cubicBezTo>
                <a:cubicBezTo>
                  <a:pt x="1654662" y="757722"/>
                  <a:pt x="1636087" y="757206"/>
                  <a:pt x="1618544" y="760302"/>
                </a:cubicBezTo>
                <a:cubicBezTo>
                  <a:pt x="1589133" y="765462"/>
                  <a:pt x="1559207" y="770106"/>
                  <a:pt x="1529280" y="774234"/>
                </a:cubicBezTo>
                <a:cubicBezTo>
                  <a:pt x="1517412" y="775781"/>
                  <a:pt x="1514316" y="780941"/>
                  <a:pt x="1515349" y="791777"/>
                </a:cubicBezTo>
                <a:cubicBezTo>
                  <a:pt x="1517412" y="813448"/>
                  <a:pt x="1518444" y="835635"/>
                  <a:pt x="1521024" y="857306"/>
                </a:cubicBezTo>
                <a:cubicBezTo>
                  <a:pt x="1524636" y="889813"/>
                  <a:pt x="1518960" y="921803"/>
                  <a:pt x="1516380" y="953794"/>
                </a:cubicBezTo>
                <a:cubicBezTo>
                  <a:pt x="1514316" y="980109"/>
                  <a:pt x="1513284" y="980109"/>
                  <a:pt x="1538567" y="983720"/>
                </a:cubicBezTo>
                <a:cubicBezTo>
                  <a:pt x="1576750" y="989912"/>
                  <a:pt x="1614932" y="995588"/>
                  <a:pt x="1653114" y="1001779"/>
                </a:cubicBezTo>
                <a:cubicBezTo>
                  <a:pt x="1671173" y="1004875"/>
                  <a:pt x="1685105" y="1016227"/>
                  <a:pt x="1700584" y="1024483"/>
                </a:cubicBezTo>
                <a:cubicBezTo>
                  <a:pt x="1726899" y="1038414"/>
                  <a:pt x="1725867" y="1038930"/>
                  <a:pt x="1719675" y="1067825"/>
                </a:cubicBezTo>
                <a:cubicBezTo>
                  <a:pt x="1706260" y="1128710"/>
                  <a:pt x="1685105" y="1186500"/>
                  <a:pt x="1661370" y="1243773"/>
                </a:cubicBezTo>
                <a:cubicBezTo>
                  <a:pt x="1657242" y="1253577"/>
                  <a:pt x="1651566" y="1256157"/>
                  <a:pt x="1641763" y="1255124"/>
                </a:cubicBezTo>
                <a:cubicBezTo>
                  <a:pt x="1606160" y="1252028"/>
                  <a:pt x="1572622" y="1244805"/>
                  <a:pt x="1541663" y="1226230"/>
                </a:cubicBezTo>
                <a:cubicBezTo>
                  <a:pt x="1515864" y="1210750"/>
                  <a:pt x="1488001" y="1198883"/>
                  <a:pt x="1461687" y="1184436"/>
                </a:cubicBezTo>
                <a:cubicBezTo>
                  <a:pt x="1453947" y="1180308"/>
                  <a:pt x="1448787" y="1180308"/>
                  <a:pt x="1444143" y="1189079"/>
                </a:cubicBezTo>
                <a:cubicBezTo>
                  <a:pt x="1415249" y="1241709"/>
                  <a:pt x="1380162" y="1290211"/>
                  <a:pt x="1339400" y="1333553"/>
                </a:cubicBezTo>
                <a:cubicBezTo>
                  <a:pt x="1332177" y="1341293"/>
                  <a:pt x="1332177" y="1345936"/>
                  <a:pt x="1339916" y="1353160"/>
                </a:cubicBezTo>
                <a:cubicBezTo>
                  <a:pt x="1370359" y="1382571"/>
                  <a:pt x="1400801" y="1412498"/>
                  <a:pt x="1430212" y="1443456"/>
                </a:cubicBezTo>
                <a:cubicBezTo>
                  <a:pt x="1448271" y="1462547"/>
                  <a:pt x="1453947" y="1488862"/>
                  <a:pt x="1465814" y="1511565"/>
                </a:cubicBezTo>
                <a:cubicBezTo>
                  <a:pt x="1467879" y="1515693"/>
                  <a:pt x="1464267" y="1518789"/>
                  <a:pt x="1461171" y="1521369"/>
                </a:cubicBezTo>
                <a:cubicBezTo>
                  <a:pt x="1408025" y="1568323"/>
                  <a:pt x="1351784" y="1610117"/>
                  <a:pt x="1290382" y="1645203"/>
                </a:cubicBezTo>
                <a:cubicBezTo>
                  <a:pt x="1284707" y="1648815"/>
                  <a:pt x="1280579" y="1648299"/>
                  <a:pt x="1275419" y="1643655"/>
                </a:cubicBezTo>
                <a:cubicBezTo>
                  <a:pt x="1247040" y="1619404"/>
                  <a:pt x="1221757" y="1593606"/>
                  <a:pt x="1207310" y="1558003"/>
                </a:cubicBezTo>
                <a:cubicBezTo>
                  <a:pt x="1195958" y="1530140"/>
                  <a:pt x="1179963" y="1504341"/>
                  <a:pt x="1167064" y="1477511"/>
                </a:cubicBezTo>
                <a:cubicBezTo>
                  <a:pt x="1162936" y="1469255"/>
                  <a:pt x="1158808" y="1467191"/>
                  <a:pt x="1150036" y="1470803"/>
                </a:cubicBezTo>
                <a:cubicBezTo>
                  <a:pt x="1096375" y="1496086"/>
                  <a:pt x="1040133" y="1514661"/>
                  <a:pt x="981312" y="1526013"/>
                </a:cubicBezTo>
                <a:cubicBezTo>
                  <a:pt x="969960" y="1528076"/>
                  <a:pt x="967896" y="1534268"/>
                  <a:pt x="969960" y="1544072"/>
                </a:cubicBezTo>
                <a:cubicBezTo>
                  <a:pt x="976668" y="1583802"/>
                  <a:pt x="982860" y="1623532"/>
                  <a:pt x="989052" y="1663779"/>
                </a:cubicBezTo>
                <a:cubicBezTo>
                  <a:pt x="993179" y="1691641"/>
                  <a:pt x="982344" y="1716924"/>
                  <a:pt x="978216" y="1743755"/>
                </a:cubicBezTo>
                <a:cubicBezTo>
                  <a:pt x="977184" y="1749431"/>
                  <a:pt x="971508" y="1749431"/>
                  <a:pt x="966864" y="1749947"/>
                </a:cubicBezTo>
                <a:cubicBezTo>
                  <a:pt x="897207" y="1757170"/>
                  <a:pt x="828067" y="1756655"/>
                  <a:pt x="758410" y="1749947"/>
                </a:cubicBezTo>
                <a:cubicBezTo>
                  <a:pt x="749638" y="1748915"/>
                  <a:pt x="748090" y="1744271"/>
                  <a:pt x="745510" y="1737047"/>
                </a:cubicBezTo>
                <a:cubicBezTo>
                  <a:pt x="730031" y="1690609"/>
                  <a:pt x="738286" y="1644687"/>
                  <a:pt x="747058" y="1598249"/>
                </a:cubicBezTo>
                <a:cubicBezTo>
                  <a:pt x="750154" y="1580190"/>
                  <a:pt x="752734" y="1561615"/>
                  <a:pt x="756346" y="1543556"/>
                </a:cubicBezTo>
                <a:cubicBezTo>
                  <a:pt x="758410" y="1533236"/>
                  <a:pt x="755314" y="1527560"/>
                  <a:pt x="744478" y="1525496"/>
                </a:cubicBezTo>
                <a:cubicBezTo>
                  <a:pt x="685657" y="1514661"/>
                  <a:pt x="629931" y="1496086"/>
                  <a:pt x="575754" y="1470287"/>
                </a:cubicBezTo>
                <a:cubicBezTo>
                  <a:pt x="568014" y="1466675"/>
                  <a:pt x="563886" y="1467707"/>
                  <a:pt x="559758" y="1475963"/>
                </a:cubicBezTo>
                <a:cubicBezTo>
                  <a:pt x="541699" y="1512597"/>
                  <a:pt x="522608" y="1548715"/>
                  <a:pt x="504549" y="1585350"/>
                </a:cubicBezTo>
                <a:cubicBezTo>
                  <a:pt x="491649" y="1611149"/>
                  <a:pt x="466882" y="1626112"/>
                  <a:pt x="447275" y="1645719"/>
                </a:cubicBezTo>
                <a:cubicBezTo>
                  <a:pt x="442631" y="1650363"/>
                  <a:pt x="438504" y="1646235"/>
                  <a:pt x="434376" y="1643655"/>
                </a:cubicBezTo>
                <a:cubicBezTo>
                  <a:pt x="384326" y="1612697"/>
                  <a:pt x="334276" y="1581738"/>
                  <a:pt x="290418" y="1542008"/>
                </a:cubicBezTo>
                <a:cubicBezTo>
                  <a:pt x="282678" y="1534784"/>
                  <a:pt x="273907" y="1528076"/>
                  <a:pt x="265651" y="1521369"/>
                </a:cubicBezTo>
                <a:cubicBezTo>
                  <a:pt x="259975" y="1516725"/>
                  <a:pt x="259459" y="1512597"/>
                  <a:pt x="262039" y="1505889"/>
                </a:cubicBezTo>
                <a:cubicBezTo>
                  <a:pt x="276487" y="1472351"/>
                  <a:pt x="292998" y="1440360"/>
                  <a:pt x="321893" y="1415593"/>
                </a:cubicBezTo>
                <a:cubicBezTo>
                  <a:pt x="345112" y="1395986"/>
                  <a:pt x="365235" y="1372767"/>
                  <a:pt x="386906" y="1351096"/>
                </a:cubicBezTo>
                <a:cubicBezTo>
                  <a:pt x="393098" y="1345421"/>
                  <a:pt x="394129" y="1341293"/>
                  <a:pt x="387938" y="1334069"/>
                </a:cubicBezTo>
                <a:cubicBezTo>
                  <a:pt x="376586" y="1321685"/>
                  <a:pt x="366783" y="1308270"/>
                  <a:pt x="354915" y="1295887"/>
                </a:cubicBezTo>
                <a:cubicBezTo>
                  <a:pt x="324989" y="1264412"/>
                  <a:pt x="305382" y="1225714"/>
                  <a:pt x="282678" y="1189595"/>
                </a:cubicBezTo>
                <a:cubicBezTo>
                  <a:pt x="277003" y="1180308"/>
                  <a:pt x="272359" y="1178760"/>
                  <a:pt x="262555" y="1183920"/>
                </a:cubicBezTo>
                <a:cubicBezTo>
                  <a:pt x="225921" y="1203011"/>
                  <a:pt x="189287" y="1221586"/>
                  <a:pt x="152136" y="1240161"/>
                </a:cubicBezTo>
                <a:cubicBezTo>
                  <a:pt x="127885" y="1252545"/>
                  <a:pt x="101054" y="1249965"/>
                  <a:pt x="75256" y="1253577"/>
                </a:cubicBezTo>
                <a:cubicBezTo>
                  <a:pt x="69580" y="1254608"/>
                  <a:pt x="67000" y="1249965"/>
                  <a:pt x="65452" y="1245321"/>
                </a:cubicBezTo>
                <a:cubicBezTo>
                  <a:pt x="37589" y="1180824"/>
                  <a:pt x="15402" y="1114263"/>
                  <a:pt x="439" y="1045637"/>
                </a:cubicBezTo>
                <a:cubicBezTo>
                  <a:pt x="-1109" y="1038414"/>
                  <a:pt x="1471" y="1034286"/>
                  <a:pt x="7663" y="1031190"/>
                </a:cubicBezTo>
                <a:cubicBezTo>
                  <a:pt x="23142" y="1022935"/>
                  <a:pt x="38621" y="1014163"/>
                  <a:pt x="54101" y="1005907"/>
                </a:cubicBezTo>
                <a:cubicBezTo>
                  <a:pt x="70612" y="997136"/>
                  <a:pt x="89187" y="997652"/>
                  <a:pt x="106730" y="994556"/>
                </a:cubicBezTo>
                <a:cubicBezTo>
                  <a:pt x="136657" y="989396"/>
                  <a:pt x="167099" y="984236"/>
                  <a:pt x="197026" y="980109"/>
                </a:cubicBezTo>
                <a:cubicBezTo>
                  <a:pt x="207346" y="978560"/>
                  <a:pt x="210442" y="973917"/>
                  <a:pt x="209410" y="964113"/>
                </a:cubicBezTo>
                <a:cubicBezTo>
                  <a:pt x="207346" y="941926"/>
                  <a:pt x="206314" y="919739"/>
                  <a:pt x="203734" y="897552"/>
                </a:cubicBezTo>
                <a:cubicBezTo>
                  <a:pt x="200122" y="865045"/>
                  <a:pt x="205798" y="833055"/>
                  <a:pt x="208378" y="801064"/>
                </a:cubicBezTo>
                <a:cubicBezTo>
                  <a:pt x="210442" y="774749"/>
                  <a:pt x="211474" y="774749"/>
                  <a:pt x="185159" y="770622"/>
                </a:cubicBezTo>
                <a:cubicBezTo>
                  <a:pt x="148009" y="764430"/>
                  <a:pt x="110342" y="758754"/>
                  <a:pt x="73192" y="753079"/>
                </a:cubicBezTo>
                <a:cubicBezTo>
                  <a:pt x="54616" y="750499"/>
                  <a:pt x="40169" y="738631"/>
                  <a:pt x="24690" y="730375"/>
                </a:cubicBezTo>
                <a:cubicBezTo>
                  <a:pt x="-1625" y="715928"/>
                  <a:pt x="-593" y="715928"/>
                  <a:pt x="5599" y="687033"/>
                </a:cubicBezTo>
                <a:cubicBezTo>
                  <a:pt x="19014" y="626148"/>
                  <a:pt x="40169" y="568358"/>
                  <a:pt x="63904" y="511085"/>
                </a:cubicBezTo>
                <a:cubicBezTo>
                  <a:pt x="68032" y="501281"/>
                  <a:pt x="73192" y="498701"/>
                  <a:pt x="83511" y="499733"/>
                </a:cubicBezTo>
                <a:cubicBezTo>
                  <a:pt x="119114" y="502830"/>
                  <a:pt x="152652" y="510053"/>
                  <a:pt x="183611" y="528628"/>
                </a:cubicBezTo>
                <a:cubicBezTo>
                  <a:pt x="208894" y="543592"/>
                  <a:pt x="236241" y="555459"/>
                  <a:pt x="262555" y="569390"/>
                </a:cubicBezTo>
                <a:cubicBezTo>
                  <a:pt x="271327" y="574034"/>
                  <a:pt x="277003" y="574034"/>
                  <a:pt x="282163" y="564231"/>
                </a:cubicBezTo>
                <a:cubicBezTo>
                  <a:pt x="311057" y="511601"/>
                  <a:pt x="346144" y="463615"/>
                  <a:pt x="386906" y="419757"/>
                </a:cubicBezTo>
                <a:cubicBezTo>
                  <a:pt x="393614" y="412534"/>
                  <a:pt x="393098" y="408922"/>
                  <a:pt x="386390" y="402214"/>
                </a:cubicBezTo>
                <a:cubicBezTo>
                  <a:pt x="355947" y="372287"/>
                  <a:pt x="325505" y="342360"/>
                  <a:pt x="296094" y="311918"/>
                </a:cubicBezTo>
                <a:cubicBezTo>
                  <a:pt x="277519" y="292827"/>
                  <a:pt x="271843" y="265996"/>
                  <a:pt x="259975" y="242777"/>
                </a:cubicBezTo>
                <a:cubicBezTo>
                  <a:pt x="257912" y="238649"/>
                  <a:pt x="261524" y="235553"/>
                  <a:pt x="264619" y="232973"/>
                </a:cubicBezTo>
                <a:cubicBezTo>
                  <a:pt x="317765" y="186019"/>
                  <a:pt x="374007" y="144225"/>
                  <a:pt x="435408" y="109139"/>
                </a:cubicBezTo>
                <a:cubicBezTo>
                  <a:pt x="441084" y="105527"/>
                  <a:pt x="445211" y="106043"/>
                  <a:pt x="450371" y="110687"/>
                </a:cubicBezTo>
                <a:cubicBezTo>
                  <a:pt x="478750" y="134937"/>
                  <a:pt x="504033" y="160736"/>
                  <a:pt x="518480" y="196339"/>
                </a:cubicBezTo>
                <a:cubicBezTo>
                  <a:pt x="530348" y="224202"/>
                  <a:pt x="545827" y="250516"/>
                  <a:pt x="559758" y="277863"/>
                </a:cubicBezTo>
                <a:cubicBezTo>
                  <a:pt x="563370" y="285087"/>
                  <a:pt x="566982" y="287151"/>
                  <a:pt x="574722" y="283539"/>
                </a:cubicBezTo>
                <a:cubicBezTo>
                  <a:pt x="629415" y="257740"/>
                  <a:pt x="686173" y="238649"/>
                  <a:pt x="746026" y="227813"/>
                </a:cubicBezTo>
                <a:cubicBezTo>
                  <a:pt x="756346" y="225750"/>
                  <a:pt x="757893" y="220074"/>
                  <a:pt x="756346" y="211302"/>
                </a:cubicBezTo>
                <a:cubicBezTo>
                  <a:pt x="749638" y="171572"/>
                  <a:pt x="743446" y="131326"/>
                  <a:pt x="737254" y="91596"/>
                </a:cubicBezTo>
                <a:cubicBezTo>
                  <a:pt x="732611" y="63217"/>
                  <a:pt x="743446" y="37418"/>
                  <a:pt x="748090" y="10587"/>
                </a:cubicBezTo>
                <a:cubicBezTo>
                  <a:pt x="749122" y="5427"/>
                  <a:pt x="753766" y="4395"/>
                  <a:pt x="758410" y="4395"/>
                </a:cubicBezTo>
                <a:cubicBezTo>
                  <a:pt x="797624" y="4395"/>
                  <a:pt x="837870" y="-1280"/>
                  <a:pt x="879664" y="267"/>
                </a:cubicBezTo>
                <a:close/>
                <a:moveTo>
                  <a:pt x="861605" y="1409918"/>
                </a:moveTo>
                <a:cubicBezTo>
                  <a:pt x="1155712" y="1407338"/>
                  <a:pt x="1392030" y="1176180"/>
                  <a:pt x="1392546" y="879493"/>
                </a:cubicBezTo>
                <a:cubicBezTo>
                  <a:pt x="1393062" y="585902"/>
                  <a:pt x="1160356" y="349068"/>
                  <a:pt x="862637" y="348552"/>
                </a:cubicBezTo>
                <a:cubicBezTo>
                  <a:pt x="568014" y="348036"/>
                  <a:pt x="331180" y="581774"/>
                  <a:pt x="331180" y="879493"/>
                </a:cubicBezTo>
                <a:cubicBezTo>
                  <a:pt x="331180" y="1173600"/>
                  <a:pt x="565950" y="1406822"/>
                  <a:pt x="861605" y="1409918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4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B7D1B0-1139-47E7-A404-619CAF68D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82512" y="0"/>
            <a:ext cx="9626981" cy="6858000"/>
          </a:xfrm>
          <a:custGeom>
            <a:avLst/>
            <a:gdLst>
              <a:gd name="connsiteX0" fmla="*/ 0 w 9626981"/>
              <a:gd name="connsiteY0" fmla="*/ 0 h 6858000"/>
              <a:gd name="connsiteX1" fmla="*/ 4760133 w 9626981"/>
              <a:gd name="connsiteY1" fmla="*/ 0 h 6858000"/>
              <a:gd name="connsiteX2" fmla="*/ 9626981 w 9626981"/>
              <a:gd name="connsiteY2" fmla="*/ 6858000 h 6858000"/>
              <a:gd name="connsiteX3" fmla="*/ 4866848 w 962698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26981" h="6858000">
                <a:moveTo>
                  <a:pt x="0" y="0"/>
                </a:moveTo>
                <a:lnTo>
                  <a:pt x="4760133" y="0"/>
                </a:lnTo>
                <a:lnTo>
                  <a:pt x="9626981" y="6858000"/>
                </a:lnTo>
                <a:lnTo>
                  <a:pt x="4866848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3814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D42F50A-D54B-4085-9B51-D4561AE437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17860" y="659465"/>
            <a:ext cx="5556281" cy="5539071"/>
          </a:xfrm>
          <a:custGeom>
            <a:avLst/>
            <a:gdLst>
              <a:gd name="connsiteX0" fmla="*/ 2778140 w 5556281"/>
              <a:gd name="connsiteY0" fmla="*/ 1624152 h 5539071"/>
              <a:gd name="connsiteX1" fmla="*/ 1632756 w 5556281"/>
              <a:gd name="connsiteY1" fmla="*/ 2769536 h 5539071"/>
              <a:gd name="connsiteX2" fmla="*/ 2778140 w 5556281"/>
              <a:gd name="connsiteY2" fmla="*/ 3914920 h 5539071"/>
              <a:gd name="connsiteX3" fmla="*/ 3923524 w 5556281"/>
              <a:gd name="connsiteY3" fmla="*/ 2769536 h 5539071"/>
              <a:gd name="connsiteX4" fmla="*/ 2778140 w 5556281"/>
              <a:gd name="connsiteY4" fmla="*/ 1624152 h 5539071"/>
              <a:gd name="connsiteX5" fmla="*/ 3162198 w 5556281"/>
              <a:gd name="connsiteY5" fmla="*/ 151 h 5539071"/>
              <a:gd name="connsiteX6" fmla="*/ 3189369 w 5556281"/>
              <a:gd name="connsiteY6" fmla="*/ 2803 h 5539071"/>
              <a:gd name="connsiteX7" fmla="*/ 3689300 w 5556281"/>
              <a:gd name="connsiteY7" fmla="*/ 121613 h 5539071"/>
              <a:gd name="connsiteX8" fmla="*/ 3747933 w 5556281"/>
              <a:gd name="connsiteY8" fmla="*/ 194134 h 5539071"/>
              <a:gd name="connsiteX9" fmla="*/ 3751019 w 5556281"/>
              <a:gd name="connsiteY9" fmla="*/ 254313 h 5539071"/>
              <a:gd name="connsiteX10" fmla="*/ 3763361 w 5556281"/>
              <a:gd name="connsiteY10" fmla="*/ 627717 h 5539071"/>
              <a:gd name="connsiteX11" fmla="*/ 3767990 w 5556281"/>
              <a:gd name="connsiteY11" fmla="*/ 731096 h 5539071"/>
              <a:gd name="connsiteX12" fmla="*/ 3815825 w 5556281"/>
              <a:gd name="connsiteY12" fmla="*/ 808246 h 5539071"/>
              <a:gd name="connsiteX13" fmla="*/ 3928463 w 5556281"/>
              <a:gd name="connsiteY13" fmla="*/ 873052 h 5539071"/>
              <a:gd name="connsiteX14" fmla="*/ 4036474 w 5556281"/>
              <a:gd name="connsiteY14" fmla="*/ 873052 h 5539071"/>
              <a:gd name="connsiteX15" fmla="*/ 4493199 w 5556281"/>
              <a:gd name="connsiteY15" fmla="*/ 618458 h 5539071"/>
              <a:gd name="connsiteX16" fmla="*/ 4590409 w 5556281"/>
              <a:gd name="connsiteY16" fmla="*/ 632346 h 5539071"/>
              <a:gd name="connsiteX17" fmla="*/ 4945295 w 5556281"/>
              <a:gd name="connsiteY17" fmla="*/ 994951 h 5539071"/>
              <a:gd name="connsiteX18" fmla="*/ 4957640 w 5556281"/>
              <a:gd name="connsiteY18" fmla="*/ 1095244 h 5539071"/>
              <a:gd name="connsiteX19" fmla="*/ 4692245 w 5556281"/>
              <a:gd name="connsiteY19" fmla="*/ 1542714 h 5539071"/>
              <a:gd name="connsiteX20" fmla="*/ 4690702 w 5556281"/>
              <a:gd name="connsiteY20" fmla="*/ 1646093 h 5539071"/>
              <a:gd name="connsiteX21" fmla="*/ 4758594 w 5556281"/>
              <a:gd name="connsiteY21" fmla="*/ 1771076 h 5539071"/>
              <a:gd name="connsiteX22" fmla="*/ 4837287 w 5556281"/>
              <a:gd name="connsiteY22" fmla="*/ 1820454 h 5539071"/>
              <a:gd name="connsiteX23" fmla="*/ 5014730 w 5556281"/>
              <a:gd name="connsiteY23" fmla="*/ 1832795 h 5539071"/>
              <a:gd name="connsiteX24" fmla="*/ 5375792 w 5556281"/>
              <a:gd name="connsiteY24" fmla="*/ 1855941 h 5539071"/>
              <a:gd name="connsiteX25" fmla="*/ 5445227 w 5556281"/>
              <a:gd name="connsiteY25" fmla="*/ 1914574 h 5539071"/>
              <a:gd name="connsiteX26" fmla="*/ 5554778 w 5556281"/>
              <a:gd name="connsiteY26" fmla="*/ 2417592 h 5539071"/>
              <a:gd name="connsiteX27" fmla="*/ 5537805 w 5556281"/>
              <a:gd name="connsiteY27" fmla="*/ 2479311 h 5539071"/>
              <a:gd name="connsiteX28" fmla="*/ 5506946 w 5556281"/>
              <a:gd name="connsiteY28" fmla="*/ 2500914 h 5539071"/>
              <a:gd name="connsiteX29" fmla="*/ 5042505 w 5556281"/>
              <a:gd name="connsiteY29" fmla="*/ 2732362 h 5539071"/>
              <a:gd name="connsiteX30" fmla="*/ 4990041 w 5556281"/>
              <a:gd name="connsiteY30" fmla="*/ 2811055 h 5539071"/>
              <a:gd name="connsiteX31" fmla="*/ 4979243 w 5556281"/>
              <a:gd name="connsiteY31" fmla="*/ 2985415 h 5539071"/>
              <a:gd name="connsiteX32" fmla="*/ 5019359 w 5556281"/>
              <a:gd name="connsiteY32" fmla="*/ 3068735 h 5539071"/>
              <a:gd name="connsiteX33" fmla="*/ 5448313 w 5556281"/>
              <a:gd name="connsiteY33" fmla="*/ 3385051 h 5539071"/>
              <a:gd name="connsiteX34" fmla="*/ 5477631 w 5556281"/>
              <a:gd name="connsiteY34" fmla="*/ 3480714 h 5539071"/>
              <a:gd name="connsiteX35" fmla="*/ 5398935 w 5556281"/>
              <a:gd name="connsiteY35" fmla="*/ 3698277 h 5539071"/>
              <a:gd name="connsiteX36" fmla="*/ 5309443 w 5556281"/>
              <a:gd name="connsiteY36" fmla="*/ 3940526 h 5539071"/>
              <a:gd name="connsiteX37" fmla="*/ 5233836 w 5556281"/>
              <a:gd name="connsiteY37" fmla="*/ 3989904 h 5539071"/>
              <a:gd name="connsiteX38" fmla="*/ 5040963 w 5556281"/>
              <a:gd name="connsiteY38" fmla="*/ 3969844 h 5539071"/>
              <a:gd name="connsiteX39" fmla="*/ 4707676 w 5556281"/>
              <a:gd name="connsiteY39" fmla="*/ 3934357 h 5539071"/>
              <a:gd name="connsiteX40" fmla="*/ 4622811 w 5556281"/>
              <a:gd name="connsiteY40" fmla="*/ 3972931 h 5539071"/>
              <a:gd name="connsiteX41" fmla="*/ 4502457 w 5556281"/>
              <a:gd name="connsiteY41" fmla="*/ 4136489 h 5539071"/>
              <a:gd name="connsiteX42" fmla="*/ 4488570 w 5556281"/>
              <a:gd name="connsiteY42" fmla="*/ 4239869 h 5539071"/>
              <a:gd name="connsiteX43" fmla="*/ 4675271 w 5556281"/>
              <a:gd name="connsiteY43" fmla="*/ 4730542 h 5539071"/>
              <a:gd name="connsiteX44" fmla="*/ 4647499 w 5556281"/>
              <a:gd name="connsiteY44" fmla="*/ 4830835 h 5539071"/>
              <a:gd name="connsiteX45" fmla="*/ 4278723 w 5556281"/>
              <a:gd name="connsiteY45" fmla="*/ 5110117 h 5539071"/>
              <a:gd name="connsiteX46" fmla="*/ 4178427 w 5556281"/>
              <a:gd name="connsiteY46" fmla="*/ 5108574 h 5539071"/>
              <a:gd name="connsiteX47" fmla="*/ 3778791 w 5556281"/>
              <a:gd name="connsiteY47" fmla="*/ 4786089 h 5539071"/>
              <a:gd name="connsiteX48" fmla="*/ 3684671 w 5556281"/>
              <a:gd name="connsiteY48" fmla="*/ 4767572 h 5539071"/>
              <a:gd name="connsiteX49" fmla="*/ 3450134 w 5556281"/>
              <a:gd name="connsiteY49" fmla="*/ 4857067 h 5539071"/>
              <a:gd name="connsiteX50" fmla="*/ 3393044 w 5556281"/>
              <a:gd name="connsiteY50" fmla="*/ 4924959 h 5539071"/>
              <a:gd name="connsiteX51" fmla="*/ 3360639 w 5556281"/>
              <a:gd name="connsiteY51" fmla="*/ 5079259 h 5539071"/>
              <a:gd name="connsiteX52" fmla="*/ 3283489 w 5556281"/>
              <a:gd name="connsiteY52" fmla="*/ 5448033 h 5539071"/>
              <a:gd name="connsiteX53" fmla="*/ 3218687 w 5556281"/>
              <a:gd name="connsiteY53" fmla="*/ 5509753 h 5539071"/>
              <a:gd name="connsiteX54" fmla="*/ 2973349 w 5556281"/>
              <a:gd name="connsiteY54" fmla="*/ 5535985 h 5539071"/>
              <a:gd name="connsiteX55" fmla="*/ 2868424 w 5556281"/>
              <a:gd name="connsiteY55" fmla="*/ 5539071 h 5539071"/>
              <a:gd name="connsiteX56" fmla="*/ 2723385 w 5556281"/>
              <a:gd name="connsiteY56" fmla="*/ 5539071 h 5539071"/>
              <a:gd name="connsiteX57" fmla="*/ 2666291 w 5556281"/>
              <a:gd name="connsiteY57" fmla="*/ 5474265 h 5539071"/>
              <a:gd name="connsiteX58" fmla="*/ 2507365 w 5556281"/>
              <a:gd name="connsiteY58" fmla="*/ 4992850 h 5539071"/>
              <a:gd name="connsiteX59" fmla="*/ 2431758 w 5556281"/>
              <a:gd name="connsiteY59" fmla="*/ 4924959 h 5539071"/>
              <a:gd name="connsiteX60" fmla="*/ 2184880 w 5556281"/>
              <a:gd name="connsiteY60" fmla="*/ 4869411 h 5539071"/>
              <a:gd name="connsiteX61" fmla="*/ 2075329 w 5556281"/>
              <a:gd name="connsiteY61" fmla="*/ 4901813 h 5539071"/>
              <a:gd name="connsiteX62" fmla="*/ 1714267 w 5556281"/>
              <a:gd name="connsiteY62" fmla="*/ 5267504 h 5539071"/>
              <a:gd name="connsiteX63" fmla="*/ 1621686 w 5556281"/>
              <a:gd name="connsiteY63" fmla="*/ 5282934 h 5539071"/>
              <a:gd name="connsiteX64" fmla="*/ 1234396 w 5556281"/>
              <a:gd name="connsiteY64" fmla="*/ 5065371 h 5539071"/>
              <a:gd name="connsiteX65" fmla="*/ 1191190 w 5556281"/>
              <a:gd name="connsiteY65" fmla="*/ 4966618 h 5539071"/>
              <a:gd name="connsiteX66" fmla="*/ 1317715 w 5556281"/>
              <a:gd name="connsiteY66" fmla="*/ 4468233 h 5539071"/>
              <a:gd name="connsiteX67" fmla="*/ 1294569 w 5556281"/>
              <a:gd name="connsiteY67" fmla="*/ 4372566 h 5539071"/>
              <a:gd name="connsiteX68" fmla="*/ 1107868 w 5556281"/>
              <a:gd name="connsiteY68" fmla="*/ 4178149 h 5539071"/>
              <a:gd name="connsiteX69" fmla="*/ 1018376 w 5556281"/>
              <a:gd name="connsiteY69" fmla="*/ 4151917 h 5539071"/>
              <a:gd name="connsiteX70" fmla="*/ 928882 w 5556281"/>
              <a:gd name="connsiteY70" fmla="*/ 4171977 h 5539071"/>
              <a:gd name="connsiteX71" fmla="*/ 509190 w 5556281"/>
              <a:gd name="connsiteY71" fmla="*/ 4266101 h 5539071"/>
              <a:gd name="connsiteX72" fmla="*/ 422778 w 5556281"/>
              <a:gd name="connsiteY72" fmla="*/ 4227524 h 5539071"/>
              <a:gd name="connsiteX73" fmla="*/ 211391 w 5556281"/>
              <a:gd name="connsiteY73" fmla="*/ 3818630 h 5539071"/>
              <a:gd name="connsiteX74" fmla="*/ 226818 w 5556281"/>
              <a:gd name="connsiteY74" fmla="*/ 3730682 h 5539071"/>
              <a:gd name="connsiteX75" fmla="*/ 617198 w 5556281"/>
              <a:gd name="connsiteY75" fmla="*/ 3368077 h 5539071"/>
              <a:gd name="connsiteX76" fmla="*/ 648056 w 5556281"/>
              <a:gd name="connsiteY76" fmla="*/ 3280125 h 5539071"/>
              <a:gd name="connsiteX77" fmla="*/ 601767 w 5556281"/>
              <a:gd name="connsiteY77" fmla="*/ 3028618 h 5539071"/>
              <a:gd name="connsiteX78" fmla="*/ 541591 w 5556281"/>
              <a:gd name="connsiteY78" fmla="*/ 2957640 h 5539071"/>
              <a:gd name="connsiteX79" fmla="*/ 200589 w 5556281"/>
              <a:gd name="connsiteY79" fmla="*/ 2832658 h 5539071"/>
              <a:gd name="connsiteX80" fmla="*/ 0 w 5556281"/>
              <a:gd name="connsiteY80" fmla="*/ 2757051 h 5539071"/>
              <a:gd name="connsiteX81" fmla="*/ 0 w 5556281"/>
              <a:gd name="connsiteY81" fmla="*/ 2670642 h 5539071"/>
              <a:gd name="connsiteX82" fmla="*/ 13885 w 5556281"/>
              <a:gd name="connsiteY82" fmla="*/ 2519428 h 5539071"/>
              <a:gd name="connsiteX83" fmla="*/ 52461 w 5556281"/>
              <a:gd name="connsiteY83" fmla="*/ 2224718 h 5539071"/>
              <a:gd name="connsiteX84" fmla="*/ 114181 w 5556281"/>
              <a:gd name="connsiteY84" fmla="*/ 2162996 h 5539071"/>
              <a:gd name="connsiteX85" fmla="*/ 640344 w 5556281"/>
              <a:gd name="connsiteY85" fmla="*/ 2067332 h 5539071"/>
              <a:gd name="connsiteX86" fmla="*/ 717491 w 5556281"/>
              <a:gd name="connsiteY86" fmla="*/ 2007155 h 5539071"/>
              <a:gd name="connsiteX87" fmla="*/ 797727 w 5556281"/>
              <a:gd name="connsiteY87" fmla="*/ 1814281 h 5539071"/>
              <a:gd name="connsiteX88" fmla="*/ 783840 w 5556281"/>
              <a:gd name="connsiteY88" fmla="*/ 1704727 h 5539071"/>
              <a:gd name="connsiteX89" fmla="*/ 476785 w 5556281"/>
              <a:gd name="connsiteY89" fmla="*/ 1300462 h 5539071"/>
              <a:gd name="connsiteX90" fmla="*/ 478329 w 5556281"/>
              <a:gd name="connsiteY90" fmla="*/ 1200169 h 5539071"/>
              <a:gd name="connsiteX91" fmla="*/ 776125 w 5556281"/>
              <a:gd name="connsiteY91" fmla="*/ 831392 h 5539071"/>
              <a:gd name="connsiteX92" fmla="*/ 881050 w 5556281"/>
              <a:gd name="connsiteY92" fmla="*/ 803617 h 5539071"/>
              <a:gd name="connsiteX93" fmla="*/ 1368636 w 5556281"/>
              <a:gd name="connsiteY93" fmla="*/ 1005749 h 5539071"/>
              <a:gd name="connsiteX94" fmla="*/ 1462757 w 5556281"/>
              <a:gd name="connsiteY94" fmla="*/ 998037 h 5539071"/>
              <a:gd name="connsiteX95" fmla="*/ 1617057 w 5556281"/>
              <a:gd name="connsiteY95" fmla="*/ 891569 h 5539071"/>
              <a:gd name="connsiteX96" fmla="*/ 1654088 w 5556281"/>
              <a:gd name="connsiteY96" fmla="*/ 819048 h 5539071"/>
              <a:gd name="connsiteX97" fmla="*/ 1651005 w 5556281"/>
              <a:gd name="connsiteY97" fmla="*/ 765044 h 5539071"/>
              <a:gd name="connsiteX98" fmla="*/ 1632488 w 5556281"/>
              <a:gd name="connsiteY98" fmla="*/ 525881 h 5539071"/>
              <a:gd name="connsiteX99" fmla="*/ 1613971 w 5556281"/>
              <a:gd name="connsiteY99" fmla="*/ 286715 h 5539071"/>
              <a:gd name="connsiteX100" fmla="*/ 1664889 w 5556281"/>
              <a:gd name="connsiteY100" fmla="*/ 208022 h 5539071"/>
              <a:gd name="connsiteX101" fmla="*/ 2141674 w 5556281"/>
              <a:gd name="connsiteY101" fmla="*/ 47552 h 5539071"/>
              <a:gd name="connsiteX102" fmla="*/ 2172535 w 5556281"/>
              <a:gd name="connsiteY102" fmla="*/ 42923 h 5539071"/>
              <a:gd name="connsiteX103" fmla="*/ 2237341 w 5556281"/>
              <a:gd name="connsiteY103" fmla="*/ 86126 h 5539071"/>
              <a:gd name="connsiteX104" fmla="*/ 2535137 w 5556281"/>
              <a:gd name="connsiteY104" fmla="*/ 516622 h 5539071"/>
              <a:gd name="connsiteX105" fmla="*/ 2627718 w 5556281"/>
              <a:gd name="connsiteY105" fmla="*/ 561368 h 5539071"/>
              <a:gd name="connsiteX106" fmla="*/ 2786647 w 5556281"/>
              <a:gd name="connsiteY106" fmla="*/ 555196 h 5539071"/>
              <a:gd name="connsiteX107" fmla="*/ 2836022 w 5556281"/>
              <a:gd name="connsiteY107" fmla="*/ 530507 h 5539071"/>
              <a:gd name="connsiteX108" fmla="*/ 2852996 w 5556281"/>
              <a:gd name="connsiteY108" fmla="*/ 505821 h 5539071"/>
              <a:gd name="connsiteX109" fmla="*/ 2930143 w 5556281"/>
              <a:gd name="connsiteY109" fmla="*/ 363865 h 5539071"/>
              <a:gd name="connsiteX110" fmla="*/ 3102960 w 5556281"/>
              <a:gd name="connsiteY110" fmla="*/ 41380 h 5539071"/>
              <a:gd name="connsiteX111" fmla="*/ 3162198 w 5556281"/>
              <a:gd name="connsiteY111" fmla="*/ 151 h 5539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556281" h="5539071">
                <a:moveTo>
                  <a:pt x="2778140" y="1624152"/>
                </a:moveTo>
                <a:cubicBezTo>
                  <a:pt x="2145562" y="1624152"/>
                  <a:pt x="1632756" y="2136958"/>
                  <a:pt x="1632756" y="2769536"/>
                </a:cubicBezTo>
                <a:cubicBezTo>
                  <a:pt x="1632756" y="3402114"/>
                  <a:pt x="2145562" y="3914920"/>
                  <a:pt x="2778140" y="3914920"/>
                </a:cubicBezTo>
                <a:cubicBezTo>
                  <a:pt x="3410718" y="3914920"/>
                  <a:pt x="3923524" y="3402114"/>
                  <a:pt x="3923524" y="2769536"/>
                </a:cubicBezTo>
                <a:cubicBezTo>
                  <a:pt x="3923524" y="2136958"/>
                  <a:pt x="3410718" y="1624152"/>
                  <a:pt x="2778140" y="1624152"/>
                </a:cubicBezTo>
                <a:close/>
                <a:moveTo>
                  <a:pt x="3162198" y="151"/>
                </a:moveTo>
                <a:cubicBezTo>
                  <a:pt x="3170660" y="-379"/>
                  <a:pt x="3179725" y="489"/>
                  <a:pt x="3189369" y="2803"/>
                </a:cubicBezTo>
                <a:cubicBezTo>
                  <a:pt x="3356013" y="42923"/>
                  <a:pt x="3522655" y="81496"/>
                  <a:pt x="3689300" y="121613"/>
                </a:cubicBezTo>
                <a:cubicBezTo>
                  <a:pt x="3724787" y="130871"/>
                  <a:pt x="3746390" y="157104"/>
                  <a:pt x="3747933" y="194134"/>
                </a:cubicBezTo>
                <a:cubicBezTo>
                  <a:pt x="3749476" y="214194"/>
                  <a:pt x="3749476" y="234254"/>
                  <a:pt x="3751019" y="254313"/>
                </a:cubicBezTo>
                <a:cubicBezTo>
                  <a:pt x="3755645" y="379296"/>
                  <a:pt x="3758735" y="504278"/>
                  <a:pt x="3763361" y="627717"/>
                </a:cubicBezTo>
                <a:cubicBezTo>
                  <a:pt x="3764907" y="661664"/>
                  <a:pt x="3766450" y="697152"/>
                  <a:pt x="3767990" y="731096"/>
                </a:cubicBezTo>
                <a:cubicBezTo>
                  <a:pt x="3769533" y="765044"/>
                  <a:pt x="3786507" y="791275"/>
                  <a:pt x="3815825" y="808246"/>
                </a:cubicBezTo>
                <a:cubicBezTo>
                  <a:pt x="3852855" y="829849"/>
                  <a:pt x="3891432" y="849909"/>
                  <a:pt x="3928463" y="873052"/>
                </a:cubicBezTo>
                <a:cubicBezTo>
                  <a:pt x="3965496" y="894655"/>
                  <a:pt x="3999440" y="893112"/>
                  <a:pt x="4036474" y="873052"/>
                </a:cubicBezTo>
                <a:cubicBezTo>
                  <a:pt x="4189231" y="788189"/>
                  <a:pt x="4340442" y="703324"/>
                  <a:pt x="4493199" y="618458"/>
                </a:cubicBezTo>
                <a:cubicBezTo>
                  <a:pt x="4528689" y="598402"/>
                  <a:pt x="4562634" y="604571"/>
                  <a:pt x="4590409" y="632346"/>
                </a:cubicBezTo>
                <a:cubicBezTo>
                  <a:pt x="4709219" y="752699"/>
                  <a:pt x="4826485" y="874595"/>
                  <a:pt x="4945295" y="994951"/>
                </a:cubicBezTo>
                <a:cubicBezTo>
                  <a:pt x="4976157" y="1027352"/>
                  <a:pt x="4980786" y="1056670"/>
                  <a:pt x="4957640" y="1095244"/>
                </a:cubicBezTo>
                <a:cubicBezTo>
                  <a:pt x="4869689" y="1244915"/>
                  <a:pt x="4780194" y="1393043"/>
                  <a:pt x="4692245" y="1542714"/>
                </a:cubicBezTo>
                <a:cubicBezTo>
                  <a:pt x="4672185" y="1576659"/>
                  <a:pt x="4670643" y="1612149"/>
                  <a:pt x="4690702" y="1646093"/>
                </a:cubicBezTo>
                <a:cubicBezTo>
                  <a:pt x="4713848" y="1687753"/>
                  <a:pt x="4735448" y="1729416"/>
                  <a:pt x="4758594" y="1771076"/>
                </a:cubicBezTo>
                <a:cubicBezTo>
                  <a:pt x="4775567" y="1801937"/>
                  <a:pt x="4801797" y="1818911"/>
                  <a:pt x="4837287" y="1820454"/>
                </a:cubicBezTo>
                <a:cubicBezTo>
                  <a:pt x="4895921" y="1825083"/>
                  <a:pt x="4956097" y="1828169"/>
                  <a:pt x="5014730" y="1832795"/>
                </a:cubicBezTo>
                <a:cubicBezTo>
                  <a:pt x="5135083" y="1840510"/>
                  <a:pt x="5255439" y="1848226"/>
                  <a:pt x="5375792" y="1855941"/>
                </a:cubicBezTo>
                <a:cubicBezTo>
                  <a:pt x="5409736" y="1857484"/>
                  <a:pt x="5437511" y="1880630"/>
                  <a:pt x="5445227" y="1914574"/>
                </a:cubicBezTo>
                <a:cubicBezTo>
                  <a:pt x="5482257" y="2081219"/>
                  <a:pt x="5517747" y="2249404"/>
                  <a:pt x="5554778" y="2417592"/>
                </a:cubicBezTo>
                <a:cubicBezTo>
                  <a:pt x="5559407" y="2440735"/>
                  <a:pt x="5553235" y="2460795"/>
                  <a:pt x="5537805" y="2479311"/>
                </a:cubicBezTo>
                <a:cubicBezTo>
                  <a:pt x="5530089" y="2488570"/>
                  <a:pt x="5517747" y="2494742"/>
                  <a:pt x="5506946" y="2500914"/>
                </a:cubicBezTo>
                <a:cubicBezTo>
                  <a:pt x="5352646" y="2578062"/>
                  <a:pt x="5198345" y="2655212"/>
                  <a:pt x="5042505" y="2732362"/>
                </a:cubicBezTo>
                <a:cubicBezTo>
                  <a:pt x="5010101" y="2749336"/>
                  <a:pt x="4991587" y="2774025"/>
                  <a:pt x="4990041" y="2811055"/>
                </a:cubicBezTo>
                <a:cubicBezTo>
                  <a:pt x="4986958" y="2869688"/>
                  <a:pt x="4982326" y="2926779"/>
                  <a:pt x="4979243" y="2985415"/>
                </a:cubicBezTo>
                <a:cubicBezTo>
                  <a:pt x="4977699" y="3019360"/>
                  <a:pt x="4990041" y="3048678"/>
                  <a:pt x="5019359" y="3068735"/>
                </a:cubicBezTo>
                <a:cubicBezTo>
                  <a:pt x="5162858" y="3173660"/>
                  <a:pt x="5304814" y="3280125"/>
                  <a:pt x="5448313" y="3385051"/>
                </a:cubicBezTo>
                <a:cubicBezTo>
                  <a:pt x="5482257" y="3409737"/>
                  <a:pt x="5493059" y="3440598"/>
                  <a:pt x="5477631" y="3480714"/>
                </a:cubicBezTo>
                <a:cubicBezTo>
                  <a:pt x="5451399" y="3553235"/>
                  <a:pt x="5425167" y="3625756"/>
                  <a:pt x="5398935" y="3698277"/>
                </a:cubicBezTo>
                <a:cubicBezTo>
                  <a:pt x="5369619" y="3778514"/>
                  <a:pt x="5340305" y="3860293"/>
                  <a:pt x="5309443" y="3940526"/>
                </a:cubicBezTo>
                <a:cubicBezTo>
                  <a:pt x="5297099" y="3974474"/>
                  <a:pt x="5267781" y="3992990"/>
                  <a:pt x="5233836" y="3989904"/>
                </a:cubicBezTo>
                <a:cubicBezTo>
                  <a:pt x="5169031" y="3983732"/>
                  <a:pt x="5105768" y="3976017"/>
                  <a:pt x="5040963" y="3969844"/>
                </a:cubicBezTo>
                <a:cubicBezTo>
                  <a:pt x="4929868" y="3957500"/>
                  <a:pt x="4818771" y="3945155"/>
                  <a:pt x="4707676" y="3934357"/>
                </a:cubicBezTo>
                <a:cubicBezTo>
                  <a:pt x="4672185" y="3931271"/>
                  <a:pt x="4644413" y="3943612"/>
                  <a:pt x="4622811" y="3972931"/>
                </a:cubicBezTo>
                <a:cubicBezTo>
                  <a:pt x="4582694" y="4026935"/>
                  <a:pt x="4544117" y="4082482"/>
                  <a:pt x="4502457" y="4136489"/>
                </a:cubicBezTo>
                <a:cubicBezTo>
                  <a:pt x="4477769" y="4168891"/>
                  <a:pt x="4474683" y="4202838"/>
                  <a:pt x="4488570" y="4239869"/>
                </a:cubicBezTo>
                <a:cubicBezTo>
                  <a:pt x="4550289" y="4403427"/>
                  <a:pt x="4613552" y="4566983"/>
                  <a:pt x="4675271" y="4730542"/>
                </a:cubicBezTo>
                <a:cubicBezTo>
                  <a:pt x="4692245" y="4773744"/>
                  <a:pt x="4682987" y="4803063"/>
                  <a:pt x="4647499" y="4830835"/>
                </a:cubicBezTo>
                <a:cubicBezTo>
                  <a:pt x="4524057" y="4923416"/>
                  <a:pt x="4402161" y="5017539"/>
                  <a:pt x="4278723" y="5110117"/>
                </a:cubicBezTo>
                <a:cubicBezTo>
                  <a:pt x="4243235" y="5136349"/>
                  <a:pt x="4212374" y="5136349"/>
                  <a:pt x="4178427" y="5108574"/>
                </a:cubicBezTo>
                <a:cubicBezTo>
                  <a:pt x="4045729" y="5002109"/>
                  <a:pt x="3911492" y="4894097"/>
                  <a:pt x="3778791" y="4786089"/>
                </a:cubicBezTo>
                <a:cubicBezTo>
                  <a:pt x="3749476" y="4762943"/>
                  <a:pt x="3718615" y="4755228"/>
                  <a:pt x="3684671" y="4767572"/>
                </a:cubicBezTo>
                <a:cubicBezTo>
                  <a:pt x="3605977" y="4796890"/>
                  <a:pt x="3527284" y="4826209"/>
                  <a:pt x="3450134" y="4857067"/>
                </a:cubicBezTo>
                <a:cubicBezTo>
                  <a:pt x="3419276" y="4869411"/>
                  <a:pt x="3400759" y="4892557"/>
                  <a:pt x="3393044" y="4924959"/>
                </a:cubicBezTo>
                <a:cubicBezTo>
                  <a:pt x="3382243" y="4975877"/>
                  <a:pt x="3371444" y="5028338"/>
                  <a:pt x="3360639" y="5079259"/>
                </a:cubicBezTo>
                <a:cubicBezTo>
                  <a:pt x="3334411" y="5202698"/>
                  <a:pt x="3309721" y="5324594"/>
                  <a:pt x="3283489" y="5448033"/>
                </a:cubicBezTo>
                <a:cubicBezTo>
                  <a:pt x="3275777" y="5483524"/>
                  <a:pt x="3254174" y="5505126"/>
                  <a:pt x="3218687" y="5509753"/>
                </a:cubicBezTo>
                <a:cubicBezTo>
                  <a:pt x="3136907" y="5520554"/>
                  <a:pt x="3055128" y="5528269"/>
                  <a:pt x="2973349" y="5535985"/>
                </a:cubicBezTo>
                <a:cubicBezTo>
                  <a:pt x="2933232" y="5532899"/>
                  <a:pt x="2900828" y="5535985"/>
                  <a:pt x="2868424" y="5539071"/>
                </a:cubicBezTo>
                <a:cubicBezTo>
                  <a:pt x="2820592" y="5539071"/>
                  <a:pt x="2772760" y="5539071"/>
                  <a:pt x="2723385" y="5539071"/>
                </a:cubicBezTo>
                <a:cubicBezTo>
                  <a:pt x="2692523" y="5528269"/>
                  <a:pt x="2675550" y="5505126"/>
                  <a:pt x="2666291" y="5474265"/>
                </a:cubicBezTo>
                <a:cubicBezTo>
                  <a:pt x="2613831" y="5313793"/>
                  <a:pt x="2559826" y="5153323"/>
                  <a:pt x="2507365" y="4992850"/>
                </a:cubicBezTo>
                <a:cubicBezTo>
                  <a:pt x="2495021" y="4955817"/>
                  <a:pt x="2470335" y="4932674"/>
                  <a:pt x="2431758" y="4924959"/>
                </a:cubicBezTo>
                <a:cubicBezTo>
                  <a:pt x="2349979" y="4906442"/>
                  <a:pt x="2266657" y="4889468"/>
                  <a:pt x="2184880" y="4869411"/>
                </a:cubicBezTo>
                <a:cubicBezTo>
                  <a:pt x="2141674" y="4858610"/>
                  <a:pt x="2106187" y="4869411"/>
                  <a:pt x="2075329" y="4901813"/>
                </a:cubicBezTo>
                <a:cubicBezTo>
                  <a:pt x="1956516" y="5025252"/>
                  <a:pt x="1834620" y="5145608"/>
                  <a:pt x="1714267" y="5267504"/>
                </a:cubicBezTo>
                <a:cubicBezTo>
                  <a:pt x="1686492" y="5295276"/>
                  <a:pt x="1654088" y="5301451"/>
                  <a:pt x="1621686" y="5282934"/>
                </a:cubicBezTo>
                <a:cubicBezTo>
                  <a:pt x="1492075" y="5210413"/>
                  <a:pt x="1364004" y="5137892"/>
                  <a:pt x="1234396" y="5065371"/>
                </a:cubicBezTo>
                <a:cubicBezTo>
                  <a:pt x="1189647" y="5040682"/>
                  <a:pt x="1178846" y="5014453"/>
                  <a:pt x="1191190" y="4966618"/>
                </a:cubicBezTo>
                <a:cubicBezTo>
                  <a:pt x="1232850" y="4799977"/>
                  <a:pt x="1276055" y="4634875"/>
                  <a:pt x="1317715" y="4468233"/>
                </a:cubicBezTo>
                <a:cubicBezTo>
                  <a:pt x="1326977" y="4432743"/>
                  <a:pt x="1320801" y="4400341"/>
                  <a:pt x="1294569" y="4372566"/>
                </a:cubicBezTo>
                <a:cubicBezTo>
                  <a:pt x="1232850" y="4307760"/>
                  <a:pt x="1169587" y="4242955"/>
                  <a:pt x="1107868" y="4178149"/>
                </a:cubicBezTo>
                <a:cubicBezTo>
                  <a:pt x="1083182" y="4151917"/>
                  <a:pt x="1052321" y="4144202"/>
                  <a:pt x="1018376" y="4151917"/>
                </a:cubicBezTo>
                <a:cubicBezTo>
                  <a:pt x="987518" y="4158089"/>
                  <a:pt x="958200" y="4165804"/>
                  <a:pt x="928882" y="4171977"/>
                </a:cubicBezTo>
                <a:cubicBezTo>
                  <a:pt x="788469" y="4202838"/>
                  <a:pt x="649599" y="4235239"/>
                  <a:pt x="509190" y="4266101"/>
                </a:cubicBezTo>
                <a:cubicBezTo>
                  <a:pt x="470613" y="4275359"/>
                  <a:pt x="439755" y="4261472"/>
                  <a:pt x="422778" y="4227524"/>
                </a:cubicBezTo>
                <a:cubicBezTo>
                  <a:pt x="351800" y="4091740"/>
                  <a:pt x="282366" y="3954414"/>
                  <a:pt x="211391" y="3818630"/>
                </a:cubicBezTo>
                <a:cubicBezTo>
                  <a:pt x="195960" y="3787772"/>
                  <a:pt x="202132" y="3753825"/>
                  <a:pt x="226818" y="3730682"/>
                </a:cubicBezTo>
                <a:cubicBezTo>
                  <a:pt x="356433" y="3610326"/>
                  <a:pt x="487587" y="3488430"/>
                  <a:pt x="617198" y="3368077"/>
                </a:cubicBezTo>
                <a:cubicBezTo>
                  <a:pt x="643427" y="3344931"/>
                  <a:pt x="652686" y="3314073"/>
                  <a:pt x="648056" y="3280125"/>
                </a:cubicBezTo>
                <a:cubicBezTo>
                  <a:pt x="632629" y="3196803"/>
                  <a:pt x="617198" y="3111937"/>
                  <a:pt x="601767" y="3028618"/>
                </a:cubicBezTo>
                <a:cubicBezTo>
                  <a:pt x="595595" y="2993127"/>
                  <a:pt x="575535" y="2969985"/>
                  <a:pt x="541591" y="2957640"/>
                </a:cubicBezTo>
                <a:cubicBezTo>
                  <a:pt x="427407" y="2915980"/>
                  <a:pt x="313227" y="2874318"/>
                  <a:pt x="200589" y="2832658"/>
                </a:cubicBezTo>
                <a:cubicBezTo>
                  <a:pt x="134241" y="2807969"/>
                  <a:pt x="66349" y="2786366"/>
                  <a:pt x="0" y="2757051"/>
                </a:cubicBezTo>
                <a:cubicBezTo>
                  <a:pt x="0" y="2727733"/>
                  <a:pt x="0" y="2699960"/>
                  <a:pt x="0" y="2670642"/>
                </a:cubicBezTo>
                <a:cubicBezTo>
                  <a:pt x="4629" y="2619724"/>
                  <a:pt x="9259" y="2570349"/>
                  <a:pt x="13885" y="2519428"/>
                </a:cubicBezTo>
                <a:cubicBezTo>
                  <a:pt x="23146" y="2420678"/>
                  <a:pt x="37031" y="2321925"/>
                  <a:pt x="52461" y="2224718"/>
                </a:cubicBezTo>
                <a:cubicBezTo>
                  <a:pt x="57091" y="2192314"/>
                  <a:pt x="80236" y="2169168"/>
                  <a:pt x="114181" y="2162996"/>
                </a:cubicBezTo>
                <a:cubicBezTo>
                  <a:pt x="290081" y="2130594"/>
                  <a:pt x="464441" y="2099733"/>
                  <a:pt x="640344" y="2067332"/>
                </a:cubicBezTo>
                <a:cubicBezTo>
                  <a:pt x="677375" y="2061160"/>
                  <a:pt x="702064" y="2041100"/>
                  <a:pt x="717491" y="2007155"/>
                </a:cubicBezTo>
                <a:cubicBezTo>
                  <a:pt x="743723" y="1942350"/>
                  <a:pt x="771498" y="1877544"/>
                  <a:pt x="797727" y="1814281"/>
                </a:cubicBezTo>
                <a:cubicBezTo>
                  <a:pt x="814701" y="1774162"/>
                  <a:pt x="810072" y="1740217"/>
                  <a:pt x="783840" y="1704727"/>
                </a:cubicBezTo>
                <a:cubicBezTo>
                  <a:pt x="680461" y="1570486"/>
                  <a:pt x="578625" y="1434703"/>
                  <a:pt x="476785" y="1300462"/>
                </a:cubicBezTo>
                <a:cubicBezTo>
                  <a:pt x="450553" y="1264975"/>
                  <a:pt x="450553" y="1234114"/>
                  <a:pt x="478329" y="1200169"/>
                </a:cubicBezTo>
                <a:cubicBezTo>
                  <a:pt x="577078" y="1076730"/>
                  <a:pt x="675831" y="954831"/>
                  <a:pt x="776125" y="831392"/>
                </a:cubicBezTo>
                <a:cubicBezTo>
                  <a:pt x="808529" y="792819"/>
                  <a:pt x="834761" y="785103"/>
                  <a:pt x="881050" y="803617"/>
                </a:cubicBezTo>
                <a:cubicBezTo>
                  <a:pt x="1043065" y="871512"/>
                  <a:pt x="1205078" y="937860"/>
                  <a:pt x="1368636" y="1005749"/>
                </a:cubicBezTo>
                <a:cubicBezTo>
                  <a:pt x="1401037" y="1019637"/>
                  <a:pt x="1433439" y="1018094"/>
                  <a:pt x="1462757" y="998037"/>
                </a:cubicBezTo>
                <a:cubicBezTo>
                  <a:pt x="1515221" y="962546"/>
                  <a:pt x="1566139" y="927059"/>
                  <a:pt x="1617057" y="891569"/>
                </a:cubicBezTo>
                <a:cubicBezTo>
                  <a:pt x="1641743" y="874595"/>
                  <a:pt x="1654088" y="849909"/>
                  <a:pt x="1654088" y="819048"/>
                </a:cubicBezTo>
                <a:cubicBezTo>
                  <a:pt x="1654088" y="800531"/>
                  <a:pt x="1652548" y="782017"/>
                  <a:pt x="1651005" y="765044"/>
                </a:cubicBezTo>
                <a:cubicBezTo>
                  <a:pt x="1644832" y="684807"/>
                  <a:pt x="1638660" y="606114"/>
                  <a:pt x="1632488" y="525881"/>
                </a:cubicBezTo>
                <a:cubicBezTo>
                  <a:pt x="1626316" y="445644"/>
                  <a:pt x="1620143" y="366951"/>
                  <a:pt x="1613971" y="286715"/>
                </a:cubicBezTo>
                <a:cubicBezTo>
                  <a:pt x="1610885" y="249681"/>
                  <a:pt x="1629402" y="220366"/>
                  <a:pt x="1664889" y="208022"/>
                </a:cubicBezTo>
                <a:cubicBezTo>
                  <a:pt x="1823819" y="154017"/>
                  <a:pt x="1982748" y="100013"/>
                  <a:pt x="2141674" y="47552"/>
                </a:cubicBezTo>
                <a:cubicBezTo>
                  <a:pt x="2152476" y="44466"/>
                  <a:pt x="2161734" y="42923"/>
                  <a:pt x="2172535" y="42923"/>
                </a:cubicBezTo>
                <a:cubicBezTo>
                  <a:pt x="2201851" y="44466"/>
                  <a:pt x="2220367" y="62980"/>
                  <a:pt x="2237341" y="86126"/>
                </a:cubicBezTo>
                <a:cubicBezTo>
                  <a:pt x="2336091" y="229624"/>
                  <a:pt x="2436387" y="373123"/>
                  <a:pt x="2535137" y="516622"/>
                </a:cubicBezTo>
                <a:cubicBezTo>
                  <a:pt x="2558283" y="549024"/>
                  <a:pt x="2589145" y="564454"/>
                  <a:pt x="2627718" y="561368"/>
                </a:cubicBezTo>
                <a:cubicBezTo>
                  <a:pt x="2680179" y="556739"/>
                  <a:pt x="2734186" y="555196"/>
                  <a:pt x="2786647" y="555196"/>
                </a:cubicBezTo>
                <a:cubicBezTo>
                  <a:pt x="2808250" y="555196"/>
                  <a:pt x="2823681" y="547480"/>
                  <a:pt x="2836022" y="530507"/>
                </a:cubicBezTo>
                <a:cubicBezTo>
                  <a:pt x="2842195" y="522794"/>
                  <a:pt x="2848367" y="513536"/>
                  <a:pt x="2852996" y="505821"/>
                </a:cubicBezTo>
                <a:cubicBezTo>
                  <a:pt x="2879228" y="457986"/>
                  <a:pt x="2903914" y="410154"/>
                  <a:pt x="2930143" y="363865"/>
                </a:cubicBezTo>
                <a:cubicBezTo>
                  <a:pt x="2987237" y="255856"/>
                  <a:pt x="3045870" y="149388"/>
                  <a:pt x="3102960" y="41380"/>
                </a:cubicBezTo>
                <a:cubicBezTo>
                  <a:pt x="3116848" y="15919"/>
                  <a:pt x="3136811" y="1742"/>
                  <a:pt x="3162198" y="1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wrap="square" anchor="t">
            <a:noAutofit/>
          </a:bodyPr>
          <a:lstStyle>
            <a:lvl1pPr marL="0" indent="0" algn="ctr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47253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71424D9-1201-489D-8759-802BEB428968}"/>
              </a:ext>
            </a:extLst>
          </p:cNvPr>
          <p:cNvSpPr/>
          <p:nvPr userDrawn="1"/>
        </p:nvSpPr>
        <p:spPr>
          <a:xfrm>
            <a:off x="808468" y="3753255"/>
            <a:ext cx="3143250" cy="20049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0AA1C5-BCBE-4E2F-A961-AB73B3335AEC}"/>
              </a:ext>
            </a:extLst>
          </p:cNvPr>
          <p:cNvSpPr/>
          <p:nvPr userDrawn="1"/>
        </p:nvSpPr>
        <p:spPr>
          <a:xfrm>
            <a:off x="0" y="0"/>
            <a:ext cx="12192000" cy="3753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A3D867-D133-48FC-B3C8-A5F667B90D58}"/>
              </a:ext>
            </a:extLst>
          </p:cNvPr>
          <p:cNvSpPr/>
          <p:nvPr userDrawn="1"/>
        </p:nvSpPr>
        <p:spPr>
          <a:xfrm>
            <a:off x="819150" y="1762124"/>
            <a:ext cx="3143250" cy="1991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E22717C-9F52-4A37-85B9-FD48F3E55AA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2288" y="1883517"/>
            <a:ext cx="2955610" cy="375325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gradFill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17000"/>
                  </a:schemeClr>
                </a:gs>
              </a:gsLst>
              <a:lin ang="7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252358FC-753C-4A29-8F87-6685EF055F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74773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71" r:id="rId3"/>
    <p:sldLayoutId id="2147483666" r:id="rId4"/>
    <p:sldLayoutId id="2147483659" r:id="rId5"/>
    <p:sldLayoutId id="2147483665" r:id="rId6"/>
    <p:sldLayoutId id="2147483667" r:id="rId7"/>
    <p:sldLayoutId id="2147483669" r:id="rId8"/>
    <p:sldLayoutId id="2147483662" r:id="rId9"/>
    <p:sldLayoutId id="2147483664" r:id="rId10"/>
    <p:sldLayoutId id="2147483663" r:id="rId11"/>
    <p:sldLayoutId id="2147483668" r:id="rId12"/>
    <p:sldLayoutId id="2147483674" r:id="rId13"/>
    <p:sldLayoutId id="2147483670" r:id="rId14"/>
    <p:sldLayoutId id="2147483672" r:id="rId15"/>
    <p:sldLayoutId id="2147483673" r:id="rId16"/>
    <p:sldLayoutId id="2147483660" r:id="rId17"/>
    <p:sldLayoutId id="2147483675" r:id="rId18"/>
    <p:sldLayoutId id="2147483676" r:id="rId19"/>
    <p:sldLayoutId id="214748367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svg"/><Relationship Id="rId7" Type="http://schemas.openxmlformats.org/officeDocument/2006/relationships/image" Target="../media/image22.png"/><Relationship Id="rId12" Type="http://schemas.openxmlformats.org/officeDocument/2006/relationships/image" Target="../media/image25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.svg"/><Relationship Id="rId11" Type="http://schemas.openxmlformats.org/officeDocument/2006/relationships/image" Target="../media/image24.png"/><Relationship Id="rId5" Type="http://schemas.openxmlformats.org/officeDocument/2006/relationships/image" Target="../media/image10.png"/><Relationship Id="rId10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78">
            <a:extLst>
              <a:ext uri="{FF2B5EF4-FFF2-40B4-BE49-F238E27FC236}">
                <a16:creationId xmlns:a16="http://schemas.microsoft.com/office/drawing/2014/main" id="{B47F0C09-935A-4A9F-9D9B-75F670BC2EFB}"/>
              </a:ext>
            </a:extLst>
          </p:cNvPr>
          <p:cNvSpPr txBox="1"/>
          <p:nvPr/>
        </p:nvSpPr>
        <p:spPr>
          <a:xfrm>
            <a:off x="1103085" y="2267508"/>
            <a:ext cx="6645402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تم: رشته مهندسی مخابرات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  <a:p>
            <a:pPr algn="ctr"/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10AD175-3BE0-4030-A3E2-687241974AF5}"/>
              </a:ext>
            </a:extLst>
          </p:cNvPr>
          <p:cNvSpPr txBox="1"/>
          <p:nvPr/>
        </p:nvSpPr>
        <p:spPr>
          <a:xfrm>
            <a:off x="-1123" y="5250089"/>
            <a:ext cx="12191852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2" name="Rounded Rectangle 7">
            <a:extLst>
              <a:ext uri="{FF2B5EF4-FFF2-40B4-BE49-F238E27FC236}">
                <a16:creationId xmlns:a16="http://schemas.microsoft.com/office/drawing/2014/main" id="{627FFB3F-80CA-4BB5-8943-16BEAEAB0DC0}"/>
              </a:ext>
            </a:extLst>
          </p:cNvPr>
          <p:cNvSpPr/>
          <p:nvPr/>
        </p:nvSpPr>
        <p:spPr>
          <a:xfrm>
            <a:off x="9661418" y="632398"/>
            <a:ext cx="1544830" cy="379655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636FEB6-3254-ED46-F830-17BC0F50C8CA}"/>
              </a:ext>
            </a:extLst>
          </p:cNvPr>
          <p:cNvSpPr/>
          <p:nvPr/>
        </p:nvSpPr>
        <p:spPr>
          <a:xfrm>
            <a:off x="8041633" y="2073600"/>
            <a:ext cx="4784400" cy="4784400"/>
          </a:xfrm>
          <a:custGeom>
            <a:avLst/>
            <a:gdLst/>
            <a:ahLst/>
            <a:cxnLst/>
            <a:rect l="l" t="t" r="r" b="b"/>
            <a:pathLst>
              <a:path w="7176600" h="7176600">
                <a:moveTo>
                  <a:pt x="0" y="0"/>
                </a:moveTo>
                <a:lnTo>
                  <a:pt x="7176600" y="0"/>
                </a:lnTo>
                <a:lnTo>
                  <a:pt x="7176600" y="7176600"/>
                </a:lnTo>
                <a:lnTo>
                  <a:pt x="0" y="7176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2F5763-E5EF-FD55-1A55-0D2EBBCF7815}"/>
              </a:ext>
            </a:extLst>
          </p:cNvPr>
          <p:cNvSpPr txBox="1"/>
          <p:nvPr/>
        </p:nvSpPr>
        <p:spPr>
          <a:xfrm>
            <a:off x="9430506" y="581165"/>
            <a:ext cx="200665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20begir.com</a:t>
            </a:r>
            <a:endParaRPr lang="ko-KR" altLang="en-US" sz="20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543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" name="Group 229">
            <a:extLst>
              <a:ext uri="{FF2B5EF4-FFF2-40B4-BE49-F238E27FC236}">
                <a16:creationId xmlns:a16="http://schemas.microsoft.com/office/drawing/2014/main" id="{6CA7C4E9-BFAD-48F2-A377-82E1B9F22C13}"/>
              </a:ext>
            </a:extLst>
          </p:cNvPr>
          <p:cNvGrpSpPr/>
          <p:nvPr/>
        </p:nvGrpSpPr>
        <p:grpSpPr>
          <a:xfrm>
            <a:off x="3998139" y="4144688"/>
            <a:ext cx="4190657" cy="2083614"/>
            <a:chOff x="2141211" y="1548026"/>
            <a:chExt cx="9211525" cy="4580013"/>
          </a:xfrm>
        </p:grpSpPr>
        <p:grpSp>
          <p:nvGrpSpPr>
            <p:cNvPr id="229" name="Group 228">
              <a:extLst>
                <a:ext uri="{FF2B5EF4-FFF2-40B4-BE49-F238E27FC236}">
                  <a16:creationId xmlns:a16="http://schemas.microsoft.com/office/drawing/2014/main" id="{4BFBA780-3629-4DE6-93AB-9DBAD97A2DFE}"/>
                </a:ext>
              </a:extLst>
            </p:cNvPr>
            <p:cNvGrpSpPr/>
            <p:nvPr/>
          </p:nvGrpSpPr>
          <p:grpSpPr>
            <a:xfrm>
              <a:off x="2141211" y="2961574"/>
              <a:ext cx="4458905" cy="3166465"/>
              <a:chOff x="2141211" y="2961574"/>
              <a:chExt cx="4458905" cy="31664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D53FAF8-B308-4240-9FB3-8F7F9D7A45E3}"/>
                  </a:ext>
                </a:extLst>
              </p:cNvPr>
              <p:cNvGrpSpPr/>
              <p:nvPr/>
            </p:nvGrpSpPr>
            <p:grpSpPr>
              <a:xfrm>
                <a:off x="2141211" y="3646500"/>
                <a:ext cx="4458905" cy="2481539"/>
                <a:chOff x="2049404" y="3512503"/>
                <a:chExt cx="4458905" cy="2481539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FF045EDA-B6ED-488B-9B34-B1F649A301AC}"/>
                    </a:ext>
                  </a:extLst>
                </p:cNvPr>
                <p:cNvSpPr/>
                <p:nvPr/>
              </p:nvSpPr>
              <p:spPr>
                <a:xfrm>
                  <a:off x="2049404" y="3512503"/>
                  <a:ext cx="4458905" cy="248153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4C438F50-4C56-4314-BF94-5F24C15276C9}"/>
                    </a:ext>
                  </a:extLst>
                </p:cNvPr>
                <p:cNvSpPr/>
                <p:nvPr/>
              </p:nvSpPr>
              <p:spPr>
                <a:xfrm>
                  <a:off x="2049404" y="3764590"/>
                  <a:ext cx="4458905" cy="222945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3" name="Rectangle: Top Corners Rounded 22">
                <a:extLst>
                  <a:ext uri="{FF2B5EF4-FFF2-40B4-BE49-F238E27FC236}">
                    <a16:creationId xmlns:a16="http://schemas.microsoft.com/office/drawing/2014/main" id="{0001FB76-0EAD-4286-BD97-AF0DC83168BB}"/>
                  </a:ext>
                </a:extLst>
              </p:cNvPr>
              <p:cNvSpPr/>
              <p:nvPr/>
            </p:nvSpPr>
            <p:spPr>
              <a:xfrm>
                <a:off x="3302673" y="4426085"/>
                <a:ext cx="731071" cy="1692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27AFA5E-1912-4DDD-B0DA-BAA421216497}"/>
                  </a:ext>
                </a:extLst>
              </p:cNvPr>
              <p:cNvSpPr/>
              <p:nvPr/>
            </p:nvSpPr>
            <p:spPr>
              <a:xfrm>
                <a:off x="3683564" y="4761245"/>
                <a:ext cx="350180" cy="135774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F8F5F381-4362-4A03-8A87-79601B6CFE0D}"/>
                  </a:ext>
                </a:extLst>
              </p:cNvPr>
              <p:cNvGrpSpPr/>
              <p:nvPr/>
            </p:nvGrpSpPr>
            <p:grpSpPr>
              <a:xfrm>
                <a:off x="2317238" y="3976797"/>
                <a:ext cx="379603" cy="2139464"/>
                <a:chOff x="-2634905" y="4064178"/>
                <a:chExt cx="379603" cy="2139464"/>
              </a:xfrm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0C04DFAB-39CF-4AAE-9A73-80C33DE014BD}"/>
                    </a:ext>
                  </a:extLst>
                </p:cNvPr>
                <p:cNvSpPr/>
                <p:nvPr/>
              </p:nvSpPr>
              <p:spPr>
                <a:xfrm>
                  <a:off x="-2634905" y="4064178"/>
                  <a:ext cx="379603" cy="379603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Rectangle: Top Corners Rounded 37">
                  <a:extLst>
                    <a:ext uri="{FF2B5EF4-FFF2-40B4-BE49-F238E27FC236}">
                      <a16:creationId xmlns:a16="http://schemas.microsoft.com/office/drawing/2014/main" id="{A22907B5-06D7-4C82-B869-86D378724B35}"/>
                    </a:ext>
                  </a:extLst>
                </p:cNvPr>
                <p:cNvSpPr/>
                <p:nvPr/>
              </p:nvSpPr>
              <p:spPr>
                <a:xfrm>
                  <a:off x="-2559476" y="4139682"/>
                  <a:ext cx="240928" cy="206396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58500926-C538-448C-869E-FA6A3DE605D0}"/>
                    </a:ext>
                  </a:extLst>
                </p:cNvPr>
                <p:cNvSpPr/>
                <p:nvPr/>
              </p:nvSpPr>
              <p:spPr>
                <a:xfrm>
                  <a:off x="-2433468" y="4271109"/>
                  <a:ext cx="120438" cy="193253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314504E4-C283-47CA-B3D4-207F96536C5A}"/>
                    </a:ext>
                  </a:extLst>
                </p:cNvPr>
                <p:cNvGrpSpPr/>
                <p:nvPr/>
              </p:nvGrpSpPr>
              <p:grpSpPr>
                <a:xfrm>
                  <a:off x="-2605327" y="469947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47" name="Rectangle 46">
                    <a:extLst>
                      <a:ext uri="{FF2B5EF4-FFF2-40B4-BE49-F238E27FC236}">
                        <a16:creationId xmlns:a16="http://schemas.microsoft.com/office/drawing/2014/main" id="{8AB0408D-D4C4-454C-B8F2-E9F118AFFC49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8" name="Rectangle 47">
                    <a:extLst>
                      <a:ext uri="{FF2B5EF4-FFF2-40B4-BE49-F238E27FC236}">
                        <a16:creationId xmlns:a16="http://schemas.microsoft.com/office/drawing/2014/main" id="{03BB7D80-D687-45E2-A0AD-CD258676F243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A681F27E-FB7A-43BD-9657-FF33B357CC4A}"/>
                    </a:ext>
                  </a:extLst>
                </p:cNvPr>
                <p:cNvGrpSpPr/>
                <p:nvPr/>
              </p:nvGrpSpPr>
              <p:grpSpPr>
                <a:xfrm>
                  <a:off x="-2605327" y="510380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45" name="Rectangle 44">
                    <a:extLst>
                      <a:ext uri="{FF2B5EF4-FFF2-40B4-BE49-F238E27FC236}">
                        <a16:creationId xmlns:a16="http://schemas.microsoft.com/office/drawing/2014/main" id="{4F04EF89-F119-418E-9502-6E6C4DB48B2B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6" name="Rectangle 45">
                    <a:extLst>
                      <a:ext uri="{FF2B5EF4-FFF2-40B4-BE49-F238E27FC236}">
                        <a16:creationId xmlns:a16="http://schemas.microsoft.com/office/drawing/2014/main" id="{CF4CABE2-B720-4549-9A2B-7224510515DB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97EAC905-39CE-48AB-A123-FBFEA48A4FD1}"/>
                    </a:ext>
                  </a:extLst>
                </p:cNvPr>
                <p:cNvGrpSpPr/>
                <p:nvPr/>
              </p:nvGrpSpPr>
              <p:grpSpPr>
                <a:xfrm>
                  <a:off x="-2605327" y="550813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FDC696A6-79A7-4F99-B2B3-11F7A9273882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4" name="Rectangle 43">
                    <a:extLst>
                      <a:ext uri="{FF2B5EF4-FFF2-40B4-BE49-F238E27FC236}">
                        <a16:creationId xmlns:a16="http://schemas.microsoft.com/office/drawing/2014/main" id="{C1D56299-9F78-40BF-B5B4-460F3FBFB778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C15D8074-49C4-44FC-ADC3-4D1199E77017}"/>
                  </a:ext>
                </a:extLst>
              </p:cNvPr>
              <p:cNvGrpSpPr/>
              <p:nvPr/>
            </p:nvGrpSpPr>
            <p:grpSpPr>
              <a:xfrm>
                <a:off x="4179460" y="4432067"/>
                <a:ext cx="731071" cy="1692900"/>
                <a:chOff x="-772683" y="4329325"/>
                <a:chExt cx="731071" cy="1692900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50" name="Rectangle: Top Corners Rounded 49">
                  <a:extLst>
                    <a:ext uri="{FF2B5EF4-FFF2-40B4-BE49-F238E27FC236}">
                      <a16:creationId xmlns:a16="http://schemas.microsoft.com/office/drawing/2014/main" id="{3417F6F9-2232-4417-A3CE-A8902842D338}"/>
                    </a:ext>
                  </a:extLst>
                </p:cNvPr>
                <p:cNvSpPr/>
                <p:nvPr/>
              </p:nvSpPr>
              <p:spPr>
                <a:xfrm>
                  <a:off x="-772683" y="4329325"/>
                  <a:ext cx="731071" cy="169290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8D5D8493-B06A-4675-9AE3-02868F7B8608}"/>
                    </a:ext>
                  </a:extLst>
                </p:cNvPr>
                <p:cNvSpPr/>
                <p:nvPr/>
              </p:nvSpPr>
              <p:spPr>
                <a:xfrm>
                  <a:off x="-391792" y="4664485"/>
                  <a:ext cx="350180" cy="135774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591A0489-8E26-45DB-AB7A-B154FEB6088E}"/>
                  </a:ext>
                </a:extLst>
              </p:cNvPr>
              <p:cNvGrpSpPr/>
              <p:nvPr/>
            </p:nvGrpSpPr>
            <p:grpSpPr>
              <a:xfrm>
                <a:off x="2832087" y="3984940"/>
                <a:ext cx="379603" cy="2139464"/>
                <a:chOff x="-2634905" y="4064178"/>
                <a:chExt cx="379603" cy="2139464"/>
              </a:xfrm>
            </p:grpSpPr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CFF826C3-57F3-42CB-B1A6-1EB0F64C59BE}"/>
                    </a:ext>
                  </a:extLst>
                </p:cNvPr>
                <p:cNvSpPr/>
                <p:nvPr/>
              </p:nvSpPr>
              <p:spPr>
                <a:xfrm>
                  <a:off x="-2634905" y="4064178"/>
                  <a:ext cx="379603" cy="379603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2" name="Rectangle: Top Corners Rounded 61">
                  <a:extLst>
                    <a:ext uri="{FF2B5EF4-FFF2-40B4-BE49-F238E27FC236}">
                      <a16:creationId xmlns:a16="http://schemas.microsoft.com/office/drawing/2014/main" id="{7296A5A2-30FA-4239-BACC-FC7269FA230D}"/>
                    </a:ext>
                  </a:extLst>
                </p:cNvPr>
                <p:cNvSpPr/>
                <p:nvPr/>
              </p:nvSpPr>
              <p:spPr>
                <a:xfrm>
                  <a:off x="-2559476" y="4139682"/>
                  <a:ext cx="240928" cy="206396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22BBD6CB-41EF-4319-8AA4-CA32F0346FDA}"/>
                    </a:ext>
                  </a:extLst>
                </p:cNvPr>
                <p:cNvSpPr/>
                <p:nvPr/>
              </p:nvSpPr>
              <p:spPr>
                <a:xfrm>
                  <a:off x="-2433468" y="4271109"/>
                  <a:ext cx="120438" cy="193253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7CBE8FA0-6833-47B3-BEB4-38666437B706}"/>
                    </a:ext>
                  </a:extLst>
                </p:cNvPr>
                <p:cNvGrpSpPr/>
                <p:nvPr/>
              </p:nvGrpSpPr>
              <p:grpSpPr>
                <a:xfrm>
                  <a:off x="-2605327" y="469947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71" name="Rectangle 70">
                    <a:extLst>
                      <a:ext uri="{FF2B5EF4-FFF2-40B4-BE49-F238E27FC236}">
                        <a16:creationId xmlns:a16="http://schemas.microsoft.com/office/drawing/2014/main" id="{23B33C8E-8654-4391-9B4B-2CA33FC583F2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2" name="Rectangle 71">
                    <a:extLst>
                      <a:ext uri="{FF2B5EF4-FFF2-40B4-BE49-F238E27FC236}">
                        <a16:creationId xmlns:a16="http://schemas.microsoft.com/office/drawing/2014/main" id="{5756166A-894A-46B9-AF2C-E35F695F3A5D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65" name="Group 64">
                  <a:extLst>
                    <a:ext uri="{FF2B5EF4-FFF2-40B4-BE49-F238E27FC236}">
                      <a16:creationId xmlns:a16="http://schemas.microsoft.com/office/drawing/2014/main" id="{C5038AFB-701F-4CD5-8221-FA01FDD7807E}"/>
                    </a:ext>
                  </a:extLst>
                </p:cNvPr>
                <p:cNvGrpSpPr/>
                <p:nvPr/>
              </p:nvGrpSpPr>
              <p:grpSpPr>
                <a:xfrm>
                  <a:off x="-2605327" y="510380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69" name="Rectangle 68">
                    <a:extLst>
                      <a:ext uri="{FF2B5EF4-FFF2-40B4-BE49-F238E27FC236}">
                        <a16:creationId xmlns:a16="http://schemas.microsoft.com/office/drawing/2014/main" id="{BB236598-BB72-4D82-BF8D-1E561FCCC322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0" name="Rectangle 69">
                    <a:extLst>
                      <a:ext uri="{FF2B5EF4-FFF2-40B4-BE49-F238E27FC236}">
                        <a16:creationId xmlns:a16="http://schemas.microsoft.com/office/drawing/2014/main" id="{9E75767E-E9C8-465A-9B7C-1E72E92E701A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E1FFBA42-FFB5-433A-8D51-CBE83B53A2A7}"/>
                    </a:ext>
                  </a:extLst>
                </p:cNvPr>
                <p:cNvGrpSpPr/>
                <p:nvPr/>
              </p:nvGrpSpPr>
              <p:grpSpPr>
                <a:xfrm>
                  <a:off x="-2605327" y="5508130"/>
                  <a:ext cx="348698" cy="148770"/>
                  <a:chOff x="2203573" y="4490681"/>
                  <a:chExt cx="348698" cy="148770"/>
                </a:xfrm>
              </p:grpSpPr>
              <p:sp>
                <p:nvSpPr>
                  <p:cNvPr id="67" name="Rectangle 66">
                    <a:extLst>
                      <a:ext uri="{FF2B5EF4-FFF2-40B4-BE49-F238E27FC236}">
                        <a16:creationId xmlns:a16="http://schemas.microsoft.com/office/drawing/2014/main" id="{F89FE8A2-17FB-4498-BC70-2146A5A4D962}"/>
                      </a:ext>
                    </a:extLst>
                  </p:cNvPr>
                  <p:cNvSpPr/>
                  <p:nvPr/>
                </p:nvSpPr>
                <p:spPr>
                  <a:xfrm>
                    <a:off x="2203573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8" name="Rectangle 67">
                    <a:extLst>
                      <a:ext uri="{FF2B5EF4-FFF2-40B4-BE49-F238E27FC236}">
                        <a16:creationId xmlns:a16="http://schemas.microsoft.com/office/drawing/2014/main" id="{F79E8F3A-8447-4F5A-B437-F4680F998D34}"/>
                      </a:ext>
                    </a:extLst>
                  </p:cNvPr>
                  <p:cNvSpPr/>
                  <p:nvPr/>
                </p:nvSpPr>
                <p:spPr>
                  <a:xfrm>
                    <a:off x="2375000" y="4490681"/>
                    <a:ext cx="177271" cy="1487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FE022151-9515-4C1D-B5B3-7BA47E677A40}"/>
                  </a:ext>
                </a:extLst>
              </p:cNvPr>
              <p:cNvGrpSpPr/>
              <p:nvPr/>
            </p:nvGrpSpPr>
            <p:grpSpPr>
              <a:xfrm>
                <a:off x="5129772" y="5474338"/>
                <a:ext cx="1280708" cy="653701"/>
                <a:chOff x="3816127" y="5359816"/>
                <a:chExt cx="615608" cy="653701"/>
              </a:xfrm>
            </p:grpSpPr>
            <p:sp>
              <p:nvSpPr>
                <p:cNvPr id="140" name="Rectangle 139">
                  <a:extLst>
                    <a:ext uri="{FF2B5EF4-FFF2-40B4-BE49-F238E27FC236}">
                      <a16:creationId xmlns:a16="http://schemas.microsoft.com/office/drawing/2014/main" id="{A2E4D615-5A18-4D4F-94AC-CFF284352BDE}"/>
                    </a:ext>
                  </a:extLst>
                </p:cNvPr>
                <p:cNvSpPr/>
                <p:nvPr/>
              </p:nvSpPr>
              <p:spPr>
                <a:xfrm>
                  <a:off x="3816127" y="5359816"/>
                  <a:ext cx="615608" cy="6537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B3990DDF-D64B-48B3-9D6E-F15AC5BE3FA7}"/>
                    </a:ext>
                  </a:extLst>
                </p:cNvPr>
                <p:cNvSpPr/>
                <p:nvPr/>
              </p:nvSpPr>
              <p:spPr>
                <a:xfrm>
                  <a:off x="3816127" y="5447761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2" name="Rectangle 141">
                  <a:extLst>
                    <a:ext uri="{FF2B5EF4-FFF2-40B4-BE49-F238E27FC236}">
                      <a16:creationId xmlns:a16="http://schemas.microsoft.com/office/drawing/2014/main" id="{87C8FBC6-7050-4451-B428-35A3CE490151}"/>
                    </a:ext>
                  </a:extLst>
                </p:cNvPr>
                <p:cNvSpPr/>
                <p:nvPr/>
              </p:nvSpPr>
              <p:spPr>
                <a:xfrm>
                  <a:off x="3816127" y="5582058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3" name="Rectangle 142">
                  <a:extLst>
                    <a:ext uri="{FF2B5EF4-FFF2-40B4-BE49-F238E27FC236}">
                      <a16:creationId xmlns:a16="http://schemas.microsoft.com/office/drawing/2014/main" id="{DC7B29AA-1B12-45FF-9916-9CC089A3ECA2}"/>
                    </a:ext>
                  </a:extLst>
                </p:cNvPr>
                <p:cNvSpPr/>
                <p:nvPr/>
              </p:nvSpPr>
              <p:spPr>
                <a:xfrm>
                  <a:off x="3816127" y="5716355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" name="Rectangle 143">
                  <a:extLst>
                    <a:ext uri="{FF2B5EF4-FFF2-40B4-BE49-F238E27FC236}">
                      <a16:creationId xmlns:a16="http://schemas.microsoft.com/office/drawing/2014/main" id="{BB40B5C3-6568-4D60-8AA4-2DFB44D64348}"/>
                    </a:ext>
                  </a:extLst>
                </p:cNvPr>
                <p:cNvSpPr/>
                <p:nvPr/>
              </p:nvSpPr>
              <p:spPr>
                <a:xfrm>
                  <a:off x="3816127" y="5850652"/>
                  <a:ext cx="615608" cy="875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55" name="Right Triangle 154">
                <a:extLst>
                  <a:ext uri="{FF2B5EF4-FFF2-40B4-BE49-F238E27FC236}">
                    <a16:creationId xmlns:a16="http://schemas.microsoft.com/office/drawing/2014/main" id="{F6AAD42F-BC09-4846-96B2-43D4E155B9E6}"/>
                  </a:ext>
                </a:extLst>
              </p:cNvPr>
              <p:cNvSpPr/>
              <p:nvPr/>
            </p:nvSpPr>
            <p:spPr>
              <a:xfrm flipH="1">
                <a:off x="2141211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Right Triangle 157">
                <a:extLst>
                  <a:ext uri="{FF2B5EF4-FFF2-40B4-BE49-F238E27FC236}">
                    <a16:creationId xmlns:a16="http://schemas.microsoft.com/office/drawing/2014/main" id="{D28B6312-3D25-44F8-A482-E2527283D5BD}"/>
                  </a:ext>
                </a:extLst>
              </p:cNvPr>
              <p:cNvSpPr/>
              <p:nvPr/>
            </p:nvSpPr>
            <p:spPr>
              <a:xfrm flipH="1">
                <a:off x="3242357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Right Triangle 158">
                <a:extLst>
                  <a:ext uri="{FF2B5EF4-FFF2-40B4-BE49-F238E27FC236}">
                    <a16:creationId xmlns:a16="http://schemas.microsoft.com/office/drawing/2014/main" id="{F844C7AB-2AE9-4BC3-B0F9-72882D58A80F}"/>
                  </a:ext>
                </a:extLst>
              </p:cNvPr>
              <p:cNvSpPr/>
              <p:nvPr/>
            </p:nvSpPr>
            <p:spPr>
              <a:xfrm flipH="1">
                <a:off x="4343503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Right Triangle 163">
                <a:extLst>
                  <a:ext uri="{FF2B5EF4-FFF2-40B4-BE49-F238E27FC236}">
                    <a16:creationId xmlns:a16="http://schemas.microsoft.com/office/drawing/2014/main" id="{AFE1FEE4-70A9-4358-8DA5-A324AB982409}"/>
                  </a:ext>
                </a:extLst>
              </p:cNvPr>
              <p:cNvSpPr/>
              <p:nvPr/>
            </p:nvSpPr>
            <p:spPr>
              <a:xfrm flipH="1">
                <a:off x="5444650" y="2961574"/>
                <a:ext cx="1155466" cy="684880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C448E1C8-B848-4412-B7EB-588471ACD4B5}"/>
                  </a:ext>
                </a:extLst>
              </p:cNvPr>
              <p:cNvGrpSpPr/>
              <p:nvPr/>
            </p:nvGrpSpPr>
            <p:grpSpPr>
              <a:xfrm>
                <a:off x="3335329" y="4135174"/>
                <a:ext cx="3018505" cy="743102"/>
                <a:chOff x="3247777" y="4135174"/>
                <a:chExt cx="3018505" cy="743102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865FF347-06B0-4F31-A689-1871DB4A9647}"/>
                    </a:ext>
                  </a:extLst>
                </p:cNvPr>
                <p:cNvSpPr/>
                <p:nvPr/>
              </p:nvSpPr>
              <p:spPr>
                <a:xfrm>
                  <a:off x="5243508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5" name="Rectangle 144">
                  <a:extLst>
                    <a:ext uri="{FF2B5EF4-FFF2-40B4-BE49-F238E27FC236}">
                      <a16:creationId xmlns:a16="http://schemas.microsoft.com/office/drawing/2014/main" id="{9EC314E0-F988-4B53-A6F4-CA4414EE2CAF}"/>
                    </a:ext>
                  </a:extLst>
                </p:cNvPr>
                <p:cNvSpPr/>
                <p:nvPr/>
              </p:nvSpPr>
              <p:spPr>
                <a:xfrm>
                  <a:off x="5647082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6" name="Rectangle 145">
                  <a:extLst>
                    <a:ext uri="{FF2B5EF4-FFF2-40B4-BE49-F238E27FC236}">
                      <a16:creationId xmlns:a16="http://schemas.microsoft.com/office/drawing/2014/main" id="{92CEA8E0-4A47-4733-AF45-1177FF714019}"/>
                    </a:ext>
                  </a:extLst>
                </p:cNvPr>
                <p:cNvSpPr/>
                <p:nvPr/>
              </p:nvSpPr>
              <p:spPr>
                <a:xfrm>
                  <a:off x="6050656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7" name="Rectangle 146">
                  <a:extLst>
                    <a:ext uri="{FF2B5EF4-FFF2-40B4-BE49-F238E27FC236}">
                      <a16:creationId xmlns:a16="http://schemas.microsoft.com/office/drawing/2014/main" id="{86BD7C4B-E118-4AF5-8BDF-B81584DF2E74}"/>
                    </a:ext>
                  </a:extLst>
                </p:cNvPr>
                <p:cNvSpPr/>
                <p:nvPr/>
              </p:nvSpPr>
              <p:spPr>
                <a:xfrm>
                  <a:off x="5243508" y="4434576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8" name="Rectangle 147">
                  <a:extLst>
                    <a:ext uri="{FF2B5EF4-FFF2-40B4-BE49-F238E27FC236}">
                      <a16:creationId xmlns:a16="http://schemas.microsoft.com/office/drawing/2014/main" id="{BFB303F1-FF44-4156-A865-AD42CE51AAF0}"/>
                    </a:ext>
                  </a:extLst>
                </p:cNvPr>
                <p:cNvSpPr/>
                <p:nvPr/>
              </p:nvSpPr>
              <p:spPr>
                <a:xfrm>
                  <a:off x="5647082" y="4434576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9" name="Rectangle 148">
                  <a:extLst>
                    <a:ext uri="{FF2B5EF4-FFF2-40B4-BE49-F238E27FC236}">
                      <a16:creationId xmlns:a16="http://schemas.microsoft.com/office/drawing/2014/main" id="{63AE919A-2F04-43E2-9F84-926D6E49390D}"/>
                    </a:ext>
                  </a:extLst>
                </p:cNvPr>
                <p:cNvSpPr/>
                <p:nvPr/>
              </p:nvSpPr>
              <p:spPr>
                <a:xfrm>
                  <a:off x="6050656" y="4434576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0" name="Rectangle 149">
                  <a:extLst>
                    <a:ext uri="{FF2B5EF4-FFF2-40B4-BE49-F238E27FC236}">
                      <a16:creationId xmlns:a16="http://schemas.microsoft.com/office/drawing/2014/main" id="{D9C74E64-6B74-489E-8999-C6FDD36DB7E6}"/>
                    </a:ext>
                  </a:extLst>
                </p:cNvPr>
                <p:cNvSpPr/>
                <p:nvPr/>
              </p:nvSpPr>
              <p:spPr>
                <a:xfrm>
                  <a:off x="5243508" y="4733978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id="{D2A1C8FA-661D-4D98-8E95-6B5B343411A5}"/>
                    </a:ext>
                  </a:extLst>
                </p:cNvPr>
                <p:cNvSpPr/>
                <p:nvPr/>
              </p:nvSpPr>
              <p:spPr>
                <a:xfrm>
                  <a:off x="5647082" y="4733978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2" name="Rectangle 151">
                  <a:extLst>
                    <a:ext uri="{FF2B5EF4-FFF2-40B4-BE49-F238E27FC236}">
                      <a16:creationId xmlns:a16="http://schemas.microsoft.com/office/drawing/2014/main" id="{3EB7F234-5503-40E6-B8BC-686597302768}"/>
                    </a:ext>
                  </a:extLst>
                </p:cNvPr>
                <p:cNvSpPr/>
                <p:nvPr/>
              </p:nvSpPr>
              <p:spPr>
                <a:xfrm>
                  <a:off x="6050656" y="4733978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3" name="Rectangle 182">
                  <a:extLst>
                    <a:ext uri="{FF2B5EF4-FFF2-40B4-BE49-F238E27FC236}">
                      <a16:creationId xmlns:a16="http://schemas.microsoft.com/office/drawing/2014/main" id="{4920FC0F-C3DE-4A71-B994-2654C57EB565}"/>
                    </a:ext>
                  </a:extLst>
                </p:cNvPr>
                <p:cNvSpPr/>
                <p:nvPr/>
              </p:nvSpPr>
              <p:spPr>
                <a:xfrm>
                  <a:off x="4004271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4" name="Rectangle 183">
                  <a:extLst>
                    <a:ext uri="{FF2B5EF4-FFF2-40B4-BE49-F238E27FC236}">
                      <a16:creationId xmlns:a16="http://schemas.microsoft.com/office/drawing/2014/main" id="{87DE915D-84C8-457C-9F7B-75849600D871}"/>
                    </a:ext>
                  </a:extLst>
                </p:cNvPr>
                <p:cNvSpPr/>
                <p:nvPr/>
              </p:nvSpPr>
              <p:spPr>
                <a:xfrm>
                  <a:off x="4407845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5" name="Rectangle 184">
                  <a:extLst>
                    <a:ext uri="{FF2B5EF4-FFF2-40B4-BE49-F238E27FC236}">
                      <a16:creationId xmlns:a16="http://schemas.microsoft.com/office/drawing/2014/main" id="{B2B27B84-C423-42E1-B763-F02F3DE27395}"/>
                    </a:ext>
                  </a:extLst>
                </p:cNvPr>
                <p:cNvSpPr/>
                <p:nvPr/>
              </p:nvSpPr>
              <p:spPr>
                <a:xfrm>
                  <a:off x="4811419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7" name="Rectangle 186">
                  <a:extLst>
                    <a:ext uri="{FF2B5EF4-FFF2-40B4-BE49-F238E27FC236}">
                      <a16:creationId xmlns:a16="http://schemas.microsoft.com/office/drawing/2014/main" id="{C5B8BAB5-6C2D-494C-9467-C86928C65884}"/>
                    </a:ext>
                  </a:extLst>
                </p:cNvPr>
                <p:cNvSpPr/>
                <p:nvPr/>
              </p:nvSpPr>
              <p:spPr>
                <a:xfrm>
                  <a:off x="3247777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8" name="Rectangle 187">
                  <a:extLst>
                    <a:ext uri="{FF2B5EF4-FFF2-40B4-BE49-F238E27FC236}">
                      <a16:creationId xmlns:a16="http://schemas.microsoft.com/office/drawing/2014/main" id="{735E7E6B-4EED-43E6-A896-CB111DA5F603}"/>
                    </a:ext>
                  </a:extLst>
                </p:cNvPr>
                <p:cNvSpPr/>
                <p:nvPr/>
              </p:nvSpPr>
              <p:spPr>
                <a:xfrm>
                  <a:off x="3651351" y="4135174"/>
                  <a:ext cx="215626" cy="14429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27" name="Group 226">
              <a:extLst>
                <a:ext uri="{FF2B5EF4-FFF2-40B4-BE49-F238E27FC236}">
                  <a16:creationId xmlns:a16="http://schemas.microsoft.com/office/drawing/2014/main" id="{C98761F0-4AB2-45B6-AC9D-EC15BFF5AD95}"/>
                </a:ext>
              </a:extLst>
            </p:cNvPr>
            <p:cNvGrpSpPr/>
            <p:nvPr/>
          </p:nvGrpSpPr>
          <p:grpSpPr>
            <a:xfrm>
              <a:off x="6598051" y="1548026"/>
              <a:ext cx="4754685" cy="4580013"/>
              <a:chOff x="7976627" y="1166736"/>
              <a:chExt cx="4754685" cy="4580013"/>
            </a:xfrm>
          </p:grpSpPr>
          <p:grpSp>
            <p:nvGrpSpPr>
              <p:cNvPr id="168" name="Group 167">
                <a:extLst>
                  <a:ext uri="{FF2B5EF4-FFF2-40B4-BE49-F238E27FC236}">
                    <a16:creationId xmlns:a16="http://schemas.microsoft.com/office/drawing/2014/main" id="{F280D741-F8A4-4CC8-A52E-E6F7727E1FC8}"/>
                  </a:ext>
                </a:extLst>
              </p:cNvPr>
              <p:cNvGrpSpPr/>
              <p:nvPr/>
            </p:nvGrpSpPr>
            <p:grpSpPr>
              <a:xfrm>
                <a:off x="7976627" y="1574644"/>
                <a:ext cx="1097280" cy="4172105"/>
                <a:chOff x="6599258" y="1944858"/>
                <a:chExt cx="1097280" cy="4172105"/>
              </a:xfrm>
            </p:grpSpPr>
            <p:sp>
              <p:nvSpPr>
                <p:cNvPr id="169" name="Rectangle 168">
                  <a:extLst>
                    <a:ext uri="{FF2B5EF4-FFF2-40B4-BE49-F238E27FC236}">
                      <a16:creationId xmlns:a16="http://schemas.microsoft.com/office/drawing/2014/main" id="{8C023E87-BA12-4024-ACB1-D88153D50137}"/>
                    </a:ext>
                  </a:extLst>
                </p:cNvPr>
                <p:cNvSpPr/>
                <p:nvPr/>
              </p:nvSpPr>
              <p:spPr>
                <a:xfrm>
                  <a:off x="6599259" y="3642459"/>
                  <a:ext cx="1097279" cy="2470999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0" name="Rectangle 169">
                  <a:extLst>
                    <a:ext uri="{FF2B5EF4-FFF2-40B4-BE49-F238E27FC236}">
                      <a16:creationId xmlns:a16="http://schemas.microsoft.com/office/drawing/2014/main" id="{12885B0D-53B1-4DD0-A784-5ADB367BB329}"/>
                    </a:ext>
                  </a:extLst>
                </p:cNvPr>
                <p:cNvSpPr/>
                <p:nvPr/>
              </p:nvSpPr>
              <p:spPr>
                <a:xfrm>
                  <a:off x="7147898" y="3640420"/>
                  <a:ext cx="548640" cy="2473038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71" name="Group 170">
                  <a:extLst>
                    <a:ext uri="{FF2B5EF4-FFF2-40B4-BE49-F238E27FC236}">
                      <a16:creationId xmlns:a16="http://schemas.microsoft.com/office/drawing/2014/main" id="{040371D2-0BFD-40C0-B201-5F44466EC501}"/>
                    </a:ext>
                  </a:extLst>
                </p:cNvPr>
                <p:cNvGrpSpPr/>
                <p:nvPr/>
              </p:nvGrpSpPr>
              <p:grpSpPr>
                <a:xfrm>
                  <a:off x="6801135" y="1944858"/>
                  <a:ext cx="640082" cy="1722534"/>
                  <a:chOff x="6913575" y="1813492"/>
                  <a:chExt cx="405185" cy="2497948"/>
                </a:xfrm>
              </p:grpSpPr>
              <p:grpSp>
                <p:nvGrpSpPr>
                  <p:cNvPr id="176" name="Group 175">
                    <a:extLst>
                      <a:ext uri="{FF2B5EF4-FFF2-40B4-BE49-F238E27FC236}">
                        <a16:creationId xmlns:a16="http://schemas.microsoft.com/office/drawing/2014/main" id="{E1CCA6E7-E886-4234-B5AC-6580B37B1CAA}"/>
                      </a:ext>
                    </a:extLst>
                  </p:cNvPr>
                  <p:cNvGrpSpPr/>
                  <p:nvPr/>
                </p:nvGrpSpPr>
                <p:grpSpPr>
                  <a:xfrm>
                    <a:off x="6913576" y="2297867"/>
                    <a:ext cx="405184" cy="2013573"/>
                    <a:chOff x="2507828" y="1738469"/>
                    <a:chExt cx="405184" cy="214763"/>
                  </a:xfrm>
                </p:grpSpPr>
                <p:sp>
                  <p:nvSpPr>
                    <p:cNvPr id="180" name="Rectangle 179">
                      <a:extLst>
                        <a:ext uri="{FF2B5EF4-FFF2-40B4-BE49-F238E27FC236}">
                          <a16:creationId xmlns:a16="http://schemas.microsoft.com/office/drawing/2014/main" id="{2DBF033D-92B5-4411-87A0-BFAF3BCD7A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8" y="1738470"/>
                      <a:ext cx="405184" cy="214762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81" name="Rectangle 180">
                      <a:extLst>
                        <a:ext uri="{FF2B5EF4-FFF2-40B4-BE49-F238E27FC236}">
                          <a16:creationId xmlns:a16="http://schemas.microsoft.com/office/drawing/2014/main" id="{93D4CBD2-1E1B-471B-9E29-AB2A26363F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10420" y="1738469"/>
                      <a:ext cx="202592" cy="21476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177" name="Group 176">
                    <a:extLst>
                      <a:ext uri="{FF2B5EF4-FFF2-40B4-BE49-F238E27FC236}">
                        <a16:creationId xmlns:a16="http://schemas.microsoft.com/office/drawing/2014/main" id="{77EC788F-8AC7-4652-A886-BECACD383140}"/>
                      </a:ext>
                    </a:extLst>
                  </p:cNvPr>
                  <p:cNvGrpSpPr/>
                  <p:nvPr/>
                </p:nvGrpSpPr>
                <p:grpSpPr>
                  <a:xfrm>
                    <a:off x="6913575" y="1813492"/>
                    <a:ext cx="405184" cy="529407"/>
                    <a:chOff x="2507827" y="1488604"/>
                    <a:chExt cx="405184" cy="348318"/>
                  </a:xfrm>
                </p:grpSpPr>
                <p:sp>
                  <p:nvSpPr>
                    <p:cNvPr id="178" name="Rectangle 177">
                      <a:extLst>
                        <a:ext uri="{FF2B5EF4-FFF2-40B4-BE49-F238E27FC236}">
                          <a16:creationId xmlns:a16="http://schemas.microsoft.com/office/drawing/2014/main" id="{E01B7758-99EF-4B51-A227-9D9117A31C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7" y="1488604"/>
                      <a:ext cx="405184" cy="348316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79" name="Rectangle 178">
                      <a:extLst>
                        <a:ext uri="{FF2B5EF4-FFF2-40B4-BE49-F238E27FC236}">
                          <a16:creationId xmlns:a16="http://schemas.microsoft.com/office/drawing/2014/main" id="{57BEF482-8A0E-4857-A322-A91BD3D49A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10417" y="1488604"/>
                      <a:ext cx="202592" cy="348318"/>
                    </a:xfrm>
                    <a:prstGeom prst="rect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 dirty="0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sp>
              <p:nvSpPr>
                <p:cNvPr id="172" name="Rectangle 171">
                  <a:extLst>
                    <a:ext uri="{FF2B5EF4-FFF2-40B4-BE49-F238E27FC236}">
                      <a16:creationId xmlns:a16="http://schemas.microsoft.com/office/drawing/2014/main" id="{1A9000A3-0C15-4CA9-9982-2A47D37048A7}"/>
                    </a:ext>
                  </a:extLst>
                </p:cNvPr>
                <p:cNvSpPr/>
                <p:nvPr/>
              </p:nvSpPr>
              <p:spPr>
                <a:xfrm>
                  <a:off x="6750212" y="5635934"/>
                  <a:ext cx="208050" cy="4810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3" name="Rectangle 172">
                  <a:extLst>
                    <a:ext uri="{FF2B5EF4-FFF2-40B4-BE49-F238E27FC236}">
                      <a16:creationId xmlns:a16="http://schemas.microsoft.com/office/drawing/2014/main" id="{6A1EF7D7-7B37-42FF-90ED-6C508F4B94B9}"/>
                    </a:ext>
                  </a:extLst>
                </p:cNvPr>
                <p:cNvSpPr/>
                <p:nvPr/>
              </p:nvSpPr>
              <p:spPr>
                <a:xfrm>
                  <a:off x="7318193" y="5635934"/>
                  <a:ext cx="208050" cy="48102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4" name="Rectangle 173">
                  <a:extLst>
                    <a:ext uri="{FF2B5EF4-FFF2-40B4-BE49-F238E27FC236}">
                      <a16:creationId xmlns:a16="http://schemas.microsoft.com/office/drawing/2014/main" id="{C9641A00-639A-4AFC-99E8-5745C3094124}"/>
                    </a:ext>
                  </a:extLst>
                </p:cNvPr>
                <p:cNvSpPr/>
                <p:nvPr/>
              </p:nvSpPr>
              <p:spPr>
                <a:xfrm>
                  <a:off x="6599258" y="3640999"/>
                  <a:ext cx="1097280" cy="24936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5" name="Rectangle 174">
                  <a:extLst>
                    <a:ext uri="{FF2B5EF4-FFF2-40B4-BE49-F238E27FC236}">
                      <a16:creationId xmlns:a16="http://schemas.microsoft.com/office/drawing/2014/main" id="{84271F13-EA74-4B15-A528-33A8AF94FA57}"/>
                    </a:ext>
                  </a:extLst>
                </p:cNvPr>
                <p:cNvSpPr/>
                <p:nvPr/>
              </p:nvSpPr>
              <p:spPr>
                <a:xfrm>
                  <a:off x="7147898" y="3637245"/>
                  <a:ext cx="548640" cy="262324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26" name="Group 225">
                <a:extLst>
                  <a:ext uri="{FF2B5EF4-FFF2-40B4-BE49-F238E27FC236}">
                    <a16:creationId xmlns:a16="http://schemas.microsoft.com/office/drawing/2014/main" id="{7B4E112F-1303-4728-8ABD-75A732C6BD0D}"/>
                  </a:ext>
                </a:extLst>
              </p:cNvPr>
              <p:cNvGrpSpPr/>
              <p:nvPr/>
            </p:nvGrpSpPr>
            <p:grpSpPr>
              <a:xfrm>
                <a:off x="9073712" y="3504421"/>
                <a:ext cx="3657600" cy="2238823"/>
                <a:chOff x="9073712" y="3504421"/>
                <a:chExt cx="3657600" cy="2238823"/>
              </a:xfrm>
            </p:grpSpPr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08D68088-0566-497A-8510-9653F7317ADD}"/>
                    </a:ext>
                  </a:extLst>
                </p:cNvPr>
                <p:cNvSpPr/>
                <p:nvPr/>
              </p:nvSpPr>
              <p:spPr>
                <a:xfrm>
                  <a:off x="9073712" y="3504421"/>
                  <a:ext cx="3657600" cy="2238823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07BF206A-F3A0-43B3-97C5-32B3DB5727F6}"/>
                    </a:ext>
                  </a:extLst>
                </p:cNvPr>
                <p:cNvSpPr/>
                <p:nvPr/>
              </p:nvSpPr>
              <p:spPr>
                <a:xfrm>
                  <a:off x="9073712" y="3770741"/>
                  <a:ext cx="3657600" cy="19651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D094BC32-1098-4556-BAB8-EE6866CBE4DE}"/>
                    </a:ext>
                  </a:extLst>
                </p:cNvPr>
                <p:cNvSpPr/>
                <p:nvPr/>
              </p:nvSpPr>
              <p:spPr>
                <a:xfrm>
                  <a:off x="9073712" y="4530263"/>
                  <a:ext cx="3657600" cy="120558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10" name="Group 109">
                  <a:extLst>
                    <a:ext uri="{FF2B5EF4-FFF2-40B4-BE49-F238E27FC236}">
                      <a16:creationId xmlns:a16="http://schemas.microsoft.com/office/drawing/2014/main" id="{D7B481F5-98A7-4730-A306-FECB57FEB8AB}"/>
                    </a:ext>
                  </a:extLst>
                </p:cNvPr>
                <p:cNvGrpSpPr/>
                <p:nvPr/>
              </p:nvGrpSpPr>
              <p:grpSpPr>
                <a:xfrm>
                  <a:off x="10819673" y="5082143"/>
                  <a:ext cx="770444" cy="653701"/>
                  <a:chOff x="3816127" y="5359816"/>
                  <a:chExt cx="615608" cy="653701"/>
                </a:xfrm>
              </p:grpSpPr>
              <p:sp>
                <p:nvSpPr>
                  <p:cNvPr id="111" name="Rectangle 110">
                    <a:extLst>
                      <a:ext uri="{FF2B5EF4-FFF2-40B4-BE49-F238E27FC236}">
                        <a16:creationId xmlns:a16="http://schemas.microsoft.com/office/drawing/2014/main" id="{791EED41-A6E5-4A05-89AD-5BA90F1B0258}"/>
                      </a:ext>
                    </a:extLst>
                  </p:cNvPr>
                  <p:cNvSpPr/>
                  <p:nvPr/>
                </p:nvSpPr>
                <p:spPr>
                  <a:xfrm>
                    <a:off x="3816127" y="5359816"/>
                    <a:ext cx="615608" cy="65370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2" name="Rectangle 111">
                    <a:extLst>
                      <a:ext uri="{FF2B5EF4-FFF2-40B4-BE49-F238E27FC236}">
                        <a16:creationId xmlns:a16="http://schemas.microsoft.com/office/drawing/2014/main" id="{24975DAE-39A6-4212-AECF-E60C18E684D9}"/>
                      </a:ext>
                    </a:extLst>
                  </p:cNvPr>
                  <p:cNvSpPr/>
                  <p:nvPr/>
                </p:nvSpPr>
                <p:spPr>
                  <a:xfrm>
                    <a:off x="3816127" y="5447761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3" name="Rectangle 112">
                    <a:extLst>
                      <a:ext uri="{FF2B5EF4-FFF2-40B4-BE49-F238E27FC236}">
                        <a16:creationId xmlns:a16="http://schemas.microsoft.com/office/drawing/2014/main" id="{D14560D1-1720-40EE-9F45-53ABEEFC9A03}"/>
                      </a:ext>
                    </a:extLst>
                  </p:cNvPr>
                  <p:cNvSpPr/>
                  <p:nvPr/>
                </p:nvSpPr>
                <p:spPr>
                  <a:xfrm>
                    <a:off x="3816127" y="5582058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4" name="Rectangle 113">
                    <a:extLst>
                      <a:ext uri="{FF2B5EF4-FFF2-40B4-BE49-F238E27FC236}">
                        <a16:creationId xmlns:a16="http://schemas.microsoft.com/office/drawing/2014/main" id="{29465686-2A9C-4985-A5C3-A4CEA58A2FE9}"/>
                      </a:ext>
                    </a:extLst>
                  </p:cNvPr>
                  <p:cNvSpPr/>
                  <p:nvPr/>
                </p:nvSpPr>
                <p:spPr>
                  <a:xfrm>
                    <a:off x="3816127" y="5716355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5" name="Rectangle 114">
                    <a:extLst>
                      <a:ext uri="{FF2B5EF4-FFF2-40B4-BE49-F238E27FC236}">
                        <a16:creationId xmlns:a16="http://schemas.microsoft.com/office/drawing/2014/main" id="{F202DCBB-5CAF-4929-A0CC-58400B3215AE}"/>
                      </a:ext>
                    </a:extLst>
                  </p:cNvPr>
                  <p:cNvSpPr/>
                  <p:nvPr/>
                </p:nvSpPr>
                <p:spPr>
                  <a:xfrm>
                    <a:off x="3816127" y="5850652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16" name="Group 115">
                  <a:extLst>
                    <a:ext uri="{FF2B5EF4-FFF2-40B4-BE49-F238E27FC236}">
                      <a16:creationId xmlns:a16="http://schemas.microsoft.com/office/drawing/2014/main" id="{D92E497C-0945-49BB-89B9-35E6467AA490}"/>
                    </a:ext>
                  </a:extLst>
                </p:cNvPr>
                <p:cNvGrpSpPr/>
                <p:nvPr/>
              </p:nvGrpSpPr>
              <p:grpSpPr>
                <a:xfrm>
                  <a:off x="11733059" y="5082143"/>
                  <a:ext cx="770444" cy="653701"/>
                  <a:chOff x="3816127" y="5359816"/>
                  <a:chExt cx="615608" cy="653701"/>
                </a:xfrm>
              </p:grpSpPr>
              <p:sp>
                <p:nvSpPr>
                  <p:cNvPr id="117" name="Rectangle 116">
                    <a:extLst>
                      <a:ext uri="{FF2B5EF4-FFF2-40B4-BE49-F238E27FC236}">
                        <a16:creationId xmlns:a16="http://schemas.microsoft.com/office/drawing/2014/main" id="{CC67E56D-6836-4DAF-93BB-46B19A85D080}"/>
                      </a:ext>
                    </a:extLst>
                  </p:cNvPr>
                  <p:cNvSpPr/>
                  <p:nvPr/>
                </p:nvSpPr>
                <p:spPr>
                  <a:xfrm>
                    <a:off x="3816127" y="5359816"/>
                    <a:ext cx="615608" cy="653701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8" name="Rectangle 117">
                    <a:extLst>
                      <a:ext uri="{FF2B5EF4-FFF2-40B4-BE49-F238E27FC236}">
                        <a16:creationId xmlns:a16="http://schemas.microsoft.com/office/drawing/2014/main" id="{742B6FB2-74C5-41B1-B417-F0C4BADC3736}"/>
                      </a:ext>
                    </a:extLst>
                  </p:cNvPr>
                  <p:cNvSpPr/>
                  <p:nvPr/>
                </p:nvSpPr>
                <p:spPr>
                  <a:xfrm>
                    <a:off x="3816127" y="5447761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9" name="Rectangle 118">
                    <a:extLst>
                      <a:ext uri="{FF2B5EF4-FFF2-40B4-BE49-F238E27FC236}">
                        <a16:creationId xmlns:a16="http://schemas.microsoft.com/office/drawing/2014/main" id="{232F93D4-7027-4749-BCA6-335FDCCF279F}"/>
                      </a:ext>
                    </a:extLst>
                  </p:cNvPr>
                  <p:cNvSpPr/>
                  <p:nvPr/>
                </p:nvSpPr>
                <p:spPr>
                  <a:xfrm>
                    <a:off x="3816127" y="5582058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20" name="Rectangle 119">
                    <a:extLst>
                      <a:ext uri="{FF2B5EF4-FFF2-40B4-BE49-F238E27FC236}">
                        <a16:creationId xmlns:a16="http://schemas.microsoft.com/office/drawing/2014/main" id="{59C69393-EDDE-48A4-98F3-206E55446A78}"/>
                      </a:ext>
                    </a:extLst>
                  </p:cNvPr>
                  <p:cNvSpPr/>
                  <p:nvPr/>
                </p:nvSpPr>
                <p:spPr>
                  <a:xfrm>
                    <a:off x="3816127" y="5716355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21" name="Rectangle 120">
                    <a:extLst>
                      <a:ext uri="{FF2B5EF4-FFF2-40B4-BE49-F238E27FC236}">
                        <a16:creationId xmlns:a16="http://schemas.microsoft.com/office/drawing/2014/main" id="{8431C81F-5345-4EBC-9E29-00FB94DCAF5E}"/>
                      </a:ext>
                    </a:extLst>
                  </p:cNvPr>
                  <p:cNvSpPr/>
                  <p:nvPr/>
                </p:nvSpPr>
                <p:spPr>
                  <a:xfrm>
                    <a:off x="3816127" y="5850652"/>
                    <a:ext cx="615608" cy="87538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221" name="Group 220">
                  <a:extLst>
                    <a:ext uri="{FF2B5EF4-FFF2-40B4-BE49-F238E27FC236}">
                      <a16:creationId xmlns:a16="http://schemas.microsoft.com/office/drawing/2014/main" id="{F13B038D-2198-4477-B36C-E04442BCAE46}"/>
                    </a:ext>
                  </a:extLst>
                </p:cNvPr>
                <p:cNvGrpSpPr/>
                <p:nvPr/>
              </p:nvGrpSpPr>
              <p:grpSpPr>
                <a:xfrm>
                  <a:off x="9420733" y="4325657"/>
                  <a:ext cx="3057417" cy="144298"/>
                  <a:chOff x="9420733" y="4325657"/>
                  <a:chExt cx="3057417" cy="144298"/>
                </a:xfrm>
              </p:grpSpPr>
              <p:sp>
                <p:nvSpPr>
                  <p:cNvPr id="191" name="Rectangle 190">
                    <a:extLst>
                      <a:ext uri="{FF2B5EF4-FFF2-40B4-BE49-F238E27FC236}">
                        <a16:creationId xmlns:a16="http://schemas.microsoft.com/office/drawing/2014/main" id="{0EDA0B2F-58BA-45B9-AAC2-CC3743BD6751}"/>
                      </a:ext>
                    </a:extLst>
                  </p:cNvPr>
                  <p:cNvSpPr/>
                  <p:nvPr/>
                </p:nvSpPr>
                <p:spPr>
                  <a:xfrm>
                    <a:off x="11455376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2" name="Rectangle 191">
                    <a:extLst>
                      <a:ext uri="{FF2B5EF4-FFF2-40B4-BE49-F238E27FC236}">
                        <a16:creationId xmlns:a16="http://schemas.microsoft.com/office/drawing/2014/main" id="{B115F12C-D8C4-4B7B-A153-B362D52BF01B}"/>
                      </a:ext>
                    </a:extLst>
                  </p:cNvPr>
                  <p:cNvSpPr/>
                  <p:nvPr/>
                </p:nvSpPr>
                <p:spPr>
                  <a:xfrm>
                    <a:off x="11858950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93" name="Rectangle 192">
                    <a:extLst>
                      <a:ext uri="{FF2B5EF4-FFF2-40B4-BE49-F238E27FC236}">
                        <a16:creationId xmlns:a16="http://schemas.microsoft.com/office/drawing/2014/main" id="{27BE9A3F-9F9C-4A14-B81E-10AC54192A93}"/>
                      </a:ext>
                    </a:extLst>
                  </p:cNvPr>
                  <p:cNvSpPr/>
                  <p:nvPr/>
                </p:nvSpPr>
                <p:spPr>
                  <a:xfrm>
                    <a:off x="12262524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0" name="Rectangle 199">
                    <a:extLst>
                      <a:ext uri="{FF2B5EF4-FFF2-40B4-BE49-F238E27FC236}">
                        <a16:creationId xmlns:a16="http://schemas.microsoft.com/office/drawing/2014/main" id="{6218BEA6-C9E8-44F5-A8A6-9A884E1C4FBA}"/>
                      </a:ext>
                    </a:extLst>
                  </p:cNvPr>
                  <p:cNvSpPr/>
                  <p:nvPr/>
                </p:nvSpPr>
                <p:spPr>
                  <a:xfrm>
                    <a:off x="10227881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1" name="Rectangle 200">
                    <a:extLst>
                      <a:ext uri="{FF2B5EF4-FFF2-40B4-BE49-F238E27FC236}">
                        <a16:creationId xmlns:a16="http://schemas.microsoft.com/office/drawing/2014/main" id="{4FCBF8DB-3C9D-4488-86D8-3BA868F7CACB}"/>
                      </a:ext>
                    </a:extLst>
                  </p:cNvPr>
                  <p:cNvSpPr/>
                  <p:nvPr/>
                </p:nvSpPr>
                <p:spPr>
                  <a:xfrm>
                    <a:off x="10619713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2" name="Rectangle 201">
                    <a:extLst>
                      <a:ext uri="{FF2B5EF4-FFF2-40B4-BE49-F238E27FC236}">
                        <a16:creationId xmlns:a16="http://schemas.microsoft.com/office/drawing/2014/main" id="{357A9DF9-6CDD-4573-A004-FAA65B2C0875}"/>
                      </a:ext>
                    </a:extLst>
                  </p:cNvPr>
                  <p:cNvSpPr/>
                  <p:nvPr/>
                </p:nvSpPr>
                <p:spPr>
                  <a:xfrm>
                    <a:off x="11023287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3" name="Rectangle 202">
                    <a:extLst>
                      <a:ext uri="{FF2B5EF4-FFF2-40B4-BE49-F238E27FC236}">
                        <a16:creationId xmlns:a16="http://schemas.microsoft.com/office/drawing/2014/main" id="{135E2598-F95D-4896-8191-DB38A4ACCF0A}"/>
                      </a:ext>
                    </a:extLst>
                  </p:cNvPr>
                  <p:cNvSpPr/>
                  <p:nvPr/>
                </p:nvSpPr>
                <p:spPr>
                  <a:xfrm>
                    <a:off x="9420733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4" name="Rectangle 203">
                    <a:extLst>
                      <a:ext uri="{FF2B5EF4-FFF2-40B4-BE49-F238E27FC236}">
                        <a16:creationId xmlns:a16="http://schemas.microsoft.com/office/drawing/2014/main" id="{534A58D2-ABB0-4FAA-B522-E6F8DCADA8F7}"/>
                      </a:ext>
                    </a:extLst>
                  </p:cNvPr>
                  <p:cNvSpPr/>
                  <p:nvPr/>
                </p:nvSpPr>
                <p:spPr>
                  <a:xfrm>
                    <a:off x="9824307" y="4325657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206" name="Group 205">
                  <a:extLst>
                    <a:ext uri="{FF2B5EF4-FFF2-40B4-BE49-F238E27FC236}">
                      <a16:creationId xmlns:a16="http://schemas.microsoft.com/office/drawing/2014/main" id="{3607B5BD-BE53-4131-A51F-740331F0AF51}"/>
                    </a:ext>
                  </a:extLst>
                </p:cNvPr>
                <p:cNvGrpSpPr/>
                <p:nvPr/>
              </p:nvGrpSpPr>
              <p:grpSpPr>
                <a:xfrm>
                  <a:off x="9420733" y="4686474"/>
                  <a:ext cx="1022774" cy="743102"/>
                  <a:chOff x="5243508" y="4135174"/>
                  <a:chExt cx="1022774" cy="743102"/>
                </a:xfrm>
              </p:grpSpPr>
              <p:sp>
                <p:nvSpPr>
                  <p:cNvPr id="207" name="Rectangle 206">
                    <a:extLst>
                      <a:ext uri="{FF2B5EF4-FFF2-40B4-BE49-F238E27FC236}">
                        <a16:creationId xmlns:a16="http://schemas.microsoft.com/office/drawing/2014/main" id="{7FF3633C-B1DF-47A4-B815-AA068809B8CB}"/>
                      </a:ext>
                    </a:extLst>
                  </p:cNvPr>
                  <p:cNvSpPr/>
                  <p:nvPr/>
                </p:nvSpPr>
                <p:spPr>
                  <a:xfrm>
                    <a:off x="5243508" y="4135174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8" name="Rectangle 207">
                    <a:extLst>
                      <a:ext uri="{FF2B5EF4-FFF2-40B4-BE49-F238E27FC236}">
                        <a16:creationId xmlns:a16="http://schemas.microsoft.com/office/drawing/2014/main" id="{12E3DF7E-6305-494D-8837-B030EB2B69B7}"/>
                      </a:ext>
                    </a:extLst>
                  </p:cNvPr>
                  <p:cNvSpPr/>
                  <p:nvPr/>
                </p:nvSpPr>
                <p:spPr>
                  <a:xfrm>
                    <a:off x="5647082" y="4135174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09" name="Rectangle 208">
                    <a:extLst>
                      <a:ext uri="{FF2B5EF4-FFF2-40B4-BE49-F238E27FC236}">
                        <a16:creationId xmlns:a16="http://schemas.microsoft.com/office/drawing/2014/main" id="{7EC7CD81-6C97-47D6-AD92-4611761D8759}"/>
                      </a:ext>
                    </a:extLst>
                  </p:cNvPr>
                  <p:cNvSpPr/>
                  <p:nvPr/>
                </p:nvSpPr>
                <p:spPr>
                  <a:xfrm>
                    <a:off x="6050656" y="4135174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0" name="Rectangle 209">
                    <a:extLst>
                      <a:ext uri="{FF2B5EF4-FFF2-40B4-BE49-F238E27FC236}">
                        <a16:creationId xmlns:a16="http://schemas.microsoft.com/office/drawing/2014/main" id="{A9A4822E-0F46-4C91-8877-31979C80BEEB}"/>
                      </a:ext>
                    </a:extLst>
                  </p:cNvPr>
                  <p:cNvSpPr/>
                  <p:nvPr/>
                </p:nvSpPr>
                <p:spPr>
                  <a:xfrm>
                    <a:off x="5243508" y="4434576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1" name="Rectangle 210">
                    <a:extLst>
                      <a:ext uri="{FF2B5EF4-FFF2-40B4-BE49-F238E27FC236}">
                        <a16:creationId xmlns:a16="http://schemas.microsoft.com/office/drawing/2014/main" id="{C19A5DC7-425E-438B-983E-7FAC7B08BC9C}"/>
                      </a:ext>
                    </a:extLst>
                  </p:cNvPr>
                  <p:cNvSpPr/>
                  <p:nvPr/>
                </p:nvSpPr>
                <p:spPr>
                  <a:xfrm>
                    <a:off x="5647082" y="4434576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2" name="Rectangle 211">
                    <a:extLst>
                      <a:ext uri="{FF2B5EF4-FFF2-40B4-BE49-F238E27FC236}">
                        <a16:creationId xmlns:a16="http://schemas.microsoft.com/office/drawing/2014/main" id="{BF14CEA9-6DFC-42CE-B5F2-B32DECB69702}"/>
                      </a:ext>
                    </a:extLst>
                  </p:cNvPr>
                  <p:cNvSpPr/>
                  <p:nvPr/>
                </p:nvSpPr>
                <p:spPr>
                  <a:xfrm>
                    <a:off x="6050656" y="4434576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3" name="Rectangle 212">
                    <a:extLst>
                      <a:ext uri="{FF2B5EF4-FFF2-40B4-BE49-F238E27FC236}">
                        <a16:creationId xmlns:a16="http://schemas.microsoft.com/office/drawing/2014/main" id="{B6FF204D-6189-4682-BF21-AFDEF202C39D}"/>
                      </a:ext>
                    </a:extLst>
                  </p:cNvPr>
                  <p:cNvSpPr/>
                  <p:nvPr/>
                </p:nvSpPr>
                <p:spPr>
                  <a:xfrm>
                    <a:off x="5243508" y="4733978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4" name="Rectangle 213">
                    <a:extLst>
                      <a:ext uri="{FF2B5EF4-FFF2-40B4-BE49-F238E27FC236}">
                        <a16:creationId xmlns:a16="http://schemas.microsoft.com/office/drawing/2014/main" id="{984ACE23-E347-4DE0-99CC-27E0B4977CC6}"/>
                      </a:ext>
                    </a:extLst>
                  </p:cNvPr>
                  <p:cNvSpPr/>
                  <p:nvPr/>
                </p:nvSpPr>
                <p:spPr>
                  <a:xfrm>
                    <a:off x="5647082" y="4733978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15" name="Rectangle 214">
                    <a:extLst>
                      <a:ext uri="{FF2B5EF4-FFF2-40B4-BE49-F238E27FC236}">
                        <a16:creationId xmlns:a16="http://schemas.microsoft.com/office/drawing/2014/main" id="{07B3192C-86CC-4710-8E60-4A4C30EC07CF}"/>
                      </a:ext>
                    </a:extLst>
                  </p:cNvPr>
                  <p:cNvSpPr/>
                  <p:nvPr/>
                </p:nvSpPr>
                <p:spPr>
                  <a:xfrm>
                    <a:off x="6050656" y="4733978"/>
                    <a:ext cx="215626" cy="14429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225" name="Group 224">
                <a:extLst>
                  <a:ext uri="{FF2B5EF4-FFF2-40B4-BE49-F238E27FC236}">
                    <a16:creationId xmlns:a16="http://schemas.microsoft.com/office/drawing/2014/main" id="{FB20BA15-9792-4987-8CC2-39D508F3B049}"/>
                  </a:ext>
                </a:extLst>
              </p:cNvPr>
              <p:cNvGrpSpPr/>
              <p:nvPr/>
            </p:nvGrpSpPr>
            <p:grpSpPr>
              <a:xfrm>
                <a:off x="9277830" y="1166736"/>
                <a:ext cx="2250191" cy="2344826"/>
                <a:chOff x="9277830" y="1166736"/>
                <a:chExt cx="2250191" cy="2344826"/>
              </a:xfrm>
            </p:grpSpPr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2CC83371-F091-45EE-A3B1-EBA0EF38BE98}"/>
                    </a:ext>
                  </a:extLst>
                </p:cNvPr>
                <p:cNvGrpSpPr/>
                <p:nvPr/>
              </p:nvGrpSpPr>
              <p:grpSpPr>
                <a:xfrm>
                  <a:off x="9830401" y="2180121"/>
                  <a:ext cx="731071" cy="1326166"/>
                  <a:chOff x="-772683" y="4329325"/>
                  <a:chExt cx="731071" cy="1692900"/>
                </a:xfrm>
              </p:grpSpPr>
              <p:sp>
                <p:nvSpPr>
                  <p:cNvPr id="103" name="Rectangle: Top Corners Rounded 102">
                    <a:extLst>
                      <a:ext uri="{FF2B5EF4-FFF2-40B4-BE49-F238E27FC236}">
                        <a16:creationId xmlns:a16="http://schemas.microsoft.com/office/drawing/2014/main" id="{2CF541BC-4BBA-4F8B-9050-85DA54473FC6}"/>
                      </a:ext>
                    </a:extLst>
                  </p:cNvPr>
                  <p:cNvSpPr/>
                  <p:nvPr/>
                </p:nvSpPr>
                <p:spPr>
                  <a:xfrm>
                    <a:off x="-772683" y="4329325"/>
                    <a:ext cx="731071" cy="1692900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4" name="Rectangle 103">
                    <a:extLst>
                      <a:ext uri="{FF2B5EF4-FFF2-40B4-BE49-F238E27FC236}">
                        <a16:creationId xmlns:a16="http://schemas.microsoft.com/office/drawing/2014/main" id="{D9B42C11-9812-496C-888E-0C33CF43B45F}"/>
                      </a:ext>
                    </a:extLst>
                  </p:cNvPr>
                  <p:cNvSpPr/>
                  <p:nvPr/>
                </p:nvSpPr>
                <p:spPr>
                  <a:xfrm>
                    <a:off x="-391792" y="4758361"/>
                    <a:ext cx="350180" cy="1263864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9EC7C0D0-A905-4EFE-B985-6BAAC9411A0C}"/>
                    </a:ext>
                  </a:extLst>
                </p:cNvPr>
                <p:cNvGrpSpPr/>
                <p:nvPr/>
              </p:nvGrpSpPr>
              <p:grpSpPr>
                <a:xfrm>
                  <a:off x="10796950" y="2179890"/>
                  <a:ext cx="731071" cy="1326166"/>
                  <a:chOff x="-772683" y="4329325"/>
                  <a:chExt cx="731071" cy="1692900"/>
                </a:xfrm>
              </p:grpSpPr>
              <p:sp>
                <p:nvSpPr>
                  <p:cNvPr id="106" name="Rectangle: Top Corners Rounded 105">
                    <a:extLst>
                      <a:ext uri="{FF2B5EF4-FFF2-40B4-BE49-F238E27FC236}">
                        <a16:creationId xmlns:a16="http://schemas.microsoft.com/office/drawing/2014/main" id="{70689C2F-CC75-4D95-80FB-131F0962E0E5}"/>
                      </a:ext>
                    </a:extLst>
                  </p:cNvPr>
                  <p:cNvSpPr/>
                  <p:nvPr/>
                </p:nvSpPr>
                <p:spPr>
                  <a:xfrm>
                    <a:off x="-772683" y="4329325"/>
                    <a:ext cx="731071" cy="1692900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7" name="Rectangle 106">
                    <a:extLst>
                      <a:ext uri="{FF2B5EF4-FFF2-40B4-BE49-F238E27FC236}">
                        <a16:creationId xmlns:a16="http://schemas.microsoft.com/office/drawing/2014/main" id="{FB112AF7-FA0A-4A21-92F4-CF01F3730244}"/>
                      </a:ext>
                    </a:extLst>
                  </p:cNvPr>
                  <p:cNvSpPr/>
                  <p:nvPr/>
                </p:nvSpPr>
                <p:spPr>
                  <a:xfrm>
                    <a:off x="-391792" y="4758361"/>
                    <a:ext cx="350180" cy="1263864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205" name="Group 204">
                  <a:extLst>
                    <a:ext uri="{FF2B5EF4-FFF2-40B4-BE49-F238E27FC236}">
                      <a16:creationId xmlns:a16="http://schemas.microsoft.com/office/drawing/2014/main" id="{44BC80F2-C8BF-4F48-88B4-158824A7D5C4}"/>
                    </a:ext>
                  </a:extLst>
                </p:cNvPr>
                <p:cNvGrpSpPr/>
                <p:nvPr/>
              </p:nvGrpSpPr>
              <p:grpSpPr>
                <a:xfrm>
                  <a:off x="9277830" y="1166736"/>
                  <a:ext cx="424922" cy="2344826"/>
                  <a:chOff x="9277830" y="1166736"/>
                  <a:chExt cx="424922" cy="2344826"/>
                </a:xfrm>
              </p:grpSpPr>
              <p:grpSp>
                <p:nvGrpSpPr>
                  <p:cNvPr id="125" name="Group 124">
                    <a:extLst>
                      <a:ext uri="{FF2B5EF4-FFF2-40B4-BE49-F238E27FC236}">
                        <a16:creationId xmlns:a16="http://schemas.microsoft.com/office/drawing/2014/main" id="{D3AFB1C2-BE00-468E-B71C-132F08E9FE95}"/>
                      </a:ext>
                    </a:extLst>
                  </p:cNvPr>
                  <p:cNvGrpSpPr/>
                  <p:nvPr/>
                </p:nvGrpSpPr>
                <p:grpSpPr>
                  <a:xfrm>
                    <a:off x="9277830" y="1497989"/>
                    <a:ext cx="424922" cy="2013573"/>
                    <a:chOff x="2507828" y="1767064"/>
                    <a:chExt cx="424922" cy="214763"/>
                  </a:xfrm>
                </p:grpSpPr>
                <p:sp>
                  <p:nvSpPr>
                    <p:cNvPr id="126" name="Rectangle 125">
                      <a:extLst>
                        <a:ext uri="{FF2B5EF4-FFF2-40B4-BE49-F238E27FC236}">
                          <a16:creationId xmlns:a16="http://schemas.microsoft.com/office/drawing/2014/main" id="{4FB83682-26CF-4E3A-B520-F7CF4DB701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8" y="1767065"/>
                      <a:ext cx="424922" cy="214762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27" name="Rectangle 126">
                      <a:extLst>
                        <a:ext uri="{FF2B5EF4-FFF2-40B4-BE49-F238E27FC236}">
                          <a16:creationId xmlns:a16="http://schemas.microsoft.com/office/drawing/2014/main" id="{74239D85-0E3B-4BB4-AA07-A4C89294E6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09592" y="1767064"/>
                      <a:ext cx="223158" cy="21476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131" name="Group 130">
                    <a:extLst>
                      <a:ext uri="{FF2B5EF4-FFF2-40B4-BE49-F238E27FC236}">
                        <a16:creationId xmlns:a16="http://schemas.microsoft.com/office/drawing/2014/main" id="{4FE7488E-9C8F-4267-B617-54D23C01C796}"/>
                      </a:ext>
                    </a:extLst>
                  </p:cNvPr>
                  <p:cNvGrpSpPr/>
                  <p:nvPr/>
                </p:nvGrpSpPr>
                <p:grpSpPr>
                  <a:xfrm>
                    <a:off x="9277830" y="1166736"/>
                    <a:ext cx="424922" cy="407911"/>
                    <a:chOff x="2507828" y="1767064"/>
                    <a:chExt cx="424922" cy="268381"/>
                  </a:xfrm>
                </p:grpSpPr>
                <p:sp>
                  <p:nvSpPr>
                    <p:cNvPr id="132" name="Rectangle 131">
                      <a:extLst>
                        <a:ext uri="{FF2B5EF4-FFF2-40B4-BE49-F238E27FC236}">
                          <a16:creationId xmlns:a16="http://schemas.microsoft.com/office/drawing/2014/main" id="{2BFEF7EF-E5B1-401C-9AF0-220B3D403E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07828" y="1767065"/>
                      <a:ext cx="424922" cy="268379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133" name="Rectangle 132">
                      <a:extLst>
                        <a:ext uri="{FF2B5EF4-FFF2-40B4-BE49-F238E27FC236}">
                          <a16:creationId xmlns:a16="http://schemas.microsoft.com/office/drawing/2014/main" id="{DA22388E-FC09-494A-A097-D546DB28C4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09592" y="1767064"/>
                      <a:ext cx="223158" cy="268381"/>
                    </a:xfrm>
                    <a:prstGeom prst="rect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rtl="1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</p:grpSp>
            <p:sp>
              <p:nvSpPr>
                <p:cNvPr id="222" name="Rectangle 221">
                  <a:extLst>
                    <a:ext uri="{FF2B5EF4-FFF2-40B4-BE49-F238E27FC236}">
                      <a16:creationId xmlns:a16="http://schemas.microsoft.com/office/drawing/2014/main" id="{7F66D047-C227-4FDA-960C-D01DF395F2B5}"/>
                    </a:ext>
                  </a:extLst>
                </p:cNvPr>
                <p:cNvSpPr/>
                <p:nvPr/>
              </p:nvSpPr>
              <p:spPr>
                <a:xfrm>
                  <a:off x="9702752" y="1757176"/>
                  <a:ext cx="1475089" cy="13716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3919CB45-1513-4230-B418-83C575FE54B9}"/>
                    </a:ext>
                  </a:extLst>
                </p:cNvPr>
                <p:cNvSpPr/>
                <p:nvPr/>
              </p:nvSpPr>
              <p:spPr>
                <a:xfrm>
                  <a:off x="10166773" y="1780779"/>
                  <a:ext cx="91440" cy="53108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4" name="Rectangle 223">
                  <a:extLst>
                    <a:ext uri="{FF2B5EF4-FFF2-40B4-BE49-F238E27FC236}">
                      <a16:creationId xmlns:a16="http://schemas.microsoft.com/office/drawing/2014/main" id="{87594E32-7775-49E3-8999-64EAD776181A}"/>
                    </a:ext>
                  </a:extLst>
                </p:cNvPr>
                <p:cNvSpPr/>
                <p:nvPr/>
              </p:nvSpPr>
              <p:spPr>
                <a:xfrm>
                  <a:off x="11137203" y="1756226"/>
                  <a:ext cx="91440" cy="53108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545D670-AB1A-4D6D-A2CE-648DC355AA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89BAD60-2C4E-403C-9BD7-50EB30F44366}"/>
              </a:ext>
            </a:extLst>
          </p:cNvPr>
          <p:cNvGrpSpPr/>
          <p:nvPr/>
        </p:nvGrpSpPr>
        <p:grpSpPr>
          <a:xfrm>
            <a:off x="433257" y="5125337"/>
            <a:ext cx="2834998" cy="967775"/>
            <a:chOff x="643028" y="4941885"/>
            <a:chExt cx="2196000" cy="967775"/>
          </a:xfrm>
        </p:grpSpPr>
        <p:sp>
          <p:nvSpPr>
            <p:cNvPr id="134" name="Text Placeholder 8">
              <a:extLst>
                <a:ext uri="{FF2B5EF4-FFF2-40B4-BE49-F238E27FC236}">
                  <a16:creationId xmlns:a16="http://schemas.microsoft.com/office/drawing/2014/main" id="{9E14EFD0-B94E-41D2-ABA8-89CB6D439271}"/>
                </a:ext>
              </a:extLst>
            </p:cNvPr>
            <p:cNvSpPr txBox="1">
              <a:spLocks/>
            </p:cNvSpPr>
            <p:nvPr/>
          </p:nvSpPr>
          <p:spPr>
            <a:xfrm>
              <a:off x="643028" y="4941885"/>
              <a:ext cx="2196000" cy="2772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Text Placeholder 29">
              <a:extLst>
                <a:ext uri="{FF2B5EF4-FFF2-40B4-BE49-F238E27FC236}">
                  <a16:creationId xmlns:a16="http://schemas.microsoft.com/office/drawing/2014/main" id="{97F1C5D0-2601-47C2-A425-8D1E44D9CC4E}"/>
                </a:ext>
              </a:extLst>
            </p:cNvPr>
            <p:cNvSpPr txBox="1">
              <a:spLocks/>
            </p:cNvSpPr>
            <p:nvPr/>
          </p:nvSpPr>
          <p:spPr>
            <a:xfrm>
              <a:off x="643028" y="5218884"/>
              <a:ext cx="2196000" cy="690776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>
                <a:lnSpc>
                  <a:spcPct val="150000"/>
                </a:lnSpc>
              </a:pPr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53EB215-B96B-45FB-BC6C-D1B28301DE96}"/>
              </a:ext>
            </a:extLst>
          </p:cNvPr>
          <p:cNvGrpSpPr/>
          <p:nvPr/>
        </p:nvGrpSpPr>
        <p:grpSpPr>
          <a:xfrm>
            <a:off x="8918680" y="5125337"/>
            <a:ext cx="2804650" cy="958672"/>
            <a:chOff x="9113277" y="5125337"/>
            <a:chExt cx="2196000" cy="958672"/>
          </a:xfrm>
        </p:grpSpPr>
        <p:sp>
          <p:nvSpPr>
            <p:cNvPr id="136" name="Text Placeholder 30">
              <a:extLst>
                <a:ext uri="{FF2B5EF4-FFF2-40B4-BE49-F238E27FC236}">
                  <a16:creationId xmlns:a16="http://schemas.microsoft.com/office/drawing/2014/main" id="{CA26646E-EFEB-4029-BCE6-3A39DF6885EE}"/>
                </a:ext>
              </a:extLst>
            </p:cNvPr>
            <p:cNvSpPr txBox="1">
              <a:spLocks/>
            </p:cNvSpPr>
            <p:nvPr/>
          </p:nvSpPr>
          <p:spPr>
            <a:xfrm>
              <a:off x="9113277" y="5125337"/>
              <a:ext cx="2196000" cy="2772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Text Placeholder 31">
              <a:extLst>
                <a:ext uri="{FF2B5EF4-FFF2-40B4-BE49-F238E27FC236}">
                  <a16:creationId xmlns:a16="http://schemas.microsoft.com/office/drawing/2014/main" id="{45DCF894-3B21-4823-865C-9A9F531262F9}"/>
                </a:ext>
              </a:extLst>
            </p:cNvPr>
            <p:cNvSpPr txBox="1">
              <a:spLocks/>
            </p:cNvSpPr>
            <p:nvPr/>
          </p:nvSpPr>
          <p:spPr>
            <a:xfrm>
              <a:off x="9113277" y="5402336"/>
              <a:ext cx="2196000" cy="681673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>
                <a:lnSpc>
                  <a:spcPct val="150000"/>
                </a:lnSpc>
              </a:pPr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38" name="Oval 19">
            <a:extLst>
              <a:ext uri="{FF2B5EF4-FFF2-40B4-BE49-F238E27FC236}">
                <a16:creationId xmlns:a16="http://schemas.microsoft.com/office/drawing/2014/main" id="{80FDB79B-646E-4C4C-BE49-86E0F992EE7F}"/>
              </a:ext>
            </a:extLst>
          </p:cNvPr>
          <p:cNvSpPr/>
          <p:nvPr/>
        </p:nvSpPr>
        <p:spPr>
          <a:xfrm>
            <a:off x="9943809" y="4270946"/>
            <a:ext cx="754393" cy="754393"/>
          </a:xfrm>
          <a:prstGeom prst="ellipse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153" name="Oval 20">
            <a:extLst>
              <a:ext uri="{FF2B5EF4-FFF2-40B4-BE49-F238E27FC236}">
                <a16:creationId xmlns:a16="http://schemas.microsoft.com/office/drawing/2014/main" id="{30896373-0156-4863-9E8F-721CDA5E9513}"/>
              </a:ext>
            </a:extLst>
          </p:cNvPr>
          <p:cNvSpPr/>
          <p:nvPr/>
        </p:nvSpPr>
        <p:spPr>
          <a:xfrm>
            <a:off x="1473560" y="4270946"/>
            <a:ext cx="754393" cy="754393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154" name="Donut 8">
            <a:extLst>
              <a:ext uri="{FF2B5EF4-FFF2-40B4-BE49-F238E27FC236}">
                <a16:creationId xmlns:a16="http://schemas.microsoft.com/office/drawing/2014/main" id="{7FBEBC75-091E-4C4F-A549-845A786197C7}"/>
              </a:ext>
            </a:extLst>
          </p:cNvPr>
          <p:cNvSpPr/>
          <p:nvPr/>
        </p:nvSpPr>
        <p:spPr>
          <a:xfrm>
            <a:off x="10150299" y="4425130"/>
            <a:ext cx="341413" cy="408098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56" name="Oval 21">
            <a:extLst>
              <a:ext uri="{FF2B5EF4-FFF2-40B4-BE49-F238E27FC236}">
                <a16:creationId xmlns:a16="http://schemas.microsoft.com/office/drawing/2014/main" id="{7FD496D7-95AD-4478-BBE6-2820C6827EA5}"/>
              </a:ext>
            </a:extLst>
          </p:cNvPr>
          <p:cNvSpPr>
            <a:spLocks noChangeAspect="1"/>
          </p:cNvSpPr>
          <p:nvPr/>
        </p:nvSpPr>
        <p:spPr>
          <a:xfrm>
            <a:off x="1683310" y="4479710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CC3D68D-AF95-4CB5-995A-C17D918DC034}"/>
              </a:ext>
            </a:extLst>
          </p:cNvPr>
          <p:cNvGrpSpPr/>
          <p:nvPr/>
        </p:nvGrpSpPr>
        <p:grpSpPr>
          <a:xfrm>
            <a:off x="4520486" y="2525896"/>
            <a:ext cx="3151028" cy="903104"/>
            <a:chOff x="4998000" y="2525896"/>
            <a:chExt cx="2196000" cy="903104"/>
          </a:xfrm>
        </p:grpSpPr>
        <p:sp>
          <p:nvSpPr>
            <p:cNvPr id="157" name="Text Placeholder 30">
              <a:extLst>
                <a:ext uri="{FF2B5EF4-FFF2-40B4-BE49-F238E27FC236}">
                  <a16:creationId xmlns:a16="http://schemas.microsoft.com/office/drawing/2014/main" id="{B9D6F193-B0BE-482C-9DAD-C71685586DB9}"/>
                </a:ext>
              </a:extLst>
            </p:cNvPr>
            <p:cNvSpPr txBox="1">
              <a:spLocks/>
            </p:cNvSpPr>
            <p:nvPr/>
          </p:nvSpPr>
          <p:spPr>
            <a:xfrm>
              <a:off x="4998000" y="2525896"/>
              <a:ext cx="2196000" cy="27720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1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0" name="Text Placeholder 31">
              <a:extLst>
                <a:ext uri="{FF2B5EF4-FFF2-40B4-BE49-F238E27FC236}">
                  <a16:creationId xmlns:a16="http://schemas.microsoft.com/office/drawing/2014/main" id="{20EE67AC-43EC-45DF-9B1E-144E2AC137F5}"/>
                </a:ext>
              </a:extLst>
            </p:cNvPr>
            <p:cNvSpPr txBox="1">
              <a:spLocks/>
            </p:cNvSpPr>
            <p:nvPr/>
          </p:nvSpPr>
          <p:spPr>
            <a:xfrm>
              <a:off x="4998000" y="2802895"/>
              <a:ext cx="2196000" cy="626105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b="0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1200" b="1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rtl="1"/>
              <a:r>
                <a:rPr lang="fa-IR" altLang="ko-KR" dirty="0"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61" name="Oval 19">
            <a:extLst>
              <a:ext uri="{FF2B5EF4-FFF2-40B4-BE49-F238E27FC236}">
                <a16:creationId xmlns:a16="http://schemas.microsoft.com/office/drawing/2014/main" id="{EE192138-A4B9-436C-8A26-8A1718B63F55}"/>
              </a:ext>
            </a:extLst>
          </p:cNvPr>
          <p:cNvSpPr/>
          <p:nvPr/>
        </p:nvSpPr>
        <p:spPr>
          <a:xfrm>
            <a:off x="5718804" y="1671505"/>
            <a:ext cx="754393" cy="754393"/>
          </a:xfrm>
          <a:prstGeom prst="ellipse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 b="1" dirty="0">
              <a:cs typeface="B Nazanin" panose="00000400000000000000" pitchFamily="2" charset="-78"/>
            </a:endParaRPr>
          </a:p>
        </p:txBody>
      </p:sp>
      <p:sp>
        <p:nvSpPr>
          <p:cNvPr id="162" name="Rounded Rectangle 12">
            <a:extLst>
              <a:ext uri="{FF2B5EF4-FFF2-40B4-BE49-F238E27FC236}">
                <a16:creationId xmlns:a16="http://schemas.microsoft.com/office/drawing/2014/main" id="{AF49C053-677C-4EBF-88E5-F61FF1A5B4F7}"/>
              </a:ext>
            </a:extLst>
          </p:cNvPr>
          <p:cNvSpPr>
            <a:spLocks noChangeAspect="1"/>
          </p:cNvSpPr>
          <p:nvPr/>
        </p:nvSpPr>
        <p:spPr>
          <a:xfrm>
            <a:off x="5919413" y="1844594"/>
            <a:ext cx="353173" cy="420869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D3E2E9B0-021B-4BAA-B3F3-B1AC139D82DF}"/>
              </a:ext>
            </a:extLst>
          </p:cNvPr>
          <p:cNvCxnSpPr>
            <a:cxnSpLocks/>
            <a:stCxn id="161" idx="6"/>
            <a:endCxn id="138" idx="0"/>
          </p:cNvCxnSpPr>
          <p:nvPr/>
        </p:nvCxnSpPr>
        <p:spPr>
          <a:xfrm>
            <a:off x="6473197" y="2048702"/>
            <a:ext cx="3847809" cy="2222244"/>
          </a:xfrm>
          <a:prstGeom prst="bentConnector2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2B103670-5200-4B0D-929E-A149A1BF755C}"/>
              </a:ext>
            </a:extLst>
          </p:cNvPr>
          <p:cNvCxnSpPr>
            <a:cxnSpLocks/>
            <a:stCxn id="161" idx="2"/>
            <a:endCxn id="153" idx="0"/>
          </p:cNvCxnSpPr>
          <p:nvPr/>
        </p:nvCxnSpPr>
        <p:spPr>
          <a:xfrm rot="10800000" flipV="1">
            <a:off x="1850758" y="2048702"/>
            <a:ext cx="3868047" cy="2222244"/>
          </a:xfrm>
          <a:prstGeom prst="bentConnector2">
            <a:avLst/>
          </a:prstGeom>
          <a:ln w="222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Freeform: Shape 189">
            <a:extLst>
              <a:ext uri="{FF2B5EF4-FFF2-40B4-BE49-F238E27FC236}">
                <a16:creationId xmlns:a16="http://schemas.microsoft.com/office/drawing/2014/main" id="{C9BA76CC-4EC3-4DD4-90F0-902B763E4089}"/>
              </a:ext>
            </a:extLst>
          </p:cNvPr>
          <p:cNvSpPr/>
          <p:nvPr/>
        </p:nvSpPr>
        <p:spPr>
          <a:xfrm>
            <a:off x="5620185" y="3573292"/>
            <a:ext cx="951630" cy="700538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48364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arallelogram 26">
            <a:extLst>
              <a:ext uri="{FF2B5EF4-FFF2-40B4-BE49-F238E27FC236}">
                <a16:creationId xmlns:a16="http://schemas.microsoft.com/office/drawing/2014/main" id="{C8773119-FF60-4656-9D22-D375F1CDF658}"/>
              </a:ext>
            </a:extLst>
          </p:cNvPr>
          <p:cNvSpPr/>
          <p:nvPr/>
        </p:nvSpPr>
        <p:spPr>
          <a:xfrm flipH="1">
            <a:off x="8541734" y="3359905"/>
            <a:ext cx="2913384" cy="3509055"/>
          </a:xfrm>
          <a:prstGeom prst="parallelogram">
            <a:avLst>
              <a:gd name="adj" fmla="val 8648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8" name="Parallelogram 27">
            <a:extLst>
              <a:ext uri="{FF2B5EF4-FFF2-40B4-BE49-F238E27FC236}">
                <a16:creationId xmlns:a16="http://schemas.microsoft.com/office/drawing/2014/main" id="{F604D2A5-71BA-49C2-9E46-D4F917D552CF}"/>
              </a:ext>
            </a:extLst>
          </p:cNvPr>
          <p:cNvSpPr/>
          <p:nvPr/>
        </p:nvSpPr>
        <p:spPr>
          <a:xfrm flipH="1">
            <a:off x="8930601" y="3359905"/>
            <a:ext cx="2913384" cy="3509055"/>
          </a:xfrm>
          <a:prstGeom prst="parallelogram">
            <a:avLst>
              <a:gd name="adj" fmla="val 8648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9" name="Parallelogram 28">
            <a:extLst>
              <a:ext uri="{FF2B5EF4-FFF2-40B4-BE49-F238E27FC236}">
                <a16:creationId xmlns:a16="http://schemas.microsoft.com/office/drawing/2014/main" id="{66FF6100-6038-492E-A86B-10484F62A72F}"/>
              </a:ext>
            </a:extLst>
          </p:cNvPr>
          <p:cNvSpPr/>
          <p:nvPr/>
        </p:nvSpPr>
        <p:spPr>
          <a:xfrm flipH="1">
            <a:off x="332027" y="0"/>
            <a:ext cx="2913384" cy="3509055"/>
          </a:xfrm>
          <a:prstGeom prst="parallelogram">
            <a:avLst>
              <a:gd name="adj" fmla="val 8648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0" name="Parallelogram 29">
            <a:extLst>
              <a:ext uri="{FF2B5EF4-FFF2-40B4-BE49-F238E27FC236}">
                <a16:creationId xmlns:a16="http://schemas.microsoft.com/office/drawing/2014/main" id="{CE8963EF-7480-4624-8F2E-F4E69589E2B7}"/>
              </a:ext>
            </a:extLst>
          </p:cNvPr>
          <p:cNvSpPr/>
          <p:nvPr/>
        </p:nvSpPr>
        <p:spPr>
          <a:xfrm flipH="1">
            <a:off x="720894" y="0"/>
            <a:ext cx="2913384" cy="3509055"/>
          </a:xfrm>
          <a:prstGeom prst="parallelogram">
            <a:avLst>
              <a:gd name="adj" fmla="val 8648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95E7601-FFAA-44E1-BA6D-04B3F19C3C68}"/>
              </a:ext>
            </a:extLst>
          </p:cNvPr>
          <p:cNvGrpSpPr/>
          <p:nvPr/>
        </p:nvGrpSpPr>
        <p:grpSpPr>
          <a:xfrm>
            <a:off x="6179101" y="0"/>
            <a:ext cx="6012899" cy="3255083"/>
            <a:chOff x="5214458" y="0"/>
            <a:chExt cx="6012899" cy="3255083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F9B177C-86C3-4D6F-B51C-994FDA186861}"/>
                </a:ext>
              </a:extLst>
            </p:cNvPr>
            <p:cNvCxnSpPr>
              <a:cxnSpLocks/>
            </p:cNvCxnSpPr>
            <p:nvPr/>
          </p:nvCxnSpPr>
          <p:spPr>
            <a:xfrm>
              <a:off x="5214458" y="0"/>
              <a:ext cx="2321806" cy="325508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9AFF763-ED13-4028-8BD0-8D4DE791D8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36265" y="3255083"/>
              <a:ext cx="3691092" cy="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4A6B381-049A-4C98-8A5F-198A293D2EA3}"/>
              </a:ext>
            </a:extLst>
          </p:cNvPr>
          <p:cNvGrpSpPr/>
          <p:nvPr/>
        </p:nvGrpSpPr>
        <p:grpSpPr>
          <a:xfrm flipH="1" flipV="1">
            <a:off x="0" y="3602917"/>
            <a:ext cx="6019598" cy="3255083"/>
            <a:chOff x="5214458" y="0"/>
            <a:chExt cx="6019598" cy="3255083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556A723-AEB5-47B9-B9A9-BE46D957D506}"/>
                </a:ext>
              </a:extLst>
            </p:cNvPr>
            <p:cNvCxnSpPr>
              <a:cxnSpLocks/>
            </p:cNvCxnSpPr>
            <p:nvPr/>
          </p:nvCxnSpPr>
          <p:spPr>
            <a:xfrm>
              <a:off x="5214458" y="0"/>
              <a:ext cx="2321806" cy="325508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2183BB58-E70C-4421-9E07-EA07DB4F89F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536264" y="3255083"/>
              <a:ext cx="3697792" cy="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B7807542-7952-4335-9A62-45AB80B60D92}"/>
              </a:ext>
            </a:extLst>
          </p:cNvPr>
          <p:cNvSpPr txBox="1"/>
          <p:nvPr/>
        </p:nvSpPr>
        <p:spPr>
          <a:xfrm>
            <a:off x="7401957" y="704211"/>
            <a:ext cx="479004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3600" dirty="0">
                <a:cs typeface="B Nazanin" panose="00000400000000000000" pitchFamily="2" charset="-78"/>
              </a:rPr>
              <a:t>راه حل های اتوماسیون صنعتی</a:t>
            </a:r>
            <a:endParaRPr lang="ko-KR" altLang="en-US" sz="3600" dirty="0">
              <a:cs typeface="B Nazanin" panose="00000400000000000000" pitchFamily="2" charset="-78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8BF7A325-0480-488A-9AB9-CE82C863140B}"/>
              </a:ext>
            </a:extLst>
          </p:cNvPr>
          <p:cNvGrpSpPr/>
          <p:nvPr/>
        </p:nvGrpSpPr>
        <p:grpSpPr>
          <a:xfrm>
            <a:off x="9267014" y="1789778"/>
            <a:ext cx="1778716" cy="1224653"/>
            <a:chOff x="9838117" y="3034601"/>
            <a:chExt cx="2324346" cy="1600321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8836A4C4-A7FA-4274-8C1A-3BEB8E2F91EE}"/>
                </a:ext>
              </a:extLst>
            </p:cNvPr>
            <p:cNvGrpSpPr/>
            <p:nvPr/>
          </p:nvGrpSpPr>
          <p:grpSpPr>
            <a:xfrm>
              <a:off x="9838117" y="3034601"/>
              <a:ext cx="2324346" cy="1600321"/>
              <a:chOff x="9839517" y="2895698"/>
              <a:chExt cx="4551811" cy="3133938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1AB1D952-4754-4836-8DFE-F8F0665947EA}"/>
                  </a:ext>
                </a:extLst>
              </p:cNvPr>
              <p:cNvGrpSpPr/>
              <p:nvPr/>
            </p:nvGrpSpPr>
            <p:grpSpPr>
              <a:xfrm>
                <a:off x="10095620" y="2895698"/>
                <a:ext cx="3288407" cy="2443852"/>
                <a:chOff x="10095620" y="2895698"/>
                <a:chExt cx="3288407" cy="2443852"/>
              </a:xfrm>
            </p:grpSpPr>
            <p:sp>
              <p:nvSpPr>
                <p:cNvPr id="73" name="Trapezoid 72">
                  <a:extLst>
                    <a:ext uri="{FF2B5EF4-FFF2-40B4-BE49-F238E27FC236}">
                      <a16:creationId xmlns:a16="http://schemas.microsoft.com/office/drawing/2014/main" id="{12FCCBF5-D150-4736-80CD-DE981DF81430}"/>
                    </a:ext>
                  </a:extLst>
                </p:cNvPr>
                <p:cNvSpPr/>
                <p:nvPr/>
              </p:nvSpPr>
              <p:spPr>
                <a:xfrm rot="6820098">
                  <a:off x="12103251" y="2553136"/>
                  <a:ext cx="433277" cy="1473747"/>
                </a:xfrm>
                <a:prstGeom prst="trapezoid">
                  <a:avLst>
                    <a:gd name="adj" fmla="val 11476"/>
                  </a:avLst>
                </a:pr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id="{4B5640F2-21BF-40E2-9BB3-E92B72018AD8}"/>
                    </a:ext>
                  </a:extLst>
                </p:cNvPr>
                <p:cNvGrpSpPr/>
                <p:nvPr/>
              </p:nvGrpSpPr>
              <p:grpSpPr>
                <a:xfrm>
                  <a:off x="10541428" y="2895698"/>
                  <a:ext cx="1434926" cy="560920"/>
                  <a:chOff x="10541428" y="2895698"/>
                  <a:chExt cx="1434926" cy="560920"/>
                </a:xfrm>
              </p:grpSpPr>
              <p:sp>
                <p:nvSpPr>
                  <p:cNvPr id="68" name="Rectangle: Rounded Corners 67">
                    <a:extLst>
                      <a:ext uri="{FF2B5EF4-FFF2-40B4-BE49-F238E27FC236}">
                        <a16:creationId xmlns:a16="http://schemas.microsoft.com/office/drawing/2014/main" id="{1853FB43-E6A7-4568-8134-FD3304941C43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10541428" y="2992155"/>
                    <a:ext cx="1434926" cy="46446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FCE31A4C-F35F-4DD0-AF14-6F8D1BA25A47}"/>
                      </a:ext>
                    </a:extLst>
                  </p:cNvPr>
                  <p:cNvSpPr/>
                  <p:nvPr/>
                </p:nvSpPr>
                <p:spPr>
                  <a:xfrm>
                    <a:off x="11562170" y="289569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C63351F9-29C3-4FE2-9E33-6188BBDE740B}"/>
                    </a:ext>
                  </a:extLst>
                </p:cNvPr>
                <p:cNvGrpSpPr/>
                <p:nvPr/>
              </p:nvGrpSpPr>
              <p:grpSpPr>
                <a:xfrm>
                  <a:off x="10226072" y="3384119"/>
                  <a:ext cx="1153558" cy="1269798"/>
                  <a:chOff x="10226072" y="3384119"/>
                  <a:chExt cx="1153558" cy="1269798"/>
                </a:xfrm>
              </p:grpSpPr>
              <p:sp>
                <p:nvSpPr>
                  <p:cNvPr id="65" name="Freeform: Shape 64">
                    <a:extLst>
                      <a:ext uri="{FF2B5EF4-FFF2-40B4-BE49-F238E27FC236}">
                        <a16:creationId xmlns:a16="http://schemas.microsoft.com/office/drawing/2014/main" id="{3ABB85CF-A3DA-42C8-8BED-1FC5C7DAAB63}"/>
                      </a:ext>
                    </a:extLst>
                  </p:cNvPr>
                  <p:cNvSpPr/>
                  <p:nvPr/>
                </p:nvSpPr>
                <p:spPr>
                  <a:xfrm rot="19176301">
                    <a:off x="10226072" y="3384119"/>
                    <a:ext cx="1153558" cy="1269798"/>
                  </a:xfrm>
                  <a:custGeom>
                    <a:avLst/>
                    <a:gdLst>
                      <a:gd name="connsiteX0" fmla="*/ 1069399 w 1153558"/>
                      <a:gd name="connsiteY0" fmla="*/ 54157 h 1269798"/>
                      <a:gd name="connsiteX1" fmla="*/ 1098647 w 1153558"/>
                      <a:gd name="connsiteY1" fmla="*/ 383203 h 1269798"/>
                      <a:gd name="connsiteX2" fmla="*/ 358294 w 1153558"/>
                      <a:gd name="connsiteY2" fmla="*/ 1269798 h 1269798"/>
                      <a:gd name="connsiteX3" fmla="*/ 0 w 1153558"/>
                      <a:gd name="connsiteY3" fmla="*/ 970001 h 1269798"/>
                      <a:gd name="connsiteX4" fmla="*/ 740353 w 1153558"/>
                      <a:gd name="connsiteY4" fmla="*/ 83405 h 1269798"/>
                      <a:gd name="connsiteX5" fmla="*/ 1069399 w 1153558"/>
                      <a:gd name="connsiteY5" fmla="*/ 54157 h 1269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53558" h="1269798">
                        <a:moveTo>
                          <a:pt x="1069399" y="54157"/>
                        </a:moveTo>
                        <a:cubicBezTo>
                          <a:pt x="1168112" y="136417"/>
                          <a:pt x="1182737" y="284489"/>
                          <a:pt x="1098647" y="383203"/>
                        </a:cubicBezTo>
                        <a:lnTo>
                          <a:pt x="358294" y="1269798"/>
                        </a:lnTo>
                        <a:lnTo>
                          <a:pt x="0" y="970001"/>
                        </a:lnTo>
                        <a:lnTo>
                          <a:pt x="740353" y="83405"/>
                        </a:lnTo>
                        <a:cubicBezTo>
                          <a:pt x="824442" y="-15309"/>
                          <a:pt x="970685" y="-28106"/>
                          <a:pt x="1069399" y="5415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6" name="Freeform: Shape 65">
                    <a:extLst>
                      <a:ext uri="{FF2B5EF4-FFF2-40B4-BE49-F238E27FC236}">
                        <a16:creationId xmlns:a16="http://schemas.microsoft.com/office/drawing/2014/main" id="{D68DA6FB-1E63-4F4C-B0CE-163A14CE95EE}"/>
                      </a:ext>
                    </a:extLst>
                  </p:cNvPr>
                  <p:cNvSpPr/>
                  <p:nvPr/>
                </p:nvSpPr>
                <p:spPr>
                  <a:xfrm>
                    <a:off x="10701546" y="3417653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0D177331-D5E2-47F3-A9BF-5EB8527CF312}"/>
                    </a:ext>
                  </a:extLst>
                </p:cNvPr>
                <p:cNvGrpSpPr/>
                <p:nvPr/>
              </p:nvGrpSpPr>
              <p:grpSpPr>
                <a:xfrm rot="5400000">
                  <a:off x="12509125" y="3435921"/>
                  <a:ext cx="989342" cy="760462"/>
                  <a:chOff x="10999279" y="2698471"/>
                  <a:chExt cx="989342" cy="760462"/>
                </a:xfrm>
              </p:grpSpPr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BFCB8D0C-53E9-4D63-95A0-01DA1F21AA01}"/>
                      </a:ext>
                    </a:extLst>
                  </p:cNvPr>
                  <p:cNvSpPr/>
                  <p:nvPr/>
                </p:nvSpPr>
                <p:spPr>
                  <a:xfrm>
                    <a:off x="11237298" y="2698471"/>
                    <a:ext cx="712934" cy="329046"/>
                  </a:xfrm>
                  <a:custGeom>
                    <a:avLst/>
                    <a:gdLst>
                      <a:gd name="connsiteX0" fmla="*/ 7144 w 371475"/>
                      <a:gd name="connsiteY0" fmla="*/ 145256 h 171450"/>
                      <a:gd name="connsiteX1" fmla="*/ 90011 w 371475"/>
                      <a:gd name="connsiteY1" fmla="*/ 32861 h 171450"/>
                      <a:gd name="connsiteX2" fmla="*/ 250984 w 371475"/>
                      <a:gd name="connsiteY2" fmla="*/ 7144 h 171450"/>
                      <a:gd name="connsiteX3" fmla="*/ 361474 w 371475"/>
                      <a:gd name="connsiteY3" fmla="*/ 103346 h 171450"/>
                      <a:gd name="connsiteX4" fmla="*/ 367189 w 371475"/>
                      <a:gd name="connsiteY4" fmla="*/ 139541 h 171450"/>
                      <a:gd name="connsiteX5" fmla="*/ 343376 w 371475"/>
                      <a:gd name="connsiteY5" fmla="*/ 143351 h 171450"/>
                      <a:gd name="connsiteX6" fmla="*/ 234791 w 371475"/>
                      <a:gd name="connsiteY6" fmla="*/ 58579 h 171450"/>
                      <a:gd name="connsiteX7" fmla="*/ 117634 w 371475"/>
                      <a:gd name="connsiteY7" fmla="*/ 76676 h 171450"/>
                      <a:gd name="connsiteX8" fmla="*/ 58579 w 371475"/>
                      <a:gd name="connsiteY8" fmla="*/ 167164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1475" h="171450">
                        <a:moveTo>
                          <a:pt x="7144" y="145256"/>
                        </a:moveTo>
                        <a:lnTo>
                          <a:pt x="90011" y="32861"/>
                        </a:lnTo>
                        <a:lnTo>
                          <a:pt x="250984" y="7144"/>
                        </a:lnTo>
                        <a:lnTo>
                          <a:pt x="361474" y="103346"/>
                        </a:lnTo>
                        <a:lnTo>
                          <a:pt x="367189" y="139541"/>
                        </a:lnTo>
                        <a:lnTo>
                          <a:pt x="343376" y="143351"/>
                        </a:lnTo>
                        <a:lnTo>
                          <a:pt x="234791" y="58579"/>
                        </a:lnTo>
                        <a:lnTo>
                          <a:pt x="117634" y="76676"/>
                        </a:lnTo>
                        <a:lnTo>
                          <a:pt x="58579" y="167164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01E0BAFA-BB1C-46FA-AB0F-C93867DDDD4B}"/>
                      </a:ext>
                    </a:extLst>
                  </p:cNvPr>
                  <p:cNvSpPr/>
                  <p:nvPr/>
                </p:nvSpPr>
                <p:spPr>
                  <a:xfrm>
                    <a:off x="11293968" y="3075046"/>
                    <a:ext cx="694653" cy="383887"/>
                  </a:xfrm>
                  <a:custGeom>
                    <a:avLst/>
                    <a:gdLst>
                      <a:gd name="connsiteX0" fmla="*/ 7144 w 361950"/>
                      <a:gd name="connsiteY0" fmla="*/ 114776 h 200025"/>
                      <a:gd name="connsiteX1" fmla="*/ 120491 w 361950"/>
                      <a:gd name="connsiteY1" fmla="*/ 194786 h 200025"/>
                      <a:gd name="connsiteX2" fmla="*/ 281464 w 361950"/>
                      <a:gd name="connsiteY2" fmla="*/ 169069 h 200025"/>
                      <a:gd name="connsiteX3" fmla="*/ 355759 w 361950"/>
                      <a:gd name="connsiteY3" fmla="*/ 43339 h 200025"/>
                      <a:gd name="connsiteX4" fmla="*/ 350044 w 361950"/>
                      <a:gd name="connsiteY4" fmla="*/ 7144 h 200025"/>
                      <a:gd name="connsiteX5" fmla="*/ 327184 w 361950"/>
                      <a:gd name="connsiteY5" fmla="*/ 10954 h 200025"/>
                      <a:gd name="connsiteX6" fmla="*/ 250031 w 361950"/>
                      <a:gd name="connsiteY6" fmla="*/ 125254 h 200025"/>
                      <a:gd name="connsiteX7" fmla="*/ 132874 w 361950"/>
                      <a:gd name="connsiteY7" fmla="*/ 144304 h 200025"/>
                      <a:gd name="connsiteX8" fmla="*/ 48101 w 361950"/>
                      <a:gd name="connsiteY8" fmla="*/ 77629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950" h="200025">
                        <a:moveTo>
                          <a:pt x="7144" y="114776"/>
                        </a:moveTo>
                        <a:lnTo>
                          <a:pt x="120491" y="194786"/>
                        </a:lnTo>
                        <a:lnTo>
                          <a:pt x="281464" y="169069"/>
                        </a:lnTo>
                        <a:lnTo>
                          <a:pt x="355759" y="43339"/>
                        </a:lnTo>
                        <a:lnTo>
                          <a:pt x="350044" y="7144"/>
                        </a:lnTo>
                        <a:lnTo>
                          <a:pt x="327184" y="10954"/>
                        </a:lnTo>
                        <a:lnTo>
                          <a:pt x="250031" y="125254"/>
                        </a:lnTo>
                        <a:lnTo>
                          <a:pt x="132874" y="144304"/>
                        </a:lnTo>
                        <a:lnTo>
                          <a:pt x="48101" y="77629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3947F597-A8AD-494F-9C8A-C37501D16C39}"/>
                      </a:ext>
                    </a:extLst>
                  </p:cNvPr>
                  <p:cNvSpPr/>
                  <p:nvPr/>
                </p:nvSpPr>
                <p:spPr>
                  <a:xfrm>
                    <a:off x="10999279" y="2942227"/>
                    <a:ext cx="457009" cy="457009"/>
                  </a:xfrm>
                  <a:custGeom>
                    <a:avLst/>
                    <a:gdLst>
                      <a:gd name="connsiteX0" fmla="*/ 102790 w 238125"/>
                      <a:gd name="connsiteY0" fmla="*/ 8493 h 238125"/>
                      <a:gd name="connsiteX1" fmla="*/ 8493 w 238125"/>
                      <a:gd name="connsiteY1" fmla="*/ 138985 h 238125"/>
                      <a:gd name="connsiteX2" fmla="*/ 138985 w 238125"/>
                      <a:gd name="connsiteY2" fmla="*/ 233283 h 238125"/>
                      <a:gd name="connsiteX3" fmla="*/ 233283 w 238125"/>
                      <a:gd name="connsiteY3" fmla="*/ 102790 h 238125"/>
                      <a:gd name="connsiteX4" fmla="*/ 102790 w 238125"/>
                      <a:gd name="connsiteY4" fmla="*/ 8493 h 238125"/>
                      <a:gd name="connsiteX5" fmla="*/ 128508 w 238125"/>
                      <a:gd name="connsiteY5" fmla="*/ 164703 h 238125"/>
                      <a:gd name="connsiteX6" fmla="*/ 78025 w 238125"/>
                      <a:gd name="connsiteY6" fmla="*/ 128508 h 238125"/>
                      <a:gd name="connsiteX7" fmla="*/ 114220 w 238125"/>
                      <a:gd name="connsiteY7" fmla="*/ 78025 h 238125"/>
                      <a:gd name="connsiteX8" fmla="*/ 164703 w 238125"/>
                      <a:gd name="connsiteY8" fmla="*/ 114220 h 238125"/>
                      <a:gd name="connsiteX9" fmla="*/ 128508 w 238125"/>
                      <a:gd name="connsiteY9" fmla="*/ 164703 h 23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8125" h="238125">
                        <a:moveTo>
                          <a:pt x="102790" y="8493"/>
                        </a:moveTo>
                        <a:cubicBezTo>
                          <a:pt x="40878" y="18018"/>
                          <a:pt x="-1032" y="77073"/>
                          <a:pt x="8493" y="138985"/>
                        </a:cubicBezTo>
                        <a:cubicBezTo>
                          <a:pt x="18018" y="200898"/>
                          <a:pt x="77073" y="242808"/>
                          <a:pt x="138985" y="233283"/>
                        </a:cubicBezTo>
                        <a:cubicBezTo>
                          <a:pt x="200898" y="223758"/>
                          <a:pt x="242808" y="164703"/>
                          <a:pt x="233283" y="102790"/>
                        </a:cubicBezTo>
                        <a:cubicBezTo>
                          <a:pt x="222805" y="40878"/>
                          <a:pt x="164703" y="-1032"/>
                          <a:pt x="102790" y="8493"/>
                        </a:cubicBezTo>
                        <a:close/>
                        <a:moveTo>
                          <a:pt x="128508" y="164703"/>
                        </a:moveTo>
                        <a:cubicBezTo>
                          <a:pt x="104695" y="168513"/>
                          <a:pt x="81835" y="152320"/>
                          <a:pt x="78025" y="128508"/>
                        </a:cubicBezTo>
                        <a:cubicBezTo>
                          <a:pt x="74215" y="104695"/>
                          <a:pt x="90408" y="81835"/>
                          <a:pt x="114220" y="78025"/>
                        </a:cubicBezTo>
                        <a:cubicBezTo>
                          <a:pt x="138033" y="74215"/>
                          <a:pt x="160893" y="90408"/>
                          <a:pt x="164703" y="114220"/>
                        </a:cubicBezTo>
                        <a:cubicBezTo>
                          <a:pt x="169465" y="138033"/>
                          <a:pt x="152320" y="160893"/>
                          <a:pt x="128508" y="164703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72" name="Group 71">
                  <a:extLst>
                    <a:ext uri="{FF2B5EF4-FFF2-40B4-BE49-F238E27FC236}">
                      <a16:creationId xmlns:a16="http://schemas.microsoft.com/office/drawing/2014/main" id="{496281CA-D9BE-4A93-8950-6FC9D5C829F3}"/>
                    </a:ext>
                  </a:extLst>
                </p:cNvPr>
                <p:cNvGrpSpPr/>
                <p:nvPr/>
              </p:nvGrpSpPr>
              <p:grpSpPr>
                <a:xfrm>
                  <a:off x="10095620" y="4304882"/>
                  <a:ext cx="1425867" cy="1034668"/>
                  <a:chOff x="10095620" y="4304882"/>
                  <a:chExt cx="1425867" cy="1034668"/>
                </a:xfrm>
              </p:grpSpPr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283A070C-2A96-4B94-B005-E1BD896FAEBA}"/>
                      </a:ext>
                    </a:extLst>
                  </p:cNvPr>
                  <p:cNvSpPr/>
                  <p:nvPr/>
                </p:nvSpPr>
                <p:spPr>
                  <a:xfrm>
                    <a:off x="10226256" y="4304882"/>
                    <a:ext cx="1133382" cy="914017"/>
                  </a:xfrm>
                  <a:custGeom>
                    <a:avLst/>
                    <a:gdLst>
                      <a:gd name="connsiteX0" fmla="*/ 558641 w 590550"/>
                      <a:gd name="connsiteY0" fmla="*/ 470059 h 476250"/>
                      <a:gd name="connsiteX1" fmla="*/ 37624 w 590550"/>
                      <a:gd name="connsiteY1" fmla="*/ 470059 h 476250"/>
                      <a:gd name="connsiteX2" fmla="*/ 7144 w 590550"/>
                      <a:gd name="connsiteY2" fmla="*/ 439579 h 476250"/>
                      <a:gd name="connsiteX3" fmla="*/ 7144 w 590550"/>
                      <a:gd name="connsiteY3" fmla="*/ 98584 h 476250"/>
                      <a:gd name="connsiteX4" fmla="*/ 98584 w 590550"/>
                      <a:gd name="connsiteY4" fmla="*/ 7144 h 476250"/>
                      <a:gd name="connsiteX5" fmla="*/ 498634 w 590550"/>
                      <a:gd name="connsiteY5" fmla="*/ 7144 h 476250"/>
                      <a:gd name="connsiteX6" fmla="*/ 590074 w 590550"/>
                      <a:gd name="connsiteY6" fmla="*/ 98584 h 476250"/>
                      <a:gd name="connsiteX7" fmla="*/ 590074 w 590550"/>
                      <a:gd name="connsiteY7" fmla="*/ 440531 h 476250"/>
                      <a:gd name="connsiteX8" fmla="*/ 558641 w 590550"/>
                      <a:gd name="connsiteY8" fmla="*/ 470059 h 476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0550" h="476250">
                        <a:moveTo>
                          <a:pt x="558641" y="470059"/>
                        </a:moveTo>
                        <a:lnTo>
                          <a:pt x="37624" y="470059"/>
                        </a:lnTo>
                        <a:cubicBezTo>
                          <a:pt x="20479" y="470059"/>
                          <a:pt x="7144" y="456724"/>
                          <a:pt x="7144" y="439579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498634" y="7144"/>
                        </a:lnTo>
                        <a:cubicBezTo>
                          <a:pt x="549116" y="7144"/>
                          <a:pt x="590074" y="48101"/>
                          <a:pt x="590074" y="98584"/>
                        </a:cubicBezTo>
                        <a:lnTo>
                          <a:pt x="590074" y="440531"/>
                        </a:lnTo>
                        <a:cubicBezTo>
                          <a:pt x="589121" y="456724"/>
                          <a:pt x="574834" y="470059"/>
                          <a:pt x="558641" y="47005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0" name="Freeform: Shape 59">
                    <a:extLst>
                      <a:ext uri="{FF2B5EF4-FFF2-40B4-BE49-F238E27FC236}">
                        <a16:creationId xmlns:a16="http://schemas.microsoft.com/office/drawing/2014/main" id="{2E58D027-E053-433C-9BB8-63C12D49CD4B}"/>
                      </a:ext>
                    </a:extLst>
                  </p:cNvPr>
                  <p:cNvSpPr/>
                  <p:nvPr/>
                </p:nvSpPr>
                <p:spPr>
                  <a:xfrm>
                    <a:off x="10095620" y="5083625"/>
                    <a:ext cx="1425867" cy="255925"/>
                  </a:xfrm>
                  <a:custGeom>
                    <a:avLst/>
                    <a:gdLst>
                      <a:gd name="connsiteX0" fmla="*/ 711994 w 742950"/>
                      <a:gd name="connsiteY0" fmla="*/ 129064 h 133350"/>
                      <a:gd name="connsiteX1" fmla="*/ 37624 w 742950"/>
                      <a:gd name="connsiteY1" fmla="*/ 129064 h 133350"/>
                      <a:gd name="connsiteX2" fmla="*/ 7144 w 742950"/>
                      <a:gd name="connsiteY2" fmla="*/ 98584 h 133350"/>
                      <a:gd name="connsiteX3" fmla="*/ 7144 w 742950"/>
                      <a:gd name="connsiteY3" fmla="*/ 98584 h 133350"/>
                      <a:gd name="connsiteX4" fmla="*/ 98584 w 742950"/>
                      <a:gd name="connsiteY4" fmla="*/ 7144 h 133350"/>
                      <a:gd name="connsiteX5" fmla="*/ 651986 w 742950"/>
                      <a:gd name="connsiteY5" fmla="*/ 7144 h 133350"/>
                      <a:gd name="connsiteX6" fmla="*/ 743426 w 742950"/>
                      <a:gd name="connsiteY6" fmla="*/ 98584 h 133350"/>
                      <a:gd name="connsiteX7" fmla="*/ 743426 w 742950"/>
                      <a:gd name="connsiteY7" fmla="*/ 98584 h 133350"/>
                      <a:gd name="connsiteX8" fmla="*/ 711994 w 742950"/>
                      <a:gd name="connsiteY8" fmla="*/ 129064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2950" h="133350">
                        <a:moveTo>
                          <a:pt x="711994" y="129064"/>
                        </a:moveTo>
                        <a:lnTo>
                          <a:pt x="37624" y="129064"/>
                        </a:lnTo>
                        <a:cubicBezTo>
                          <a:pt x="20479" y="129064"/>
                          <a:pt x="7144" y="115729"/>
                          <a:pt x="7144" y="98584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651986" y="7144"/>
                        </a:lnTo>
                        <a:cubicBezTo>
                          <a:pt x="702469" y="7144"/>
                          <a:pt x="743426" y="48101"/>
                          <a:pt x="743426" y="98584"/>
                        </a:cubicBezTo>
                        <a:lnTo>
                          <a:pt x="743426" y="98584"/>
                        </a:lnTo>
                        <a:cubicBezTo>
                          <a:pt x="742474" y="115729"/>
                          <a:pt x="729139" y="129064"/>
                          <a:pt x="711994" y="129064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A6534585-6203-43C7-AAAF-BFF546BF5319}"/>
                      </a:ext>
                    </a:extLst>
                  </p:cNvPr>
                  <p:cNvSpPr/>
                  <p:nvPr/>
                </p:nvSpPr>
                <p:spPr>
                  <a:xfrm>
                    <a:off x="10701546" y="441106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3C1A398A-E780-4BB7-A6B1-B0B1EF68682E}"/>
                  </a:ext>
                </a:extLst>
              </p:cNvPr>
              <p:cNvGrpSpPr/>
              <p:nvPr/>
            </p:nvGrpSpPr>
            <p:grpSpPr>
              <a:xfrm>
                <a:off x="9839517" y="5316702"/>
                <a:ext cx="4551811" cy="712934"/>
                <a:chOff x="2716823" y="4480799"/>
                <a:chExt cx="5838092" cy="914400"/>
              </a:xfrm>
            </p:grpSpPr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207073DB-C0DA-4853-BD98-1B1576F35F53}"/>
                    </a:ext>
                  </a:extLst>
                </p:cNvPr>
                <p:cNvGrpSpPr/>
                <p:nvPr/>
              </p:nvGrpSpPr>
              <p:grpSpPr>
                <a:xfrm>
                  <a:off x="2716823" y="4480799"/>
                  <a:ext cx="5838092" cy="914400"/>
                  <a:chOff x="175847" y="4480799"/>
                  <a:chExt cx="8801100" cy="914400"/>
                </a:xfrm>
              </p:grpSpPr>
              <p:sp>
                <p:nvSpPr>
                  <p:cNvPr id="76" name="Rectangle: Rounded Corners 75">
                    <a:extLst>
                      <a:ext uri="{FF2B5EF4-FFF2-40B4-BE49-F238E27FC236}">
                        <a16:creationId xmlns:a16="http://schemas.microsoft.com/office/drawing/2014/main" id="{501E4A03-B3E3-4BB7-8339-0C2BB9B5C843}"/>
                      </a:ext>
                    </a:extLst>
                  </p:cNvPr>
                  <p:cNvSpPr/>
                  <p:nvPr/>
                </p:nvSpPr>
                <p:spPr>
                  <a:xfrm>
                    <a:off x="175847" y="4480799"/>
                    <a:ext cx="8801100" cy="9144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7" name="Rectangle: Rounded Corners 76">
                    <a:extLst>
                      <a:ext uri="{FF2B5EF4-FFF2-40B4-BE49-F238E27FC236}">
                        <a16:creationId xmlns:a16="http://schemas.microsoft.com/office/drawing/2014/main" id="{0E256A5C-F1BB-49E3-9287-A6A0202A7019}"/>
                      </a:ext>
                    </a:extLst>
                  </p:cNvPr>
                  <p:cNvSpPr/>
                  <p:nvPr/>
                </p:nvSpPr>
                <p:spPr>
                  <a:xfrm>
                    <a:off x="352032" y="4595617"/>
                    <a:ext cx="8448730" cy="68476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5051FA9F-4CD9-4D37-955A-A1FFE86E3035}"/>
                    </a:ext>
                  </a:extLst>
                </p:cNvPr>
                <p:cNvGrpSpPr/>
                <p:nvPr/>
              </p:nvGrpSpPr>
              <p:grpSpPr>
                <a:xfrm>
                  <a:off x="2954961" y="4660680"/>
                  <a:ext cx="5376674" cy="563948"/>
                  <a:chOff x="3193903" y="4660680"/>
                  <a:chExt cx="5376674" cy="563948"/>
                </a:xfrm>
              </p:grpSpPr>
              <p:sp>
                <p:nvSpPr>
                  <p:cNvPr id="79" name="Circle: Hollow 78">
                    <a:extLst>
                      <a:ext uri="{FF2B5EF4-FFF2-40B4-BE49-F238E27FC236}">
                        <a16:creationId xmlns:a16="http://schemas.microsoft.com/office/drawing/2014/main" id="{20767E69-D406-46BF-8A1E-140DFED6433B}"/>
                      </a:ext>
                    </a:extLst>
                  </p:cNvPr>
                  <p:cNvSpPr/>
                  <p:nvPr/>
                </p:nvSpPr>
                <p:spPr>
                  <a:xfrm>
                    <a:off x="3193903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0" name="Circle: Hollow 79">
                    <a:extLst>
                      <a:ext uri="{FF2B5EF4-FFF2-40B4-BE49-F238E27FC236}">
                        <a16:creationId xmlns:a16="http://schemas.microsoft.com/office/drawing/2014/main" id="{E9CAFDD8-1C67-4891-BEEE-AC7C2DDA143E}"/>
                      </a:ext>
                    </a:extLst>
                  </p:cNvPr>
                  <p:cNvSpPr/>
                  <p:nvPr/>
                </p:nvSpPr>
                <p:spPr>
                  <a:xfrm>
                    <a:off x="3996024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1" name="Circle: Hollow 80">
                    <a:extLst>
                      <a:ext uri="{FF2B5EF4-FFF2-40B4-BE49-F238E27FC236}">
                        <a16:creationId xmlns:a16="http://schemas.microsoft.com/office/drawing/2014/main" id="{327F8750-A9F2-4824-A6E8-A98DF915861F}"/>
                      </a:ext>
                    </a:extLst>
                  </p:cNvPr>
                  <p:cNvSpPr/>
                  <p:nvPr/>
                </p:nvSpPr>
                <p:spPr>
                  <a:xfrm>
                    <a:off x="4798145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2" name="Circle: Hollow 81">
                    <a:extLst>
                      <a:ext uri="{FF2B5EF4-FFF2-40B4-BE49-F238E27FC236}">
                        <a16:creationId xmlns:a16="http://schemas.microsoft.com/office/drawing/2014/main" id="{BEB8EFF0-387F-4CE6-8084-06B006A7C354}"/>
                      </a:ext>
                    </a:extLst>
                  </p:cNvPr>
                  <p:cNvSpPr/>
                  <p:nvPr/>
                </p:nvSpPr>
                <p:spPr>
                  <a:xfrm>
                    <a:off x="5600266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3" name="Circle: Hollow 82">
                    <a:extLst>
                      <a:ext uri="{FF2B5EF4-FFF2-40B4-BE49-F238E27FC236}">
                        <a16:creationId xmlns:a16="http://schemas.microsoft.com/office/drawing/2014/main" id="{54BCC61F-6A9D-4CB3-8CE6-AD756D0EB7D5}"/>
                      </a:ext>
                    </a:extLst>
                  </p:cNvPr>
                  <p:cNvSpPr/>
                  <p:nvPr/>
                </p:nvSpPr>
                <p:spPr>
                  <a:xfrm>
                    <a:off x="6402387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4" name="Circle: Hollow 83">
                    <a:extLst>
                      <a:ext uri="{FF2B5EF4-FFF2-40B4-BE49-F238E27FC236}">
                        <a16:creationId xmlns:a16="http://schemas.microsoft.com/office/drawing/2014/main" id="{0FC17BE7-3446-45E1-83D4-E279709FFEF7}"/>
                      </a:ext>
                    </a:extLst>
                  </p:cNvPr>
                  <p:cNvSpPr/>
                  <p:nvPr/>
                </p:nvSpPr>
                <p:spPr>
                  <a:xfrm>
                    <a:off x="7204508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5" name="Circle: Hollow 84">
                    <a:extLst>
                      <a:ext uri="{FF2B5EF4-FFF2-40B4-BE49-F238E27FC236}">
                        <a16:creationId xmlns:a16="http://schemas.microsoft.com/office/drawing/2014/main" id="{05C8B08C-B03D-4B8C-9604-815372F2A13E}"/>
                      </a:ext>
                    </a:extLst>
                  </p:cNvPr>
                  <p:cNvSpPr/>
                  <p:nvPr/>
                </p:nvSpPr>
                <p:spPr>
                  <a:xfrm>
                    <a:off x="8006629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3502FFF-1B22-44D0-8B92-935E40BA7FE3}"/>
                </a:ext>
              </a:extLst>
            </p:cNvPr>
            <p:cNvSpPr/>
            <p:nvPr/>
          </p:nvSpPr>
          <p:spPr>
            <a:xfrm>
              <a:off x="1092744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14B3FE71-5257-4882-9ED7-115C910EAE18}"/>
                </a:ext>
              </a:extLst>
            </p:cNvPr>
            <p:cNvSpPr/>
            <p:nvPr/>
          </p:nvSpPr>
          <p:spPr>
            <a:xfrm>
              <a:off x="1117427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E677BB76-EBE7-4935-8B24-DC1C92D2DA1B}"/>
                </a:ext>
              </a:extLst>
            </p:cNvPr>
            <p:cNvSpPr/>
            <p:nvPr/>
          </p:nvSpPr>
          <p:spPr>
            <a:xfrm>
              <a:off x="1142111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74E8F59D-1F93-48CD-9B33-26FB213E6A8A}"/>
                </a:ext>
              </a:extLst>
            </p:cNvPr>
            <p:cNvSpPr/>
            <p:nvPr/>
          </p:nvSpPr>
          <p:spPr>
            <a:xfrm>
              <a:off x="1166794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그룹 21">
            <a:extLst>
              <a:ext uri="{FF2B5EF4-FFF2-40B4-BE49-F238E27FC236}">
                <a16:creationId xmlns:a16="http://schemas.microsoft.com/office/drawing/2014/main" id="{11EC0B02-DCA5-495A-882E-BF3ED919CDBB}"/>
              </a:ext>
            </a:extLst>
          </p:cNvPr>
          <p:cNvGrpSpPr/>
          <p:nvPr/>
        </p:nvGrpSpPr>
        <p:grpSpPr>
          <a:xfrm>
            <a:off x="132703" y="3919035"/>
            <a:ext cx="3756009" cy="830997"/>
            <a:chOff x="959011" y="2597626"/>
            <a:chExt cx="3756009" cy="83099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1828C66-FE05-4098-B3DF-56CB414B1B76}"/>
                </a:ext>
              </a:extLst>
            </p:cNvPr>
            <p:cNvSpPr txBox="1"/>
            <p:nvPr/>
          </p:nvSpPr>
          <p:spPr>
            <a:xfrm>
              <a:off x="959011" y="269189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پاورپوینت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E5F134D2-655B-4B1B-B65F-D43384C38C9F}"/>
                </a:ext>
              </a:extLst>
            </p:cNvPr>
            <p:cNvSpPr txBox="1"/>
            <p:nvPr/>
          </p:nvSpPr>
          <p:spPr>
            <a:xfrm>
              <a:off x="2968085" y="2597626"/>
              <a:ext cx="17469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Chevron 25">
              <a:extLst>
                <a:ext uri="{FF2B5EF4-FFF2-40B4-BE49-F238E27FC236}">
                  <a16:creationId xmlns:a16="http://schemas.microsoft.com/office/drawing/2014/main" id="{AC462C77-4455-470A-B4AF-2B55712D63C8}"/>
                </a:ext>
              </a:extLst>
            </p:cNvPr>
            <p:cNvSpPr/>
            <p:nvPr/>
          </p:nvSpPr>
          <p:spPr>
            <a:xfrm>
              <a:off x="2601327" y="273203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8" name="그룹 20">
            <a:extLst>
              <a:ext uri="{FF2B5EF4-FFF2-40B4-BE49-F238E27FC236}">
                <a16:creationId xmlns:a16="http://schemas.microsoft.com/office/drawing/2014/main" id="{235F9CB3-635B-4916-9BE2-7648C9E52E9A}"/>
              </a:ext>
            </a:extLst>
          </p:cNvPr>
          <p:cNvGrpSpPr/>
          <p:nvPr/>
        </p:nvGrpSpPr>
        <p:grpSpPr>
          <a:xfrm>
            <a:off x="132703" y="4930789"/>
            <a:ext cx="4035801" cy="830997"/>
            <a:chOff x="959011" y="3630156"/>
            <a:chExt cx="4035801" cy="830997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43FB8B0-7711-41A9-9252-CE2DD74A449D}"/>
                </a:ext>
              </a:extLst>
            </p:cNvPr>
            <p:cNvSpPr txBox="1"/>
            <p:nvPr/>
          </p:nvSpPr>
          <p:spPr>
            <a:xfrm>
              <a:off x="959011" y="3725844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فهرست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6F73E98-E8A7-44FC-9BF1-633E18E7FE51}"/>
                </a:ext>
              </a:extLst>
            </p:cNvPr>
            <p:cNvSpPr txBox="1"/>
            <p:nvPr/>
          </p:nvSpPr>
          <p:spPr>
            <a:xfrm>
              <a:off x="2968086" y="3630156"/>
              <a:ext cx="20267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1" name="Chevron 26">
              <a:extLst>
                <a:ext uri="{FF2B5EF4-FFF2-40B4-BE49-F238E27FC236}">
                  <a16:creationId xmlns:a16="http://schemas.microsoft.com/office/drawing/2014/main" id="{D2E8322B-6F55-4274-8CC4-DEE49C1148C2}"/>
                </a:ext>
              </a:extLst>
            </p:cNvPr>
            <p:cNvSpPr/>
            <p:nvPr/>
          </p:nvSpPr>
          <p:spPr>
            <a:xfrm>
              <a:off x="2601327" y="376456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2" name="그룹 3">
            <a:extLst>
              <a:ext uri="{FF2B5EF4-FFF2-40B4-BE49-F238E27FC236}">
                <a16:creationId xmlns:a16="http://schemas.microsoft.com/office/drawing/2014/main" id="{DD35FD3D-7D17-4C6C-B3D9-D9D94CF88C4E}"/>
              </a:ext>
            </a:extLst>
          </p:cNvPr>
          <p:cNvGrpSpPr/>
          <p:nvPr/>
        </p:nvGrpSpPr>
        <p:grpSpPr>
          <a:xfrm>
            <a:off x="132703" y="5942543"/>
            <a:ext cx="4529733" cy="646331"/>
            <a:chOff x="959011" y="5695216"/>
            <a:chExt cx="4529733" cy="646331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8C2FE01-9FBD-42EF-99C2-094A11519EB1}"/>
                </a:ext>
              </a:extLst>
            </p:cNvPr>
            <p:cNvSpPr txBox="1"/>
            <p:nvPr/>
          </p:nvSpPr>
          <p:spPr>
            <a:xfrm>
              <a:off x="959011" y="5789485"/>
              <a:ext cx="1513664" cy="28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TEXT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520F28D1-9E24-4EDD-B381-BCDA19025A38}"/>
                </a:ext>
              </a:extLst>
            </p:cNvPr>
            <p:cNvSpPr txBox="1"/>
            <p:nvPr/>
          </p:nvSpPr>
          <p:spPr>
            <a:xfrm>
              <a:off x="2968086" y="5695216"/>
              <a:ext cx="25206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5" name="Chevron 28">
              <a:extLst>
                <a:ext uri="{FF2B5EF4-FFF2-40B4-BE49-F238E27FC236}">
                  <a16:creationId xmlns:a16="http://schemas.microsoft.com/office/drawing/2014/main" id="{94DCC953-BBBD-4491-8237-541C331BF3E0}"/>
                </a:ext>
              </a:extLst>
            </p:cNvPr>
            <p:cNvSpPr/>
            <p:nvPr/>
          </p:nvSpPr>
          <p:spPr>
            <a:xfrm>
              <a:off x="2601327" y="5829621"/>
              <a:ext cx="194565" cy="200987"/>
            </a:xfrm>
            <a:prstGeom prst="chevron">
              <a:avLst>
                <a:gd name="adj" fmla="val 548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26652853-FF1D-56C0-5D95-E43B1FE55D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68182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3ADC52C1-59CB-4D96-9BD2-37D33A345347}"/>
              </a:ext>
            </a:extLst>
          </p:cNvPr>
          <p:cNvSpPr/>
          <p:nvPr/>
        </p:nvSpPr>
        <p:spPr>
          <a:xfrm>
            <a:off x="4939470" y="1333144"/>
            <a:ext cx="2313062" cy="5524856"/>
          </a:xfrm>
          <a:prstGeom prst="round2SameRect">
            <a:avLst>
              <a:gd name="adj1" fmla="val 24056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759741-55F5-4022-B718-ECB71BC01FA3}"/>
              </a:ext>
            </a:extLst>
          </p:cNvPr>
          <p:cNvGrpSpPr/>
          <p:nvPr/>
        </p:nvGrpSpPr>
        <p:grpSpPr>
          <a:xfrm>
            <a:off x="5128701" y="1975643"/>
            <a:ext cx="1934598" cy="3710020"/>
            <a:chOff x="5128701" y="2268749"/>
            <a:chExt cx="1934598" cy="3710020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009D769-F8F9-4138-9636-83CE4A8ACD3B}"/>
                </a:ext>
              </a:extLst>
            </p:cNvPr>
            <p:cNvSpPr/>
            <p:nvPr/>
          </p:nvSpPr>
          <p:spPr>
            <a:xfrm>
              <a:off x="5128701" y="2268749"/>
              <a:ext cx="1934598" cy="3710020"/>
            </a:xfrm>
            <a:custGeom>
              <a:avLst/>
              <a:gdLst>
                <a:gd name="connsiteX0" fmla="*/ 3525853 w 3576119"/>
                <a:gd name="connsiteY0" fmla="*/ 2071735 h 6858000"/>
                <a:gd name="connsiteX1" fmla="*/ 3269338 w 3576119"/>
                <a:gd name="connsiteY1" fmla="*/ 1923861 h 6858000"/>
                <a:gd name="connsiteX2" fmla="*/ 3269338 w 3576119"/>
                <a:gd name="connsiteY2" fmla="*/ 948351 h 6858000"/>
                <a:gd name="connsiteX3" fmla="*/ 2320988 w 3576119"/>
                <a:gd name="connsiteY3" fmla="*/ 0 h 6858000"/>
                <a:gd name="connsiteX4" fmla="*/ 1364338 w 3576119"/>
                <a:gd name="connsiteY4" fmla="*/ 0 h 6858000"/>
                <a:gd name="connsiteX5" fmla="*/ 415988 w 3576119"/>
                <a:gd name="connsiteY5" fmla="*/ 948351 h 6858000"/>
                <a:gd name="connsiteX6" fmla="*/ 415988 w 3576119"/>
                <a:gd name="connsiteY6" fmla="*/ 1861996 h 6858000"/>
                <a:gd name="connsiteX7" fmla="*/ 51586 w 3576119"/>
                <a:gd name="connsiteY7" fmla="*/ 2071735 h 6858000"/>
                <a:gd name="connsiteX8" fmla="*/ 13863 w 3576119"/>
                <a:gd name="connsiteY8" fmla="*/ 2212818 h 6858000"/>
                <a:gd name="connsiteX9" fmla="*/ 15372 w 3576119"/>
                <a:gd name="connsiteY9" fmla="*/ 2215081 h 6858000"/>
                <a:gd name="connsiteX10" fmla="*/ 156455 w 3576119"/>
                <a:gd name="connsiteY10" fmla="*/ 2252804 h 6858000"/>
                <a:gd name="connsiteX11" fmla="*/ 415988 w 3576119"/>
                <a:gd name="connsiteY11" fmla="*/ 2102668 h 6858000"/>
                <a:gd name="connsiteX12" fmla="*/ 415988 w 3576119"/>
                <a:gd name="connsiteY12" fmla="*/ 6145794 h 6858000"/>
                <a:gd name="connsiteX13" fmla="*/ 1128194 w 3576119"/>
                <a:gd name="connsiteY13" fmla="*/ 6858000 h 6858000"/>
                <a:gd name="connsiteX14" fmla="*/ 2556378 w 3576119"/>
                <a:gd name="connsiteY14" fmla="*/ 6858000 h 6858000"/>
                <a:gd name="connsiteX15" fmla="*/ 3268584 w 3576119"/>
                <a:gd name="connsiteY15" fmla="*/ 6145794 h 6858000"/>
                <a:gd name="connsiteX16" fmla="*/ 3268584 w 3576119"/>
                <a:gd name="connsiteY16" fmla="*/ 2165287 h 6858000"/>
                <a:gd name="connsiteX17" fmla="*/ 3420984 w 3576119"/>
                <a:gd name="connsiteY17" fmla="*/ 2252804 h 6858000"/>
                <a:gd name="connsiteX18" fmla="*/ 3562067 w 3576119"/>
                <a:gd name="connsiteY18" fmla="*/ 2215081 h 6858000"/>
                <a:gd name="connsiteX19" fmla="*/ 3563576 w 3576119"/>
                <a:gd name="connsiteY19" fmla="*/ 2212818 h 6858000"/>
                <a:gd name="connsiteX20" fmla="*/ 3525853 w 3576119"/>
                <a:gd name="connsiteY20" fmla="*/ 207173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576119" h="6858000">
                  <a:moveTo>
                    <a:pt x="3525853" y="2071735"/>
                  </a:moveTo>
                  <a:lnTo>
                    <a:pt x="3269338" y="1923861"/>
                  </a:lnTo>
                  <a:lnTo>
                    <a:pt x="3269338" y="948351"/>
                  </a:lnTo>
                  <a:cubicBezTo>
                    <a:pt x="3268584" y="427022"/>
                    <a:pt x="2842317" y="0"/>
                    <a:pt x="2320988" y="0"/>
                  </a:cubicBezTo>
                  <a:lnTo>
                    <a:pt x="1364338" y="0"/>
                  </a:lnTo>
                  <a:cubicBezTo>
                    <a:pt x="843009" y="0"/>
                    <a:pt x="415988" y="427022"/>
                    <a:pt x="415988" y="948351"/>
                  </a:cubicBezTo>
                  <a:lnTo>
                    <a:pt x="415988" y="1861996"/>
                  </a:lnTo>
                  <a:lnTo>
                    <a:pt x="51586" y="2071735"/>
                  </a:lnTo>
                  <a:cubicBezTo>
                    <a:pt x="2546" y="2100404"/>
                    <a:pt x="-14806" y="2163778"/>
                    <a:pt x="13863" y="2212818"/>
                  </a:cubicBezTo>
                  <a:lnTo>
                    <a:pt x="15372" y="2215081"/>
                  </a:lnTo>
                  <a:cubicBezTo>
                    <a:pt x="44041" y="2264121"/>
                    <a:pt x="107415" y="2281473"/>
                    <a:pt x="156455" y="2252804"/>
                  </a:cubicBezTo>
                  <a:lnTo>
                    <a:pt x="415988" y="2102668"/>
                  </a:lnTo>
                  <a:lnTo>
                    <a:pt x="415988" y="6145794"/>
                  </a:lnTo>
                  <a:cubicBezTo>
                    <a:pt x="415988" y="6537357"/>
                    <a:pt x="736631" y="6858000"/>
                    <a:pt x="1128194" y="6858000"/>
                  </a:cubicBezTo>
                  <a:lnTo>
                    <a:pt x="2556378" y="6858000"/>
                  </a:lnTo>
                  <a:cubicBezTo>
                    <a:pt x="2947940" y="6858000"/>
                    <a:pt x="3268584" y="6537357"/>
                    <a:pt x="3268584" y="6145794"/>
                  </a:cubicBezTo>
                  <a:lnTo>
                    <a:pt x="3268584" y="2165287"/>
                  </a:lnTo>
                  <a:lnTo>
                    <a:pt x="3420984" y="2252804"/>
                  </a:lnTo>
                  <a:cubicBezTo>
                    <a:pt x="3470023" y="2281473"/>
                    <a:pt x="3533398" y="2264121"/>
                    <a:pt x="3562067" y="2215081"/>
                  </a:cubicBezTo>
                  <a:lnTo>
                    <a:pt x="3563576" y="2212818"/>
                  </a:lnTo>
                  <a:cubicBezTo>
                    <a:pt x="3591491" y="2163778"/>
                    <a:pt x="3574893" y="2100404"/>
                    <a:pt x="3525853" y="2071735"/>
                  </a:cubicBezTo>
                  <a:close/>
                </a:path>
              </a:pathLst>
            </a:custGeom>
            <a:solidFill>
              <a:schemeClr val="accent1"/>
            </a:solidFill>
            <a:ln w="75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C23741-2FEB-44BE-8864-670EF9D3CA6A}"/>
                </a:ext>
              </a:extLst>
            </p:cNvPr>
            <p:cNvSpPr/>
            <p:nvPr/>
          </p:nvSpPr>
          <p:spPr>
            <a:xfrm>
              <a:off x="5393519" y="3130339"/>
              <a:ext cx="1434249" cy="2777167"/>
            </a:xfrm>
            <a:custGeom>
              <a:avLst/>
              <a:gdLst>
                <a:gd name="connsiteX0" fmla="*/ 1286500 w 1434249"/>
                <a:gd name="connsiteY0" fmla="*/ 2633339 h 2777167"/>
                <a:gd name="connsiteX1" fmla="*/ 1295070 w 1434249"/>
                <a:gd name="connsiteY1" fmla="*/ 2664358 h 2777167"/>
                <a:gd name="connsiteX2" fmla="*/ 1263236 w 1434249"/>
                <a:gd name="connsiteY2" fmla="*/ 2715376 h 2777167"/>
                <a:gd name="connsiteX3" fmla="*/ 940803 w 1434249"/>
                <a:gd name="connsiteY3" fmla="*/ 2776598 h 2777167"/>
                <a:gd name="connsiteX4" fmla="*/ 932231 w 1434249"/>
                <a:gd name="connsiteY4" fmla="*/ 2754966 h 2777167"/>
                <a:gd name="connsiteX5" fmla="*/ 972230 w 1434249"/>
                <a:gd name="connsiteY5" fmla="*/ 2734150 h 2777167"/>
                <a:gd name="connsiteX6" fmla="*/ 1239563 w 1434249"/>
                <a:gd name="connsiteY6" fmla="*/ 2652930 h 2777167"/>
                <a:gd name="connsiteX7" fmla="*/ 1286500 w 1434249"/>
                <a:gd name="connsiteY7" fmla="*/ 2633339 h 2777167"/>
                <a:gd name="connsiteX8" fmla="*/ 154719 w 1434249"/>
                <a:gd name="connsiteY8" fmla="*/ 2633339 h 2777167"/>
                <a:gd name="connsiteX9" fmla="*/ 201655 w 1434249"/>
                <a:gd name="connsiteY9" fmla="*/ 2652930 h 2777167"/>
                <a:gd name="connsiteX10" fmla="*/ 468989 w 1434249"/>
                <a:gd name="connsiteY10" fmla="*/ 2734151 h 2777167"/>
                <a:gd name="connsiteX11" fmla="*/ 508987 w 1434249"/>
                <a:gd name="connsiteY11" fmla="*/ 2755374 h 2777167"/>
                <a:gd name="connsiteX12" fmla="*/ 500416 w 1434249"/>
                <a:gd name="connsiteY12" fmla="*/ 2777006 h 2777167"/>
                <a:gd name="connsiteX13" fmla="*/ 177983 w 1434249"/>
                <a:gd name="connsiteY13" fmla="*/ 2715784 h 2777167"/>
                <a:gd name="connsiteX14" fmla="*/ 146148 w 1434249"/>
                <a:gd name="connsiteY14" fmla="*/ 2664766 h 2777167"/>
                <a:gd name="connsiteX15" fmla="*/ 154719 w 1434249"/>
                <a:gd name="connsiteY15" fmla="*/ 2633339 h 2777167"/>
                <a:gd name="connsiteX16" fmla="*/ 1202934 w 1434249"/>
                <a:gd name="connsiteY16" fmla="*/ 1778176 h 2777167"/>
                <a:gd name="connsiteX17" fmla="*/ 1212627 w 1434249"/>
                <a:gd name="connsiteY17" fmla="*/ 1792971 h 2777167"/>
                <a:gd name="connsiteX18" fmla="*/ 1260380 w 1434249"/>
                <a:gd name="connsiteY18" fmla="*/ 2049285 h 2777167"/>
                <a:gd name="connsiteX19" fmla="*/ 1265686 w 1434249"/>
                <a:gd name="connsiteY19" fmla="*/ 2131730 h 2777167"/>
                <a:gd name="connsiteX20" fmla="*/ 1217525 w 1434249"/>
                <a:gd name="connsiteY20" fmla="*/ 2215808 h 2777167"/>
                <a:gd name="connsiteX21" fmla="*/ 919988 w 1434249"/>
                <a:gd name="connsiteY21" fmla="*/ 2313762 h 2777167"/>
                <a:gd name="connsiteX22" fmla="*/ 742853 w 1434249"/>
                <a:gd name="connsiteY22" fmla="*/ 2331721 h 2777167"/>
                <a:gd name="connsiteX23" fmla="*/ 230225 w 1434249"/>
                <a:gd name="connsiteY23" fmla="*/ 2219889 h 2777167"/>
                <a:gd name="connsiteX24" fmla="*/ 171044 w 1434249"/>
                <a:gd name="connsiteY24" fmla="*/ 2106426 h 2777167"/>
                <a:gd name="connsiteX25" fmla="*/ 204104 w 1434249"/>
                <a:gd name="connsiteY25" fmla="*/ 1875009 h 2777167"/>
                <a:gd name="connsiteX26" fmla="*/ 225736 w 1434249"/>
                <a:gd name="connsiteY26" fmla="*/ 1792563 h 2777167"/>
                <a:gd name="connsiteX27" fmla="*/ 249408 w 1434249"/>
                <a:gd name="connsiteY27" fmla="*/ 1780728 h 2777167"/>
                <a:gd name="connsiteX28" fmla="*/ 607758 w 1434249"/>
                <a:gd name="connsiteY28" fmla="*/ 1855825 h 2777167"/>
                <a:gd name="connsiteX29" fmla="*/ 1186506 w 1434249"/>
                <a:gd name="connsiteY29" fmla="*/ 1782360 h 2777167"/>
                <a:gd name="connsiteX30" fmla="*/ 1202934 w 1434249"/>
                <a:gd name="connsiteY30" fmla="*/ 1778176 h 2777167"/>
                <a:gd name="connsiteX31" fmla="*/ 1431187 w 1434249"/>
                <a:gd name="connsiteY31" fmla="*/ 1040510 h 2777167"/>
                <a:gd name="connsiteX32" fmla="*/ 1434248 w 1434249"/>
                <a:gd name="connsiteY32" fmla="*/ 1054234 h 2777167"/>
                <a:gd name="connsiteX33" fmla="*/ 1424045 w 1434249"/>
                <a:gd name="connsiteY33" fmla="*/ 1352178 h 2777167"/>
                <a:gd name="connsiteX34" fmla="*/ 1410984 w 1434249"/>
                <a:gd name="connsiteY34" fmla="*/ 1539107 h 2777167"/>
                <a:gd name="connsiteX35" fmla="*/ 1379149 w 1434249"/>
                <a:gd name="connsiteY35" fmla="*/ 1774606 h 2777167"/>
                <a:gd name="connsiteX36" fmla="*/ 1353027 w 1434249"/>
                <a:gd name="connsiteY36" fmla="*/ 1962760 h 2777167"/>
                <a:gd name="connsiteX37" fmla="*/ 1344865 w 1434249"/>
                <a:gd name="connsiteY37" fmla="*/ 1960719 h 2777167"/>
                <a:gd name="connsiteX38" fmla="*/ 1313845 w 1434249"/>
                <a:gd name="connsiteY38" fmla="*/ 1692978 h 2777167"/>
                <a:gd name="connsiteX39" fmla="*/ 1302417 w 1434249"/>
                <a:gd name="connsiteY39" fmla="*/ 1492171 h 2777167"/>
                <a:gd name="connsiteX40" fmla="*/ 1294663 w 1434249"/>
                <a:gd name="connsiteY40" fmla="*/ 1282794 h 2777167"/>
                <a:gd name="connsiteX41" fmla="*/ 1292622 w 1434249"/>
                <a:gd name="connsiteY41" fmla="*/ 1128924 h 2777167"/>
                <a:gd name="connsiteX42" fmla="*/ 1304866 w 1434249"/>
                <a:gd name="connsiteY42" fmla="*/ 1106067 h 2777167"/>
                <a:gd name="connsiteX43" fmla="*/ 1417106 w 1434249"/>
                <a:gd name="connsiteY43" fmla="*/ 1043622 h 2777167"/>
                <a:gd name="connsiteX44" fmla="*/ 1431187 w 1434249"/>
                <a:gd name="connsiteY44" fmla="*/ 1040510 h 2777167"/>
                <a:gd name="connsiteX45" fmla="*/ 4930 w 1434249"/>
                <a:gd name="connsiteY45" fmla="*/ 1039132 h 2777167"/>
                <a:gd name="connsiteX46" fmla="*/ 26154 w 1434249"/>
                <a:gd name="connsiteY46" fmla="*/ 1048111 h 2777167"/>
                <a:gd name="connsiteX47" fmla="*/ 124109 w 1434249"/>
                <a:gd name="connsiteY47" fmla="*/ 1101986 h 2777167"/>
                <a:gd name="connsiteX48" fmla="*/ 142476 w 1434249"/>
                <a:gd name="connsiteY48" fmla="*/ 1132596 h 2777167"/>
                <a:gd name="connsiteX49" fmla="*/ 140435 w 1434249"/>
                <a:gd name="connsiteY49" fmla="*/ 1375850 h 2777167"/>
                <a:gd name="connsiteX50" fmla="*/ 130231 w 1434249"/>
                <a:gd name="connsiteY50" fmla="*/ 1615022 h 2777167"/>
                <a:gd name="connsiteX51" fmla="*/ 95947 w 1434249"/>
                <a:gd name="connsiteY51" fmla="*/ 1978677 h 2777167"/>
                <a:gd name="connsiteX52" fmla="*/ 89417 w 1434249"/>
                <a:gd name="connsiteY52" fmla="*/ 1947250 h 2777167"/>
                <a:gd name="connsiteX53" fmla="*/ 59214 w 1434249"/>
                <a:gd name="connsiteY53" fmla="*/ 1778279 h 2777167"/>
                <a:gd name="connsiteX54" fmla="*/ 24521 w 1434249"/>
                <a:gd name="connsiteY54" fmla="*/ 1529720 h 2777167"/>
                <a:gd name="connsiteX55" fmla="*/ 12685 w 1434249"/>
                <a:gd name="connsiteY55" fmla="*/ 1365238 h 2777167"/>
                <a:gd name="connsiteX56" fmla="*/ 1257 w 1434249"/>
                <a:gd name="connsiteY56" fmla="*/ 1062396 h 2777167"/>
                <a:gd name="connsiteX57" fmla="*/ 4930 w 1434249"/>
                <a:gd name="connsiteY57" fmla="*/ 1039132 h 2777167"/>
                <a:gd name="connsiteX58" fmla="*/ 41255 w 1434249"/>
                <a:gd name="connsiteY58" fmla="*/ 224886 h 2777167"/>
                <a:gd name="connsiteX59" fmla="*/ 143291 w 1434249"/>
                <a:gd name="connsiteY59" fmla="*/ 999133 h 2777167"/>
                <a:gd name="connsiteX60" fmla="*/ 9011 w 1434249"/>
                <a:gd name="connsiteY60" fmla="*/ 908526 h 2777167"/>
                <a:gd name="connsiteX61" fmla="*/ 849 w 1434249"/>
                <a:gd name="connsiteY61" fmla="*/ 883221 h 2777167"/>
                <a:gd name="connsiteX62" fmla="*/ 8195 w 1434249"/>
                <a:gd name="connsiteY62" fmla="*/ 500791 h 2777167"/>
                <a:gd name="connsiteX63" fmla="*/ 41255 w 1434249"/>
                <a:gd name="connsiteY63" fmla="*/ 224886 h 2777167"/>
                <a:gd name="connsiteX64" fmla="*/ 1395067 w 1434249"/>
                <a:gd name="connsiteY64" fmla="*/ 224070 h 2777167"/>
                <a:gd name="connsiteX65" fmla="*/ 1407719 w 1434249"/>
                <a:gd name="connsiteY65" fmla="*/ 281210 h 2777167"/>
                <a:gd name="connsiteX66" fmla="*/ 1427718 w 1434249"/>
                <a:gd name="connsiteY66" fmla="*/ 440386 h 2777167"/>
                <a:gd name="connsiteX67" fmla="*/ 1434249 w 1434249"/>
                <a:gd name="connsiteY67" fmla="*/ 875466 h 2777167"/>
                <a:gd name="connsiteX68" fmla="*/ 1415882 w 1434249"/>
                <a:gd name="connsiteY68" fmla="*/ 918729 h 2777167"/>
                <a:gd name="connsiteX69" fmla="*/ 1311805 w 1434249"/>
                <a:gd name="connsiteY69" fmla="*/ 988522 h 2777167"/>
                <a:gd name="connsiteX70" fmla="*/ 1293030 w 1434249"/>
                <a:gd name="connsiteY70" fmla="*/ 979543 h 2777167"/>
                <a:gd name="connsiteX71" fmla="*/ 1301602 w 1434249"/>
                <a:gd name="connsiteY71" fmla="*/ 797919 h 2777167"/>
                <a:gd name="connsiteX72" fmla="*/ 1314662 w 1434249"/>
                <a:gd name="connsiteY72" fmla="*/ 640376 h 2777167"/>
                <a:gd name="connsiteX73" fmla="*/ 1349762 w 1434249"/>
                <a:gd name="connsiteY73" fmla="*/ 387327 h 2777167"/>
                <a:gd name="connsiteX74" fmla="*/ 1395067 w 1434249"/>
                <a:gd name="connsiteY74" fmla="*/ 224070 h 2777167"/>
                <a:gd name="connsiteX75" fmla="*/ 715915 w 1434249"/>
                <a:gd name="connsiteY75" fmla="*/ 0 h 2777167"/>
                <a:gd name="connsiteX76" fmla="*/ 1198340 w 1434249"/>
                <a:gd name="connsiteY76" fmla="*/ 55507 h 2777167"/>
                <a:gd name="connsiteX77" fmla="*/ 1306907 w 1434249"/>
                <a:gd name="connsiteY77" fmla="*/ 95914 h 2777167"/>
                <a:gd name="connsiteX78" fmla="*/ 1344456 w 1434249"/>
                <a:gd name="connsiteY78" fmla="*/ 175502 h 2777167"/>
                <a:gd name="connsiteX79" fmla="*/ 1219564 w 1434249"/>
                <a:gd name="connsiteY79" fmla="*/ 500384 h 2777167"/>
                <a:gd name="connsiteX80" fmla="*/ 1145690 w 1434249"/>
                <a:gd name="connsiteY80" fmla="*/ 537117 h 2777167"/>
                <a:gd name="connsiteX81" fmla="*/ 1013860 w 1434249"/>
                <a:gd name="connsiteY81" fmla="*/ 526913 h 2777167"/>
                <a:gd name="connsiteX82" fmla="*/ 639184 w 1434249"/>
                <a:gd name="connsiteY82" fmla="*/ 516710 h 2777167"/>
                <a:gd name="connsiteX83" fmla="*/ 290222 w 1434249"/>
                <a:gd name="connsiteY83" fmla="*/ 537525 h 2777167"/>
                <a:gd name="connsiteX84" fmla="*/ 220429 w 1434249"/>
                <a:gd name="connsiteY84" fmla="*/ 502833 h 2777167"/>
                <a:gd name="connsiteX85" fmla="*/ 93088 w 1434249"/>
                <a:gd name="connsiteY85" fmla="*/ 176318 h 2777167"/>
                <a:gd name="connsiteX86" fmla="*/ 135127 w 1434249"/>
                <a:gd name="connsiteY86" fmla="*/ 95097 h 2777167"/>
                <a:gd name="connsiteX87" fmla="*/ 391441 w 1434249"/>
                <a:gd name="connsiteY87" fmla="*/ 23264 h 2777167"/>
                <a:gd name="connsiteX88" fmla="*/ 715915 w 1434249"/>
                <a:gd name="connsiteY88" fmla="*/ 0 h 277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434249" h="2777167">
                  <a:moveTo>
                    <a:pt x="1286500" y="2633339"/>
                  </a:moveTo>
                  <a:cubicBezTo>
                    <a:pt x="1300376" y="2640277"/>
                    <a:pt x="1293846" y="2654562"/>
                    <a:pt x="1295070" y="2664358"/>
                  </a:cubicBezTo>
                  <a:cubicBezTo>
                    <a:pt x="1295070" y="2694561"/>
                    <a:pt x="1297927" y="2706397"/>
                    <a:pt x="1263236" y="2715376"/>
                  </a:cubicBezTo>
                  <a:cubicBezTo>
                    <a:pt x="1149363" y="2745579"/>
                    <a:pt x="1057939" y="2765170"/>
                    <a:pt x="940803" y="2776598"/>
                  </a:cubicBezTo>
                  <a:cubicBezTo>
                    <a:pt x="924476" y="2778230"/>
                    <a:pt x="927333" y="2767210"/>
                    <a:pt x="932231" y="2754966"/>
                  </a:cubicBezTo>
                  <a:cubicBezTo>
                    <a:pt x="940394" y="2734558"/>
                    <a:pt x="954679" y="2734967"/>
                    <a:pt x="972230" y="2734150"/>
                  </a:cubicBezTo>
                  <a:cubicBezTo>
                    <a:pt x="1083652" y="2719049"/>
                    <a:pt x="1130181" y="2705172"/>
                    <a:pt x="1239563" y="2652930"/>
                  </a:cubicBezTo>
                  <a:cubicBezTo>
                    <a:pt x="1249767" y="2647216"/>
                    <a:pt x="1273847" y="2626400"/>
                    <a:pt x="1286500" y="2633339"/>
                  </a:cubicBezTo>
                  <a:close/>
                  <a:moveTo>
                    <a:pt x="154719" y="2633339"/>
                  </a:moveTo>
                  <a:cubicBezTo>
                    <a:pt x="167779" y="2626400"/>
                    <a:pt x="191860" y="2646808"/>
                    <a:pt x="201655" y="2652930"/>
                  </a:cubicBezTo>
                  <a:cubicBezTo>
                    <a:pt x="311037" y="2705173"/>
                    <a:pt x="357158" y="2719049"/>
                    <a:pt x="468989" y="2734151"/>
                  </a:cubicBezTo>
                  <a:cubicBezTo>
                    <a:pt x="486539" y="2734967"/>
                    <a:pt x="500824" y="2734558"/>
                    <a:pt x="508987" y="2755374"/>
                  </a:cubicBezTo>
                  <a:cubicBezTo>
                    <a:pt x="513885" y="2767618"/>
                    <a:pt x="516742" y="2778638"/>
                    <a:pt x="500416" y="2777006"/>
                  </a:cubicBezTo>
                  <a:cubicBezTo>
                    <a:pt x="383279" y="2765578"/>
                    <a:pt x="291855" y="2745987"/>
                    <a:pt x="177983" y="2715784"/>
                  </a:cubicBezTo>
                  <a:cubicBezTo>
                    <a:pt x="143291" y="2706397"/>
                    <a:pt x="146148" y="2694561"/>
                    <a:pt x="146148" y="2664766"/>
                  </a:cubicBezTo>
                  <a:cubicBezTo>
                    <a:pt x="147372" y="2654562"/>
                    <a:pt x="141250" y="2640685"/>
                    <a:pt x="154719" y="2633339"/>
                  </a:cubicBezTo>
                  <a:close/>
                  <a:moveTo>
                    <a:pt x="1202934" y="1778176"/>
                  </a:moveTo>
                  <a:cubicBezTo>
                    <a:pt x="1206913" y="1779299"/>
                    <a:pt x="1209770" y="1783584"/>
                    <a:pt x="1212627" y="1792971"/>
                  </a:cubicBezTo>
                  <a:cubicBezTo>
                    <a:pt x="1237932" y="1876641"/>
                    <a:pt x="1252625" y="1962351"/>
                    <a:pt x="1260380" y="2049285"/>
                  </a:cubicBezTo>
                  <a:cubicBezTo>
                    <a:pt x="1262829" y="2076631"/>
                    <a:pt x="1264869" y="2103977"/>
                    <a:pt x="1265686" y="2131730"/>
                  </a:cubicBezTo>
                  <a:cubicBezTo>
                    <a:pt x="1266910" y="2169280"/>
                    <a:pt x="1247727" y="2199890"/>
                    <a:pt x="1217525" y="2215808"/>
                  </a:cubicBezTo>
                  <a:cubicBezTo>
                    <a:pt x="1123652" y="2264377"/>
                    <a:pt x="1023657" y="2294580"/>
                    <a:pt x="919988" y="2313762"/>
                  </a:cubicBezTo>
                  <a:cubicBezTo>
                    <a:pt x="854277" y="2326007"/>
                    <a:pt x="787749" y="2334986"/>
                    <a:pt x="742853" y="2331721"/>
                  </a:cubicBezTo>
                  <a:cubicBezTo>
                    <a:pt x="548169" y="2331721"/>
                    <a:pt x="384912" y="2294988"/>
                    <a:pt x="230225" y="2219889"/>
                  </a:cubicBezTo>
                  <a:cubicBezTo>
                    <a:pt x="182880" y="2197033"/>
                    <a:pt x="164922" y="2159484"/>
                    <a:pt x="171044" y="2106426"/>
                  </a:cubicBezTo>
                  <a:cubicBezTo>
                    <a:pt x="180024" y="2028878"/>
                    <a:pt x="187778" y="1951331"/>
                    <a:pt x="204104" y="1875009"/>
                  </a:cubicBezTo>
                  <a:cubicBezTo>
                    <a:pt x="209818" y="1847255"/>
                    <a:pt x="218797" y="1820317"/>
                    <a:pt x="225736" y="1792563"/>
                  </a:cubicBezTo>
                  <a:cubicBezTo>
                    <a:pt x="229001" y="1778279"/>
                    <a:pt x="236347" y="1774605"/>
                    <a:pt x="249408" y="1780728"/>
                  </a:cubicBezTo>
                  <a:cubicBezTo>
                    <a:pt x="363280" y="1833378"/>
                    <a:pt x="484091" y="1844397"/>
                    <a:pt x="607758" y="1855825"/>
                  </a:cubicBezTo>
                  <a:cubicBezTo>
                    <a:pt x="807340" y="1874600"/>
                    <a:pt x="1001209" y="1861131"/>
                    <a:pt x="1186506" y="1782360"/>
                  </a:cubicBezTo>
                  <a:cubicBezTo>
                    <a:pt x="1193852" y="1779095"/>
                    <a:pt x="1198954" y="1777054"/>
                    <a:pt x="1202934" y="1778176"/>
                  </a:cubicBezTo>
                  <a:close/>
                  <a:moveTo>
                    <a:pt x="1431187" y="1040510"/>
                  </a:moveTo>
                  <a:cubicBezTo>
                    <a:pt x="1433534" y="1042703"/>
                    <a:pt x="1434044" y="1047703"/>
                    <a:pt x="1434248" y="1054234"/>
                  </a:cubicBezTo>
                  <a:cubicBezTo>
                    <a:pt x="1434248" y="1156269"/>
                    <a:pt x="1430983" y="1250142"/>
                    <a:pt x="1424045" y="1352178"/>
                  </a:cubicBezTo>
                  <a:cubicBezTo>
                    <a:pt x="1419963" y="1414624"/>
                    <a:pt x="1416290" y="1477069"/>
                    <a:pt x="1410984" y="1539107"/>
                  </a:cubicBezTo>
                  <a:cubicBezTo>
                    <a:pt x="1404454" y="1617879"/>
                    <a:pt x="1388128" y="1696242"/>
                    <a:pt x="1379149" y="1774606"/>
                  </a:cubicBezTo>
                  <a:cubicBezTo>
                    <a:pt x="1371802" y="1837460"/>
                    <a:pt x="1362007" y="1900314"/>
                    <a:pt x="1353027" y="1962760"/>
                  </a:cubicBezTo>
                  <a:cubicBezTo>
                    <a:pt x="1351395" y="1973371"/>
                    <a:pt x="1348538" y="1942761"/>
                    <a:pt x="1344865" y="1960719"/>
                  </a:cubicBezTo>
                  <a:cubicBezTo>
                    <a:pt x="1330171" y="1852969"/>
                    <a:pt x="1319968" y="1793789"/>
                    <a:pt x="1313845" y="1692978"/>
                  </a:cubicBezTo>
                  <a:cubicBezTo>
                    <a:pt x="1310172" y="1626042"/>
                    <a:pt x="1308132" y="1558698"/>
                    <a:pt x="1302417" y="1492171"/>
                  </a:cubicBezTo>
                  <a:cubicBezTo>
                    <a:pt x="1295887" y="1419930"/>
                    <a:pt x="1302009" y="1355443"/>
                    <a:pt x="1294663" y="1282794"/>
                  </a:cubicBezTo>
                  <a:cubicBezTo>
                    <a:pt x="1289765" y="1231776"/>
                    <a:pt x="1293030" y="1180349"/>
                    <a:pt x="1292622" y="1128924"/>
                  </a:cubicBezTo>
                  <a:cubicBezTo>
                    <a:pt x="1292622" y="1118720"/>
                    <a:pt x="1295479" y="1111373"/>
                    <a:pt x="1304866" y="1106067"/>
                  </a:cubicBezTo>
                  <a:cubicBezTo>
                    <a:pt x="1339967" y="1085661"/>
                    <a:pt x="1382822" y="1064845"/>
                    <a:pt x="1417106" y="1043622"/>
                  </a:cubicBezTo>
                  <a:cubicBezTo>
                    <a:pt x="1424657" y="1038928"/>
                    <a:pt x="1428840" y="1038316"/>
                    <a:pt x="1431187" y="1040510"/>
                  </a:cubicBezTo>
                  <a:close/>
                  <a:moveTo>
                    <a:pt x="4930" y="1039132"/>
                  </a:moveTo>
                  <a:cubicBezTo>
                    <a:pt x="13094" y="1034234"/>
                    <a:pt x="19624" y="1044438"/>
                    <a:pt x="26154" y="1048111"/>
                  </a:cubicBezTo>
                  <a:cubicBezTo>
                    <a:pt x="56357" y="1065661"/>
                    <a:pt x="93906" y="1084435"/>
                    <a:pt x="124109" y="1101986"/>
                  </a:cubicBezTo>
                  <a:cubicBezTo>
                    <a:pt x="136762" y="1108924"/>
                    <a:pt x="142476" y="1117495"/>
                    <a:pt x="142476" y="1132596"/>
                  </a:cubicBezTo>
                  <a:cubicBezTo>
                    <a:pt x="141659" y="1216266"/>
                    <a:pt x="144925" y="1292180"/>
                    <a:pt x="140435" y="1375850"/>
                  </a:cubicBezTo>
                  <a:cubicBezTo>
                    <a:pt x="136762" y="1455438"/>
                    <a:pt x="135945" y="1535434"/>
                    <a:pt x="130231" y="1615022"/>
                  </a:cubicBezTo>
                  <a:cubicBezTo>
                    <a:pt x="121660" y="1736240"/>
                    <a:pt x="113089" y="1857867"/>
                    <a:pt x="95947" y="1978677"/>
                  </a:cubicBezTo>
                  <a:cubicBezTo>
                    <a:pt x="95947" y="1980310"/>
                    <a:pt x="93906" y="1940720"/>
                    <a:pt x="89417" y="1947250"/>
                  </a:cubicBezTo>
                  <a:cubicBezTo>
                    <a:pt x="75540" y="1875009"/>
                    <a:pt x="66969" y="1847255"/>
                    <a:pt x="59214" y="1778279"/>
                  </a:cubicBezTo>
                  <a:cubicBezTo>
                    <a:pt x="49827" y="1695426"/>
                    <a:pt x="32276" y="1612573"/>
                    <a:pt x="24521" y="1529720"/>
                  </a:cubicBezTo>
                  <a:cubicBezTo>
                    <a:pt x="19624" y="1475028"/>
                    <a:pt x="15134" y="1420337"/>
                    <a:pt x="12685" y="1365238"/>
                  </a:cubicBezTo>
                  <a:cubicBezTo>
                    <a:pt x="7788" y="1261570"/>
                    <a:pt x="4930" y="1166064"/>
                    <a:pt x="1257" y="1062396"/>
                  </a:cubicBezTo>
                  <a:cubicBezTo>
                    <a:pt x="849" y="1054641"/>
                    <a:pt x="-2824" y="1044029"/>
                    <a:pt x="4930" y="1039132"/>
                  </a:cubicBezTo>
                  <a:close/>
                  <a:moveTo>
                    <a:pt x="41255" y="224886"/>
                  </a:moveTo>
                  <a:cubicBezTo>
                    <a:pt x="120027" y="484057"/>
                    <a:pt x="137168" y="722412"/>
                    <a:pt x="143291" y="999133"/>
                  </a:cubicBezTo>
                  <a:cubicBezTo>
                    <a:pt x="97171" y="966074"/>
                    <a:pt x="49010" y="937504"/>
                    <a:pt x="9011" y="908526"/>
                  </a:cubicBezTo>
                  <a:cubicBezTo>
                    <a:pt x="441" y="901995"/>
                    <a:pt x="1257" y="892608"/>
                    <a:pt x="849" y="883221"/>
                  </a:cubicBezTo>
                  <a:cubicBezTo>
                    <a:pt x="-2416" y="751391"/>
                    <a:pt x="4522" y="632212"/>
                    <a:pt x="8195" y="500791"/>
                  </a:cubicBezTo>
                  <a:cubicBezTo>
                    <a:pt x="11053" y="403244"/>
                    <a:pt x="23296" y="321616"/>
                    <a:pt x="41255" y="224886"/>
                  </a:cubicBezTo>
                  <a:close/>
                  <a:moveTo>
                    <a:pt x="1395067" y="224070"/>
                  </a:moveTo>
                  <a:cubicBezTo>
                    <a:pt x="1408128" y="251416"/>
                    <a:pt x="1404862" y="259170"/>
                    <a:pt x="1407719" y="281210"/>
                  </a:cubicBezTo>
                  <a:cubicBezTo>
                    <a:pt x="1414249" y="333860"/>
                    <a:pt x="1425270" y="387327"/>
                    <a:pt x="1427718" y="440386"/>
                  </a:cubicBezTo>
                  <a:cubicBezTo>
                    <a:pt x="1434657" y="589358"/>
                    <a:pt x="1433841" y="726086"/>
                    <a:pt x="1434249" y="875466"/>
                  </a:cubicBezTo>
                  <a:cubicBezTo>
                    <a:pt x="1434249" y="893425"/>
                    <a:pt x="1430984" y="907710"/>
                    <a:pt x="1415882" y="918729"/>
                  </a:cubicBezTo>
                  <a:cubicBezTo>
                    <a:pt x="1383639" y="941586"/>
                    <a:pt x="1343640" y="964850"/>
                    <a:pt x="1311805" y="988522"/>
                  </a:cubicBezTo>
                  <a:cubicBezTo>
                    <a:pt x="1299153" y="997910"/>
                    <a:pt x="1290581" y="997501"/>
                    <a:pt x="1293030" y="979543"/>
                  </a:cubicBezTo>
                  <a:cubicBezTo>
                    <a:pt x="1301602" y="919138"/>
                    <a:pt x="1296296" y="858324"/>
                    <a:pt x="1301602" y="797919"/>
                  </a:cubicBezTo>
                  <a:cubicBezTo>
                    <a:pt x="1306499" y="741187"/>
                    <a:pt x="1309356" y="696699"/>
                    <a:pt x="1314662" y="640376"/>
                  </a:cubicBezTo>
                  <a:cubicBezTo>
                    <a:pt x="1322825" y="555482"/>
                    <a:pt x="1333437" y="470997"/>
                    <a:pt x="1349762" y="387327"/>
                  </a:cubicBezTo>
                  <a:cubicBezTo>
                    <a:pt x="1361191" y="328555"/>
                    <a:pt x="1375476" y="287332"/>
                    <a:pt x="1395067" y="224070"/>
                  </a:cubicBezTo>
                  <a:close/>
                  <a:moveTo>
                    <a:pt x="715915" y="0"/>
                  </a:moveTo>
                  <a:cubicBezTo>
                    <a:pt x="881621" y="6530"/>
                    <a:pt x="1042022" y="11428"/>
                    <a:pt x="1198340" y="55507"/>
                  </a:cubicBezTo>
                  <a:cubicBezTo>
                    <a:pt x="1235889" y="66119"/>
                    <a:pt x="1272214" y="78363"/>
                    <a:pt x="1306907" y="95914"/>
                  </a:cubicBezTo>
                  <a:cubicBezTo>
                    <a:pt x="1340374" y="113056"/>
                    <a:pt x="1350170" y="137544"/>
                    <a:pt x="1344456" y="175502"/>
                  </a:cubicBezTo>
                  <a:cubicBezTo>
                    <a:pt x="1327313" y="286108"/>
                    <a:pt x="1282418" y="408960"/>
                    <a:pt x="1219564" y="500384"/>
                  </a:cubicBezTo>
                  <a:cubicBezTo>
                    <a:pt x="1200789" y="527730"/>
                    <a:pt x="1175892" y="539158"/>
                    <a:pt x="1145690" y="537117"/>
                  </a:cubicBezTo>
                  <a:cubicBezTo>
                    <a:pt x="1101611" y="533852"/>
                    <a:pt x="1057939" y="529362"/>
                    <a:pt x="1013860" y="526913"/>
                  </a:cubicBezTo>
                  <a:cubicBezTo>
                    <a:pt x="888967" y="519975"/>
                    <a:pt x="764076" y="511404"/>
                    <a:pt x="639184" y="516710"/>
                  </a:cubicBezTo>
                  <a:cubicBezTo>
                    <a:pt x="522863" y="522016"/>
                    <a:pt x="406134" y="522832"/>
                    <a:pt x="290222" y="537525"/>
                  </a:cubicBezTo>
                  <a:cubicBezTo>
                    <a:pt x="261244" y="541199"/>
                    <a:pt x="237571" y="526506"/>
                    <a:pt x="220429" y="502833"/>
                  </a:cubicBezTo>
                  <a:cubicBezTo>
                    <a:pt x="154718" y="412225"/>
                    <a:pt x="111455" y="287333"/>
                    <a:pt x="93088" y="176318"/>
                  </a:cubicBezTo>
                  <a:cubicBezTo>
                    <a:pt x="86966" y="139177"/>
                    <a:pt x="100435" y="112648"/>
                    <a:pt x="135127" y="95097"/>
                  </a:cubicBezTo>
                  <a:cubicBezTo>
                    <a:pt x="215939" y="54691"/>
                    <a:pt x="303282" y="36733"/>
                    <a:pt x="391441" y="23264"/>
                  </a:cubicBezTo>
                  <a:cubicBezTo>
                    <a:pt x="500415" y="6530"/>
                    <a:pt x="611022" y="5306"/>
                    <a:pt x="715915" y="0"/>
                  </a:cubicBezTo>
                  <a:close/>
                </a:path>
              </a:pathLst>
            </a:custGeom>
            <a:solidFill>
              <a:schemeClr val="bg1"/>
            </a:solidFill>
            <a:ln w="753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7" name="Rectangle 9">
            <a:extLst>
              <a:ext uri="{FF2B5EF4-FFF2-40B4-BE49-F238E27FC236}">
                <a16:creationId xmlns:a16="http://schemas.microsoft.com/office/drawing/2014/main" id="{3CA5133F-96A6-4712-BAE1-471195350FDE}"/>
              </a:ext>
            </a:extLst>
          </p:cNvPr>
          <p:cNvSpPr/>
          <p:nvPr/>
        </p:nvSpPr>
        <p:spPr>
          <a:xfrm>
            <a:off x="7852361" y="5239646"/>
            <a:ext cx="376186" cy="35214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F0D56D0-A692-4E9C-91A1-66EB2CF7BF9C}"/>
              </a:ext>
            </a:extLst>
          </p:cNvPr>
          <p:cNvSpPr/>
          <p:nvPr/>
        </p:nvSpPr>
        <p:spPr>
          <a:xfrm>
            <a:off x="7925082" y="2451856"/>
            <a:ext cx="230741" cy="399317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9" name="Rectangle 23">
            <a:extLst>
              <a:ext uri="{FF2B5EF4-FFF2-40B4-BE49-F238E27FC236}">
                <a16:creationId xmlns:a16="http://schemas.microsoft.com/office/drawing/2014/main" id="{8622594E-8FA6-47E5-8C77-44A8A871913E}"/>
              </a:ext>
            </a:extLst>
          </p:cNvPr>
          <p:cNvSpPr/>
          <p:nvPr/>
        </p:nvSpPr>
        <p:spPr>
          <a:xfrm>
            <a:off x="7817295" y="3902349"/>
            <a:ext cx="446317" cy="262535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853C9C-65B4-4732-BCD6-AD8EF421077E}"/>
              </a:ext>
            </a:extLst>
          </p:cNvPr>
          <p:cNvGrpSpPr/>
          <p:nvPr/>
        </p:nvGrpSpPr>
        <p:grpSpPr>
          <a:xfrm>
            <a:off x="8538896" y="2222424"/>
            <a:ext cx="3046352" cy="1112095"/>
            <a:chOff x="2113657" y="4283314"/>
            <a:chExt cx="3647460" cy="111209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1F5CC0-82B6-42F6-843E-261B6B599197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6A9ABE-DDA4-4752-801C-37B639C929D9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9CBD197-1431-4287-BDE5-A57A1C4B988A}"/>
              </a:ext>
            </a:extLst>
          </p:cNvPr>
          <p:cNvGrpSpPr/>
          <p:nvPr/>
        </p:nvGrpSpPr>
        <p:grpSpPr>
          <a:xfrm>
            <a:off x="8538896" y="3604526"/>
            <a:ext cx="3046352" cy="1112095"/>
            <a:chOff x="2113657" y="4283314"/>
            <a:chExt cx="3647460" cy="111209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FD0258A-AA0C-4788-B090-CEA42BD31AB1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691C3B9-E49C-4F86-B49C-61B01305BA4E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42CA898-076B-4587-8F31-CFF6D37C0ADA}"/>
              </a:ext>
            </a:extLst>
          </p:cNvPr>
          <p:cNvGrpSpPr/>
          <p:nvPr/>
        </p:nvGrpSpPr>
        <p:grpSpPr>
          <a:xfrm>
            <a:off x="8538896" y="4986627"/>
            <a:ext cx="3046352" cy="1112095"/>
            <a:chOff x="2113657" y="4283314"/>
            <a:chExt cx="3647460" cy="111209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C27BCAD-57A2-42AC-979D-E55FDA61A012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زیباییش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AC94CF7-7F32-45FA-9505-126341C56203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19" name="Oval 21">
            <a:extLst>
              <a:ext uri="{FF2B5EF4-FFF2-40B4-BE49-F238E27FC236}">
                <a16:creationId xmlns:a16="http://schemas.microsoft.com/office/drawing/2014/main" id="{14674B9F-A6F7-41D9-9CD2-ADB722D0899D}"/>
              </a:ext>
            </a:extLst>
          </p:cNvPr>
          <p:cNvSpPr>
            <a:spLocks noChangeAspect="1"/>
          </p:cNvSpPr>
          <p:nvPr/>
        </p:nvSpPr>
        <p:spPr>
          <a:xfrm>
            <a:off x="3987308" y="2440432"/>
            <a:ext cx="418667" cy="42216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0" name="Rounded Rectangle 27">
            <a:extLst>
              <a:ext uri="{FF2B5EF4-FFF2-40B4-BE49-F238E27FC236}">
                <a16:creationId xmlns:a16="http://schemas.microsoft.com/office/drawing/2014/main" id="{557FD289-ADC1-434E-BEDD-CD84DECD29C0}"/>
              </a:ext>
            </a:extLst>
          </p:cNvPr>
          <p:cNvSpPr/>
          <p:nvPr/>
        </p:nvSpPr>
        <p:spPr>
          <a:xfrm>
            <a:off x="3987340" y="5254947"/>
            <a:ext cx="418599" cy="32154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21" name="Rounded Rectangle 7">
            <a:extLst>
              <a:ext uri="{FF2B5EF4-FFF2-40B4-BE49-F238E27FC236}">
                <a16:creationId xmlns:a16="http://schemas.microsoft.com/office/drawing/2014/main" id="{19EC62D7-9165-4E25-866D-C1557EFBB5A6}"/>
              </a:ext>
            </a:extLst>
          </p:cNvPr>
          <p:cNvSpPr/>
          <p:nvPr/>
        </p:nvSpPr>
        <p:spPr>
          <a:xfrm>
            <a:off x="3999187" y="3863218"/>
            <a:ext cx="394904" cy="34079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ko-KR" altLang="en-US" sz="2701"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7BCB261-7182-47A0-93F7-E727EBD0C7B3}"/>
              </a:ext>
            </a:extLst>
          </p:cNvPr>
          <p:cNvGrpSpPr/>
          <p:nvPr/>
        </p:nvGrpSpPr>
        <p:grpSpPr>
          <a:xfrm>
            <a:off x="606751" y="2222424"/>
            <a:ext cx="3046353" cy="1112095"/>
            <a:chOff x="2113657" y="4283314"/>
            <a:chExt cx="3647460" cy="111209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56B45D3-E966-4847-9C42-4246EBCA537F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5DBFEDD-40A3-4B1F-AB64-A1C7DFAF9713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721617D-9919-4012-9E92-DE60F53FAD0C}"/>
              </a:ext>
            </a:extLst>
          </p:cNvPr>
          <p:cNvGrpSpPr/>
          <p:nvPr/>
        </p:nvGrpSpPr>
        <p:grpSpPr>
          <a:xfrm>
            <a:off x="606751" y="3604526"/>
            <a:ext cx="3046353" cy="1112095"/>
            <a:chOff x="2113657" y="4283314"/>
            <a:chExt cx="3647460" cy="111209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FD8D8B2-8B2E-4E47-97AB-6DF3BC8AD804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D379FFC-8245-4C94-A0E1-3F68ECE10940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A00DC88-379A-45EB-806B-57D03443E23D}"/>
              </a:ext>
            </a:extLst>
          </p:cNvPr>
          <p:cNvGrpSpPr/>
          <p:nvPr/>
        </p:nvGrpSpPr>
        <p:grpSpPr>
          <a:xfrm>
            <a:off x="606751" y="4986627"/>
            <a:ext cx="3046353" cy="1112095"/>
            <a:chOff x="2113657" y="4283314"/>
            <a:chExt cx="3647460" cy="111209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69D39D2-3514-4DE3-86CE-301FBF748458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D1CDC86-0D75-4D4D-AD38-3D0C20EDF1F8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283B061F-DC80-4165-A6CF-5DB3470E1BA1}"/>
              </a:ext>
            </a:extLst>
          </p:cNvPr>
          <p:cNvSpPr txBox="1"/>
          <p:nvPr/>
        </p:nvSpPr>
        <p:spPr>
          <a:xfrm>
            <a:off x="4939470" y="6364602"/>
            <a:ext cx="23130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dirty="0">
                <a:solidFill>
                  <a:schemeClr val="bg1"/>
                </a:solidFill>
                <a:cs typeface="B Nazanin" panose="00000400000000000000" pitchFamily="2" charset="-78"/>
              </a:rPr>
              <a:t>اتوماسیون صنعتی</a:t>
            </a:r>
            <a:endParaRPr lang="ko-KR" altLang="en-US" sz="1600" b="1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66469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AD0C27-B1EE-41C7-8B1E-89B125339539}"/>
              </a:ext>
            </a:extLst>
          </p:cNvPr>
          <p:cNvSpPr txBox="1"/>
          <p:nvPr/>
        </p:nvSpPr>
        <p:spPr>
          <a:xfrm>
            <a:off x="860819" y="3870389"/>
            <a:ext cx="120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1"/>
                </a:solidFill>
                <a:cs typeface="B Nazanin" panose="00000400000000000000" pitchFamily="2" charset="-78"/>
              </a:rPr>
              <a:t>1st</a:t>
            </a:r>
            <a:endParaRPr lang="ko-KR" altLang="en-US" sz="5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834E0F-BFF4-4374-B675-37C4B3702F05}"/>
              </a:ext>
            </a:extLst>
          </p:cNvPr>
          <p:cNvSpPr txBox="1"/>
          <p:nvPr/>
        </p:nvSpPr>
        <p:spPr>
          <a:xfrm>
            <a:off x="860819" y="5168870"/>
            <a:ext cx="120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2"/>
                </a:solidFill>
                <a:cs typeface="B Nazanin" panose="00000400000000000000" pitchFamily="2" charset="-78"/>
              </a:rPr>
              <a:t>2st</a:t>
            </a:r>
            <a:endParaRPr lang="ko-KR" altLang="en-US" sz="54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BBD9E3-732E-4094-856A-64857FD13C20}"/>
              </a:ext>
            </a:extLst>
          </p:cNvPr>
          <p:cNvSpPr txBox="1"/>
          <p:nvPr/>
        </p:nvSpPr>
        <p:spPr>
          <a:xfrm>
            <a:off x="6248400" y="3870389"/>
            <a:ext cx="120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3"/>
                </a:solidFill>
                <a:cs typeface="B Nazanin" panose="00000400000000000000" pitchFamily="2" charset="-78"/>
              </a:rPr>
              <a:t>3st</a:t>
            </a:r>
            <a:endParaRPr lang="ko-KR" altLang="en-US" sz="5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8620AE-F76D-488E-A664-88C01DB0A834}"/>
              </a:ext>
            </a:extLst>
          </p:cNvPr>
          <p:cNvSpPr txBox="1"/>
          <p:nvPr/>
        </p:nvSpPr>
        <p:spPr>
          <a:xfrm>
            <a:off x="6248400" y="5168870"/>
            <a:ext cx="120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5400" b="1" dirty="0">
                <a:solidFill>
                  <a:schemeClr val="accent4"/>
                </a:solidFill>
                <a:cs typeface="B Nazanin" panose="00000400000000000000" pitchFamily="2" charset="-78"/>
              </a:rPr>
              <a:t>4st</a:t>
            </a:r>
            <a:endParaRPr lang="ko-KR" altLang="en-US" sz="54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2803FDC-10DD-438A-B784-C4295550D488}"/>
              </a:ext>
            </a:extLst>
          </p:cNvPr>
          <p:cNvGrpSpPr/>
          <p:nvPr/>
        </p:nvGrpSpPr>
        <p:grpSpPr>
          <a:xfrm>
            <a:off x="2160114" y="3870388"/>
            <a:ext cx="3770918" cy="900247"/>
            <a:chOff x="2551705" y="4283314"/>
            <a:chExt cx="2152229" cy="90024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07A6864-9F94-40E6-B02E-84014A25B056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676B41C-58E0-43A0-8986-D80F94F6F0C9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1D7A769-0B90-4EC9-BE53-142D44DEBB79}"/>
              </a:ext>
            </a:extLst>
          </p:cNvPr>
          <p:cNvGrpSpPr/>
          <p:nvPr/>
        </p:nvGrpSpPr>
        <p:grpSpPr>
          <a:xfrm>
            <a:off x="7547694" y="3870388"/>
            <a:ext cx="3770918" cy="900247"/>
            <a:chOff x="2551705" y="4283314"/>
            <a:chExt cx="2152229" cy="90024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44619C7-114B-45F9-9332-12292CBE0F30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481F554-23C9-4CC9-873D-379A5B55611B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30C8C65-5F9C-44A5-8531-BAC07A73ACC5}"/>
              </a:ext>
            </a:extLst>
          </p:cNvPr>
          <p:cNvGrpSpPr/>
          <p:nvPr/>
        </p:nvGrpSpPr>
        <p:grpSpPr>
          <a:xfrm>
            <a:off x="2160114" y="5168869"/>
            <a:ext cx="3770918" cy="900247"/>
            <a:chOff x="2551705" y="4283314"/>
            <a:chExt cx="2152229" cy="90024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A948FAE-7272-4A00-AE96-0DA7BB35D346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2AE36EE-DE98-47A7-B8D1-B9E1ABE92421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EAB6999-4124-4974-9048-28C234152914}"/>
              </a:ext>
            </a:extLst>
          </p:cNvPr>
          <p:cNvGrpSpPr/>
          <p:nvPr/>
        </p:nvGrpSpPr>
        <p:grpSpPr>
          <a:xfrm>
            <a:off x="7547694" y="5168869"/>
            <a:ext cx="3770918" cy="900247"/>
            <a:chOff x="2551705" y="4283314"/>
            <a:chExt cx="2152229" cy="90024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FCD9016-823B-47AC-9DBB-CA119ADF13C6}"/>
                </a:ext>
              </a:extLst>
            </p:cNvPr>
            <p:cNvSpPr txBox="1"/>
            <p:nvPr/>
          </p:nvSpPr>
          <p:spPr>
            <a:xfrm>
              <a:off x="2551706" y="4560313"/>
              <a:ext cx="2152228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412A8DC-5995-46AB-878E-65799D10FFAE}"/>
                </a:ext>
              </a:extLst>
            </p:cNvPr>
            <p:cNvSpPr txBox="1"/>
            <p:nvPr/>
          </p:nvSpPr>
          <p:spPr>
            <a:xfrm>
              <a:off x="2551705" y="4283314"/>
              <a:ext cx="2133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그룹 43">
            <a:extLst>
              <a:ext uri="{FF2B5EF4-FFF2-40B4-BE49-F238E27FC236}">
                <a16:creationId xmlns:a16="http://schemas.microsoft.com/office/drawing/2014/main" id="{97238C91-39C3-4C50-B6C2-A509D639F0F5}"/>
              </a:ext>
            </a:extLst>
          </p:cNvPr>
          <p:cNvGrpSpPr/>
          <p:nvPr/>
        </p:nvGrpSpPr>
        <p:grpSpPr>
          <a:xfrm>
            <a:off x="974977" y="1888148"/>
            <a:ext cx="10269128" cy="1603466"/>
            <a:chOff x="974977" y="1777619"/>
            <a:chExt cx="7676630" cy="1603466"/>
          </a:xfrm>
        </p:grpSpPr>
        <p:sp>
          <p:nvSpPr>
            <p:cNvPr id="20" name="Right Arrow Callout 4">
              <a:extLst>
                <a:ext uri="{FF2B5EF4-FFF2-40B4-BE49-F238E27FC236}">
                  <a16:creationId xmlns:a16="http://schemas.microsoft.com/office/drawing/2014/main" id="{FCFD924B-CE0F-4AAE-AC99-B7BDCFE9E269}"/>
                </a:ext>
              </a:extLst>
            </p:cNvPr>
            <p:cNvSpPr/>
            <p:nvPr/>
          </p:nvSpPr>
          <p:spPr>
            <a:xfrm>
              <a:off x="6384899" y="1777619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0595"/>
              </a:avLst>
            </a:prstGeom>
            <a:solidFill>
              <a:schemeClr val="bg1"/>
            </a:solidFill>
            <a:ln w="63500">
              <a:solidFill>
                <a:schemeClr val="accent4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1" name="Right Arrow Callout 5">
              <a:extLst>
                <a:ext uri="{FF2B5EF4-FFF2-40B4-BE49-F238E27FC236}">
                  <a16:creationId xmlns:a16="http://schemas.microsoft.com/office/drawing/2014/main" id="{AD4F5DD1-3523-4E78-A087-5CEB87F97355}"/>
                </a:ext>
              </a:extLst>
            </p:cNvPr>
            <p:cNvSpPr/>
            <p:nvPr/>
          </p:nvSpPr>
          <p:spPr>
            <a:xfrm>
              <a:off x="4581591" y="1778945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0272"/>
              </a:avLst>
            </a:prstGeom>
            <a:solidFill>
              <a:schemeClr val="bg1"/>
            </a:solidFill>
            <a:ln w="63500">
              <a:solidFill>
                <a:schemeClr val="accent3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22" name="Right Arrow Callout 6">
              <a:extLst>
                <a:ext uri="{FF2B5EF4-FFF2-40B4-BE49-F238E27FC236}">
                  <a16:creationId xmlns:a16="http://schemas.microsoft.com/office/drawing/2014/main" id="{1915F009-AEE8-4443-89A2-1BB6A5862A92}"/>
                </a:ext>
              </a:extLst>
            </p:cNvPr>
            <p:cNvSpPr/>
            <p:nvPr/>
          </p:nvSpPr>
          <p:spPr>
            <a:xfrm>
              <a:off x="2778284" y="1778944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1258"/>
              </a:avLst>
            </a:prstGeom>
            <a:solidFill>
              <a:schemeClr val="bg1"/>
            </a:solidFill>
            <a:ln w="63500">
              <a:solidFill>
                <a:schemeClr val="accent2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Right Arrow Callout 7">
              <a:extLst>
                <a:ext uri="{FF2B5EF4-FFF2-40B4-BE49-F238E27FC236}">
                  <a16:creationId xmlns:a16="http://schemas.microsoft.com/office/drawing/2014/main" id="{0317B4CC-8150-49AF-8F0D-4D21F2461FB5}"/>
                </a:ext>
              </a:extLst>
            </p:cNvPr>
            <p:cNvSpPr/>
            <p:nvPr/>
          </p:nvSpPr>
          <p:spPr>
            <a:xfrm>
              <a:off x="974977" y="1778943"/>
              <a:ext cx="2266708" cy="1602140"/>
            </a:xfrm>
            <a:prstGeom prst="rightArrowCallout">
              <a:avLst>
                <a:gd name="adj1" fmla="val 30293"/>
                <a:gd name="adj2" fmla="val 25630"/>
                <a:gd name="adj3" fmla="val 24276"/>
                <a:gd name="adj4" fmla="val 70927"/>
              </a:avLst>
            </a:prstGeom>
            <a:solidFill>
              <a:schemeClr val="bg1"/>
            </a:solidFill>
            <a:ln w="63500">
              <a:solidFill>
                <a:schemeClr val="accent1"/>
              </a:solidFill>
            </a:ln>
            <a:effectLst>
              <a:outerShdw blurRad="25400" dist="254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A973709-D8B7-4FCD-A579-F7D0714AB142}"/>
              </a:ext>
            </a:extLst>
          </p:cNvPr>
          <p:cNvGrpSpPr/>
          <p:nvPr/>
        </p:nvGrpSpPr>
        <p:grpSpPr>
          <a:xfrm>
            <a:off x="1641174" y="2165760"/>
            <a:ext cx="801094" cy="956145"/>
            <a:chOff x="3570" y="619306"/>
            <a:chExt cx="4703649" cy="5614032"/>
          </a:xfrm>
          <a:solidFill>
            <a:schemeClr val="accent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AF264E0-D6FC-403B-91C8-BA8075DABAB9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A17339E-40EC-471B-B432-5B4C276F9355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726D4EF-E7B8-4EC8-962C-39860857090B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6B389A8-2917-4978-B682-3738712F730F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4D36E5A-DF2F-4CA2-8813-011186F48536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4" name="Rounded Rectangle 25">
            <a:extLst>
              <a:ext uri="{FF2B5EF4-FFF2-40B4-BE49-F238E27FC236}">
                <a16:creationId xmlns:a16="http://schemas.microsoft.com/office/drawing/2014/main" id="{56E21792-AAE9-4DF9-8132-67ABF3F28151}"/>
              </a:ext>
            </a:extLst>
          </p:cNvPr>
          <p:cNvSpPr/>
          <p:nvPr/>
        </p:nvSpPr>
        <p:spPr>
          <a:xfrm>
            <a:off x="4238941" y="2390117"/>
            <a:ext cx="941735" cy="690143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59B197A-DE80-4399-91B3-1283B8EFB4A2}"/>
              </a:ext>
            </a:extLst>
          </p:cNvPr>
          <p:cNvGrpSpPr/>
          <p:nvPr/>
        </p:nvGrpSpPr>
        <p:grpSpPr>
          <a:xfrm>
            <a:off x="6564217" y="2161616"/>
            <a:ext cx="1185203" cy="1042570"/>
            <a:chOff x="9544125" y="314311"/>
            <a:chExt cx="1802975" cy="1585994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5D3A3EF-D851-4828-8315-C71A98464A65}"/>
                </a:ext>
              </a:extLst>
            </p:cNvPr>
            <p:cNvSpPr/>
            <p:nvPr/>
          </p:nvSpPr>
          <p:spPr>
            <a:xfrm rot="5400000">
              <a:off x="9855308" y="140908"/>
              <a:ext cx="1318389" cy="1665195"/>
            </a:xfrm>
            <a:custGeom>
              <a:avLst/>
              <a:gdLst>
                <a:gd name="connsiteX0" fmla="*/ 855467 w 1318389"/>
                <a:gd name="connsiteY0" fmla="*/ 1312844 h 1665195"/>
                <a:gd name="connsiteX1" fmla="*/ 898407 w 1318389"/>
                <a:gd name="connsiteY1" fmla="*/ 1355784 h 1665195"/>
                <a:gd name="connsiteX2" fmla="*/ 941347 w 1318389"/>
                <a:gd name="connsiteY2" fmla="*/ 1312844 h 1665195"/>
                <a:gd name="connsiteX3" fmla="*/ 898407 w 1318389"/>
                <a:gd name="connsiteY3" fmla="*/ 1269904 h 1665195"/>
                <a:gd name="connsiteX4" fmla="*/ 855467 w 1318389"/>
                <a:gd name="connsiteY4" fmla="*/ 1312844 h 1665195"/>
                <a:gd name="connsiteX5" fmla="*/ 362769 w 1318389"/>
                <a:gd name="connsiteY5" fmla="*/ 236590 h 1665195"/>
                <a:gd name="connsiteX6" fmla="*/ 405229 w 1318389"/>
                <a:gd name="connsiteY6" fmla="*/ 279050 h 1665195"/>
                <a:gd name="connsiteX7" fmla="*/ 447689 w 1318389"/>
                <a:gd name="connsiteY7" fmla="*/ 236590 h 1665195"/>
                <a:gd name="connsiteX8" fmla="*/ 405229 w 1318389"/>
                <a:gd name="connsiteY8" fmla="*/ 194130 h 1665195"/>
                <a:gd name="connsiteX9" fmla="*/ 362769 w 1318389"/>
                <a:gd name="connsiteY9" fmla="*/ 236590 h 1665195"/>
                <a:gd name="connsiteX10" fmla="*/ 348187 w 1318389"/>
                <a:gd name="connsiteY10" fmla="*/ 1312844 h 1665195"/>
                <a:gd name="connsiteX11" fmla="*/ 391127 w 1318389"/>
                <a:gd name="connsiteY11" fmla="*/ 1355784 h 1665195"/>
                <a:gd name="connsiteX12" fmla="*/ 434066 w 1318389"/>
                <a:gd name="connsiteY12" fmla="*/ 1312844 h 1665195"/>
                <a:gd name="connsiteX13" fmla="*/ 391127 w 1318389"/>
                <a:gd name="connsiteY13" fmla="*/ 1269904 h 1665195"/>
                <a:gd name="connsiteX14" fmla="*/ 348187 w 1318389"/>
                <a:gd name="connsiteY14" fmla="*/ 1312844 h 1665195"/>
                <a:gd name="connsiteX15" fmla="*/ 81655 w 1318389"/>
                <a:gd name="connsiteY15" fmla="*/ 873373 h 1665195"/>
                <a:gd name="connsiteX16" fmla="*/ 124595 w 1318389"/>
                <a:gd name="connsiteY16" fmla="*/ 916313 h 1665195"/>
                <a:gd name="connsiteX17" fmla="*/ 167534 w 1318389"/>
                <a:gd name="connsiteY17" fmla="*/ 873373 h 1665195"/>
                <a:gd name="connsiteX18" fmla="*/ 124595 w 1318389"/>
                <a:gd name="connsiteY18" fmla="*/ 830433 h 1665195"/>
                <a:gd name="connsiteX19" fmla="*/ 81655 w 1318389"/>
                <a:gd name="connsiteY19" fmla="*/ 873373 h 1665195"/>
                <a:gd name="connsiteX20" fmla="*/ 898 w 1318389"/>
                <a:gd name="connsiteY20" fmla="*/ 878256 h 1665195"/>
                <a:gd name="connsiteX21" fmla="*/ 59313 w 1318389"/>
                <a:gd name="connsiteY21" fmla="*/ 760898 h 1665195"/>
                <a:gd name="connsiteX22" fmla="*/ 60023 w 1318389"/>
                <a:gd name="connsiteY22" fmla="*/ 760660 h 1665195"/>
                <a:gd name="connsiteX23" fmla="*/ 301509 w 1318389"/>
                <a:gd name="connsiteY23" fmla="*/ 256655 h 1665195"/>
                <a:gd name="connsiteX24" fmla="*/ 300401 w 1318389"/>
                <a:gd name="connsiteY24" fmla="*/ 253678 h 1665195"/>
                <a:gd name="connsiteX25" fmla="*/ 392815 w 1318389"/>
                <a:gd name="connsiteY25" fmla="*/ 125792 h 1665195"/>
                <a:gd name="connsiteX26" fmla="*/ 426561 w 1318389"/>
                <a:gd name="connsiteY26" fmla="*/ 127298 h 1665195"/>
                <a:gd name="connsiteX27" fmla="*/ 501833 w 1318389"/>
                <a:gd name="connsiteY27" fmla="*/ 25203 h 1665195"/>
                <a:gd name="connsiteX28" fmla="*/ 659591 w 1318389"/>
                <a:gd name="connsiteY28" fmla="*/ 0 h 1665195"/>
                <a:gd name="connsiteX29" fmla="*/ 767873 w 1318389"/>
                <a:gd name="connsiteY29" fmla="*/ 94280 h 1665195"/>
                <a:gd name="connsiteX30" fmla="*/ 773474 w 1318389"/>
                <a:gd name="connsiteY30" fmla="*/ 129752 h 1665195"/>
                <a:gd name="connsiteX31" fmla="*/ 750137 w 1318389"/>
                <a:gd name="connsiteY31" fmla="*/ 133486 h 1665195"/>
                <a:gd name="connsiteX32" fmla="*/ 643721 w 1318389"/>
                <a:gd name="connsiteY32" fmla="*/ 50407 h 1665195"/>
                <a:gd name="connsiteX33" fmla="*/ 528905 w 1318389"/>
                <a:gd name="connsiteY33" fmla="*/ 68143 h 1665195"/>
                <a:gd name="connsiteX34" fmla="*/ 477195 w 1318389"/>
                <a:gd name="connsiteY34" fmla="*/ 147376 h 1665195"/>
                <a:gd name="connsiteX35" fmla="*/ 504919 w 1318389"/>
                <a:gd name="connsiteY35" fmla="*/ 176856 h 1665195"/>
                <a:gd name="connsiteX36" fmla="*/ 520701 w 1318389"/>
                <a:gd name="connsiteY36" fmla="*/ 218206 h 1665195"/>
                <a:gd name="connsiteX37" fmla="*/ 520838 w 1318389"/>
                <a:gd name="connsiteY37" fmla="*/ 251739 h 1665195"/>
                <a:gd name="connsiteX38" fmla="*/ 512601 w 1318389"/>
                <a:gd name="connsiteY38" fmla="*/ 279384 h 1665195"/>
                <a:gd name="connsiteX39" fmla="*/ 572778 w 1318389"/>
                <a:gd name="connsiteY39" fmla="*/ 326714 h 1665195"/>
                <a:gd name="connsiteX40" fmla="*/ 687595 w 1318389"/>
                <a:gd name="connsiteY40" fmla="*/ 308045 h 1665195"/>
                <a:gd name="connsiteX41" fmla="*/ 763207 w 1318389"/>
                <a:gd name="connsiteY41" fmla="*/ 196028 h 1665195"/>
                <a:gd name="connsiteX42" fmla="*/ 785610 w 1318389"/>
                <a:gd name="connsiteY42" fmla="*/ 192294 h 1665195"/>
                <a:gd name="connsiteX43" fmla="*/ 791211 w 1318389"/>
                <a:gd name="connsiteY43" fmla="*/ 227766 h 1665195"/>
                <a:gd name="connsiteX44" fmla="*/ 718400 w 1318389"/>
                <a:gd name="connsiteY44" fmla="*/ 350984 h 1665195"/>
                <a:gd name="connsiteX45" fmla="*/ 560643 w 1318389"/>
                <a:gd name="connsiteY45" fmla="*/ 376188 h 1665195"/>
                <a:gd name="connsiteX46" fmla="*/ 481653 w 1318389"/>
                <a:gd name="connsiteY46" fmla="*/ 320430 h 1665195"/>
                <a:gd name="connsiteX47" fmla="*/ 469637 w 1318389"/>
                <a:gd name="connsiteY47" fmla="*/ 330704 h 1665195"/>
                <a:gd name="connsiteX48" fmla="*/ 462283 w 1318389"/>
                <a:gd name="connsiteY48" fmla="*/ 333441 h 1665195"/>
                <a:gd name="connsiteX49" fmla="*/ 252808 w 1318389"/>
                <a:gd name="connsiteY49" fmla="*/ 858867 h 1665195"/>
                <a:gd name="connsiteX50" fmla="*/ 444434 w 1318389"/>
                <a:gd name="connsiteY50" fmla="*/ 1190772 h 1665195"/>
                <a:gd name="connsiteX51" fmla="*/ 801245 w 1318389"/>
                <a:gd name="connsiteY51" fmla="*/ 1187463 h 1665195"/>
                <a:gd name="connsiteX52" fmla="*/ 801245 w 1318389"/>
                <a:gd name="connsiteY52" fmla="*/ 1116815 h 1665195"/>
                <a:gd name="connsiteX53" fmla="*/ 890858 w 1318389"/>
                <a:gd name="connsiteY53" fmla="*/ 1027202 h 1665195"/>
                <a:gd name="connsiteX54" fmla="*/ 1200123 w 1318389"/>
                <a:gd name="connsiteY54" fmla="*/ 1027202 h 1665195"/>
                <a:gd name="connsiteX55" fmla="*/ 1205949 w 1318389"/>
                <a:gd name="connsiteY55" fmla="*/ 998361 h 1665195"/>
                <a:gd name="connsiteX56" fmla="*/ 1288518 w 1318389"/>
                <a:gd name="connsiteY56" fmla="*/ 943622 h 1665195"/>
                <a:gd name="connsiteX57" fmla="*/ 1318389 w 1318389"/>
                <a:gd name="connsiteY57" fmla="*/ 974426 h 1665195"/>
                <a:gd name="connsiteX58" fmla="*/ 1318389 w 1318389"/>
                <a:gd name="connsiteY58" fmla="*/ 1635324 h 1665195"/>
                <a:gd name="connsiteX59" fmla="*/ 1288518 w 1318389"/>
                <a:gd name="connsiteY59" fmla="*/ 1665195 h 1665195"/>
                <a:gd name="connsiteX60" fmla="*/ 1205949 w 1318389"/>
                <a:gd name="connsiteY60" fmla="*/ 1610455 h 1665195"/>
                <a:gd name="connsiteX61" fmla="*/ 1203531 w 1318389"/>
                <a:gd name="connsiteY61" fmla="*/ 1598487 h 1665195"/>
                <a:gd name="connsiteX62" fmla="*/ 890858 w 1318389"/>
                <a:gd name="connsiteY62" fmla="*/ 1598487 h 1665195"/>
                <a:gd name="connsiteX63" fmla="*/ 801245 w 1318389"/>
                <a:gd name="connsiteY63" fmla="*/ 1508873 h 1665195"/>
                <a:gd name="connsiteX64" fmla="*/ 801245 w 1318389"/>
                <a:gd name="connsiteY64" fmla="*/ 1426032 h 1665195"/>
                <a:gd name="connsiteX65" fmla="*/ 379661 w 1318389"/>
                <a:gd name="connsiteY65" fmla="*/ 1429942 h 1665195"/>
                <a:gd name="connsiteX66" fmla="*/ 294951 w 1318389"/>
                <a:gd name="connsiteY66" fmla="*/ 1395390 h 1665195"/>
                <a:gd name="connsiteX67" fmla="*/ 270560 w 1318389"/>
                <a:gd name="connsiteY67" fmla="*/ 1359849 h 1665195"/>
                <a:gd name="connsiteX68" fmla="*/ 263688 w 1318389"/>
                <a:gd name="connsiteY68" fmla="*/ 1352058 h 1665195"/>
                <a:gd name="connsiteX69" fmla="*/ 15908 w 1318389"/>
                <a:gd name="connsiteY69" fmla="*/ 922891 h 1665195"/>
                <a:gd name="connsiteX70" fmla="*/ 898 w 1318389"/>
                <a:gd name="connsiteY70" fmla="*/ 878256 h 166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318389" h="1665195">
                  <a:moveTo>
                    <a:pt x="855467" y="1312844"/>
                  </a:moveTo>
                  <a:cubicBezTo>
                    <a:pt x="855467" y="1336181"/>
                    <a:pt x="875070" y="1355784"/>
                    <a:pt x="898407" y="1355784"/>
                  </a:cubicBezTo>
                  <a:cubicBezTo>
                    <a:pt x="921743" y="1355784"/>
                    <a:pt x="941347" y="1336181"/>
                    <a:pt x="941347" y="1312844"/>
                  </a:cubicBezTo>
                  <a:cubicBezTo>
                    <a:pt x="941347" y="1289508"/>
                    <a:pt x="921743" y="1269904"/>
                    <a:pt x="898407" y="1269904"/>
                  </a:cubicBezTo>
                  <a:cubicBezTo>
                    <a:pt x="875070" y="1269904"/>
                    <a:pt x="855467" y="1289508"/>
                    <a:pt x="855467" y="1312844"/>
                  </a:cubicBezTo>
                  <a:close/>
                  <a:moveTo>
                    <a:pt x="362769" y="236590"/>
                  </a:moveTo>
                  <a:cubicBezTo>
                    <a:pt x="362769" y="260040"/>
                    <a:pt x="381779" y="279050"/>
                    <a:pt x="405229" y="279050"/>
                  </a:cubicBezTo>
                  <a:cubicBezTo>
                    <a:pt x="428679" y="279050"/>
                    <a:pt x="447689" y="260040"/>
                    <a:pt x="447689" y="236590"/>
                  </a:cubicBezTo>
                  <a:cubicBezTo>
                    <a:pt x="447689" y="213140"/>
                    <a:pt x="428679" y="194130"/>
                    <a:pt x="405229" y="194130"/>
                  </a:cubicBezTo>
                  <a:cubicBezTo>
                    <a:pt x="381779" y="194130"/>
                    <a:pt x="362769" y="213140"/>
                    <a:pt x="362769" y="236590"/>
                  </a:cubicBezTo>
                  <a:close/>
                  <a:moveTo>
                    <a:pt x="348187" y="1312844"/>
                  </a:moveTo>
                  <a:cubicBezTo>
                    <a:pt x="348187" y="1336181"/>
                    <a:pt x="367790" y="1355784"/>
                    <a:pt x="391127" y="1355784"/>
                  </a:cubicBezTo>
                  <a:cubicBezTo>
                    <a:pt x="414463" y="1355784"/>
                    <a:pt x="434066" y="1336181"/>
                    <a:pt x="434066" y="1312844"/>
                  </a:cubicBezTo>
                  <a:cubicBezTo>
                    <a:pt x="434066" y="1289508"/>
                    <a:pt x="414463" y="1269904"/>
                    <a:pt x="391127" y="1269904"/>
                  </a:cubicBezTo>
                  <a:cubicBezTo>
                    <a:pt x="367790" y="1269904"/>
                    <a:pt x="348187" y="1289508"/>
                    <a:pt x="348187" y="1312844"/>
                  </a:cubicBezTo>
                  <a:close/>
                  <a:moveTo>
                    <a:pt x="81655" y="873373"/>
                  </a:moveTo>
                  <a:cubicBezTo>
                    <a:pt x="81655" y="896710"/>
                    <a:pt x="101258" y="916313"/>
                    <a:pt x="124595" y="916313"/>
                  </a:cubicBezTo>
                  <a:cubicBezTo>
                    <a:pt x="147931" y="916313"/>
                    <a:pt x="167534" y="896710"/>
                    <a:pt x="167534" y="873373"/>
                  </a:cubicBezTo>
                  <a:cubicBezTo>
                    <a:pt x="167534" y="850037"/>
                    <a:pt x="147931" y="830433"/>
                    <a:pt x="124595" y="830433"/>
                  </a:cubicBezTo>
                  <a:cubicBezTo>
                    <a:pt x="101258" y="830433"/>
                    <a:pt x="81655" y="850037"/>
                    <a:pt x="81655" y="873373"/>
                  </a:cubicBezTo>
                  <a:close/>
                  <a:moveTo>
                    <a:pt x="898" y="878256"/>
                  </a:moveTo>
                  <a:cubicBezTo>
                    <a:pt x="-4792" y="832394"/>
                    <a:pt x="16774" y="785458"/>
                    <a:pt x="59313" y="760898"/>
                  </a:cubicBezTo>
                  <a:lnTo>
                    <a:pt x="60023" y="760660"/>
                  </a:lnTo>
                  <a:lnTo>
                    <a:pt x="301509" y="256655"/>
                  </a:lnTo>
                  <a:lnTo>
                    <a:pt x="300401" y="253678"/>
                  </a:lnTo>
                  <a:cubicBezTo>
                    <a:pt x="291067" y="193002"/>
                    <a:pt x="332139" y="135127"/>
                    <a:pt x="392815" y="125792"/>
                  </a:cubicBezTo>
                  <a:lnTo>
                    <a:pt x="426561" y="127298"/>
                  </a:lnTo>
                  <a:lnTo>
                    <a:pt x="501833" y="25203"/>
                  </a:lnTo>
                  <a:lnTo>
                    <a:pt x="659591" y="0"/>
                  </a:lnTo>
                  <a:lnTo>
                    <a:pt x="767873" y="94280"/>
                  </a:lnTo>
                  <a:lnTo>
                    <a:pt x="773474" y="129752"/>
                  </a:lnTo>
                  <a:lnTo>
                    <a:pt x="750137" y="133486"/>
                  </a:lnTo>
                  <a:lnTo>
                    <a:pt x="643721" y="50407"/>
                  </a:lnTo>
                  <a:lnTo>
                    <a:pt x="528905" y="68143"/>
                  </a:lnTo>
                  <a:lnTo>
                    <a:pt x="477195" y="147376"/>
                  </a:lnTo>
                  <a:lnTo>
                    <a:pt x="504919" y="176856"/>
                  </a:lnTo>
                  <a:cubicBezTo>
                    <a:pt x="512650" y="189093"/>
                    <a:pt x="518134" y="203037"/>
                    <a:pt x="520701" y="218206"/>
                  </a:cubicBezTo>
                  <a:cubicBezTo>
                    <a:pt x="522451" y="229583"/>
                    <a:pt x="522429" y="240861"/>
                    <a:pt x="520838" y="251739"/>
                  </a:cubicBezTo>
                  <a:lnTo>
                    <a:pt x="512601" y="279384"/>
                  </a:lnTo>
                  <a:lnTo>
                    <a:pt x="572778" y="326714"/>
                  </a:lnTo>
                  <a:lnTo>
                    <a:pt x="687595" y="308045"/>
                  </a:lnTo>
                  <a:lnTo>
                    <a:pt x="763207" y="196028"/>
                  </a:lnTo>
                  <a:lnTo>
                    <a:pt x="785610" y="192294"/>
                  </a:lnTo>
                  <a:lnTo>
                    <a:pt x="791211" y="227766"/>
                  </a:lnTo>
                  <a:lnTo>
                    <a:pt x="718400" y="350984"/>
                  </a:lnTo>
                  <a:lnTo>
                    <a:pt x="560643" y="376188"/>
                  </a:lnTo>
                  <a:lnTo>
                    <a:pt x="481653" y="320430"/>
                  </a:lnTo>
                  <a:lnTo>
                    <a:pt x="469637" y="330704"/>
                  </a:lnTo>
                  <a:lnTo>
                    <a:pt x="462283" y="333441"/>
                  </a:lnTo>
                  <a:lnTo>
                    <a:pt x="252808" y="858867"/>
                  </a:lnTo>
                  <a:lnTo>
                    <a:pt x="444434" y="1190772"/>
                  </a:lnTo>
                  <a:lnTo>
                    <a:pt x="801245" y="1187463"/>
                  </a:lnTo>
                  <a:lnTo>
                    <a:pt x="801245" y="1116815"/>
                  </a:lnTo>
                  <a:cubicBezTo>
                    <a:pt x="801245" y="1067341"/>
                    <a:pt x="841384" y="1027202"/>
                    <a:pt x="890858" y="1027202"/>
                  </a:cubicBezTo>
                  <a:lnTo>
                    <a:pt x="1200123" y="1027202"/>
                  </a:lnTo>
                  <a:lnTo>
                    <a:pt x="1205949" y="998361"/>
                  </a:lnTo>
                  <a:cubicBezTo>
                    <a:pt x="1219557" y="966200"/>
                    <a:pt x="1251412" y="943622"/>
                    <a:pt x="1288518" y="943622"/>
                  </a:cubicBezTo>
                  <a:cubicBezTo>
                    <a:pt x="1305320" y="944554"/>
                    <a:pt x="1318389" y="957623"/>
                    <a:pt x="1318389" y="974426"/>
                  </a:cubicBezTo>
                  <a:lnTo>
                    <a:pt x="1318389" y="1635324"/>
                  </a:lnTo>
                  <a:cubicBezTo>
                    <a:pt x="1318389" y="1652126"/>
                    <a:pt x="1305320" y="1665195"/>
                    <a:pt x="1288518" y="1665195"/>
                  </a:cubicBezTo>
                  <a:cubicBezTo>
                    <a:pt x="1251412" y="1665195"/>
                    <a:pt x="1219557" y="1642617"/>
                    <a:pt x="1205949" y="1610455"/>
                  </a:cubicBezTo>
                  <a:lnTo>
                    <a:pt x="1203531" y="1598487"/>
                  </a:lnTo>
                  <a:lnTo>
                    <a:pt x="890858" y="1598487"/>
                  </a:lnTo>
                  <a:cubicBezTo>
                    <a:pt x="841384" y="1598487"/>
                    <a:pt x="801245" y="1558348"/>
                    <a:pt x="801245" y="1508873"/>
                  </a:cubicBezTo>
                  <a:lnTo>
                    <a:pt x="801245" y="1426032"/>
                  </a:lnTo>
                  <a:lnTo>
                    <a:pt x="379661" y="1429942"/>
                  </a:lnTo>
                  <a:cubicBezTo>
                    <a:pt x="346553" y="1429924"/>
                    <a:pt x="316655" y="1416756"/>
                    <a:pt x="294951" y="1395390"/>
                  </a:cubicBezTo>
                  <a:lnTo>
                    <a:pt x="270560" y="1359849"/>
                  </a:lnTo>
                  <a:lnTo>
                    <a:pt x="263688" y="1352058"/>
                  </a:lnTo>
                  <a:lnTo>
                    <a:pt x="15908" y="922891"/>
                  </a:lnTo>
                  <a:cubicBezTo>
                    <a:pt x="7721" y="908711"/>
                    <a:pt x="2795" y="893543"/>
                    <a:pt x="898" y="87825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DA8E8BC-5860-4357-96BF-7C31A086F847}"/>
                </a:ext>
              </a:extLst>
            </p:cNvPr>
            <p:cNvSpPr/>
            <p:nvPr/>
          </p:nvSpPr>
          <p:spPr>
            <a:xfrm>
              <a:off x="9544125" y="1625233"/>
              <a:ext cx="1756228" cy="275072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1795054-C418-4A58-BB90-2DEC6AFEC921}"/>
              </a:ext>
            </a:extLst>
          </p:cNvPr>
          <p:cNvGrpSpPr/>
          <p:nvPr/>
        </p:nvGrpSpPr>
        <p:grpSpPr>
          <a:xfrm>
            <a:off x="9183063" y="2136304"/>
            <a:ext cx="569925" cy="1063723"/>
            <a:chOff x="3501573" y="3178068"/>
            <a:chExt cx="1340594" cy="2737840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D8559A4-07D7-4EDC-A569-2771619340F4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D815C85-73BA-4B0C-AC10-85A078C1AE46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E1E42D5-0439-4A05-A53B-7BAD943A514A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28C0C64C-1FBA-4B49-AF2B-FB30D198130B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955426E-FE0E-406E-A18F-E8E231ABA91C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BBA1705-2A8E-4F52-B02C-A41ECA309D75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9BFCBFD-685D-4E78-A8E3-7F373281D02A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9F78330A-7F2D-4BFE-938C-F95CCE6E8A00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75F6154-C2FD-47B5-A95C-8AE750952ABB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E9EC45C-02F3-49AB-BB4A-FA61389E191C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33183912-FF00-487F-8A0D-75B85AC9E8FC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52E6278-F4FE-4241-B6B1-DD1F13E878EB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3E32AE1-BC60-4A1E-A080-498053F951E3}"/>
              </a:ext>
            </a:extLst>
          </p:cNvPr>
          <p:cNvSpPr/>
          <p:nvPr/>
        </p:nvSpPr>
        <p:spPr>
          <a:xfrm>
            <a:off x="9280105" y="2558234"/>
            <a:ext cx="355984" cy="262056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18714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7E82D2B0-D319-B818-CE51-28D98285FEE1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4" name="Frame 93">
            <a:extLst>
              <a:ext uri="{FF2B5EF4-FFF2-40B4-BE49-F238E27FC236}">
                <a16:creationId xmlns:a16="http://schemas.microsoft.com/office/drawing/2014/main" id="{6532D564-CBB0-4CB7-87C6-F325D5646487}"/>
              </a:ext>
            </a:extLst>
          </p:cNvPr>
          <p:cNvSpPr/>
          <p:nvPr/>
        </p:nvSpPr>
        <p:spPr>
          <a:xfrm>
            <a:off x="5668108" y="334108"/>
            <a:ext cx="6189784" cy="6189784"/>
          </a:xfrm>
          <a:prstGeom prst="frame">
            <a:avLst>
              <a:gd name="adj1" fmla="val 7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55B143A5-C0B8-4825-AEA5-97D5345BBB1E}"/>
              </a:ext>
            </a:extLst>
          </p:cNvPr>
          <p:cNvSpPr txBox="1"/>
          <p:nvPr/>
        </p:nvSpPr>
        <p:spPr>
          <a:xfrm>
            <a:off x="5668108" y="928385"/>
            <a:ext cx="3774887" cy="2550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dirty="0">
                <a:solidFill>
                  <a:srgbClr val="FF0000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EC8A497-A56A-4D37-A1CF-0AE543A464E8}"/>
              </a:ext>
            </a:extLst>
          </p:cNvPr>
          <p:cNvSpPr txBox="1"/>
          <p:nvPr/>
        </p:nvSpPr>
        <p:spPr>
          <a:xfrm>
            <a:off x="640462" y="3962763"/>
            <a:ext cx="4359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8AC2F80-650D-4513-968C-C496A4538589}"/>
              </a:ext>
            </a:extLst>
          </p:cNvPr>
          <p:cNvSpPr txBox="1"/>
          <p:nvPr/>
        </p:nvSpPr>
        <p:spPr>
          <a:xfrm>
            <a:off x="2110561" y="5743384"/>
            <a:ext cx="1235187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1B96332-4E6E-44F1-8C2E-85C612B8FD30}"/>
              </a:ext>
            </a:extLst>
          </p:cNvPr>
          <p:cNvSpPr txBox="1"/>
          <p:nvPr/>
        </p:nvSpPr>
        <p:spPr>
          <a:xfrm>
            <a:off x="640462" y="4611822"/>
            <a:ext cx="4272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DB2ABEC-A980-4242-946A-F3B386FAEBBD}"/>
              </a:ext>
            </a:extLst>
          </p:cNvPr>
          <p:cNvSpPr txBox="1"/>
          <p:nvPr/>
        </p:nvSpPr>
        <p:spPr>
          <a:xfrm>
            <a:off x="658970" y="5743384"/>
            <a:ext cx="1130489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anose="00000400000000000000" pitchFamily="2" charset="-78"/>
              </a:rPr>
              <a:t>نوین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anose="00000400000000000000" pitchFamily="2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12107B4-9556-4542-91D8-B61050C105C2}"/>
              </a:ext>
            </a:extLst>
          </p:cNvPr>
          <p:cNvSpPr txBox="1"/>
          <p:nvPr/>
        </p:nvSpPr>
        <p:spPr>
          <a:xfrm>
            <a:off x="3666851" y="5743384"/>
            <a:ext cx="1130489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طرح</a:t>
            </a:r>
            <a:endParaRPr lang="en-US" altLang="ko-KR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19A7EA-BEAA-418F-8EFE-6363227EE64B}"/>
              </a:ext>
            </a:extLst>
          </p:cNvPr>
          <p:cNvSpPr txBox="1"/>
          <p:nvPr/>
        </p:nvSpPr>
        <p:spPr>
          <a:xfrm>
            <a:off x="658969" y="520872"/>
            <a:ext cx="425354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4400" b="1" dirty="0">
                <a:latin typeface="+mj-lt"/>
                <a:cs typeface="B Nazanin" panose="00000400000000000000" pitchFamily="2" charset="-78"/>
              </a:rPr>
              <a:t>عالی</a:t>
            </a:r>
            <a:endParaRPr lang="en-US" altLang="ko-KR" sz="4400" b="1" dirty="0"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29C097-0A7B-426D-8A68-D03CA47C5BA6}"/>
              </a:ext>
            </a:extLst>
          </p:cNvPr>
          <p:cNvSpPr txBox="1"/>
          <p:nvPr/>
        </p:nvSpPr>
        <p:spPr>
          <a:xfrm>
            <a:off x="658969" y="1168034"/>
            <a:ext cx="425354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fa-IR" altLang="ko-KR" sz="3200" b="1" dirty="0">
                <a:cs typeface="B Nazanin" panose="00000400000000000000" pitchFamily="2" charset="-78"/>
              </a:rPr>
              <a:t>ارائه</a:t>
            </a:r>
            <a:endParaRPr lang="ko-KR" altLang="en-US" sz="3200" b="1" dirty="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93C2EE-E831-43C5-AC3F-FB939AF06939}"/>
              </a:ext>
            </a:extLst>
          </p:cNvPr>
          <p:cNvSpPr txBox="1"/>
          <p:nvPr/>
        </p:nvSpPr>
        <p:spPr>
          <a:xfrm>
            <a:off x="658969" y="1732502"/>
            <a:ext cx="4253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rtl="1"/>
            <a:r>
              <a:rPr lang="fa-IR" altLang="ko-KR" sz="1400" b="0" dirty="0">
                <a:ea typeface="FZShuTi" pitchFamily="2" charset="-122"/>
                <a:cs typeface="B Nazanin" panose="00000400000000000000" pitchFamily="2" charset="-78"/>
              </a:rPr>
              <a:t>آسان برای تغییر رنگ، عکس.</a:t>
            </a:r>
            <a:endParaRPr lang="ko-KR" altLang="en-US" sz="1400" b="0" dirty="0">
              <a:cs typeface="B Nazanin" panose="00000400000000000000" pitchFamily="2" charset="-78"/>
            </a:endParaRPr>
          </a:p>
        </p:txBody>
      </p:sp>
      <p:sp>
        <p:nvSpPr>
          <p:cNvPr id="2" name="Freeform 4">
            <a:extLst>
              <a:ext uri="{FF2B5EF4-FFF2-40B4-BE49-F238E27FC236}">
                <a16:creationId xmlns:a16="http://schemas.microsoft.com/office/drawing/2014/main" id="{61E71A7C-A119-25F0-BBEE-C5DAA7DC06B9}"/>
              </a:ext>
            </a:extLst>
          </p:cNvPr>
          <p:cNvSpPr/>
          <p:nvPr/>
        </p:nvSpPr>
        <p:spPr>
          <a:xfrm>
            <a:off x="1879745" y="2274464"/>
            <a:ext cx="1373466" cy="1598319"/>
          </a:xfrm>
          <a:custGeom>
            <a:avLst/>
            <a:gdLst/>
            <a:ahLst/>
            <a:cxnLst/>
            <a:rect l="l" t="t" r="r" b="b"/>
            <a:pathLst>
              <a:path w="2944620" h="3694140">
                <a:moveTo>
                  <a:pt x="0" y="0"/>
                </a:moveTo>
                <a:lnTo>
                  <a:pt x="2944620" y="0"/>
                </a:lnTo>
                <a:lnTo>
                  <a:pt x="2944620" y="3694140"/>
                </a:lnTo>
                <a:lnTo>
                  <a:pt x="0" y="36941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5446646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4362EF8-E3E3-4F1C-B04B-CAB308B6274C}"/>
              </a:ext>
            </a:extLst>
          </p:cNvPr>
          <p:cNvSpPr/>
          <p:nvPr/>
        </p:nvSpPr>
        <p:spPr>
          <a:xfrm>
            <a:off x="2063181" y="2669398"/>
            <a:ext cx="792088" cy="792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53F40C8-8010-4108-9F73-2A5D4A82ACEE}"/>
              </a:ext>
            </a:extLst>
          </p:cNvPr>
          <p:cNvSpPr/>
          <p:nvPr/>
        </p:nvSpPr>
        <p:spPr>
          <a:xfrm>
            <a:off x="9350920" y="2669398"/>
            <a:ext cx="792088" cy="792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00ACF17-5B62-4CCD-9969-2CD787F39748}"/>
              </a:ext>
            </a:extLst>
          </p:cNvPr>
          <p:cNvSpPr/>
          <p:nvPr/>
        </p:nvSpPr>
        <p:spPr>
          <a:xfrm>
            <a:off x="9350920" y="4193556"/>
            <a:ext cx="792088" cy="79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C365984-D2D0-4F97-94B8-3E6E3E66E63B}"/>
              </a:ext>
            </a:extLst>
          </p:cNvPr>
          <p:cNvSpPr/>
          <p:nvPr/>
        </p:nvSpPr>
        <p:spPr>
          <a:xfrm>
            <a:off x="2063181" y="4193556"/>
            <a:ext cx="792088" cy="79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11D823-0061-4D02-A486-14D3049A8C20}"/>
              </a:ext>
            </a:extLst>
          </p:cNvPr>
          <p:cNvGrpSpPr/>
          <p:nvPr/>
        </p:nvGrpSpPr>
        <p:grpSpPr>
          <a:xfrm>
            <a:off x="4051882" y="1920646"/>
            <a:ext cx="4068312" cy="4173038"/>
            <a:chOff x="2527882" y="1769366"/>
            <a:chExt cx="4068312" cy="4173038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6197318D-8121-4894-B822-57F602A99361}"/>
                </a:ext>
              </a:extLst>
            </p:cNvPr>
            <p:cNvSpPr/>
            <p:nvPr/>
          </p:nvSpPr>
          <p:spPr>
            <a:xfrm>
              <a:off x="2527882" y="3860800"/>
              <a:ext cx="2044119" cy="2024231"/>
            </a:xfrm>
            <a:custGeom>
              <a:avLst/>
              <a:gdLst/>
              <a:ahLst/>
              <a:cxnLst/>
              <a:rect l="l" t="t" r="r" b="b"/>
              <a:pathLst>
                <a:path w="2044119" h="2024231">
                  <a:moveTo>
                    <a:pt x="366464" y="0"/>
                  </a:moveTo>
                  <a:lnTo>
                    <a:pt x="556662" y="0"/>
                  </a:lnTo>
                  <a:cubicBezTo>
                    <a:pt x="561251" y="574041"/>
                    <a:pt x="908815" y="1117284"/>
                    <a:pt x="1480062" y="1349474"/>
                  </a:cubicBezTo>
                  <a:cubicBezTo>
                    <a:pt x="1664906" y="1424606"/>
                    <a:pt x="1856123" y="1460241"/>
                    <a:pt x="2044119" y="1459681"/>
                  </a:cubicBezTo>
                  <a:lnTo>
                    <a:pt x="2044119" y="1643731"/>
                  </a:lnTo>
                  <a:cubicBezTo>
                    <a:pt x="1976201" y="1643868"/>
                    <a:pt x="1907852" y="1639074"/>
                    <a:pt x="1839496" y="1629946"/>
                  </a:cubicBezTo>
                  <a:lnTo>
                    <a:pt x="1546504" y="2024231"/>
                  </a:lnTo>
                  <a:lnTo>
                    <a:pt x="955093" y="1783846"/>
                  </a:lnTo>
                  <a:lnTo>
                    <a:pt x="1025507" y="1299093"/>
                  </a:lnTo>
                  <a:cubicBezTo>
                    <a:pt x="905134" y="1209445"/>
                    <a:pt x="799404" y="1105116"/>
                    <a:pt x="713898" y="986746"/>
                  </a:cubicBezTo>
                  <a:lnTo>
                    <a:pt x="719682" y="1004573"/>
                  </a:lnTo>
                  <a:lnTo>
                    <a:pt x="195230" y="1037088"/>
                  </a:lnTo>
                  <a:lnTo>
                    <a:pt x="0" y="435261"/>
                  </a:lnTo>
                  <a:lnTo>
                    <a:pt x="381694" y="2021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9" name="Oval 21">
              <a:extLst>
                <a:ext uri="{FF2B5EF4-FFF2-40B4-BE49-F238E27FC236}">
                  <a16:creationId xmlns:a16="http://schemas.microsoft.com/office/drawing/2014/main" id="{78B0C82D-1DB1-47F0-B784-D8CB8B58D5C0}"/>
                </a:ext>
              </a:extLst>
            </p:cNvPr>
            <p:cNvSpPr/>
            <p:nvPr/>
          </p:nvSpPr>
          <p:spPr>
            <a:xfrm rot="437364">
              <a:off x="4621552" y="3784736"/>
              <a:ext cx="1916761" cy="2157668"/>
            </a:xfrm>
            <a:custGeom>
              <a:avLst/>
              <a:gdLst/>
              <a:ahLst/>
              <a:cxnLst/>
              <a:rect l="l" t="t" r="r" b="b"/>
              <a:pathLst>
                <a:path w="1916761" h="2157668">
                  <a:moveTo>
                    <a:pt x="1708415" y="144041"/>
                  </a:moveTo>
                  <a:lnTo>
                    <a:pt x="1725767" y="154715"/>
                  </a:lnTo>
                  <a:lnTo>
                    <a:pt x="1708415" y="150430"/>
                  </a:lnTo>
                  <a:close/>
                  <a:moveTo>
                    <a:pt x="1300025" y="24192"/>
                  </a:moveTo>
                  <a:lnTo>
                    <a:pt x="1489147" y="0"/>
                  </a:lnTo>
                  <a:cubicBezTo>
                    <a:pt x="1500273" y="82796"/>
                    <a:pt x="1504062" y="167059"/>
                    <a:pt x="1500308" y="252054"/>
                  </a:cubicBezTo>
                  <a:lnTo>
                    <a:pt x="1916761" y="480508"/>
                  </a:lnTo>
                  <a:lnTo>
                    <a:pt x="1751401" y="1090339"/>
                  </a:lnTo>
                  <a:lnTo>
                    <a:pt x="1246060" y="1081941"/>
                  </a:lnTo>
                  <a:cubicBezTo>
                    <a:pt x="1182167" y="1187433"/>
                    <a:pt x="1104758" y="1282578"/>
                    <a:pt x="1018020" y="1367515"/>
                  </a:cubicBezTo>
                  <a:lnTo>
                    <a:pt x="1183977" y="1795543"/>
                  </a:lnTo>
                  <a:lnTo>
                    <a:pt x="660625" y="2157668"/>
                  </a:lnTo>
                  <a:lnTo>
                    <a:pt x="452734" y="1979318"/>
                  </a:lnTo>
                  <a:lnTo>
                    <a:pt x="452343" y="1979754"/>
                  </a:lnTo>
                  <a:lnTo>
                    <a:pt x="407306" y="1940346"/>
                  </a:lnTo>
                  <a:lnTo>
                    <a:pt x="263664" y="1817114"/>
                  </a:lnTo>
                  <a:lnTo>
                    <a:pt x="265236" y="1816026"/>
                  </a:lnTo>
                  <a:lnTo>
                    <a:pt x="248277" y="1801186"/>
                  </a:lnTo>
                  <a:cubicBezTo>
                    <a:pt x="175016" y="1821669"/>
                    <a:pt x="99852" y="1836107"/>
                    <a:pt x="23294" y="1843500"/>
                  </a:cubicBezTo>
                  <a:lnTo>
                    <a:pt x="0" y="1661401"/>
                  </a:lnTo>
                  <a:cubicBezTo>
                    <a:pt x="586249" y="1594555"/>
                    <a:pt x="1099236" y="1182477"/>
                    <a:pt x="1261282" y="584868"/>
                  </a:cubicBezTo>
                  <a:cubicBezTo>
                    <a:pt x="1312404" y="396331"/>
                    <a:pt x="1323933" y="206529"/>
                    <a:pt x="1300025" y="241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0" name="Oval 21">
              <a:extLst>
                <a:ext uri="{FF2B5EF4-FFF2-40B4-BE49-F238E27FC236}">
                  <a16:creationId xmlns:a16="http://schemas.microsoft.com/office/drawing/2014/main" id="{A3E335BB-755B-4BF5-83BD-E41AF5524A35}"/>
                </a:ext>
              </a:extLst>
            </p:cNvPr>
            <p:cNvSpPr/>
            <p:nvPr/>
          </p:nvSpPr>
          <p:spPr>
            <a:xfrm rot="437364">
              <a:off x="2587685" y="1769366"/>
              <a:ext cx="1903947" cy="2166804"/>
            </a:xfrm>
            <a:custGeom>
              <a:avLst/>
              <a:gdLst/>
              <a:ahLst/>
              <a:cxnLst/>
              <a:rect l="l" t="t" r="r" b="b"/>
              <a:pathLst>
                <a:path w="1903947" h="2166804">
                  <a:moveTo>
                    <a:pt x="1248722" y="0"/>
                  </a:moveTo>
                  <a:lnTo>
                    <a:pt x="1627097" y="360618"/>
                  </a:lnTo>
                  <a:lnTo>
                    <a:pt x="1623294" y="362966"/>
                  </a:lnTo>
                  <a:cubicBezTo>
                    <a:pt x="1706758" y="337014"/>
                    <a:pt x="1792834" y="318893"/>
                    <a:pt x="1880669" y="309126"/>
                  </a:cubicBezTo>
                  <a:lnTo>
                    <a:pt x="1903947" y="491102"/>
                  </a:lnTo>
                  <a:cubicBezTo>
                    <a:pt x="1322097" y="562522"/>
                    <a:pt x="814151" y="973268"/>
                    <a:pt x="653054" y="1567381"/>
                  </a:cubicBezTo>
                  <a:cubicBezTo>
                    <a:pt x="600572" y="1760932"/>
                    <a:pt x="589817" y="1955818"/>
                    <a:pt x="615630" y="2142672"/>
                  </a:cubicBezTo>
                  <a:lnTo>
                    <a:pt x="426969" y="2166804"/>
                  </a:lnTo>
                  <a:cubicBezTo>
                    <a:pt x="416234" y="2094458"/>
                    <a:pt x="410995" y="2020927"/>
                    <a:pt x="410980" y="1946726"/>
                  </a:cubicBezTo>
                  <a:lnTo>
                    <a:pt x="0" y="1721274"/>
                  </a:lnTo>
                  <a:lnTo>
                    <a:pt x="165358" y="1111442"/>
                  </a:lnTo>
                  <a:lnTo>
                    <a:pt x="636319" y="1119271"/>
                  </a:lnTo>
                  <a:cubicBezTo>
                    <a:pt x="700213" y="1007851"/>
                    <a:pt x="777366" y="906262"/>
                    <a:pt x="864645" y="815331"/>
                  </a:cubicBezTo>
                  <a:lnTo>
                    <a:pt x="706904" y="3345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11" name="Rectangle 15">
              <a:extLst>
                <a:ext uri="{FF2B5EF4-FFF2-40B4-BE49-F238E27FC236}">
                  <a16:creationId xmlns:a16="http://schemas.microsoft.com/office/drawing/2014/main" id="{D9A027EF-60F6-44BA-86FC-8633EDA07393}"/>
                </a:ext>
              </a:extLst>
            </p:cNvPr>
            <p:cNvSpPr/>
            <p:nvPr/>
          </p:nvSpPr>
          <p:spPr>
            <a:xfrm>
              <a:off x="4555381" y="1792645"/>
              <a:ext cx="2040813" cy="2068155"/>
            </a:xfrm>
            <a:custGeom>
              <a:avLst/>
              <a:gdLst/>
              <a:ahLst/>
              <a:cxnLst/>
              <a:rect l="l" t="t" r="r" b="b"/>
              <a:pathLst>
                <a:path w="2040813" h="2068155">
                  <a:moveTo>
                    <a:pt x="520053" y="0"/>
                  </a:moveTo>
                  <a:lnTo>
                    <a:pt x="1111462" y="240384"/>
                  </a:lnTo>
                  <a:lnTo>
                    <a:pt x="1036786" y="754460"/>
                  </a:lnTo>
                  <a:lnTo>
                    <a:pt x="1021317" y="748171"/>
                  </a:lnTo>
                  <a:cubicBezTo>
                    <a:pt x="1142506" y="837417"/>
                    <a:pt x="1249045" y="941474"/>
                    <a:pt x="1335290" y="1059739"/>
                  </a:cubicBezTo>
                  <a:lnTo>
                    <a:pt x="1814020" y="1005063"/>
                  </a:lnTo>
                  <a:lnTo>
                    <a:pt x="2040813" y="1596059"/>
                  </a:lnTo>
                  <a:lnTo>
                    <a:pt x="1672411" y="1848385"/>
                  </a:lnTo>
                  <a:cubicBezTo>
                    <a:pt x="1682906" y="1920885"/>
                    <a:pt x="1688379" y="1994315"/>
                    <a:pt x="1687912" y="2068155"/>
                  </a:cubicBezTo>
                  <a:lnTo>
                    <a:pt x="1497249" y="2068155"/>
                  </a:lnTo>
                  <a:cubicBezTo>
                    <a:pt x="1499106" y="1488724"/>
                    <a:pt x="1150503" y="938186"/>
                    <a:pt x="574393" y="704018"/>
                  </a:cubicBezTo>
                  <a:cubicBezTo>
                    <a:pt x="467666" y="660637"/>
                    <a:pt x="358815" y="630425"/>
                    <a:pt x="249685" y="612618"/>
                  </a:cubicBezTo>
                  <a:cubicBezTo>
                    <a:pt x="213308" y="606683"/>
                    <a:pt x="176901" y="602126"/>
                    <a:pt x="140531" y="598919"/>
                  </a:cubicBezTo>
                  <a:cubicBezTo>
                    <a:pt x="93574" y="594779"/>
                    <a:pt x="46680" y="592889"/>
                    <a:pt x="0" y="593905"/>
                  </a:cubicBezTo>
                  <a:lnTo>
                    <a:pt x="0" y="409496"/>
                  </a:lnTo>
                  <a:cubicBezTo>
                    <a:pt x="74584" y="408781"/>
                    <a:pt x="149703" y="413983"/>
                    <a:pt x="224810" y="424420"/>
                  </a:cubicBezTo>
                  <a:lnTo>
                    <a:pt x="209339" y="4181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54838BDB-78C9-4794-A97C-0705044498F5}"/>
              </a:ext>
            </a:extLst>
          </p:cNvPr>
          <p:cNvSpPr/>
          <p:nvPr/>
        </p:nvSpPr>
        <p:spPr>
          <a:xfrm>
            <a:off x="4971456" y="2892582"/>
            <a:ext cx="2229169" cy="2229169"/>
          </a:xfrm>
          <a:prstGeom prst="ellipse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AD8D1E-31DA-4C46-A886-33650C157319}"/>
              </a:ext>
            </a:extLst>
          </p:cNvPr>
          <p:cNvSpPr txBox="1"/>
          <p:nvPr/>
        </p:nvSpPr>
        <p:spPr>
          <a:xfrm>
            <a:off x="5365422" y="4341462"/>
            <a:ext cx="14279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را اینجا بنویسید</a:t>
            </a:r>
            <a:endParaRPr lang="ko-KR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49999F5-41A2-4363-9382-34B5571ED4EC}"/>
              </a:ext>
            </a:extLst>
          </p:cNvPr>
          <p:cNvGrpSpPr/>
          <p:nvPr/>
        </p:nvGrpSpPr>
        <p:grpSpPr>
          <a:xfrm>
            <a:off x="914400" y="5198583"/>
            <a:ext cx="3089650" cy="1117273"/>
            <a:chOff x="803640" y="3362835"/>
            <a:chExt cx="2059657" cy="111727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5E5BCA4-E702-4251-A909-9EFAFF3BE3DB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0988EA-F759-4CA9-B778-11CCEEA0BA48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A2A7C9F-1649-48F0-9BC0-6B34BFB3519B}"/>
              </a:ext>
            </a:extLst>
          </p:cNvPr>
          <p:cNvGrpSpPr/>
          <p:nvPr/>
        </p:nvGrpSpPr>
        <p:grpSpPr>
          <a:xfrm>
            <a:off x="8202140" y="5198583"/>
            <a:ext cx="3089650" cy="1117273"/>
            <a:chOff x="803640" y="3362835"/>
            <a:chExt cx="2059657" cy="111727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01B335-A283-4D4C-B76B-15ED17390119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C50B21A-2BC2-4B51-AAAF-32439C010BA7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F08F97F-CC96-4532-91C4-C70B06DDE118}"/>
              </a:ext>
            </a:extLst>
          </p:cNvPr>
          <p:cNvGrpSpPr/>
          <p:nvPr/>
        </p:nvGrpSpPr>
        <p:grpSpPr>
          <a:xfrm>
            <a:off x="8206530" y="1364147"/>
            <a:ext cx="3089650" cy="1117273"/>
            <a:chOff x="803640" y="3362835"/>
            <a:chExt cx="2059657" cy="111727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3C59261-F70E-4D0F-A631-1D681F3A0761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D3E9BD1-0965-488E-AC1B-98A36E1ABE8A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EA89DBA-4F67-47F5-9ACC-8107986C6C7F}"/>
              </a:ext>
            </a:extLst>
          </p:cNvPr>
          <p:cNvGrpSpPr/>
          <p:nvPr/>
        </p:nvGrpSpPr>
        <p:grpSpPr>
          <a:xfrm>
            <a:off x="962232" y="1260540"/>
            <a:ext cx="3089650" cy="1117273"/>
            <a:chOff x="803640" y="3362835"/>
            <a:chExt cx="2059657" cy="111727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9DFFEBF-DCA0-4CDB-9289-3F10BBBFDF47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D80E282-6051-48C1-9D22-C32924B3CBE0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Donut 2">
            <a:extLst>
              <a:ext uri="{FF2B5EF4-FFF2-40B4-BE49-F238E27FC236}">
                <a16:creationId xmlns:a16="http://schemas.microsoft.com/office/drawing/2014/main" id="{02043B42-7927-4089-BD3F-E8EA7E5B3827}"/>
              </a:ext>
            </a:extLst>
          </p:cNvPr>
          <p:cNvSpPr/>
          <p:nvPr/>
        </p:nvSpPr>
        <p:spPr>
          <a:xfrm>
            <a:off x="4733980" y="2655106"/>
            <a:ext cx="2704121" cy="2704121"/>
          </a:xfrm>
          <a:prstGeom prst="donut">
            <a:avLst>
              <a:gd name="adj" fmla="val 386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623682D8-78B9-49F5-B8FC-F7D515E2C56D}"/>
              </a:ext>
            </a:extLst>
          </p:cNvPr>
          <p:cNvSpPr/>
          <p:nvPr/>
        </p:nvSpPr>
        <p:spPr>
          <a:xfrm flipH="1">
            <a:off x="2273090" y="443421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8" name="Teardrop 1">
            <a:extLst>
              <a:ext uri="{FF2B5EF4-FFF2-40B4-BE49-F238E27FC236}">
                <a16:creationId xmlns:a16="http://schemas.microsoft.com/office/drawing/2014/main" id="{378C8268-5CEE-4334-A6AB-938539C083F9}"/>
              </a:ext>
            </a:extLst>
          </p:cNvPr>
          <p:cNvSpPr/>
          <p:nvPr/>
        </p:nvSpPr>
        <p:spPr>
          <a:xfrm rot="18805991">
            <a:off x="2278292" y="2890530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Rectangle 36">
            <a:extLst>
              <a:ext uri="{FF2B5EF4-FFF2-40B4-BE49-F238E27FC236}">
                <a16:creationId xmlns:a16="http://schemas.microsoft.com/office/drawing/2014/main" id="{A23D1EC5-16E0-4897-8EC7-D7477FB50A68}"/>
              </a:ext>
            </a:extLst>
          </p:cNvPr>
          <p:cNvSpPr/>
          <p:nvPr/>
        </p:nvSpPr>
        <p:spPr>
          <a:xfrm>
            <a:off x="9553150" y="2909298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0" name="Chord 15">
            <a:extLst>
              <a:ext uri="{FF2B5EF4-FFF2-40B4-BE49-F238E27FC236}">
                <a16:creationId xmlns:a16="http://schemas.microsoft.com/office/drawing/2014/main" id="{B7747C17-4661-48AB-9F07-833A32786940}"/>
              </a:ext>
            </a:extLst>
          </p:cNvPr>
          <p:cNvSpPr/>
          <p:nvPr/>
        </p:nvSpPr>
        <p:spPr>
          <a:xfrm>
            <a:off x="9647402" y="4395152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B3D007A-D82A-49D7-B3B8-18453E891372}"/>
              </a:ext>
            </a:extLst>
          </p:cNvPr>
          <p:cNvGrpSpPr/>
          <p:nvPr/>
        </p:nvGrpSpPr>
        <p:grpSpPr>
          <a:xfrm>
            <a:off x="5275903" y="3456149"/>
            <a:ext cx="1689597" cy="840075"/>
            <a:chOff x="6670497" y="4267516"/>
            <a:chExt cx="4190656" cy="2083613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03E3A74-7550-42F6-B91B-C021B5D15F86}"/>
                </a:ext>
              </a:extLst>
            </p:cNvPr>
            <p:cNvSpPr/>
            <p:nvPr/>
          </p:nvSpPr>
          <p:spPr>
            <a:xfrm>
              <a:off x="6670497" y="4910589"/>
              <a:ext cx="2028518" cy="1440540"/>
            </a:xfrm>
            <a:custGeom>
              <a:avLst/>
              <a:gdLst>
                <a:gd name="connsiteX0" fmla="*/ 1359605 w 2028518"/>
                <a:gd name="connsiteY0" fmla="*/ 1366447 h 1440540"/>
                <a:gd name="connsiteX1" fmla="*/ 1359605 w 2028518"/>
                <a:gd name="connsiteY1" fmla="*/ 1406271 h 1440540"/>
                <a:gd name="connsiteX2" fmla="*/ 1942246 w 2028518"/>
                <a:gd name="connsiteY2" fmla="*/ 1406271 h 1440540"/>
                <a:gd name="connsiteX3" fmla="*/ 1942246 w 2028518"/>
                <a:gd name="connsiteY3" fmla="*/ 1366447 h 1440540"/>
                <a:gd name="connsiteX4" fmla="*/ 1359605 w 2028518"/>
                <a:gd name="connsiteY4" fmla="*/ 1305350 h 1440540"/>
                <a:gd name="connsiteX5" fmla="*/ 1359605 w 2028518"/>
                <a:gd name="connsiteY5" fmla="*/ 1345174 h 1440540"/>
                <a:gd name="connsiteX6" fmla="*/ 1942246 w 2028518"/>
                <a:gd name="connsiteY6" fmla="*/ 1345174 h 1440540"/>
                <a:gd name="connsiteX7" fmla="*/ 1942246 w 2028518"/>
                <a:gd name="connsiteY7" fmla="*/ 1305350 h 1440540"/>
                <a:gd name="connsiteX8" fmla="*/ 1359605 w 2028518"/>
                <a:gd name="connsiteY8" fmla="*/ 1244254 h 1440540"/>
                <a:gd name="connsiteX9" fmla="*/ 1359605 w 2028518"/>
                <a:gd name="connsiteY9" fmla="*/ 1284078 h 1440540"/>
                <a:gd name="connsiteX10" fmla="*/ 1942246 w 2028518"/>
                <a:gd name="connsiteY10" fmla="*/ 1284078 h 1440540"/>
                <a:gd name="connsiteX11" fmla="*/ 1942246 w 2028518"/>
                <a:gd name="connsiteY11" fmla="*/ 1244254 h 1440540"/>
                <a:gd name="connsiteX12" fmla="*/ 1359605 w 2028518"/>
                <a:gd name="connsiteY12" fmla="*/ 1183157 h 1440540"/>
                <a:gd name="connsiteX13" fmla="*/ 1359605 w 2028518"/>
                <a:gd name="connsiteY13" fmla="*/ 1222981 h 1440540"/>
                <a:gd name="connsiteX14" fmla="*/ 1942246 w 2028518"/>
                <a:gd name="connsiteY14" fmla="*/ 1222981 h 1440540"/>
                <a:gd name="connsiteX15" fmla="*/ 1942246 w 2028518"/>
                <a:gd name="connsiteY15" fmla="*/ 1183157 h 1440540"/>
                <a:gd name="connsiteX16" fmla="*/ 1003047 w 2028518"/>
                <a:gd name="connsiteY16" fmla="*/ 821458 h 1440540"/>
                <a:gd name="connsiteX17" fmla="*/ 1003047 w 2028518"/>
                <a:gd name="connsiteY17" fmla="*/ 1439143 h 1440540"/>
                <a:gd name="connsiteX18" fmla="*/ 1259865 w 2028518"/>
                <a:gd name="connsiteY18" fmla="*/ 1439143 h 1440540"/>
                <a:gd name="connsiteX19" fmla="*/ 1259865 w 2028518"/>
                <a:gd name="connsiteY19" fmla="*/ 821458 h 1440540"/>
                <a:gd name="connsiteX20" fmla="*/ 640721 w 2028518"/>
                <a:gd name="connsiteY20" fmla="*/ 818736 h 1440540"/>
                <a:gd name="connsiteX21" fmla="*/ 640721 w 2028518"/>
                <a:gd name="connsiteY21" fmla="*/ 1436421 h 1440540"/>
                <a:gd name="connsiteX22" fmla="*/ 860983 w 2028518"/>
                <a:gd name="connsiteY22" fmla="*/ 1436421 h 1440540"/>
                <a:gd name="connsiteX23" fmla="*/ 860983 w 2028518"/>
                <a:gd name="connsiteY23" fmla="*/ 818736 h 1440540"/>
                <a:gd name="connsiteX24" fmla="*/ 1818380 w 2028518"/>
                <a:gd name="connsiteY24" fmla="*/ 734607 h 1440540"/>
                <a:gd name="connsiteX25" fmla="*/ 1818380 w 2028518"/>
                <a:gd name="connsiteY25" fmla="*/ 807677 h 1440540"/>
                <a:gd name="connsiteX26" fmla="*/ 1916476 w 2028518"/>
                <a:gd name="connsiteY26" fmla="*/ 807677 h 1440540"/>
                <a:gd name="connsiteX27" fmla="*/ 1916476 w 2028518"/>
                <a:gd name="connsiteY27" fmla="*/ 734607 h 1440540"/>
                <a:gd name="connsiteX28" fmla="*/ 1634779 w 2028518"/>
                <a:gd name="connsiteY28" fmla="*/ 734607 h 1440540"/>
                <a:gd name="connsiteX29" fmla="*/ 1634779 w 2028518"/>
                <a:gd name="connsiteY29" fmla="*/ 807677 h 1440540"/>
                <a:gd name="connsiteX30" fmla="*/ 1732875 w 2028518"/>
                <a:gd name="connsiteY30" fmla="*/ 807677 h 1440540"/>
                <a:gd name="connsiteX31" fmla="*/ 1732875 w 2028518"/>
                <a:gd name="connsiteY31" fmla="*/ 734607 h 1440540"/>
                <a:gd name="connsiteX32" fmla="*/ 1451179 w 2028518"/>
                <a:gd name="connsiteY32" fmla="*/ 734607 h 1440540"/>
                <a:gd name="connsiteX33" fmla="*/ 1451179 w 2028518"/>
                <a:gd name="connsiteY33" fmla="*/ 807677 h 1440540"/>
                <a:gd name="connsiteX34" fmla="*/ 1549275 w 2028518"/>
                <a:gd name="connsiteY34" fmla="*/ 807677 h 1440540"/>
                <a:gd name="connsiteX35" fmla="*/ 1549275 w 2028518"/>
                <a:gd name="connsiteY35" fmla="*/ 734607 h 1440540"/>
                <a:gd name="connsiteX36" fmla="*/ 1818380 w 2028518"/>
                <a:gd name="connsiteY36" fmla="*/ 582994 h 1440540"/>
                <a:gd name="connsiteX37" fmla="*/ 1818380 w 2028518"/>
                <a:gd name="connsiteY37" fmla="*/ 656064 h 1440540"/>
                <a:gd name="connsiteX38" fmla="*/ 1916476 w 2028518"/>
                <a:gd name="connsiteY38" fmla="*/ 656064 h 1440540"/>
                <a:gd name="connsiteX39" fmla="*/ 1916476 w 2028518"/>
                <a:gd name="connsiteY39" fmla="*/ 582994 h 1440540"/>
                <a:gd name="connsiteX40" fmla="*/ 1634779 w 2028518"/>
                <a:gd name="connsiteY40" fmla="*/ 582994 h 1440540"/>
                <a:gd name="connsiteX41" fmla="*/ 1634779 w 2028518"/>
                <a:gd name="connsiteY41" fmla="*/ 656064 h 1440540"/>
                <a:gd name="connsiteX42" fmla="*/ 1732875 w 2028518"/>
                <a:gd name="connsiteY42" fmla="*/ 656064 h 1440540"/>
                <a:gd name="connsiteX43" fmla="*/ 1732875 w 2028518"/>
                <a:gd name="connsiteY43" fmla="*/ 582994 h 1440540"/>
                <a:gd name="connsiteX44" fmla="*/ 1451179 w 2028518"/>
                <a:gd name="connsiteY44" fmla="*/ 582994 h 1440540"/>
                <a:gd name="connsiteX45" fmla="*/ 1451179 w 2028518"/>
                <a:gd name="connsiteY45" fmla="*/ 656064 h 1440540"/>
                <a:gd name="connsiteX46" fmla="*/ 1549275 w 2028518"/>
                <a:gd name="connsiteY46" fmla="*/ 656064 h 1440540"/>
                <a:gd name="connsiteX47" fmla="*/ 1549275 w 2028518"/>
                <a:gd name="connsiteY47" fmla="*/ 582994 h 1440540"/>
                <a:gd name="connsiteX48" fmla="*/ 403424 w 2028518"/>
                <a:gd name="connsiteY48" fmla="*/ 499916 h 1440540"/>
                <a:gd name="connsiteX49" fmla="*/ 348620 w 2028518"/>
                <a:gd name="connsiteY49" fmla="*/ 554720 h 1440540"/>
                <a:gd name="connsiteX50" fmla="*/ 348620 w 2028518"/>
                <a:gd name="connsiteY50" fmla="*/ 1438886 h 1440540"/>
                <a:gd name="connsiteX51" fmla="*/ 458227 w 2028518"/>
                <a:gd name="connsiteY51" fmla="*/ 1438886 h 1440540"/>
                <a:gd name="connsiteX52" fmla="*/ 458228 w 2028518"/>
                <a:gd name="connsiteY52" fmla="*/ 554720 h 1440540"/>
                <a:gd name="connsiteX53" fmla="*/ 403424 w 2028518"/>
                <a:gd name="connsiteY53" fmla="*/ 499916 h 1440540"/>
                <a:gd name="connsiteX54" fmla="*/ 169200 w 2028518"/>
                <a:gd name="connsiteY54" fmla="*/ 496212 h 1440540"/>
                <a:gd name="connsiteX55" fmla="*/ 114396 w 2028518"/>
                <a:gd name="connsiteY55" fmla="*/ 551016 h 1440540"/>
                <a:gd name="connsiteX56" fmla="*/ 114396 w 2028518"/>
                <a:gd name="connsiteY56" fmla="*/ 1435182 h 1440540"/>
                <a:gd name="connsiteX57" fmla="*/ 224003 w 2028518"/>
                <a:gd name="connsiteY57" fmla="*/ 1435182 h 1440540"/>
                <a:gd name="connsiteX58" fmla="*/ 224004 w 2028518"/>
                <a:gd name="connsiteY58" fmla="*/ 551016 h 1440540"/>
                <a:gd name="connsiteX59" fmla="*/ 169200 w 2028518"/>
                <a:gd name="connsiteY59" fmla="*/ 496212 h 1440540"/>
                <a:gd name="connsiteX60" fmla="*/ 1818380 w 2028518"/>
                <a:gd name="connsiteY60" fmla="*/ 431380 h 1440540"/>
                <a:gd name="connsiteX61" fmla="*/ 1818380 w 2028518"/>
                <a:gd name="connsiteY61" fmla="*/ 504450 h 1440540"/>
                <a:gd name="connsiteX62" fmla="*/ 1916476 w 2028518"/>
                <a:gd name="connsiteY62" fmla="*/ 504450 h 1440540"/>
                <a:gd name="connsiteX63" fmla="*/ 1916476 w 2028518"/>
                <a:gd name="connsiteY63" fmla="*/ 431380 h 1440540"/>
                <a:gd name="connsiteX64" fmla="*/ 1634779 w 2028518"/>
                <a:gd name="connsiteY64" fmla="*/ 431380 h 1440540"/>
                <a:gd name="connsiteX65" fmla="*/ 1634779 w 2028518"/>
                <a:gd name="connsiteY65" fmla="*/ 504450 h 1440540"/>
                <a:gd name="connsiteX66" fmla="*/ 1732875 w 2028518"/>
                <a:gd name="connsiteY66" fmla="*/ 504450 h 1440540"/>
                <a:gd name="connsiteX67" fmla="*/ 1732875 w 2028518"/>
                <a:gd name="connsiteY67" fmla="*/ 431380 h 1440540"/>
                <a:gd name="connsiteX68" fmla="*/ 1451179 w 2028518"/>
                <a:gd name="connsiteY68" fmla="*/ 431380 h 1440540"/>
                <a:gd name="connsiteX69" fmla="*/ 1451179 w 2028518"/>
                <a:gd name="connsiteY69" fmla="*/ 504450 h 1440540"/>
                <a:gd name="connsiteX70" fmla="*/ 1549275 w 2028518"/>
                <a:gd name="connsiteY70" fmla="*/ 504450 h 1440540"/>
                <a:gd name="connsiteX71" fmla="*/ 1549275 w 2028518"/>
                <a:gd name="connsiteY71" fmla="*/ 431380 h 1440540"/>
                <a:gd name="connsiteX72" fmla="*/ 1254606 w 2028518"/>
                <a:gd name="connsiteY72" fmla="*/ 431380 h 1440540"/>
                <a:gd name="connsiteX73" fmla="*/ 1254606 w 2028518"/>
                <a:gd name="connsiteY73" fmla="*/ 504450 h 1440540"/>
                <a:gd name="connsiteX74" fmla="*/ 1352702 w 2028518"/>
                <a:gd name="connsiteY74" fmla="*/ 504450 h 1440540"/>
                <a:gd name="connsiteX75" fmla="*/ 1352702 w 2028518"/>
                <a:gd name="connsiteY75" fmla="*/ 431380 h 1440540"/>
                <a:gd name="connsiteX76" fmla="*/ 1071005 w 2028518"/>
                <a:gd name="connsiteY76" fmla="*/ 431380 h 1440540"/>
                <a:gd name="connsiteX77" fmla="*/ 1071005 w 2028518"/>
                <a:gd name="connsiteY77" fmla="*/ 504450 h 1440540"/>
                <a:gd name="connsiteX78" fmla="*/ 1169101 w 2028518"/>
                <a:gd name="connsiteY78" fmla="*/ 504450 h 1440540"/>
                <a:gd name="connsiteX79" fmla="*/ 1169101 w 2028518"/>
                <a:gd name="connsiteY79" fmla="*/ 431380 h 1440540"/>
                <a:gd name="connsiteX80" fmla="*/ 887405 w 2028518"/>
                <a:gd name="connsiteY80" fmla="*/ 431380 h 1440540"/>
                <a:gd name="connsiteX81" fmla="*/ 887405 w 2028518"/>
                <a:gd name="connsiteY81" fmla="*/ 504450 h 1440540"/>
                <a:gd name="connsiteX82" fmla="*/ 985501 w 2028518"/>
                <a:gd name="connsiteY82" fmla="*/ 504450 h 1440540"/>
                <a:gd name="connsiteX83" fmla="*/ 985501 w 2028518"/>
                <a:gd name="connsiteY83" fmla="*/ 431380 h 1440540"/>
                <a:gd name="connsiteX84" fmla="*/ 726849 w 2028518"/>
                <a:gd name="connsiteY84" fmla="*/ 431380 h 1440540"/>
                <a:gd name="connsiteX85" fmla="*/ 726849 w 2028518"/>
                <a:gd name="connsiteY85" fmla="*/ 504450 h 1440540"/>
                <a:gd name="connsiteX86" fmla="*/ 824945 w 2028518"/>
                <a:gd name="connsiteY86" fmla="*/ 504450 h 1440540"/>
                <a:gd name="connsiteX87" fmla="*/ 824945 w 2028518"/>
                <a:gd name="connsiteY87" fmla="*/ 431380 h 1440540"/>
                <a:gd name="connsiteX88" fmla="*/ 543248 w 2028518"/>
                <a:gd name="connsiteY88" fmla="*/ 431380 h 1440540"/>
                <a:gd name="connsiteX89" fmla="*/ 543248 w 2028518"/>
                <a:gd name="connsiteY89" fmla="*/ 504450 h 1440540"/>
                <a:gd name="connsiteX90" fmla="*/ 641344 w 2028518"/>
                <a:gd name="connsiteY90" fmla="*/ 504450 h 1440540"/>
                <a:gd name="connsiteX91" fmla="*/ 641344 w 2028518"/>
                <a:gd name="connsiteY91" fmla="*/ 431380 h 1440540"/>
                <a:gd name="connsiteX92" fmla="*/ 525663 w 2028518"/>
                <a:gd name="connsiteY92" fmla="*/ 0 h 1440540"/>
                <a:gd name="connsiteX93" fmla="*/ 525663 w 2028518"/>
                <a:gd name="connsiteY93" fmla="*/ 296929 h 1440540"/>
                <a:gd name="connsiteX94" fmla="*/ 1026614 w 2028518"/>
                <a:gd name="connsiteY94" fmla="*/ 0 h 1440540"/>
                <a:gd name="connsiteX95" fmla="*/ 1026614 w 2028518"/>
                <a:gd name="connsiteY95" fmla="*/ 296930 h 1440540"/>
                <a:gd name="connsiteX96" fmla="*/ 1527566 w 2028518"/>
                <a:gd name="connsiteY96" fmla="*/ 0 h 1440540"/>
                <a:gd name="connsiteX97" fmla="*/ 1527566 w 2028518"/>
                <a:gd name="connsiteY97" fmla="*/ 296930 h 1440540"/>
                <a:gd name="connsiteX98" fmla="*/ 2028518 w 2028518"/>
                <a:gd name="connsiteY98" fmla="*/ 0 h 1440540"/>
                <a:gd name="connsiteX99" fmla="*/ 2028518 w 2028518"/>
                <a:gd name="connsiteY99" fmla="*/ 311577 h 1440540"/>
                <a:gd name="connsiteX100" fmla="*/ 2028518 w 2028518"/>
                <a:gd name="connsiteY100" fmla="*/ 1440540 h 1440540"/>
                <a:gd name="connsiteX101" fmla="*/ 0 w 2028518"/>
                <a:gd name="connsiteY101" fmla="*/ 1440540 h 1440540"/>
                <a:gd name="connsiteX102" fmla="*/ 0 w 2028518"/>
                <a:gd name="connsiteY102" fmla="*/ 311577 h 144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028518" h="1440540">
                  <a:moveTo>
                    <a:pt x="1359605" y="1366447"/>
                  </a:moveTo>
                  <a:lnTo>
                    <a:pt x="1359605" y="1406271"/>
                  </a:lnTo>
                  <a:lnTo>
                    <a:pt x="1942246" y="1406271"/>
                  </a:lnTo>
                  <a:lnTo>
                    <a:pt x="1942246" y="1366447"/>
                  </a:lnTo>
                  <a:close/>
                  <a:moveTo>
                    <a:pt x="1359605" y="1305350"/>
                  </a:moveTo>
                  <a:lnTo>
                    <a:pt x="1359605" y="1345174"/>
                  </a:lnTo>
                  <a:lnTo>
                    <a:pt x="1942246" y="1345174"/>
                  </a:lnTo>
                  <a:lnTo>
                    <a:pt x="1942246" y="1305350"/>
                  </a:lnTo>
                  <a:close/>
                  <a:moveTo>
                    <a:pt x="1359605" y="1244254"/>
                  </a:moveTo>
                  <a:lnTo>
                    <a:pt x="1359605" y="1284078"/>
                  </a:lnTo>
                  <a:lnTo>
                    <a:pt x="1942246" y="1284078"/>
                  </a:lnTo>
                  <a:lnTo>
                    <a:pt x="1942246" y="1244254"/>
                  </a:lnTo>
                  <a:close/>
                  <a:moveTo>
                    <a:pt x="1359605" y="1183157"/>
                  </a:moveTo>
                  <a:lnTo>
                    <a:pt x="1359605" y="1222981"/>
                  </a:lnTo>
                  <a:lnTo>
                    <a:pt x="1942246" y="1222981"/>
                  </a:lnTo>
                  <a:lnTo>
                    <a:pt x="1942246" y="1183157"/>
                  </a:lnTo>
                  <a:close/>
                  <a:moveTo>
                    <a:pt x="1003047" y="821458"/>
                  </a:moveTo>
                  <a:lnTo>
                    <a:pt x="1003047" y="1439143"/>
                  </a:lnTo>
                  <a:lnTo>
                    <a:pt x="1259865" y="1439143"/>
                  </a:lnTo>
                  <a:lnTo>
                    <a:pt x="1259865" y="821458"/>
                  </a:lnTo>
                  <a:close/>
                  <a:moveTo>
                    <a:pt x="640721" y="818736"/>
                  </a:moveTo>
                  <a:lnTo>
                    <a:pt x="640721" y="1436421"/>
                  </a:lnTo>
                  <a:lnTo>
                    <a:pt x="860983" y="1436421"/>
                  </a:lnTo>
                  <a:lnTo>
                    <a:pt x="860983" y="818736"/>
                  </a:lnTo>
                  <a:close/>
                  <a:moveTo>
                    <a:pt x="1818380" y="734607"/>
                  </a:moveTo>
                  <a:lnTo>
                    <a:pt x="1818380" y="807677"/>
                  </a:lnTo>
                  <a:lnTo>
                    <a:pt x="1916476" y="807677"/>
                  </a:lnTo>
                  <a:lnTo>
                    <a:pt x="1916476" y="734607"/>
                  </a:lnTo>
                  <a:close/>
                  <a:moveTo>
                    <a:pt x="1634779" y="734607"/>
                  </a:moveTo>
                  <a:lnTo>
                    <a:pt x="1634779" y="807677"/>
                  </a:lnTo>
                  <a:lnTo>
                    <a:pt x="1732875" y="807677"/>
                  </a:lnTo>
                  <a:lnTo>
                    <a:pt x="1732875" y="734607"/>
                  </a:lnTo>
                  <a:close/>
                  <a:moveTo>
                    <a:pt x="1451179" y="734607"/>
                  </a:moveTo>
                  <a:lnTo>
                    <a:pt x="1451179" y="807677"/>
                  </a:lnTo>
                  <a:lnTo>
                    <a:pt x="1549275" y="807677"/>
                  </a:lnTo>
                  <a:lnTo>
                    <a:pt x="1549275" y="734607"/>
                  </a:lnTo>
                  <a:close/>
                  <a:moveTo>
                    <a:pt x="1818380" y="582994"/>
                  </a:moveTo>
                  <a:lnTo>
                    <a:pt x="1818380" y="656064"/>
                  </a:lnTo>
                  <a:lnTo>
                    <a:pt x="1916476" y="656064"/>
                  </a:lnTo>
                  <a:lnTo>
                    <a:pt x="1916476" y="582994"/>
                  </a:lnTo>
                  <a:close/>
                  <a:moveTo>
                    <a:pt x="1634779" y="582994"/>
                  </a:moveTo>
                  <a:lnTo>
                    <a:pt x="1634779" y="656064"/>
                  </a:lnTo>
                  <a:lnTo>
                    <a:pt x="1732875" y="656064"/>
                  </a:lnTo>
                  <a:lnTo>
                    <a:pt x="1732875" y="582994"/>
                  </a:lnTo>
                  <a:close/>
                  <a:moveTo>
                    <a:pt x="1451179" y="582994"/>
                  </a:moveTo>
                  <a:lnTo>
                    <a:pt x="1451179" y="656064"/>
                  </a:lnTo>
                  <a:lnTo>
                    <a:pt x="1549275" y="656064"/>
                  </a:lnTo>
                  <a:lnTo>
                    <a:pt x="1549275" y="582994"/>
                  </a:lnTo>
                  <a:close/>
                  <a:moveTo>
                    <a:pt x="403424" y="499916"/>
                  </a:moveTo>
                  <a:cubicBezTo>
                    <a:pt x="373157" y="499916"/>
                    <a:pt x="348620" y="524453"/>
                    <a:pt x="348620" y="554720"/>
                  </a:cubicBezTo>
                  <a:lnTo>
                    <a:pt x="348620" y="1438886"/>
                  </a:lnTo>
                  <a:lnTo>
                    <a:pt x="458227" y="1438886"/>
                  </a:lnTo>
                  <a:cubicBezTo>
                    <a:pt x="458227" y="1144164"/>
                    <a:pt x="458228" y="849442"/>
                    <a:pt x="458228" y="554720"/>
                  </a:cubicBezTo>
                  <a:cubicBezTo>
                    <a:pt x="458228" y="524453"/>
                    <a:pt x="433691" y="499916"/>
                    <a:pt x="403424" y="499916"/>
                  </a:cubicBezTo>
                  <a:close/>
                  <a:moveTo>
                    <a:pt x="169200" y="496212"/>
                  </a:moveTo>
                  <a:cubicBezTo>
                    <a:pt x="138933" y="496212"/>
                    <a:pt x="114396" y="520749"/>
                    <a:pt x="114396" y="551016"/>
                  </a:cubicBezTo>
                  <a:lnTo>
                    <a:pt x="114396" y="1435182"/>
                  </a:lnTo>
                  <a:lnTo>
                    <a:pt x="224003" y="1435182"/>
                  </a:lnTo>
                  <a:cubicBezTo>
                    <a:pt x="224003" y="1140460"/>
                    <a:pt x="224004" y="845738"/>
                    <a:pt x="224004" y="551016"/>
                  </a:cubicBezTo>
                  <a:cubicBezTo>
                    <a:pt x="224004" y="520749"/>
                    <a:pt x="199467" y="496212"/>
                    <a:pt x="169200" y="496212"/>
                  </a:cubicBezTo>
                  <a:close/>
                  <a:moveTo>
                    <a:pt x="1818380" y="431380"/>
                  </a:moveTo>
                  <a:lnTo>
                    <a:pt x="1818380" y="504450"/>
                  </a:lnTo>
                  <a:lnTo>
                    <a:pt x="1916476" y="504450"/>
                  </a:lnTo>
                  <a:lnTo>
                    <a:pt x="1916476" y="431380"/>
                  </a:lnTo>
                  <a:close/>
                  <a:moveTo>
                    <a:pt x="1634779" y="431380"/>
                  </a:moveTo>
                  <a:lnTo>
                    <a:pt x="1634779" y="504450"/>
                  </a:lnTo>
                  <a:lnTo>
                    <a:pt x="1732875" y="504450"/>
                  </a:lnTo>
                  <a:lnTo>
                    <a:pt x="1732875" y="431380"/>
                  </a:lnTo>
                  <a:close/>
                  <a:moveTo>
                    <a:pt x="1451179" y="431380"/>
                  </a:moveTo>
                  <a:lnTo>
                    <a:pt x="1451179" y="504450"/>
                  </a:lnTo>
                  <a:lnTo>
                    <a:pt x="1549275" y="504450"/>
                  </a:lnTo>
                  <a:lnTo>
                    <a:pt x="1549275" y="431380"/>
                  </a:lnTo>
                  <a:close/>
                  <a:moveTo>
                    <a:pt x="1254606" y="431380"/>
                  </a:moveTo>
                  <a:lnTo>
                    <a:pt x="1254606" y="504450"/>
                  </a:lnTo>
                  <a:lnTo>
                    <a:pt x="1352702" y="504450"/>
                  </a:lnTo>
                  <a:lnTo>
                    <a:pt x="1352702" y="431380"/>
                  </a:lnTo>
                  <a:close/>
                  <a:moveTo>
                    <a:pt x="1071005" y="431380"/>
                  </a:moveTo>
                  <a:lnTo>
                    <a:pt x="1071005" y="504450"/>
                  </a:lnTo>
                  <a:lnTo>
                    <a:pt x="1169101" y="504450"/>
                  </a:lnTo>
                  <a:lnTo>
                    <a:pt x="1169101" y="431380"/>
                  </a:lnTo>
                  <a:close/>
                  <a:moveTo>
                    <a:pt x="887405" y="431380"/>
                  </a:moveTo>
                  <a:lnTo>
                    <a:pt x="887405" y="504450"/>
                  </a:lnTo>
                  <a:lnTo>
                    <a:pt x="985501" y="504450"/>
                  </a:lnTo>
                  <a:lnTo>
                    <a:pt x="985501" y="431380"/>
                  </a:lnTo>
                  <a:close/>
                  <a:moveTo>
                    <a:pt x="726849" y="431380"/>
                  </a:moveTo>
                  <a:lnTo>
                    <a:pt x="726849" y="504450"/>
                  </a:lnTo>
                  <a:lnTo>
                    <a:pt x="824945" y="504450"/>
                  </a:lnTo>
                  <a:lnTo>
                    <a:pt x="824945" y="431380"/>
                  </a:lnTo>
                  <a:close/>
                  <a:moveTo>
                    <a:pt x="543248" y="431380"/>
                  </a:moveTo>
                  <a:lnTo>
                    <a:pt x="543248" y="504450"/>
                  </a:lnTo>
                  <a:lnTo>
                    <a:pt x="641344" y="504450"/>
                  </a:lnTo>
                  <a:lnTo>
                    <a:pt x="641344" y="431380"/>
                  </a:lnTo>
                  <a:close/>
                  <a:moveTo>
                    <a:pt x="525663" y="0"/>
                  </a:moveTo>
                  <a:lnTo>
                    <a:pt x="525663" y="296929"/>
                  </a:lnTo>
                  <a:lnTo>
                    <a:pt x="1026614" y="0"/>
                  </a:lnTo>
                  <a:lnTo>
                    <a:pt x="1026614" y="296930"/>
                  </a:lnTo>
                  <a:lnTo>
                    <a:pt x="1527566" y="0"/>
                  </a:lnTo>
                  <a:lnTo>
                    <a:pt x="1527566" y="296930"/>
                  </a:lnTo>
                  <a:lnTo>
                    <a:pt x="2028518" y="0"/>
                  </a:lnTo>
                  <a:lnTo>
                    <a:pt x="2028518" y="311577"/>
                  </a:lnTo>
                  <a:lnTo>
                    <a:pt x="2028518" y="1440540"/>
                  </a:lnTo>
                  <a:lnTo>
                    <a:pt x="0" y="1440540"/>
                  </a:lnTo>
                  <a:lnTo>
                    <a:pt x="0" y="3115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0E38D91-E45F-4EB9-8423-C4C5FA1698F8}"/>
                </a:ext>
              </a:extLst>
            </p:cNvPr>
            <p:cNvSpPr/>
            <p:nvPr/>
          </p:nvSpPr>
          <p:spPr>
            <a:xfrm>
              <a:off x="8698073" y="4267516"/>
              <a:ext cx="2163080" cy="2082019"/>
            </a:xfrm>
            <a:custGeom>
              <a:avLst/>
              <a:gdLst>
                <a:gd name="connsiteX0" fmla="*/ 1708938 w 2163080"/>
                <a:gd name="connsiteY0" fmla="*/ 2004560 h 2082019"/>
                <a:gd name="connsiteX1" fmla="*/ 1708938 w 2163080"/>
                <a:gd name="connsiteY1" fmla="*/ 2044384 h 2082019"/>
                <a:gd name="connsiteX2" fmla="*/ 2059441 w 2163080"/>
                <a:gd name="connsiteY2" fmla="*/ 2044384 h 2082019"/>
                <a:gd name="connsiteX3" fmla="*/ 2059441 w 2163080"/>
                <a:gd name="connsiteY3" fmla="*/ 2004560 h 2082019"/>
                <a:gd name="connsiteX4" fmla="*/ 1293406 w 2163080"/>
                <a:gd name="connsiteY4" fmla="*/ 2004560 h 2082019"/>
                <a:gd name="connsiteX5" fmla="*/ 1293406 w 2163080"/>
                <a:gd name="connsiteY5" fmla="*/ 2044384 h 2082019"/>
                <a:gd name="connsiteX6" fmla="*/ 1643909 w 2163080"/>
                <a:gd name="connsiteY6" fmla="*/ 2044384 h 2082019"/>
                <a:gd name="connsiteX7" fmla="*/ 1643909 w 2163080"/>
                <a:gd name="connsiteY7" fmla="*/ 2004560 h 2082019"/>
                <a:gd name="connsiteX8" fmla="*/ 1708938 w 2163080"/>
                <a:gd name="connsiteY8" fmla="*/ 1943463 h 2082019"/>
                <a:gd name="connsiteX9" fmla="*/ 1708938 w 2163080"/>
                <a:gd name="connsiteY9" fmla="*/ 1983287 h 2082019"/>
                <a:gd name="connsiteX10" fmla="*/ 2059441 w 2163080"/>
                <a:gd name="connsiteY10" fmla="*/ 1983287 h 2082019"/>
                <a:gd name="connsiteX11" fmla="*/ 2059441 w 2163080"/>
                <a:gd name="connsiteY11" fmla="*/ 1943463 h 2082019"/>
                <a:gd name="connsiteX12" fmla="*/ 1293406 w 2163080"/>
                <a:gd name="connsiteY12" fmla="*/ 1943463 h 2082019"/>
                <a:gd name="connsiteX13" fmla="*/ 1293406 w 2163080"/>
                <a:gd name="connsiteY13" fmla="*/ 1983287 h 2082019"/>
                <a:gd name="connsiteX14" fmla="*/ 1643909 w 2163080"/>
                <a:gd name="connsiteY14" fmla="*/ 1983287 h 2082019"/>
                <a:gd name="connsiteX15" fmla="*/ 1643909 w 2163080"/>
                <a:gd name="connsiteY15" fmla="*/ 1943463 h 2082019"/>
                <a:gd name="connsiteX16" fmla="*/ 1708938 w 2163080"/>
                <a:gd name="connsiteY16" fmla="*/ 1882367 h 2082019"/>
                <a:gd name="connsiteX17" fmla="*/ 1708938 w 2163080"/>
                <a:gd name="connsiteY17" fmla="*/ 1922191 h 2082019"/>
                <a:gd name="connsiteX18" fmla="*/ 2059441 w 2163080"/>
                <a:gd name="connsiteY18" fmla="*/ 1922191 h 2082019"/>
                <a:gd name="connsiteX19" fmla="*/ 2059441 w 2163080"/>
                <a:gd name="connsiteY19" fmla="*/ 1882367 h 2082019"/>
                <a:gd name="connsiteX20" fmla="*/ 1293406 w 2163080"/>
                <a:gd name="connsiteY20" fmla="*/ 1882367 h 2082019"/>
                <a:gd name="connsiteX21" fmla="*/ 1293406 w 2163080"/>
                <a:gd name="connsiteY21" fmla="*/ 1922191 h 2082019"/>
                <a:gd name="connsiteX22" fmla="*/ 1643909 w 2163080"/>
                <a:gd name="connsiteY22" fmla="*/ 1922191 h 2082019"/>
                <a:gd name="connsiteX23" fmla="*/ 1643909 w 2163080"/>
                <a:gd name="connsiteY23" fmla="*/ 1882367 h 2082019"/>
                <a:gd name="connsiteX24" fmla="*/ 1024178 w 2163080"/>
                <a:gd name="connsiteY24" fmla="*/ 1873675 h 2082019"/>
                <a:gd name="connsiteX25" fmla="*/ 1024178 w 2163080"/>
                <a:gd name="connsiteY25" fmla="*/ 1939321 h 2082019"/>
                <a:gd name="connsiteX26" fmla="*/ 1122274 w 2163080"/>
                <a:gd name="connsiteY26" fmla="*/ 1939321 h 2082019"/>
                <a:gd name="connsiteX27" fmla="*/ 1122274 w 2163080"/>
                <a:gd name="connsiteY27" fmla="*/ 1873675 h 2082019"/>
                <a:gd name="connsiteX28" fmla="*/ 840577 w 2163080"/>
                <a:gd name="connsiteY28" fmla="*/ 1873675 h 2082019"/>
                <a:gd name="connsiteX29" fmla="*/ 840577 w 2163080"/>
                <a:gd name="connsiteY29" fmla="*/ 1939321 h 2082019"/>
                <a:gd name="connsiteX30" fmla="*/ 938673 w 2163080"/>
                <a:gd name="connsiteY30" fmla="*/ 1939321 h 2082019"/>
                <a:gd name="connsiteX31" fmla="*/ 938673 w 2163080"/>
                <a:gd name="connsiteY31" fmla="*/ 1873675 h 2082019"/>
                <a:gd name="connsiteX32" fmla="*/ 656977 w 2163080"/>
                <a:gd name="connsiteY32" fmla="*/ 1873675 h 2082019"/>
                <a:gd name="connsiteX33" fmla="*/ 656977 w 2163080"/>
                <a:gd name="connsiteY33" fmla="*/ 1939321 h 2082019"/>
                <a:gd name="connsiteX34" fmla="*/ 755073 w 2163080"/>
                <a:gd name="connsiteY34" fmla="*/ 1939321 h 2082019"/>
                <a:gd name="connsiteX35" fmla="*/ 755073 w 2163080"/>
                <a:gd name="connsiteY35" fmla="*/ 1873675 h 2082019"/>
                <a:gd name="connsiteX36" fmla="*/ 1708938 w 2163080"/>
                <a:gd name="connsiteY36" fmla="*/ 1821270 h 2082019"/>
                <a:gd name="connsiteX37" fmla="*/ 1708938 w 2163080"/>
                <a:gd name="connsiteY37" fmla="*/ 1861094 h 2082019"/>
                <a:gd name="connsiteX38" fmla="*/ 2059441 w 2163080"/>
                <a:gd name="connsiteY38" fmla="*/ 1861094 h 2082019"/>
                <a:gd name="connsiteX39" fmla="*/ 2059441 w 2163080"/>
                <a:gd name="connsiteY39" fmla="*/ 1821270 h 2082019"/>
                <a:gd name="connsiteX40" fmla="*/ 1293406 w 2163080"/>
                <a:gd name="connsiteY40" fmla="*/ 1821270 h 2082019"/>
                <a:gd name="connsiteX41" fmla="*/ 1293406 w 2163080"/>
                <a:gd name="connsiteY41" fmla="*/ 1861094 h 2082019"/>
                <a:gd name="connsiteX42" fmla="*/ 1643909 w 2163080"/>
                <a:gd name="connsiteY42" fmla="*/ 1861094 h 2082019"/>
                <a:gd name="connsiteX43" fmla="*/ 1643909 w 2163080"/>
                <a:gd name="connsiteY43" fmla="*/ 1821270 h 2082019"/>
                <a:gd name="connsiteX44" fmla="*/ 1024178 w 2163080"/>
                <a:gd name="connsiteY44" fmla="*/ 1737466 h 2082019"/>
                <a:gd name="connsiteX45" fmla="*/ 1024178 w 2163080"/>
                <a:gd name="connsiteY45" fmla="*/ 1803112 h 2082019"/>
                <a:gd name="connsiteX46" fmla="*/ 1122274 w 2163080"/>
                <a:gd name="connsiteY46" fmla="*/ 1803112 h 2082019"/>
                <a:gd name="connsiteX47" fmla="*/ 1122274 w 2163080"/>
                <a:gd name="connsiteY47" fmla="*/ 1737466 h 2082019"/>
                <a:gd name="connsiteX48" fmla="*/ 840577 w 2163080"/>
                <a:gd name="connsiteY48" fmla="*/ 1737466 h 2082019"/>
                <a:gd name="connsiteX49" fmla="*/ 840577 w 2163080"/>
                <a:gd name="connsiteY49" fmla="*/ 1803112 h 2082019"/>
                <a:gd name="connsiteX50" fmla="*/ 938673 w 2163080"/>
                <a:gd name="connsiteY50" fmla="*/ 1803112 h 2082019"/>
                <a:gd name="connsiteX51" fmla="*/ 938673 w 2163080"/>
                <a:gd name="connsiteY51" fmla="*/ 1737466 h 2082019"/>
                <a:gd name="connsiteX52" fmla="*/ 656977 w 2163080"/>
                <a:gd name="connsiteY52" fmla="*/ 1737466 h 2082019"/>
                <a:gd name="connsiteX53" fmla="*/ 656977 w 2163080"/>
                <a:gd name="connsiteY53" fmla="*/ 1803112 h 2082019"/>
                <a:gd name="connsiteX54" fmla="*/ 755073 w 2163080"/>
                <a:gd name="connsiteY54" fmla="*/ 1803112 h 2082019"/>
                <a:gd name="connsiteX55" fmla="*/ 755073 w 2163080"/>
                <a:gd name="connsiteY55" fmla="*/ 1737466 h 2082019"/>
                <a:gd name="connsiteX56" fmla="*/ 1024178 w 2163080"/>
                <a:gd name="connsiteY56" fmla="*/ 1601257 h 2082019"/>
                <a:gd name="connsiteX57" fmla="*/ 1024178 w 2163080"/>
                <a:gd name="connsiteY57" fmla="*/ 1666903 h 2082019"/>
                <a:gd name="connsiteX58" fmla="*/ 1122274 w 2163080"/>
                <a:gd name="connsiteY58" fmla="*/ 1666903 h 2082019"/>
                <a:gd name="connsiteX59" fmla="*/ 1122274 w 2163080"/>
                <a:gd name="connsiteY59" fmla="*/ 1601257 h 2082019"/>
                <a:gd name="connsiteX60" fmla="*/ 840577 w 2163080"/>
                <a:gd name="connsiteY60" fmla="*/ 1601257 h 2082019"/>
                <a:gd name="connsiteX61" fmla="*/ 840577 w 2163080"/>
                <a:gd name="connsiteY61" fmla="*/ 1666903 h 2082019"/>
                <a:gd name="connsiteX62" fmla="*/ 938673 w 2163080"/>
                <a:gd name="connsiteY62" fmla="*/ 1666903 h 2082019"/>
                <a:gd name="connsiteX63" fmla="*/ 938673 w 2163080"/>
                <a:gd name="connsiteY63" fmla="*/ 1601257 h 2082019"/>
                <a:gd name="connsiteX64" fmla="*/ 656977 w 2163080"/>
                <a:gd name="connsiteY64" fmla="*/ 1601257 h 2082019"/>
                <a:gd name="connsiteX65" fmla="*/ 656977 w 2163080"/>
                <a:gd name="connsiteY65" fmla="*/ 1666903 h 2082019"/>
                <a:gd name="connsiteX66" fmla="*/ 755073 w 2163080"/>
                <a:gd name="connsiteY66" fmla="*/ 1666903 h 2082019"/>
                <a:gd name="connsiteX67" fmla="*/ 755073 w 2163080"/>
                <a:gd name="connsiteY67" fmla="*/ 1601257 h 2082019"/>
                <a:gd name="connsiteX68" fmla="*/ 1949811 w 2163080"/>
                <a:gd name="connsiteY68" fmla="*/ 1437108 h 2082019"/>
                <a:gd name="connsiteX69" fmla="*/ 1949811 w 2163080"/>
                <a:gd name="connsiteY69" fmla="*/ 1502754 h 2082019"/>
                <a:gd name="connsiteX70" fmla="*/ 2047907 w 2163080"/>
                <a:gd name="connsiteY70" fmla="*/ 1502754 h 2082019"/>
                <a:gd name="connsiteX71" fmla="*/ 2047907 w 2163080"/>
                <a:gd name="connsiteY71" fmla="*/ 1437108 h 2082019"/>
                <a:gd name="connsiteX72" fmla="*/ 1766210 w 2163080"/>
                <a:gd name="connsiteY72" fmla="*/ 1437108 h 2082019"/>
                <a:gd name="connsiteX73" fmla="*/ 1766210 w 2163080"/>
                <a:gd name="connsiteY73" fmla="*/ 1502754 h 2082019"/>
                <a:gd name="connsiteX74" fmla="*/ 1864306 w 2163080"/>
                <a:gd name="connsiteY74" fmla="*/ 1502754 h 2082019"/>
                <a:gd name="connsiteX75" fmla="*/ 1864306 w 2163080"/>
                <a:gd name="connsiteY75" fmla="*/ 1437108 h 2082019"/>
                <a:gd name="connsiteX76" fmla="*/ 1582610 w 2163080"/>
                <a:gd name="connsiteY76" fmla="*/ 1437108 h 2082019"/>
                <a:gd name="connsiteX77" fmla="*/ 1582610 w 2163080"/>
                <a:gd name="connsiteY77" fmla="*/ 1502754 h 2082019"/>
                <a:gd name="connsiteX78" fmla="*/ 1680706 w 2163080"/>
                <a:gd name="connsiteY78" fmla="*/ 1502754 h 2082019"/>
                <a:gd name="connsiteX79" fmla="*/ 1680706 w 2163080"/>
                <a:gd name="connsiteY79" fmla="*/ 1437108 h 2082019"/>
                <a:gd name="connsiteX80" fmla="*/ 1386037 w 2163080"/>
                <a:gd name="connsiteY80" fmla="*/ 1437108 h 2082019"/>
                <a:gd name="connsiteX81" fmla="*/ 1386037 w 2163080"/>
                <a:gd name="connsiteY81" fmla="*/ 1502754 h 2082019"/>
                <a:gd name="connsiteX82" fmla="*/ 1484133 w 2163080"/>
                <a:gd name="connsiteY82" fmla="*/ 1502754 h 2082019"/>
                <a:gd name="connsiteX83" fmla="*/ 1484133 w 2163080"/>
                <a:gd name="connsiteY83" fmla="*/ 1437108 h 2082019"/>
                <a:gd name="connsiteX84" fmla="*/ 1202437 w 2163080"/>
                <a:gd name="connsiteY84" fmla="*/ 1437108 h 2082019"/>
                <a:gd name="connsiteX85" fmla="*/ 1202437 w 2163080"/>
                <a:gd name="connsiteY85" fmla="*/ 1502754 h 2082019"/>
                <a:gd name="connsiteX86" fmla="*/ 1300533 w 2163080"/>
                <a:gd name="connsiteY86" fmla="*/ 1502754 h 2082019"/>
                <a:gd name="connsiteX87" fmla="*/ 1300533 w 2163080"/>
                <a:gd name="connsiteY87" fmla="*/ 1437108 h 2082019"/>
                <a:gd name="connsiteX88" fmla="*/ 1024178 w 2163080"/>
                <a:gd name="connsiteY88" fmla="*/ 1437108 h 2082019"/>
                <a:gd name="connsiteX89" fmla="*/ 1024178 w 2163080"/>
                <a:gd name="connsiteY89" fmla="*/ 1502754 h 2082019"/>
                <a:gd name="connsiteX90" fmla="*/ 1122274 w 2163080"/>
                <a:gd name="connsiteY90" fmla="*/ 1502754 h 2082019"/>
                <a:gd name="connsiteX91" fmla="*/ 1122274 w 2163080"/>
                <a:gd name="connsiteY91" fmla="*/ 1437108 h 2082019"/>
                <a:gd name="connsiteX92" fmla="*/ 840577 w 2163080"/>
                <a:gd name="connsiteY92" fmla="*/ 1437108 h 2082019"/>
                <a:gd name="connsiteX93" fmla="*/ 840577 w 2163080"/>
                <a:gd name="connsiteY93" fmla="*/ 1502754 h 2082019"/>
                <a:gd name="connsiteX94" fmla="*/ 938673 w 2163080"/>
                <a:gd name="connsiteY94" fmla="*/ 1502754 h 2082019"/>
                <a:gd name="connsiteX95" fmla="*/ 938673 w 2163080"/>
                <a:gd name="connsiteY95" fmla="*/ 1437108 h 2082019"/>
                <a:gd name="connsiteX96" fmla="*/ 656977 w 2163080"/>
                <a:gd name="connsiteY96" fmla="*/ 1437108 h 2082019"/>
                <a:gd name="connsiteX97" fmla="*/ 656977 w 2163080"/>
                <a:gd name="connsiteY97" fmla="*/ 1502754 h 2082019"/>
                <a:gd name="connsiteX98" fmla="*/ 755073 w 2163080"/>
                <a:gd name="connsiteY98" fmla="*/ 1502754 h 2082019"/>
                <a:gd name="connsiteX99" fmla="*/ 755073 w 2163080"/>
                <a:gd name="connsiteY99" fmla="*/ 1437108 h 2082019"/>
                <a:gd name="connsiteX100" fmla="*/ 1037978 w 2163080"/>
                <a:gd name="connsiteY100" fmla="*/ 331011 h 2082019"/>
                <a:gd name="connsiteX101" fmla="*/ 1037978 w 2163080"/>
                <a:gd name="connsiteY101" fmla="*/ 465308 h 2082019"/>
                <a:gd name="connsiteX102" fmla="*/ 1059098 w 2163080"/>
                <a:gd name="connsiteY102" fmla="*/ 468502 h 2082019"/>
                <a:gd name="connsiteX103" fmla="*/ 1162875 w 2163080"/>
                <a:gd name="connsiteY103" fmla="*/ 562591 h 2082019"/>
                <a:gd name="connsiteX104" fmla="*/ 1173239 w 2163080"/>
                <a:gd name="connsiteY104" fmla="*/ 613926 h 2082019"/>
                <a:gd name="connsiteX105" fmla="*/ 1175942 w 2163080"/>
                <a:gd name="connsiteY105" fmla="*/ 613926 h 2082019"/>
                <a:gd name="connsiteX106" fmla="*/ 1175942 w 2163080"/>
                <a:gd name="connsiteY106" fmla="*/ 627317 h 2082019"/>
                <a:gd name="connsiteX107" fmla="*/ 1175943 w 2163080"/>
                <a:gd name="connsiteY107" fmla="*/ 627321 h 2082019"/>
                <a:gd name="connsiteX108" fmla="*/ 1175942 w 2163080"/>
                <a:gd name="connsiteY108" fmla="*/ 1063497 h 2082019"/>
                <a:gd name="connsiteX109" fmla="*/ 1283069 w 2163080"/>
                <a:gd name="connsiteY109" fmla="*/ 1063497 h 2082019"/>
                <a:gd name="connsiteX110" fmla="*/ 1283069 w 2163080"/>
                <a:gd name="connsiteY110" fmla="*/ 627216 h 2082019"/>
                <a:gd name="connsiteX111" fmla="*/ 1384635 w 2163080"/>
                <a:gd name="connsiteY111" fmla="*/ 473988 h 2082019"/>
                <a:gd name="connsiteX112" fmla="*/ 1437863 w 2163080"/>
                <a:gd name="connsiteY112" fmla="*/ 463242 h 2082019"/>
                <a:gd name="connsiteX113" fmla="*/ 1437863 w 2163080"/>
                <a:gd name="connsiteY113" fmla="*/ 331011 h 2082019"/>
                <a:gd name="connsiteX114" fmla="*/ 785279 w 2163080"/>
                <a:gd name="connsiteY114" fmla="*/ 331011 h 2082019"/>
                <a:gd name="connsiteX115" fmla="*/ 785279 w 2163080"/>
                <a:gd name="connsiteY115" fmla="*/ 1063497 h 2082019"/>
                <a:gd name="connsiteX116" fmla="*/ 843351 w 2163080"/>
                <a:gd name="connsiteY116" fmla="*/ 1063497 h 2082019"/>
                <a:gd name="connsiteX117" fmla="*/ 843351 w 2163080"/>
                <a:gd name="connsiteY117" fmla="*/ 627321 h 2082019"/>
                <a:gd name="connsiteX118" fmla="*/ 944917 w 2163080"/>
                <a:gd name="connsiteY118" fmla="*/ 474094 h 2082019"/>
                <a:gd name="connsiteX119" fmla="*/ 996379 w 2163080"/>
                <a:gd name="connsiteY119" fmla="*/ 463704 h 2082019"/>
                <a:gd name="connsiteX120" fmla="*/ 996379 w 2163080"/>
                <a:gd name="connsiteY120" fmla="*/ 331011 h 2082019"/>
                <a:gd name="connsiteX121" fmla="*/ 683756 w 2163080"/>
                <a:gd name="connsiteY121" fmla="*/ 0 h 2082019"/>
                <a:gd name="connsiteX122" fmla="*/ 785279 w 2163080"/>
                <a:gd name="connsiteY122" fmla="*/ 0 h 2082019"/>
                <a:gd name="connsiteX123" fmla="*/ 785279 w 2163080"/>
                <a:gd name="connsiteY123" fmla="*/ 1 h 2082019"/>
                <a:gd name="connsiteX124" fmla="*/ 785279 w 2163080"/>
                <a:gd name="connsiteY124" fmla="*/ 150699 h 2082019"/>
                <a:gd name="connsiteX125" fmla="*/ 785279 w 2163080"/>
                <a:gd name="connsiteY125" fmla="*/ 150703 h 2082019"/>
                <a:gd name="connsiteX126" fmla="*/ 785279 w 2163080"/>
                <a:gd name="connsiteY126" fmla="*/ 185573 h 2082019"/>
                <a:gd name="connsiteX127" fmla="*/ 785279 w 2163080"/>
                <a:gd name="connsiteY127" fmla="*/ 268612 h 2082019"/>
                <a:gd name="connsiteX128" fmla="*/ 1437863 w 2163080"/>
                <a:gd name="connsiteY128" fmla="*/ 268612 h 2082019"/>
                <a:gd name="connsiteX129" fmla="*/ 1437863 w 2163080"/>
                <a:gd name="connsiteY129" fmla="*/ 268180 h 2082019"/>
                <a:gd name="connsiteX130" fmla="*/ 1479462 w 2163080"/>
                <a:gd name="connsiteY130" fmla="*/ 268180 h 2082019"/>
                <a:gd name="connsiteX131" fmla="*/ 1479462 w 2163080"/>
                <a:gd name="connsiteY131" fmla="*/ 466997 h 2082019"/>
                <a:gd name="connsiteX132" fmla="*/ 1514095 w 2163080"/>
                <a:gd name="connsiteY132" fmla="*/ 473988 h 2082019"/>
                <a:gd name="connsiteX133" fmla="*/ 1608185 w 2163080"/>
                <a:gd name="connsiteY133" fmla="*/ 577765 h 2082019"/>
                <a:gd name="connsiteX134" fmla="*/ 1613636 w 2163080"/>
                <a:gd name="connsiteY134" fmla="*/ 613821 h 2082019"/>
                <a:gd name="connsiteX135" fmla="*/ 1615660 w 2163080"/>
                <a:gd name="connsiteY135" fmla="*/ 613821 h 2082019"/>
                <a:gd name="connsiteX136" fmla="*/ 1615660 w 2163080"/>
                <a:gd name="connsiteY136" fmla="*/ 627210 h 2082019"/>
                <a:gd name="connsiteX137" fmla="*/ 1615661 w 2163080"/>
                <a:gd name="connsiteY137" fmla="*/ 627216 h 2082019"/>
                <a:gd name="connsiteX138" fmla="*/ 1615660 w 2163080"/>
                <a:gd name="connsiteY138" fmla="*/ 1063497 h 2082019"/>
                <a:gd name="connsiteX139" fmla="*/ 2163080 w 2163080"/>
                <a:gd name="connsiteY139" fmla="*/ 1063497 h 2082019"/>
                <a:gd name="connsiteX140" fmla="*/ 2163080 w 2163080"/>
                <a:gd name="connsiteY140" fmla="*/ 1184656 h 2082019"/>
                <a:gd name="connsiteX141" fmla="*/ 2163080 w 2163080"/>
                <a:gd name="connsiteY141" fmla="*/ 1530190 h 2082019"/>
                <a:gd name="connsiteX142" fmla="*/ 2163080 w 2163080"/>
                <a:gd name="connsiteY142" fmla="*/ 2078653 h 2082019"/>
                <a:gd name="connsiteX143" fmla="*/ 2163080 w 2163080"/>
                <a:gd name="connsiteY143" fmla="*/ 2082019 h 2082019"/>
                <a:gd name="connsiteX144" fmla="*/ 499194 w 2163080"/>
                <a:gd name="connsiteY144" fmla="*/ 2082019 h 2082019"/>
                <a:gd name="connsiteX145" fmla="*/ 499105 w 2163080"/>
                <a:gd name="connsiteY145" fmla="*/ 2082019 h 2082019"/>
                <a:gd name="connsiteX146" fmla="*/ 421721 w 2163080"/>
                <a:gd name="connsiteY146" fmla="*/ 2082019 h 2082019"/>
                <a:gd name="connsiteX147" fmla="*/ 421721 w 2163080"/>
                <a:gd name="connsiteY147" fmla="*/ 1864776 h 2082019"/>
                <a:gd name="connsiteX148" fmla="*/ 327071 w 2163080"/>
                <a:gd name="connsiteY148" fmla="*/ 1864776 h 2082019"/>
                <a:gd name="connsiteX149" fmla="*/ 327071 w 2163080"/>
                <a:gd name="connsiteY149" fmla="*/ 2082019 h 2082019"/>
                <a:gd name="connsiteX150" fmla="*/ 249597 w 2163080"/>
                <a:gd name="connsiteY150" fmla="*/ 2082019 h 2082019"/>
                <a:gd name="connsiteX151" fmla="*/ 249597 w 2163080"/>
                <a:gd name="connsiteY151" fmla="*/ 2082018 h 2082019"/>
                <a:gd name="connsiteX152" fmla="*/ 163326 w 2163080"/>
                <a:gd name="connsiteY152" fmla="*/ 2082018 h 2082019"/>
                <a:gd name="connsiteX153" fmla="*/ 163326 w 2163080"/>
                <a:gd name="connsiteY153" fmla="*/ 1864776 h 2082019"/>
                <a:gd name="connsiteX154" fmla="*/ 68676 w 2163080"/>
                <a:gd name="connsiteY154" fmla="*/ 1864776 h 2082019"/>
                <a:gd name="connsiteX155" fmla="*/ 68676 w 2163080"/>
                <a:gd name="connsiteY155" fmla="*/ 2082018 h 2082019"/>
                <a:gd name="connsiteX156" fmla="*/ 0 w 2163080"/>
                <a:gd name="connsiteY156" fmla="*/ 2082018 h 2082019"/>
                <a:gd name="connsiteX157" fmla="*/ 0 w 2163080"/>
                <a:gd name="connsiteY157" fmla="*/ 1070653 h 2082019"/>
                <a:gd name="connsiteX158" fmla="*/ 0 w 2163080"/>
                <a:gd name="connsiteY158" fmla="*/ 957871 h 2082019"/>
                <a:gd name="connsiteX159" fmla="*/ 0 w 2163080"/>
                <a:gd name="connsiteY159" fmla="*/ 957207 h 2082019"/>
                <a:gd name="connsiteX160" fmla="*/ 91842 w 2163080"/>
                <a:gd name="connsiteY160" fmla="*/ 957207 h 2082019"/>
                <a:gd name="connsiteX161" fmla="*/ 91842 w 2163080"/>
                <a:gd name="connsiteY161" fmla="*/ 351653 h 2082019"/>
                <a:gd name="connsiteX162" fmla="*/ 91841 w 2163080"/>
                <a:gd name="connsiteY162" fmla="*/ 351653 h 2082019"/>
                <a:gd name="connsiteX163" fmla="*/ 91841 w 2163080"/>
                <a:gd name="connsiteY163" fmla="*/ 185571 h 2082019"/>
                <a:gd name="connsiteX164" fmla="*/ 237438 w 2163080"/>
                <a:gd name="connsiteY164" fmla="*/ 185571 h 2082019"/>
                <a:gd name="connsiteX165" fmla="*/ 383036 w 2163080"/>
                <a:gd name="connsiteY165" fmla="*/ 185571 h 2082019"/>
                <a:gd name="connsiteX166" fmla="*/ 383037 w 2163080"/>
                <a:gd name="connsiteY166" fmla="*/ 185571 h 2082019"/>
                <a:gd name="connsiteX167" fmla="*/ 383037 w 2163080"/>
                <a:gd name="connsiteY167" fmla="*/ 337527 h 2082019"/>
                <a:gd name="connsiteX168" fmla="*/ 383038 w 2163080"/>
                <a:gd name="connsiteY168" fmla="*/ 337527 h 2082019"/>
                <a:gd name="connsiteX169" fmla="*/ 383038 w 2163080"/>
                <a:gd name="connsiteY169" fmla="*/ 337530 h 2082019"/>
                <a:gd name="connsiteX170" fmla="*/ 383038 w 2163080"/>
                <a:gd name="connsiteY170" fmla="*/ 955499 h 2082019"/>
                <a:gd name="connsiteX171" fmla="*/ 499194 w 2163080"/>
                <a:gd name="connsiteY171" fmla="*/ 955499 h 2082019"/>
                <a:gd name="connsiteX172" fmla="*/ 499194 w 2163080"/>
                <a:gd name="connsiteY172" fmla="*/ 956944 h 2082019"/>
                <a:gd name="connsiteX173" fmla="*/ 499194 w 2163080"/>
                <a:gd name="connsiteY173" fmla="*/ 1063497 h 2082019"/>
                <a:gd name="connsiteX174" fmla="*/ 591966 w 2163080"/>
                <a:gd name="connsiteY174" fmla="*/ 1063497 h 2082019"/>
                <a:gd name="connsiteX175" fmla="*/ 591966 w 2163080"/>
                <a:gd name="connsiteY175" fmla="*/ 185573 h 2082019"/>
                <a:gd name="connsiteX176" fmla="*/ 591966 w 2163080"/>
                <a:gd name="connsiteY176" fmla="*/ 150703 h 2082019"/>
                <a:gd name="connsiteX177" fmla="*/ 591966 w 2163080"/>
                <a:gd name="connsiteY177" fmla="*/ 1 h 2082019"/>
                <a:gd name="connsiteX178" fmla="*/ 683756 w 2163080"/>
                <a:gd name="connsiteY178" fmla="*/ 1 h 208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2163080" h="2082019">
                  <a:moveTo>
                    <a:pt x="1708938" y="2004560"/>
                  </a:moveTo>
                  <a:lnTo>
                    <a:pt x="1708938" y="2044384"/>
                  </a:lnTo>
                  <a:lnTo>
                    <a:pt x="2059441" y="2044384"/>
                  </a:lnTo>
                  <a:lnTo>
                    <a:pt x="2059441" y="2004560"/>
                  </a:lnTo>
                  <a:close/>
                  <a:moveTo>
                    <a:pt x="1293406" y="2004560"/>
                  </a:moveTo>
                  <a:lnTo>
                    <a:pt x="1293406" y="2044384"/>
                  </a:lnTo>
                  <a:lnTo>
                    <a:pt x="1643909" y="2044384"/>
                  </a:lnTo>
                  <a:lnTo>
                    <a:pt x="1643909" y="2004560"/>
                  </a:lnTo>
                  <a:close/>
                  <a:moveTo>
                    <a:pt x="1708938" y="1943463"/>
                  </a:moveTo>
                  <a:lnTo>
                    <a:pt x="1708938" y="1983287"/>
                  </a:lnTo>
                  <a:lnTo>
                    <a:pt x="2059441" y="1983287"/>
                  </a:lnTo>
                  <a:lnTo>
                    <a:pt x="2059441" y="1943463"/>
                  </a:lnTo>
                  <a:close/>
                  <a:moveTo>
                    <a:pt x="1293406" y="1943463"/>
                  </a:moveTo>
                  <a:lnTo>
                    <a:pt x="1293406" y="1983287"/>
                  </a:lnTo>
                  <a:lnTo>
                    <a:pt x="1643909" y="1983287"/>
                  </a:lnTo>
                  <a:lnTo>
                    <a:pt x="1643909" y="1943463"/>
                  </a:lnTo>
                  <a:close/>
                  <a:moveTo>
                    <a:pt x="1708938" y="1882367"/>
                  </a:moveTo>
                  <a:lnTo>
                    <a:pt x="1708938" y="1922191"/>
                  </a:lnTo>
                  <a:lnTo>
                    <a:pt x="2059441" y="1922191"/>
                  </a:lnTo>
                  <a:lnTo>
                    <a:pt x="2059441" y="1882367"/>
                  </a:lnTo>
                  <a:close/>
                  <a:moveTo>
                    <a:pt x="1293406" y="1882367"/>
                  </a:moveTo>
                  <a:lnTo>
                    <a:pt x="1293406" y="1922191"/>
                  </a:lnTo>
                  <a:lnTo>
                    <a:pt x="1643909" y="1922191"/>
                  </a:lnTo>
                  <a:lnTo>
                    <a:pt x="1643909" y="1882367"/>
                  </a:lnTo>
                  <a:close/>
                  <a:moveTo>
                    <a:pt x="1024178" y="1873675"/>
                  </a:moveTo>
                  <a:lnTo>
                    <a:pt x="1024178" y="1939321"/>
                  </a:lnTo>
                  <a:lnTo>
                    <a:pt x="1122274" y="1939321"/>
                  </a:lnTo>
                  <a:lnTo>
                    <a:pt x="1122274" y="1873675"/>
                  </a:lnTo>
                  <a:close/>
                  <a:moveTo>
                    <a:pt x="840577" y="1873675"/>
                  </a:moveTo>
                  <a:lnTo>
                    <a:pt x="840577" y="1939321"/>
                  </a:lnTo>
                  <a:lnTo>
                    <a:pt x="938673" y="1939321"/>
                  </a:lnTo>
                  <a:lnTo>
                    <a:pt x="938673" y="1873675"/>
                  </a:lnTo>
                  <a:close/>
                  <a:moveTo>
                    <a:pt x="656977" y="1873675"/>
                  </a:moveTo>
                  <a:lnTo>
                    <a:pt x="656977" y="1939321"/>
                  </a:lnTo>
                  <a:lnTo>
                    <a:pt x="755073" y="1939321"/>
                  </a:lnTo>
                  <a:lnTo>
                    <a:pt x="755073" y="1873675"/>
                  </a:lnTo>
                  <a:close/>
                  <a:moveTo>
                    <a:pt x="1708938" y="1821270"/>
                  </a:moveTo>
                  <a:lnTo>
                    <a:pt x="1708938" y="1861094"/>
                  </a:lnTo>
                  <a:lnTo>
                    <a:pt x="2059441" y="1861094"/>
                  </a:lnTo>
                  <a:lnTo>
                    <a:pt x="2059441" y="1821270"/>
                  </a:lnTo>
                  <a:close/>
                  <a:moveTo>
                    <a:pt x="1293406" y="1821270"/>
                  </a:moveTo>
                  <a:lnTo>
                    <a:pt x="1293406" y="1861094"/>
                  </a:lnTo>
                  <a:lnTo>
                    <a:pt x="1643909" y="1861094"/>
                  </a:lnTo>
                  <a:lnTo>
                    <a:pt x="1643909" y="1821270"/>
                  </a:lnTo>
                  <a:close/>
                  <a:moveTo>
                    <a:pt x="1024178" y="1737466"/>
                  </a:moveTo>
                  <a:lnTo>
                    <a:pt x="1024178" y="1803112"/>
                  </a:lnTo>
                  <a:lnTo>
                    <a:pt x="1122274" y="1803112"/>
                  </a:lnTo>
                  <a:lnTo>
                    <a:pt x="1122274" y="1737466"/>
                  </a:lnTo>
                  <a:close/>
                  <a:moveTo>
                    <a:pt x="840577" y="1737466"/>
                  </a:moveTo>
                  <a:lnTo>
                    <a:pt x="840577" y="1803112"/>
                  </a:lnTo>
                  <a:lnTo>
                    <a:pt x="938673" y="1803112"/>
                  </a:lnTo>
                  <a:lnTo>
                    <a:pt x="938673" y="1737466"/>
                  </a:lnTo>
                  <a:close/>
                  <a:moveTo>
                    <a:pt x="656977" y="1737466"/>
                  </a:moveTo>
                  <a:lnTo>
                    <a:pt x="656977" y="1803112"/>
                  </a:lnTo>
                  <a:lnTo>
                    <a:pt x="755073" y="1803112"/>
                  </a:lnTo>
                  <a:lnTo>
                    <a:pt x="755073" y="1737466"/>
                  </a:lnTo>
                  <a:close/>
                  <a:moveTo>
                    <a:pt x="1024178" y="1601257"/>
                  </a:moveTo>
                  <a:lnTo>
                    <a:pt x="1024178" y="1666903"/>
                  </a:lnTo>
                  <a:lnTo>
                    <a:pt x="1122274" y="1666903"/>
                  </a:lnTo>
                  <a:lnTo>
                    <a:pt x="1122274" y="1601257"/>
                  </a:lnTo>
                  <a:close/>
                  <a:moveTo>
                    <a:pt x="840577" y="1601257"/>
                  </a:moveTo>
                  <a:lnTo>
                    <a:pt x="840577" y="1666903"/>
                  </a:lnTo>
                  <a:lnTo>
                    <a:pt x="938673" y="1666903"/>
                  </a:lnTo>
                  <a:lnTo>
                    <a:pt x="938673" y="1601257"/>
                  </a:lnTo>
                  <a:close/>
                  <a:moveTo>
                    <a:pt x="656977" y="1601257"/>
                  </a:moveTo>
                  <a:lnTo>
                    <a:pt x="656977" y="1666903"/>
                  </a:lnTo>
                  <a:lnTo>
                    <a:pt x="755073" y="1666903"/>
                  </a:lnTo>
                  <a:lnTo>
                    <a:pt x="755073" y="1601257"/>
                  </a:lnTo>
                  <a:close/>
                  <a:moveTo>
                    <a:pt x="1949811" y="1437108"/>
                  </a:moveTo>
                  <a:lnTo>
                    <a:pt x="1949811" y="1502754"/>
                  </a:lnTo>
                  <a:lnTo>
                    <a:pt x="2047907" y="1502754"/>
                  </a:lnTo>
                  <a:lnTo>
                    <a:pt x="2047907" y="1437108"/>
                  </a:lnTo>
                  <a:close/>
                  <a:moveTo>
                    <a:pt x="1766210" y="1437108"/>
                  </a:moveTo>
                  <a:lnTo>
                    <a:pt x="1766210" y="1502754"/>
                  </a:lnTo>
                  <a:lnTo>
                    <a:pt x="1864306" y="1502754"/>
                  </a:lnTo>
                  <a:lnTo>
                    <a:pt x="1864306" y="1437108"/>
                  </a:lnTo>
                  <a:close/>
                  <a:moveTo>
                    <a:pt x="1582610" y="1437108"/>
                  </a:moveTo>
                  <a:lnTo>
                    <a:pt x="1582610" y="1502754"/>
                  </a:lnTo>
                  <a:lnTo>
                    <a:pt x="1680706" y="1502754"/>
                  </a:lnTo>
                  <a:lnTo>
                    <a:pt x="1680706" y="1437108"/>
                  </a:lnTo>
                  <a:close/>
                  <a:moveTo>
                    <a:pt x="1386037" y="1437108"/>
                  </a:moveTo>
                  <a:lnTo>
                    <a:pt x="1386037" y="1502754"/>
                  </a:lnTo>
                  <a:lnTo>
                    <a:pt x="1484133" y="1502754"/>
                  </a:lnTo>
                  <a:lnTo>
                    <a:pt x="1484133" y="1437108"/>
                  </a:lnTo>
                  <a:close/>
                  <a:moveTo>
                    <a:pt x="1202437" y="1437108"/>
                  </a:moveTo>
                  <a:lnTo>
                    <a:pt x="1202437" y="1502754"/>
                  </a:lnTo>
                  <a:lnTo>
                    <a:pt x="1300533" y="1502754"/>
                  </a:lnTo>
                  <a:lnTo>
                    <a:pt x="1300533" y="1437108"/>
                  </a:lnTo>
                  <a:close/>
                  <a:moveTo>
                    <a:pt x="1024178" y="1437108"/>
                  </a:moveTo>
                  <a:lnTo>
                    <a:pt x="1024178" y="1502754"/>
                  </a:lnTo>
                  <a:lnTo>
                    <a:pt x="1122274" y="1502754"/>
                  </a:lnTo>
                  <a:lnTo>
                    <a:pt x="1122274" y="1437108"/>
                  </a:lnTo>
                  <a:close/>
                  <a:moveTo>
                    <a:pt x="840577" y="1437108"/>
                  </a:moveTo>
                  <a:lnTo>
                    <a:pt x="840577" y="1502754"/>
                  </a:lnTo>
                  <a:lnTo>
                    <a:pt x="938673" y="1502754"/>
                  </a:lnTo>
                  <a:lnTo>
                    <a:pt x="938673" y="1437108"/>
                  </a:lnTo>
                  <a:close/>
                  <a:moveTo>
                    <a:pt x="656977" y="1437108"/>
                  </a:moveTo>
                  <a:lnTo>
                    <a:pt x="656977" y="1502754"/>
                  </a:lnTo>
                  <a:lnTo>
                    <a:pt x="755073" y="1502754"/>
                  </a:lnTo>
                  <a:lnTo>
                    <a:pt x="755073" y="1437108"/>
                  </a:lnTo>
                  <a:close/>
                  <a:moveTo>
                    <a:pt x="1037978" y="331011"/>
                  </a:moveTo>
                  <a:lnTo>
                    <a:pt x="1037978" y="465308"/>
                  </a:lnTo>
                  <a:lnTo>
                    <a:pt x="1059098" y="468502"/>
                  </a:lnTo>
                  <a:cubicBezTo>
                    <a:pt x="1105963" y="483078"/>
                    <a:pt x="1143941" y="517827"/>
                    <a:pt x="1162875" y="562591"/>
                  </a:cubicBezTo>
                  <a:lnTo>
                    <a:pt x="1173239" y="613926"/>
                  </a:lnTo>
                  <a:lnTo>
                    <a:pt x="1175942" y="613926"/>
                  </a:lnTo>
                  <a:lnTo>
                    <a:pt x="1175942" y="627317"/>
                  </a:lnTo>
                  <a:lnTo>
                    <a:pt x="1175943" y="627321"/>
                  </a:lnTo>
                  <a:lnTo>
                    <a:pt x="1175942" y="1063497"/>
                  </a:lnTo>
                  <a:lnTo>
                    <a:pt x="1283069" y="1063497"/>
                  </a:lnTo>
                  <a:lnTo>
                    <a:pt x="1283069" y="627216"/>
                  </a:lnTo>
                  <a:cubicBezTo>
                    <a:pt x="1283069" y="558334"/>
                    <a:pt x="1324949" y="499233"/>
                    <a:pt x="1384635" y="473988"/>
                  </a:cubicBezTo>
                  <a:lnTo>
                    <a:pt x="1437863" y="463242"/>
                  </a:lnTo>
                  <a:lnTo>
                    <a:pt x="1437863" y="331011"/>
                  </a:lnTo>
                  <a:close/>
                  <a:moveTo>
                    <a:pt x="785279" y="331011"/>
                  </a:moveTo>
                  <a:lnTo>
                    <a:pt x="785279" y="1063497"/>
                  </a:lnTo>
                  <a:lnTo>
                    <a:pt x="843351" y="1063497"/>
                  </a:lnTo>
                  <a:lnTo>
                    <a:pt x="843351" y="627321"/>
                  </a:lnTo>
                  <a:cubicBezTo>
                    <a:pt x="843351" y="558439"/>
                    <a:pt x="885231" y="499339"/>
                    <a:pt x="944917" y="474094"/>
                  </a:cubicBezTo>
                  <a:lnTo>
                    <a:pt x="996379" y="463704"/>
                  </a:lnTo>
                  <a:lnTo>
                    <a:pt x="996379" y="331011"/>
                  </a:lnTo>
                  <a:close/>
                  <a:moveTo>
                    <a:pt x="683756" y="0"/>
                  </a:moveTo>
                  <a:lnTo>
                    <a:pt x="785279" y="0"/>
                  </a:lnTo>
                  <a:lnTo>
                    <a:pt x="785279" y="1"/>
                  </a:lnTo>
                  <a:lnTo>
                    <a:pt x="785279" y="150699"/>
                  </a:lnTo>
                  <a:lnTo>
                    <a:pt x="785279" y="150703"/>
                  </a:lnTo>
                  <a:lnTo>
                    <a:pt x="785279" y="185573"/>
                  </a:lnTo>
                  <a:lnTo>
                    <a:pt x="785279" y="268612"/>
                  </a:lnTo>
                  <a:lnTo>
                    <a:pt x="1437863" y="268612"/>
                  </a:lnTo>
                  <a:lnTo>
                    <a:pt x="1437863" y="268180"/>
                  </a:lnTo>
                  <a:lnTo>
                    <a:pt x="1479462" y="268180"/>
                  </a:lnTo>
                  <a:lnTo>
                    <a:pt x="1479462" y="466997"/>
                  </a:lnTo>
                  <a:lnTo>
                    <a:pt x="1514095" y="473988"/>
                  </a:lnTo>
                  <a:cubicBezTo>
                    <a:pt x="1558860" y="492922"/>
                    <a:pt x="1593608" y="530900"/>
                    <a:pt x="1608185" y="577765"/>
                  </a:cubicBezTo>
                  <a:lnTo>
                    <a:pt x="1613636" y="613821"/>
                  </a:lnTo>
                  <a:lnTo>
                    <a:pt x="1615660" y="613821"/>
                  </a:lnTo>
                  <a:lnTo>
                    <a:pt x="1615660" y="627210"/>
                  </a:lnTo>
                  <a:lnTo>
                    <a:pt x="1615661" y="627216"/>
                  </a:lnTo>
                  <a:lnTo>
                    <a:pt x="1615660" y="1063497"/>
                  </a:lnTo>
                  <a:lnTo>
                    <a:pt x="2163080" y="1063497"/>
                  </a:lnTo>
                  <a:lnTo>
                    <a:pt x="2163080" y="1184656"/>
                  </a:lnTo>
                  <a:lnTo>
                    <a:pt x="2163080" y="1530190"/>
                  </a:lnTo>
                  <a:lnTo>
                    <a:pt x="2163080" y="2078653"/>
                  </a:lnTo>
                  <a:lnTo>
                    <a:pt x="2163080" y="2082019"/>
                  </a:lnTo>
                  <a:lnTo>
                    <a:pt x="499194" y="2082019"/>
                  </a:lnTo>
                  <a:lnTo>
                    <a:pt x="499105" y="2082019"/>
                  </a:lnTo>
                  <a:lnTo>
                    <a:pt x="421721" y="2082019"/>
                  </a:lnTo>
                  <a:lnTo>
                    <a:pt x="421721" y="1864776"/>
                  </a:lnTo>
                  <a:lnTo>
                    <a:pt x="327071" y="1864776"/>
                  </a:lnTo>
                  <a:lnTo>
                    <a:pt x="327071" y="2082019"/>
                  </a:lnTo>
                  <a:lnTo>
                    <a:pt x="249597" y="2082019"/>
                  </a:lnTo>
                  <a:lnTo>
                    <a:pt x="249597" y="2082018"/>
                  </a:lnTo>
                  <a:lnTo>
                    <a:pt x="163326" y="2082018"/>
                  </a:lnTo>
                  <a:lnTo>
                    <a:pt x="163326" y="1864776"/>
                  </a:lnTo>
                  <a:lnTo>
                    <a:pt x="68676" y="1864776"/>
                  </a:lnTo>
                  <a:lnTo>
                    <a:pt x="68676" y="2082018"/>
                  </a:lnTo>
                  <a:lnTo>
                    <a:pt x="0" y="2082018"/>
                  </a:lnTo>
                  <a:lnTo>
                    <a:pt x="0" y="1070653"/>
                  </a:lnTo>
                  <a:lnTo>
                    <a:pt x="0" y="957871"/>
                  </a:lnTo>
                  <a:lnTo>
                    <a:pt x="0" y="957207"/>
                  </a:lnTo>
                  <a:lnTo>
                    <a:pt x="91842" y="957207"/>
                  </a:lnTo>
                  <a:lnTo>
                    <a:pt x="91842" y="351653"/>
                  </a:lnTo>
                  <a:lnTo>
                    <a:pt x="91841" y="351653"/>
                  </a:lnTo>
                  <a:lnTo>
                    <a:pt x="91841" y="185571"/>
                  </a:lnTo>
                  <a:lnTo>
                    <a:pt x="237438" y="185571"/>
                  </a:lnTo>
                  <a:lnTo>
                    <a:pt x="383036" y="185571"/>
                  </a:lnTo>
                  <a:lnTo>
                    <a:pt x="383037" y="185571"/>
                  </a:lnTo>
                  <a:lnTo>
                    <a:pt x="383037" y="337527"/>
                  </a:lnTo>
                  <a:lnTo>
                    <a:pt x="383038" y="337527"/>
                  </a:lnTo>
                  <a:lnTo>
                    <a:pt x="383038" y="337530"/>
                  </a:lnTo>
                  <a:lnTo>
                    <a:pt x="383038" y="955499"/>
                  </a:lnTo>
                  <a:lnTo>
                    <a:pt x="499194" y="955499"/>
                  </a:lnTo>
                  <a:lnTo>
                    <a:pt x="499194" y="956944"/>
                  </a:lnTo>
                  <a:lnTo>
                    <a:pt x="499194" y="1063497"/>
                  </a:lnTo>
                  <a:lnTo>
                    <a:pt x="591966" y="1063497"/>
                  </a:lnTo>
                  <a:lnTo>
                    <a:pt x="591966" y="185573"/>
                  </a:lnTo>
                  <a:lnTo>
                    <a:pt x="591966" y="150703"/>
                  </a:lnTo>
                  <a:lnTo>
                    <a:pt x="591966" y="1"/>
                  </a:lnTo>
                  <a:lnTo>
                    <a:pt x="683756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3EF754D1-733D-4023-8E93-A07336970229}"/>
              </a:ext>
            </a:extLst>
          </p:cNvPr>
          <p:cNvSpPr/>
          <p:nvPr/>
        </p:nvSpPr>
        <p:spPr>
          <a:xfrm>
            <a:off x="5568942" y="3157178"/>
            <a:ext cx="527058" cy="387991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2576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1937F4EC-89C5-49C9-B969-25494F3EF3BC}"/>
              </a:ext>
            </a:extLst>
          </p:cNvPr>
          <p:cNvGrpSpPr/>
          <p:nvPr/>
        </p:nvGrpSpPr>
        <p:grpSpPr>
          <a:xfrm>
            <a:off x="8389285" y="2440898"/>
            <a:ext cx="3144280" cy="869469"/>
            <a:chOff x="8481110" y="2440898"/>
            <a:chExt cx="3144280" cy="86946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F97D35B-2359-4A60-861E-D9C0ADEB8AB4}"/>
                </a:ext>
              </a:extLst>
            </p:cNvPr>
            <p:cNvSpPr txBox="1"/>
            <p:nvPr/>
          </p:nvSpPr>
          <p:spPr>
            <a:xfrm>
              <a:off x="8497215" y="2687119"/>
              <a:ext cx="3128175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54EAE7-4514-4493-B948-59E0E9D04414}"/>
                </a:ext>
              </a:extLst>
            </p:cNvPr>
            <p:cNvSpPr txBox="1"/>
            <p:nvPr/>
          </p:nvSpPr>
          <p:spPr>
            <a:xfrm>
              <a:off x="8481110" y="2440898"/>
              <a:ext cx="3139396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4CD68F1-0912-422F-BACB-5AE0E88EA270}"/>
              </a:ext>
            </a:extLst>
          </p:cNvPr>
          <p:cNvGrpSpPr/>
          <p:nvPr/>
        </p:nvGrpSpPr>
        <p:grpSpPr>
          <a:xfrm>
            <a:off x="8389285" y="4722043"/>
            <a:ext cx="3144280" cy="869469"/>
            <a:chOff x="1715369" y="1766707"/>
            <a:chExt cx="1783314" cy="86946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915C4E9-6D40-48B1-94E4-FD98483FCABE}"/>
                </a:ext>
              </a:extLst>
            </p:cNvPr>
            <p:cNvSpPr txBox="1"/>
            <p:nvPr/>
          </p:nvSpPr>
          <p:spPr>
            <a:xfrm>
              <a:off x="1724503" y="2012928"/>
              <a:ext cx="177418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FDCCCF9-6F23-430E-A1CB-FE1309A59E07}"/>
                </a:ext>
              </a:extLst>
            </p:cNvPr>
            <p:cNvSpPr txBox="1"/>
            <p:nvPr/>
          </p:nvSpPr>
          <p:spPr>
            <a:xfrm>
              <a:off x="1715369" y="1766707"/>
              <a:ext cx="178054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811313B-379A-4685-AB4F-F231570CB104}"/>
              </a:ext>
            </a:extLst>
          </p:cNvPr>
          <p:cNvGrpSpPr/>
          <p:nvPr/>
        </p:nvGrpSpPr>
        <p:grpSpPr>
          <a:xfrm>
            <a:off x="739950" y="3543208"/>
            <a:ext cx="3144280" cy="869469"/>
            <a:chOff x="1715369" y="1766707"/>
            <a:chExt cx="1783314" cy="86946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A133E99-2F1B-461A-A4CE-F38FA120072B}"/>
                </a:ext>
              </a:extLst>
            </p:cNvPr>
            <p:cNvSpPr txBox="1"/>
            <p:nvPr/>
          </p:nvSpPr>
          <p:spPr>
            <a:xfrm>
              <a:off x="1724503" y="2012928"/>
              <a:ext cx="1774180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CD8753E-C8F4-412D-AB64-40487770D6EE}"/>
                </a:ext>
              </a:extLst>
            </p:cNvPr>
            <p:cNvSpPr txBox="1"/>
            <p:nvPr/>
          </p:nvSpPr>
          <p:spPr>
            <a:xfrm>
              <a:off x="1715369" y="1766707"/>
              <a:ext cx="1780544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AA401305-87E7-4615-BBC7-97E97278CCEE}"/>
              </a:ext>
            </a:extLst>
          </p:cNvPr>
          <p:cNvSpPr/>
          <p:nvPr/>
        </p:nvSpPr>
        <p:spPr>
          <a:xfrm>
            <a:off x="6507193" y="5220013"/>
            <a:ext cx="970156" cy="970156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DE7F8FD-E379-4FEA-883F-640C4F216E1A}"/>
              </a:ext>
            </a:extLst>
          </p:cNvPr>
          <p:cNvSpPr/>
          <p:nvPr/>
        </p:nvSpPr>
        <p:spPr>
          <a:xfrm>
            <a:off x="4768254" y="4105131"/>
            <a:ext cx="970156" cy="970156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18A0B55-72B4-4275-AC6F-547A65DAB621}"/>
              </a:ext>
            </a:extLst>
          </p:cNvPr>
          <p:cNvSpPr/>
          <p:nvPr/>
        </p:nvSpPr>
        <p:spPr>
          <a:xfrm>
            <a:off x="6507193" y="2990251"/>
            <a:ext cx="970156" cy="970156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804059F-B17A-4859-B533-E5DC9C40A7FE}"/>
              </a:ext>
            </a:extLst>
          </p:cNvPr>
          <p:cNvSpPr/>
          <p:nvPr/>
        </p:nvSpPr>
        <p:spPr>
          <a:xfrm>
            <a:off x="4768254" y="1875369"/>
            <a:ext cx="970156" cy="970156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7" name="Freeform 65">
            <a:extLst>
              <a:ext uri="{FF2B5EF4-FFF2-40B4-BE49-F238E27FC236}">
                <a16:creationId xmlns:a16="http://schemas.microsoft.com/office/drawing/2014/main" id="{FE5E6AD3-3D85-4639-99FE-C82031315256}"/>
              </a:ext>
            </a:extLst>
          </p:cNvPr>
          <p:cNvSpPr/>
          <p:nvPr/>
        </p:nvSpPr>
        <p:spPr>
          <a:xfrm>
            <a:off x="5898078" y="2309064"/>
            <a:ext cx="2331539" cy="1156220"/>
          </a:xfrm>
          <a:custGeom>
            <a:avLst/>
            <a:gdLst>
              <a:gd name="connsiteX0" fmla="*/ 0 w 1447800"/>
              <a:gd name="connsiteY0" fmla="*/ 0 h 892628"/>
              <a:gd name="connsiteX1" fmla="*/ 1447800 w 1447800"/>
              <a:gd name="connsiteY1" fmla="*/ 0 h 892628"/>
              <a:gd name="connsiteX2" fmla="*/ 1447800 w 1447800"/>
              <a:gd name="connsiteY2" fmla="*/ 892628 h 892628"/>
              <a:gd name="connsiteX3" fmla="*/ 1077685 w 1447800"/>
              <a:gd name="connsiteY3" fmla="*/ 892628 h 89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892628">
                <a:moveTo>
                  <a:pt x="0" y="0"/>
                </a:moveTo>
                <a:lnTo>
                  <a:pt x="1447800" y="0"/>
                </a:lnTo>
                <a:lnTo>
                  <a:pt x="1447800" y="892628"/>
                </a:lnTo>
                <a:lnTo>
                  <a:pt x="1077685" y="892628"/>
                </a:lnTo>
              </a:path>
            </a:pathLst>
          </a:custGeom>
          <a:ln w="50800">
            <a:solidFill>
              <a:schemeClr val="accent3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8" name="Freeform 66">
            <a:extLst>
              <a:ext uri="{FF2B5EF4-FFF2-40B4-BE49-F238E27FC236}">
                <a16:creationId xmlns:a16="http://schemas.microsoft.com/office/drawing/2014/main" id="{98179F7F-6EF5-4A5F-9239-D5436AE57A64}"/>
              </a:ext>
            </a:extLst>
          </p:cNvPr>
          <p:cNvSpPr/>
          <p:nvPr/>
        </p:nvSpPr>
        <p:spPr>
          <a:xfrm flipH="1">
            <a:off x="3962382" y="3433026"/>
            <a:ext cx="2331539" cy="1156220"/>
          </a:xfrm>
          <a:custGeom>
            <a:avLst/>
            <a:gdLst>
              <a:gd name="connsiteX0" fmla="*/ 0 w 1447800"/>
              <a:gd name="connsiteY0" fmla="*/ 0 h 892628"/>
              <a:gd name="connsiteX1" fmla="*/ 1447800 w 1447800"/>
              <a:gd name="connsiteY1" fmla="*/ 0 h 892628"/>
              <a:gd name="connsiteX2" fmla="*/ 1447800 w 1447800"/>
              <a:gd name="connsiteY2" fmla="*/ 892628 h 892628"/>
              <a:gd name="connsiteX3" fmla="*/ 1077685 w 1447800"/>
              <a:gd name="connsiteY3" fmla="*/ 892628 h 89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892628">
                <a:moveTo>
                  <a:pt x="0" y="0"/>
                </a:moveTo>
                <a:lnTo>
                  <a:pt x="1447800" y="0"/>
                </a:lnTo>
                <a:lnTo>
                  <a:pt x="1447800" y="892628"/>
                </a:lnTo>
                <a:lnTo>
                  <a:pt x="1077685" y="892628"/>
                </a:lnTo>
              </a:path>
            </a:pathLst>
          </a:custGeom>
          <a:ln w="50800">
            <a:solidFill>
              <a:schemeClr val="accent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Freeform 67">
            <a:extLst>
              <a:ext uri="{FF2B5EF4-FFF2-40B4-BE49-F238E27FC236}">
                <a16:creationId xmlns:a16="http://schemas.microsoft.com/office/drawing/2014/main" id="{2D923EA8-C29E-4304-95DE-179DF439515E}"/>
              </a:ext>
            </a:extLst>
          </p:cNvPr>
          <p:cNvSpPr/>
          <p:nvPr/>
        </p:nvSpPr>
        <p:spPr>
          <a:xfrm>
            <a:off x="5898078" y="4590209"/>
            <a:ext cx="2331539" cy="1156220"/>
          </a:xfrm>
          <a:custGeom>
            <a:avLst/>
            <a:gdLst>
              <a:gd name="connsiteX0" fmla="*/ 0 w 1447800"/>
              <a:gd name="connsiteY0" fmla="*/ 0 h 892628"/>
              <a:gd name="connsiteX1" fmla="*/ 1447800 w 1447800"/>
              <a:gd name="connsiteY1" fmla="*/ 0 h 892628"/>
              <a:gd name="connsiteX2" fmla="*/ 1447800 w 1447800"/>
              <a:gd name="connsiteY2" fmla="*/ 892628 h 892628"/>
              <a:gd name="connsiteX3" fmla="*/ 1077685 w 1447800"/>
              <a:gd name="connsiteY3" fmla="*/ 892628 h 89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7800" h="892628">
                <a:moveTo>
                  <a:pt x="0" y="0"/>
                </a:moveTo>
                <a:lnTo>
                  <a:pt x="1447800" y="0"/>
                </a:lnTo>
                <a:lnTo>
                  <a:pt x="1447800" y="892628"/>
                </a:lnTo>
                <a:lnTo>
                  <a:pt x="1077685" y="892628"/>
                </a:lnTo>
              </a:path>
            </a:pathLst>
          </a:custGeom>
          <a:ln w="50800">
            <a:solidFill>
              <a:schemeClr val="accent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76E92A7-423D-4AE9-891F-C06010EC5818}"/>
              </a:ext>
            </a:extLst>
          </p:cNvPr>
          <p:cNvGrpSpPr/>
          <p:nvPr/>
        </p:nvGrpSpPr>
        <p:grpSpPr>
          <a:xfrm>
            <a:off x="6747873" y="5386815"/>
            <a:ext cx="538752" cy="643027"/>
            <a:chOff x="3570" y="619306"/>
            <a:chExt cx="4703649" cy="5614032"/>
          </a:xfrm>
          <a:solidFill>
            <a:schemeClr val="accent1"/>
          </a:solidFill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37E1548-4AE2-463E-BF44-6CCE879B3DAF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1DA06BBB-1073-4CC7-842D-C31E16921687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2AE96DD-62B6-4DCE-B9F0-FB889134136E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9B83C6B-A966-4C70-8493-7C1034B63FC1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AAE0EA0-36F8-4A8E-B5BB-BA9713739A52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0" name="Rounded Rectangle 25">
            <a:extLst>
              <a:ext uri="{FF2B5EF4-FFF2-40B4-BE49-F238E27FC236}">
                <a16:creationId xmlns:a16="http://schemas.microsoft.com/office/drawing/2014/main" id="{7DAEF536-4D4C-4BB5-9B53-D9CAC6A8BB60}"/>
              </a:ext>
            </a:extLst>
          </p:cNvPr>
          <p:cNvSpPr/>
          <p:nvPr/>
        </p:nvSpPr>
        <p:spPr>
          <a:xfrm>
            <a:off x="4992724" y="4380431"/>
            <a:ext cx="569876" cy="41762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8D1BF4A8-53A4-4A9B-A35E-F641E79147AC}"/>
              </a:ext>
            </a:extLst>
          </p:cNvPr>
          <p:cNvGrpSpPr/>
          <p:nvPr/>
        </p:nvGrpSpPr>
        <p:grpSpPr>
          <a:xfrm>
            <a:off x="6628313" y="3112869"/>
            <a:ext cx="727915" cy="640314"/>
            <a:chOff x="9544125" y="314311"/>
            <a:chExt cx="1802975" cy="1585994"/>
          </a:xfrm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068C6C4-BD62-413C-BB81-073F69EFA0E4}"/>
                </a:ext>
              </a:extLst>
            </p:cNvPr>
            <p:cNvSpPr/>
            <p:nvPr/>
          </p:nvSpPr>
          <p:spPr>
            <a:xfrm rot="5400000">
              <a:off x="9855308" y="140908"/>
              <a:ext cx="1318389" cy="1665195"/>
            </a:xfrm>
            <a:custGeom>
              <a:avLst/>
              <a:gdLst>
                <a:gd name="connsiteX0" fmla="*/ 855467 w 1318389"/>
                <a:gd name="connsiteY0" fmla="*/ 1312844 h 1665195"/>
                <a:gd name="connsiteX1" fmla="*/ 898407 w 1318389"/>
                <a:gd name="connsiteY1" fmla="*/ 1355784 h 1665195"/>
                <a:gd name="connsiteX2" fmla="*/ 941347 w 1318389"/>
                <a:gd name="connsiteY2" fmla="*/ 1312844 h 1665195"/>
                <a:gd name="connsiteX3" fmla="*/ 898407 w 1318389"/>
                <a:gd name="connsiteY3" fmla="*/ 1269904 h 1665195"/>
                <a:gd name="connsiteX4" fmla="*/ 855467 w 1318389"/>
                <a:gd name="connsiteY4" fmla="*/ 1312844 h 1665195"/>
                <a:gd name="connsiteX5" fmla="*/ 362769 w 1318389"/>
                <a:gd name="connsiteY5" fmla="*/ 236590 h 1665195"/>
                <a:gd name="connsiteX6" fmla="*/ 405229 w 1318389"/>
                <a:gd name="connsiteY6" fmla="*/ 279050 h 1665195"/>
                <a:gd name="connsiteX7" fmla="*/ 447689 w 1318389"/>
                <a:gd name="connsiteY7" fmla="*/ 236590 h 1665195"/>
                <a:gd name="connsiteX8" fmla="*/ 405229 w 1318389"/>
                <a:gd name="connsiteY8" fmla="*/ 194130 h 1665195"/>
                <a:gd name="connsiteX9" fmla="*/ 362769 w 1318389"/>
                <a:gd name="connsiteY9" fmla="*/ 236590 h 1665195"/>
                <a:gd name="connsiteX10" fmla="*/ 348187 w 1318389"/>
                <a:gd name="connsiteY10" fmla="*/ 1312844 h 1665195"/>
                <a:gd name="connsiteX11" fmla="*/ 391127 w 1318389"/>
                <a:gd name="connsiteY11" fmla="*/ 1355784 h 1665195"/>
                <a:gd name="connsiteX12" fmla="*/ 434066 w 1318389"/>
                <a:gd name="connsiteY12" fmla="*/ 1312844 h 1665195"/>
                <a:gd name="connsiteX13" fmla="*/ 391127 w 1318389"/>
                <a:gd name="connsiteY13" fmla="*/ 1269904 h 1665195"/>
                <a:gd name="connsiteX14" fmla="*/ 348187 w 1318389"/>
                <a:gd name="connsiteY14" fmla="*/ 1312844 h 1665195"/>
                <a:gd name="connsiteX15" fmla="*/ 81655 w 1318389"/>
                <a:gd name="connsiteY15" fmla="*/ 873373 h 1665195"/>
                <a:gd name="connsiteX16" fmla="*/ 124595 w 1318389"/>
                <a:gd name="connsiteY16" fmla="*/ 916313 h 1665195"/>
                <a:gd name="connsiteX17" fmla="*/ 167534 w 1318389"/>
                <a:gd name="connsiteY17" fmla="*/ 873373 h 1665195"/>
                <a:gd name="connsiteX18" fmla="*/ 124595 w 1318389"/>
                <a:gd name="connsiteY18" fmla="*/ 830433 h 1665195"/>
                <a:gd name="connsiteX19" fmla="*/ 81655 w 1318389"/>
                <a:gd name="connsiteY19" fmla="*/ 873373 h 1665195"/>
                <a:gd name="connsiteX20" fmla="*/ 898 w 1318389"/>
                <a:gd name="connsiteY20" fmla="*/ 878256 h 1665195"/>
                <a:gd name="connsiteX21" fmla="*/ 59313 w 1318389"/>
                <a:gd name="connsiteY21" fmla="*/ 760898 h 1665195"/>
                <a:gd name="connsiteX22" fmla="*/ 60023 w 1318389"/>
                <a:gd name="connsiteY22" fmla="*/ 760660 h 1665195"/>
                <a:gd name="connsiteX23" fmla="*/ 301509 w 1318389"/>
                <a:gd name="connsiteY23" fmla="*/ 256655 h 1665195"/>
                <a:gd name="connsiteX24" fmla="*/ 300401 w 1318389"/>
                <a:gd name="connsiteY24" fmla="*/ 253678 h 1665195"/>
                <a:gd name="connsiteX25" fmla="*/ 392815 w 1318389"/>
                <a:gd name="connsiteY25" fmla="*/ 125792 h 1665195"/>
                <a:gd name="connsiteX26" fmla="*/ 426561 w 1318389"/>
                <a:gd name="connsiteY26" fmla="*/ 127298 h 1665195"/>
                <a:gd name="connsiteX27" fmla="*/ 501833 w 1318389"/>
                <a:gd name="connsiteY27" fmla="*/ 25203 h 1665195"/>
                <a:gd name="connsiteX28" fmla="*/ 659591 w 1318389"/>
                <a:gd name="connsiteY28" fmla="*/ 0 h 1665195"/>
                <a:gd name="connsiteX29" fmla="*/ 767873 w 1318389"/>
                <a:gd name="connsiteY29" fmla="*/ 94280 h 1665195"/>
                <a:gd name="connsiteX30" fmla="*/ 773474 w 1318389"/>
                <a:gd name="connsiteY30" fmla="*/ 129752 h 1665195"/>
                <a:gd name="connsiteX31" fmla="*/ 750137 w 1318389"/>
                <a:gd name="connsiteY31" fmla="*/ 133486 h 1665195"/>
                <a:gd name="connsiteX32" fmla="*/ 643721 w 1318389"/>
                <a:gd name="connsiteY32" fmla="*/ 50407 h 1665195"/>
                <a:gd name="connsiteX33" fmla="*/ 528905 w 1318389"/>
                <a:gd name="connsiteY33" fmla="*/ 68143 h 1665195"/>
                <a:gd name="connsiteX34" fmla="*/ 477195 w 1318389"/>
                <a:gd name="connsiteY34" fmla="*/ 147376 h 1665195"/>
                <a:gd name="connsiteX35" fmla="*/ 504919 w 1318389"/>
                <a:gd name="connsiteY35" fmla="*/ 176856 h 1665195"/>
                <a:gd name="connsiteX36" fmla="*/ 520701 w 1318389"/>
                <a:gd name="connsiteY36" fmla="*/ 218206 h 1665195"/>
                <a:gd name="connsiteX37" fmla="*/ 520838 w 1318389"/>
                <a:gd name="connsiteY37" fmla="*/ 251739 h 1665195"/>
                <a:gd name="connsiteX38" fmla="*/ 512601 w 1318389"/>
                <a:gd name="connsiteY38" fmla="*/ 279384 h 1665195"/>
                <a:gd name="connsiteX39" fmla="*/ 572778 w 1318389"/>
                <a:gd name="connsiteY39" fmla="*/ 326714 h 1665195"/>
                <a:gd name="connsiteX40" fmla="*/ 687595 w 1318389"/>
                <a:gd name="connsiteY40" fmla="*/ 308045 h 1665195"/>
                <a:gd name="connsiteX41" fmla="*/ 763207 w 1318389"/>
                <a:gd name="connsiteY41" fmla="*/ 196028 h 1665195"/>
                <a:gd name="connsiteX42" fmla="*/ 785610 w 1318389"/>
                <a:gd name="connsiteY42" fmla="*/ 192294 h 1665195"/>
                <a:gd name="connsiteX43" fmla="*/ 791211 w 1318389"/>
                <a:gd name="connsiteY43" fmla="*/ 227766 h 1665195"/>
                <a:gd name="connsiteX44" fmla="*/ 718400 w 1318389"/>
                <a:gd name="connsiteY44" fmla="*/ 350984 h 1665195"/>
                <a:gd name="connsiteX45" fmla="*/ 560643 w 1318389"/>
                <a:gd name="connsiteY45" fmla="*/ 376188 h 1665195"/>
                <a:gd name="connsiteX46" fmla="*/ 481653 w 1318389"/>
                <a:gd name="connsiteY46" fmla="*/ 320430 h 1665195"/>
                <a:gd name="connsiteX47" fmla="*/ 469637 w 1318389"/>
                <a:gd name="connsiteY47" fmla="*/ 330704 h 1665195"/>
                <a:gd name="connsiteX48" fmla="*/ 462283 w 1318389"/>
                <a:gd name="connsiteY48" fmla="*/ 333441 h 1665195"/>
                <a:gd name="connsiteX49" fmla="*/ 252808 w 1318389"/>
                <a:gd name="connsiteY49" fmla="*/ 858867 h 1665195"/>
                <a:gd name="connsiteX50" fmla="*/ 444434 w 1318389"/>
                <a:gd name="connsiteY50" fmla="*/ 1190772 h 1665195"/>
                <a:gd name="connsiteX51" fmla="*/ 801245 w 1318389"/>
                <a:gd name="connsiteY51" fmla="*/ 1187463 h 1665195"/>
                <a:gd name="connsiteX52" fmla="*/ 801245 w 1318389"/>
                <a:gd name="connsiteY52" fmla="*/ 1116815 h 1665195"/>
                <a:gd name="connsiteX53" fmla="*/ 890858 w 1318389"/>
                <a:gd name="connsiteY53" fmla="*/ 1027202 h 1665195"/>
                <a:gd name="connsiteX54" fmla="*/ 1200123 w 1318389"/>
                <a:gd name="connsiteY54" fmla="*/ 1027202 h 1665195"/>
                <a:gd name="connsiteX55" fmla="*/ 1205949 w 1318389"/>
                <a:gd name="connsiteY55" fmla="*/ 998361 h 1665195"/>
                <a:gd name="connsiteX56" fmla="*/ 1288518 w 1318389"/>
                <a:gd name="connsiteY56" fmla="*/ 943622 h 1665195"/>
                <a:gd name="connsiteX57" fmla="*/ 1318389 w 1318389"/>
                <a:gd name="connsiteY57" fmla="*/ 974426 h 1665195"/>
                <a:gd name="connsiteX58" fmla="*/ 1318389 w 1318389"/>
                <a:gd name="connsiteY58" fmla="*/ 1635324 h 1665195"/>
                <a:gd name="connsiteX59" fmla="*/ 1288518 w 1318389"/>
                <a:gd name="connsiteY59" fmla="*/ 1665195 h 1665195"/>
                <a:gd name="connsiteX60" fmla="*/ 1205949 w 1318389"/>
                <a:gd name="connsiteY60" fmla="*/ 1610455 h 1665195"/>
                <a:gd name="connsiteX61" fmla="*/ 1203531 w 1318389"/>
                <a:gd name="connsiteY61" fmla="*/ 1598487 h 1665195"/>
                <a:gd name="connsiteX62" fmla="*/ 890858 w 1318389"/>
                <a:gd name="connsiteY62" fmla="*/ 1598487 h 1665195"/>
                <a:gd name="connsiteX63" fmla="*/ 801245 w 1318389"/>
                <a:gd name="connsiteY63" fmla="*/ 1508873 h 1665195"/>
                <a:gd name="connsiteX64" fmla="*/ 801245 w 1318389"/>
                <a:gd name="connsiteY64" fmla="*/ 1426032 h 1665195"/>
                <a:gd name="connsiteX65" fmla="*/ 379661 w 1318389"/>
                <a:gd name="connsiteY65" fmla="*/ 1429942 h 1665195"/>
                <a:gd name="connsiteX66" fmla="*/ 294951 w 1318389"/>
                <a:gd name="connsiteY66" fmla="*/ 1395390 h 1665195"/>
                <a:gd name="connsiteX67" fmla="*/ 270560 w 1318389"/>
                <a:gd name="connsiteY67" fmla="*/ 1359849 h 1665195"/>
                <a:gd name="connsiteX68" fmla="*/ 263688 w 1318389"/>
                <a:gd name="connsiteY68" fmla="*/ 1352058 h 1665195"/>
                <a:gd name="connsiteX69" fmla="*/ 15908 w 1318389"/>
                <a:gd name="connsiteY69" fmla="*/ 922891 h 1665195"/>
                <a:gd name="connsiteX70" fmla="*/ 898 w 1318389"/>
                <a:gd name="connsiteY70" fmla="*/ 878256 h 166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318389" h="1665195">
                  <a:moveTo>
                    <a:pt x="855467" y="1312844"/>
                  </a:moveTo>
                  <a:cubicBezTo>
                    <a:pt x="855467" y="1336181"/>
                    <a:pt x="875070" y="1355784"/>
                    <a:pt x="898407" y="1355784"/>
                  </a:cubicBezTo>
                  <a:cubicBezTo>
                    <a:pt x="921743" y="1355784"/>
                    <a:pt x="941347" y="1336181"/>
                    <a:pt x="941347" y="1312844"/>
                  </a:cubicBezTo>
                  <a:cubicBezTo>
                    <a:pt x="941347" y="1289508"/>
                    <a:pt x="921743" y="1269904"/>
                    <a:pt x="898407" y="1269904"/>
                  </a:cubicBezTo>
                  <a:cubicBezTo>
                    <a:pt x="875070" y="1269904"/>
                    <a:pt x="855467" y="1289508"/>
                    <a:pt x="855467" y="1312844"/>
                  </a:cubicBezTo>
                  <a:close/>
                  <a:moveTo>
                    <a:pt x="362769" y="236590"/>
                  </a:moveTo>
                  <a:cubicBezTo>
                    <a:pt x="362769" y="260040"/>
                    <a:pt x="381779" y="279050"/>
                    <a:pt x="405229" y="279050"/>
                  </a:cubicBezTo>
                  <a:cubicBezTo>
                    <a:pt x="428679" y="279050"/>
                    <a:pt x="447689" y="260040"/>
                    <a:pt x="447689" y="236590"/>
                  </a:cubicBezTo>
                  <a:cubicBezTo>
                    <a:pt x="447689" y="213140"/>
                    <a:pt x="428679" y="194130"/>
                    <a:pt x="405229" y="194130"/>
                  </a:cubicBezTo>
                  <a:cubicBezTo>
                    <a:pt x="381779" y="194130"/>
                    <a:pt x="362769" y="213140"/>
                    <a:pt x="362769" y="236590"/>
                  </a:cubicBezTo>
                  <a:close/>
                  <a:moveTo>
                    <a:pt x="348187" y="1312844"/>
                  </a:moveTo>
                  <a:cubicBezTo>
                    <a:pt x="348187" y="1336181"/>
                    <a:pt x="367790" y="1355784"/>
                    <a:pt x="391127" y="1355784"/>
                  </a:cubicBezTo>
                  <a:cubicBezTo>
                    <a:pt x="414463" y="1355784"/>
                    <a:pt x="434066" y="1336181"/>
                    <a:pt x="434066" y="1312844"/>
                  </a:cubicBezTo>
                  <a:cubicBezTo>
                    <a:pt x="434066" y="1289508"/>
                    <a:pt x="414463" y="1269904"/>
                    <a:pt x="391127" y="1269904"/>
                  </a:cubicBezTo>
                  <a:cubicBezTo>
                    <a:pt x="367790" y="1269904"/>
                    <a:pt x="348187" y="1289508"/>
                    <a:pt x="348187" y="1312844"/>
                  </a:cubicBezTo>
                  <a:close/>
                  <a:moveTo>
                    <a:pt x="81655" y="873373"/>
                  </a:moveTo>
                  <a:cubicBezTo>
                    <a:pt x="81655" y="896710"/>
                    <a:pt x="101258" y="916313"/>
                    <a:pt x="124595" y="916313"/>
                  </a:cubicBezTo>
                  <a:cubicBezTo>
                    <a:pt x="147931" y="916313"/>
                    <a:pt x="167534" y="896710"/>
                    <a:pt x="167534" y="873373"/>
                  </a:cubicBezTo>
                  <a:cubicBezTo>
                    <a:pt x="167534" y="850037"/>
                    <a:pt x="147931" y="830433"/>
                    <a:pt x="124595" y="830433"/>
                  </a:cubicBezTo>
                  <a:cubicBezTo>
                    <a:pt x="101258" y="830433"/>
                    <a:pt x="81655" y="850037"/>
                    <a:pt x="81655" y="873373"/>
                  </a:cubicBezTo>
                  <a:close/>
                  <a:moveTo>
                    <a:pt x="898" y="878256"/>
                  </a:moveTo>
                  <a:cubicBezTo>
                    <a:pt x="-4792" y="832394"/>
                    <a:pt x="16774" y="785458"/>
                    <a:pt x="59313" y="760898"/>
                  </a:cubicBezTo>
                  <a:lnTo>
                    <a:pt x="60023" y="760660"/>
                  </a:lnTo>
                  <a:lnTo>
                    <a:pt x="301509" y="256655"/>
                  </a:lnTo>
                  <a:lnTo>
                    <a:pt x="300401" y="253678"/>
                  </a:lnTo>
                  <a:cubicBezTo>
                    <a:pt x="291067" y="193002"/>
                    <a:pt x="332139" y="135127"/>
                    <a:pt x="392815" y="125792"/>
                  </a:cubicBezTo>
                  <a:lnTo>
                    <a:pt x="426561" y="127298"/>
                  </a:lnTo>
                  <a:lnTo>
                    <a:pt x="501833" y="25203"/>
                  </a:lnTo>
                  <a:lnTo>
                    <a:pt x="659591" y="0"/>
                  </a:lnTo>
                  <a:lnTo>
                    <a:pt x="767873" y="94280"/>
                  </a:lnTo>
                  <a:lnTo>
                    <a:pt x="773474" y="129752"/>
                  </a:lnTo>
                  <a:lnTo>
                    <a:pt x="750137" y="133486"/>
                  </a:lnTo>
                  <a:lnTo>
                    <a:pt x="643721" y="50407"/>
                  </a:lnTo>
                  <a:lnTo>
                    <a:pt x="528905" y="68143"/>
                  </a:lnTo>
                  <a:lnTo>
                    <a:pt x="477195" y="147376"/>
                  </a:lnTo>
                  <a:lnTo>
                    <a:pt x="504919" y="176856"/>
                  </a:lnTo>
                  <a:cubicBezTo>
                    <a:pt x="512650" y="189093"/>
                    <a:pt x="518134" y="203037"/>
                    <a:pt x="520701" y="218206"/>
                  </a:cubicBezTo>
                  <a:cubicBezTo>
                    <a:pt x="522451" y="229583"/>
                    <a:pt x="522429" y="240861"/>
                    <a:pt x="520838" y="251739"/>
                  </a:cubicBezTo>
                  <a:lnTo>
                    <a:pt x="512601" y="279384"/>
                  </a:lnTo>
                  <a:lnTo>
                    <a:pt x="572778" y="326714"/>
                  </a:lnTo>
                  <a:lnTo>
                    <a:pt x="687595" y="308045"/>
                  </a:lnTo>
                  <a:lnTo>
                    <a:pt x="763207" y="196028"/>
                  </a:lnTo>
                  <a:lnTo>
                    <a:pt x="785610" y="192294"/>
                  </a:lnTo>
                  <a:lnTo>
                    <a:pt x="791211" y="227766"/>
                  </a:lnTo>
                  <a:lnTo>
                    <a:pt x="718400" y="350984"/>
                  </a:lnTo>
                  <a:lnTo>
                    <a:pt x="560643" y="376188"/>
                  </a:lnTo>
                  <a:lnTo>
                    <a:pt x="481653" y="320430"/>
                  </a:lnTo>
                  <a:lnTo>
                    <a:pt x="469637" y="330704"/>
                  </a:lnTo>
                  <a:lnTo>
                    <a:pt x="462283" y="333441"/>
                  </a:lnTo>
                  <a:lnTo>
                    <a:pt x="252808" y="858867"/>
                  </a:lnTo>
                  <a:lnTo>
                    <a:pt x="444434" y="1190772"/>
                  </a:lnTo>
                  <a:lnTo>
                    <a:pt x="801245" y="1187463"/>
                  </a:lnTo>
                  <a:lnTo>
                    <a:pt x="801245" y="1116815"/>
                  </a:lnTo>
                  <a:cubicBezTo>
                    <a:pt x="801245" y="1067341"/>
                    <a:pt x="841384" y="1027202"/>
                    <a:pt x="890858" y="1027202"/>
                  </a:cubicBezTo>
                  <a:lnTo>
                    <a:pt x="1200123" y="1027202"/>
                  </a:lnTo>
                  <a:lnTo>
                    <a:pt x="1205949" y="998361"/>
                  </a:lnTo>
                  <a:cubicBezTo>
                    <a:pt x="1219557" y="966200"/>
                    <a:pt x="1251412" y="943622"/>
                    <a:pt x="1288518" y="943622"/>
                  </a:cubicBezTo>
                  <a:cubicBezTo>
                    <a:pt x="1305320" y="944554"/>
                    <a:pt x="1318389" y="957623"/>
                    <a:pt x="1318389" y="974426"/>
                  </a:cubicBezTo>
                  <a:lnTo>
                    <a:pt x="1318389" y="1635324"/>
                  </a:lnTo>
                  <a:cubicBezTo>
                    <a:pt x="1318389" y="1652126"/>
                    <a:pt x="1305320" y="1665195"/>
                    <a:pt x="1288518" y="1665195"/>
                  </a:cubicBezTo>
                  <a:cubicBezTo>
                    <a:pt x="1251412" y="1665195"/>
                    <a:pt x="1219557" y="1642617"/>
                    <a:pt x="1205949" y="1610455"/>
                  </a:cubicBezTo>
                  <a:lnTo>
                    <a:pt x="1203531" y="1598487"/>
                  </a:lnTo>
                  <a:lnTo>
                    <a:pt x="890858" y="1598487"/>
                  </a:lnTo>
                  <a:cubicBezTo>
                    <a:pt x="841384" y="1598487"/>
                    <a:pt x="801245" y="1558348"/>
                    <a:pt x="801245" y="1508873"/>
                  </a:cubicBezTo>
                  <a:lnTo>
                    <a:pt x="801245" y="1426032"/>
                  </a:lnTo>
                  <a:lnTo>
                    <a:pt x="379661" y="1429942"/>
                  </a:lnTo>
                  <a:cubicBezTo>
                    <a:pt x="346553" y="1429924"/>
                    <a:pt x="316655" y="1416756"/>
                    <a:pt x="294951" y="1395390"/>
                  </a:cubicBezTo>
                  <a:lnTo>
                    <a:pt x="270560" y="1359849"/>
                  </a:lnTo>
                  <a:lnTo>
                    <a:pt x="263688" y="1352058"/>
                  </a:lnTo>
                  <a:lnTo>
                    <a:pt x="15908" y="922891"/>
                  </a:lnTo>
                  <a:cubicBezTo>
                    <a:pt x="7721" y="908711"/>
                    <a:pt x="2795" y="893543"/>
                    <a:pt x="898" y="878256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6E98EC1-DA89-4AD0-9329-F5058F172E06}"/>
                </a:ext>
              </a:extLst>
            </p:cNvPr>
            <p:cNvSpPr/>
            <p:nvPr/>
          </p:nvSpPr>
          <p:spPr>
            <a:xfrm>
              <a:off x="9544125" y="1625233"/>
              <a:ext cx="1756228" cy="275072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0758BA1-0869-4300-9264-620EE23232D6}"/>
              </a:ext>
            </a:extLst>
          </p:cNvPr>
          <p:cNvGrpSpPr/>
          <p:nvPr/>
        </p:nvGrpSpPr>
        <p:grpSpPr>
          <a:xfrm>
            <a:off x="5093894" y="2056866"/>
            <a:ext cx="344881" cy="643695"/>
            <a:chOff x="3501573" y="3178068"/>
            <a:chExt cx="1340594" cy="2737840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3A6B4D30-7E69-4697-8BEA-FF32BD94C426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B4478DD-C0A6-4B03-B07D-F3E3243B07BB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D23DA3C6-496D-427E-BDD0-F7C7BCF927F2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3693E7D3-24EF-4C1C-8138-F2401BB3CEB0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FD183FF-403A-4DE6-9640-5C57AA155E68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DF28A2B-6614-41AE-B9B1-566B0C2E1444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4A982C81-DE48-47D2-BABB-18B047155709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FE0F9CC7-873A-4441-8F24-071DA44E7E4E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71E77260-EE44-4B19-A19B-7DD931C7AB8B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92993A2-E0FA-4AC5-902A-4291FAED3E07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1966DE52-AB86-4AF8-A628-2906AA05CDC8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CE536FA7-386B-4850-9B1F-EDF05B745332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2309D054-D4D5-4713-A75B-242C18EEA650}"/>
              </a:ext>
            </a:extLst>
          </p:cNvPr>
          <p:cNvSpPr/>
          <p:nvPr/>
        </p:nvSpPr>
        <p:spPr>
          <a:xfrm>
            <a:off x="5154425" y="2292340"/>
            <a:ext cx="233193" cy="171664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45681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D67540F-69E7-4782-859D-EFD7AC045929}"/>
              </a:ext>
            </a:extLst>
          </p:cNvPr>
          <p:cNvSpPr txBox="1">
            <a:spLocks/>
          </p:cNvSpPr>
          <p:nvPr/>
        </p:nvSpPr>
        <p:spPr>
          <a:xfrm>
            <a:off x="5506463" y="827187"/>
            <a:ext cx="3096000" cy="396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b="1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a-IR" altLang="ko-KR" sz="2000" dirty="0">
                <a:solidFill>
                  <a:schemeClr val="tx1"/>
                </a:solidFill>
                <a:cs typeface="B Nazanin" panose="00000400000000000000" pitchFamily="2" charset="-78"/>
              </a:rPr>
              <a:t>ارائه نمونه کارها</a:t>
            </a:r>
            <a:endParaRPr lang="en-US" altLang="ko-KR" sz="2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EEDED052-901B-42CE-A5EF-E4B3DADC9E6A}"/>
              </a:ext>
            </a:extLst>
          </p:cNvPr>
          <p:cNvSpPr txBox="1">
            <a:spLocks/>
          </p:cNvSpPr>
          <p:nvPr/>
        </p:nvSpPr>
        <p:spPr>
          <a:xfrm>
            <a:off x="4331461" y="1121671"/>
            <a:ext cx="4271002" cy="830997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8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fa-IR" altLang="ko-KR" sz="6000" dirty="0">
                <a:solidFill>
                  <a:schemeClr val="accent1"/>
                </a:solidFill>
                <a:latin typeface="+mj-lt"/>
                <a:cs typeface="B Nazanin" panose="00000400000000000000" pitchFamily="2" charset="-78"/>
              </a:rPr>
              <a:t>صنعت</a:t>
            </a:r>
            <a:endParaRPr lang="en-US" altLang="ko-KR" sz="6000" dirty="0">
              <a:solidFill>
                <a:schemeClr val="accent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11" name="Group 21">
            <a:extLst>
              <a:ext uri="{FF2B5EF4-FFF2-40B4-BE49-F238E27FC236}">
                <a16:creationId xmlns:a16="http://schemas.microsoft.com/office/drawing/2014/main" id="{08DCC593-4808-4C3B-ACAD-043B68E61782}"/>
              </a:ext>
            </a:extLst>
          </p:cNvPr>
          <p:cNvGrpSpPr/>
          <p:nvPr/>
        </p:nvGrpSpPr>
        <p:grpSpPr>
          <a:xfrm>
            <a:off x="719591" y="3605971"/>
            <a:ext cx="2336431" cy="1214288"/>
            <a:chOff x="395534" y="3681188"/>
            <a:chExt cx="3972999" cy="121428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B6CDF58-0A2E-437C-A5D9-A61B883AB4A7}"/>
                </a:ext>
              </a:extLst>
            </p:cNvPr>
            <p:cNvSpPr txBox="1"/>
            <p:nvPr/>
          </p:nvSpPr>
          <p:spPr>
            <a:xfrm>
              <a:off x="395534" y="3681188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A163D12-E1E8-4880-A976-5362EBBB28FF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24">
            <a:extLst>
              <a:ext uri="{FF2B5EF4-FFF2-40B4-BE49-F238E27FC236}">
                <a16:creationId xmlns:a16="http://schemas.microsoft.com/office/drawing/2014/main" id="{5D161A8B-0AF7-4458-9008-D3B31494C505}"/>
              </a:ext>
            </a:extLst>
          </p:cNvPr>
          <p:cNvGrpSpPr/>
          <p:nvPr/>
        </p:nvGrpSpPr>
        <p:grpSpPr>
          <a:xfrm>
            <a:off x="3389251" y="3605971"/>
            <a:ext cx="2336431" cy="1214288"/>
            <a:chOff x="395534" y="3681188"/>
            <a:chExt cx="3972999" cy="121428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7A3DE7E-448A-4D4F-83D2-9147952DB6AF}"/>
                </a:ext>
              </a:extLst>
            </p:cNvPr>
            <p:cNvSpPr txBox="1"/>
            <p:nvPr/>
          </p:nvSpPr>
          <p:spPr>
            <a:xfrm>
              <a:off x="395534" y="3681188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5A48B5C-C8DD-4E12-8339-697DA33024C4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30">
            <a:extLst>
              <a:ext uri="{FF2B5EF4-FFF2-40B4-BE49-F238E27FC236}">
                <a16:creationId xmlns:a16="http://schemas.microsoft.com/office/drawing/2014/main" id="{D2261848-0D8A-4A4C-B5AE-100DDD2FBA4D}"/>
              </a:ext>
            </a:extLst>
          </p:cNvPr>
          <p:cNvGrpSpPr/>
          <p:nvPr/>
        </p:nvGrpSpPr>
        <p:grpSpPr>
          <a:xfrm>
            <a:off x="719591" y="4980624"/>
            <a:ext cx="2336431" cy="1214288"/>
            <a:chOff x="395534" y="3681188"/>
            <a:chExt cx="3972999" cy="121428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55CAFF0-230D-434C-8273-65593D9E4A2A}"/>
                </a:ext>
              </a:extLst>
            </p:cNvPr>
            <p:cNvSpPr txBox="1"/>
            <p:nvPr/>
          </p:nvSpPr>
          <p:spPr>
            <a:xfrm>
              <a:off x="395534" y="3681188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4788A28-B324-4EE8-9C29-291F282B8D00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33">
            <a:extLst>
              <a:ext uri="{FF2B5EF4-FFF2-40B4-BE49-F238E27FC236}">
                <a16:creationId xmlns:a16="http://schemas.microsoft.com/office/drawing/2014/main" id="{D1B98CDE-0B3E-450C-97BB-FDACF884A729}"/>
              </a:ext>
            </a:extLst>
          </p:cNvPr>
          <p:cNvGrpSpPr/>
          <p:nvPr/>
        </p:nvGrpSpPr>
        <p:grpSpPr>
          <a:xfrm>
            <a:off x="3389251" y="4980624"/>
            <a:ext cx="2336431" cy="1214288"/>
            <a:chOff x="395534" y="3681188"/>
            <a:chExt cx="3972999" cy="121428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D8E8FB3-F557-4264-A718-699DA466F80D}"/>
                </a:ext>
              </a:extLst>
            </p:cNvPr>
            <p:cNvSpPr txBox="1"/>
            <p:nvPr/>
          </p:nvSpPr>
          <p:spPr>
            <a:xfrm>
              <a:off x="395534" y="3681188"/>
              <a:ext cx="3972999" cy="38951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9CC6DE6-6B44-46E9-99CF-729C6D8DB30F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18">
            <a:extLst>
              <a:ext uri="{FF2B5EF4-FFF2-40B4-BE49-F238E27FC236}">
                <a16:creationId xmlns:a16="http://schemas.microsoft.com/office/drawing/2014/main" id="{C4ECCAC9-B273-4010-9739-26B5E11CE14A}"/>
              </a:ext>
            </a:extLst>
          </p:cNvPr>
          <p:cNvGrpSpPr/>
          <p:nvPr/>
        </p:nvGrpSpPr>
        <p:grpSpPr>
          <a:xfrm>
            <a:off x="719591" y="665147"/>
            <a:ext cx="3344409" cy="2645281"/>
            <a:chOff x="4822352" y="1916832"/>
            <a:chExt cx="3696625" cy="2645281"/>
          </a:xfrm>
        </p:grpSpPr>
        <p:sp>
          <p:nvSpPr>
            <p:cNvPr id="24" name="Text Placeholder 10">
              <a:extLst>
                <a:ext uri="{FF2B5EF4-FFF2-40B4-BE49-F238E27FC236}">
                  <a16:creationId xmlns:a16="http://schemas.microsoft.com/office/drawing/2014/main" id="{65BC88E0-3983-4862-8884-C66B4199CE1F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7A1F4A1-DFE6-4E79-ADA9-A88D4C20B8C3}"/>
                </a:ext>
              </a:extLst>
            </p:cNvPr>
            <p:cNvSpPr txBox="1"/>
            <p:nvPr/>
          </p:nvSpPr>
          <p:spPr>
            <a:xfrm>
              <a:off x="4822352" y="2276872"/>
              <a:ext cx="3696625" cy="2285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F90CEB2-19D8-54DB-931D-F3615003CD94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44459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4811177-DB80-4344-94A8-D1A39966839D}"/>
              </a:ext>
            </a:extLst>
          </p:cNvPr>
          <p:cNvGrpSpPr/>
          <p:nvPr/>
        </p:nvGrpSpPr>
        <p:grpSpPr>
          <a:xfrm>
            <a:off x="4022289" y="1370462"/>
            <a:ext cx="4162808" cy="4116050"/>
            <a:chOff x="2829719" y="1994076"/>
            <a:chExt cx="3701454" cy="3659879"/>
          </a:xfrm>
        </p:grpSpPr>
        <p:sp>
          <p:nvSpPr>
            <p:cNvPr id="4" name="Donut 17">
              <a:extLst>
                <a:ext uri="{FF2B5EF4-FFF2-40B4-BE49-F238E27FC236}">
                  <a16:creationId xmlns:a16="http://schemas.microsoft.com/office/drawing/2014/main" id="{17A101AC-5D1F-4256-981A-835CCD4A46BD}"/>
                </a:ext>
              </a:extLst>
            </p:cNvPr>
            <p:cNvSpPr/>
            <p:nvPr/>
          </p:nvSpPr>
          <p:spPr>
            <a:xfrm>
              <a:off x="3039183" y="2343701"/>
              <a:ext cx="3310254" cy="3310254"/>
            </a:xfrm>
            <a:prstGeom prst="donut">
              <a:avLst>
                <a:gd name="adj" fmla="val 106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3F93A0F-AA5B-4E6E-92D6-AD67F9B73C11}"/>
                </a:ext>
              </a:extLst>
            </p:cNvPr>
            <p:cNvGrpSpPr/>
            <p:nvPr/>
          </p:nvGrpSpPr>
          <p:grpSpPr>
            <a:xfrm>
              <a:off x="2829719" y="1994076"/>
              <a:ext cx="3701454" cy="3402026"/>
              <a:chOff x="2829719" y="1899183"/>
              <a:chExt cx="3701454" cy="3402026"/>
            </a:xfrm>
          </p:grpSpPr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6CFA3F67-7C9D-4591-A57E-A44599593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6967" y="3728201"/>
                <a:ext cx="1834206" cy="1573008"/>
              </a:xfrm>
              <a:custGeom>
                <a:avLst/>
                <a:gdLst>
                  <a:gd name="T0" fmla="*/ 970 w 1201"/>
                  <a:gd name="T1" fmla="*/ 196 h 1030"/>
                  <a:gd name="T2" fmla="*/ 619 w 1201"/>
                  <a:gd name="T3" fmla="*/ 122 h 1030"/>
                  <a:gd name="T4" fmla="*/ 619 w 1201"/>
                  <a:gd name="T5" fmla="*/ 121 h 1030"/>
                  <a:gd name="T6" fmla="*/ 610 w 1201"/>
                  <a:gd name="T7" fmla="*/ 124 h 1030"/>
                  <a:gd name="T8" fmla="*/ 536 w 1201"/>
                  <a:gd name="T9" fmla="*/ 150 h 1030"/>
                  <a:gd name="T10" fmla="*/ 455 w 1201"/>
                  <a:gd name="T11" fmla="*/ 173 h 1030"/>
                  <a:gd name="T12" fmla="*/ 237 w 1201"/>
                  <a:gd name="T13" fmla="*/ 80 h 1030"/>
                  <a:gd name="T14" fmla="*/ 173 w 1201"/>
                  <a:gd name="T15" fmla="*/ 0 h 1030"/>
                  <a:gd name="T16" fmla="*/ 130 w 1201"/>
                  <a:gd name="T17" fmla="*/ 78 h 1030"/>
                  <a:gd name="T18" fmla="*/ 42 w 1201"/>
                  <a:gd name="T19" fmla="*/ 239 h 1030"/>
                  <a:gd name="T20" fmla="*/ 0 w 1201"/>
                  <a:gd name="T21" fmla="*/ 318 h 1030"/>
                  <a:gd name="T22" fmla="*/ 99 w 1201"/>
                  <a:gd name="T23" fmla="*/ 335 h 1030"/>
                  <a:gd name="T24" fmla="*/ 267 w 1201"/>
                  <a:gd name="T25" fmla="*/ 494 h 1030"/>
                  <a:gd name="T26" fmla="*/ 291 w 1201"/>
                  <a:gd name="T27" fmla="*/ 624 h 1030"/>
                  <a:gd name="T28" fmla="*/ 458 w 1201"/>
                  <a:gd name="T29" fmla="*/ 889 h 1030"/>
                  <a:gd name="T30" fmla="*/ 1060 w 1201"/>
                  <a:gd name="T31" fmla="*/ 798 h 1030"/>
                  <a:gd name="T32" fmla="*/ 970 w 1201"/>
                  <a:gd name="T33" fmla="*/ 196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01" h="1030">
                    <a:moveTo>
                      <a:pt x="970" y="196"/>
                    </a:moveTo>
                    <a:cubicBezTo>
                      <a:pt x="865" y="119"/>
                      <a:pt x="737" y="96"/>
                      <a:pt x="619" y="122"/>
                    </a:cubicBezTo>
                    <a:cubicBezTo>
                      <a:pt x="619" y="121"/>
                      <a:pt x="619" y="121"/>
                      <a:pt x="619" y="121"/>
                    </a:cubicBezTo>
                    <a:cubicBezTo>
                      <a:pt x="617" y="122"/>
                      <a:pt x="613" y="123"/>
                      <a:pt x="610" y="124"/>
                    </a:cubicBezTo>
                    <a:cubicBezTo>
                      <a:pt x="584" y="131"/>
                      <a:pt x="560" y="139"/>
                      <a:pt x="536" y="150"/>
                    </a:cubicBezTo>
                    <a:cubicBezTo>
                      <a:pt x="509" y="159"/>
                      <a:pt x="480" y="168"/>
                      <a:pt x="455" y="173"/>
                    </a:cubicBezTo>
                    <a:cubicBezTo>
                      <a:pt x="376" y="188"/>
                      <a:pt x="267" y="128"/>
                      <a:pt x="237" y="80"/>
                    </a:cubicBezTo>
                    <a:cubicBezTo>
                      <a:pt x="207" y="31"/>
                      <a:pt x="173" y="0"/>
                      <a:pt x="173" y="0"/>
                    </a:cubicBezTo>
                    <a:cubicBezTo>
                      <a:pt x="130" y="78"/>
                      <a:pt x="130" y="78"/>
                      <a:pt x="130" y="78"/>
                    </a:cubicBezTo>
                    <a:cubicBezTo>
                      <a:pt x="42" y="239"/>
                      <a:pt x="42" y="239"/>
                      <a:pt x="42" y="239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318"/>
                      <a:pt x="42" y="331"/>
                      <a:pt x="99" y="335"/>
                    </a:cubicBezTo>
                    <a:cubicBezTo>
                      <a:pt x="184" y="342"/>
                      <a:pt x="244" y="416"/>
                      <a:pt x="267" y="494"/>
                    </a:cubicBezTo>
                    <a:cubicBezTo>
                      <a:pt x="284" y="553"/>
                      <a:pt x="285" y="598"/>
                      <a:pt x="291" y="624"/>
                    </a:cubicBezTo>
                    <a:cubicBezTo>
                      <a:pt x="311" y="726"/>
                      <a:pt x="367" y="822"/>
                      <a:pt x="458" y="889"/>
                    </a:cubicBezTo>
                    <a:cubicBezTo>
                      <a:pt x="649" y="1030"/>
                      <a:pt x="919" y="990"/>
                      <a:pt x="1060" y="798"/>
                    </a:cubicBezTo>
                    <a:cubicBezTo>
                      <a:pt x="1201" y="607"/>
                      <a:pt x="1161" y="337"/>
                      <a:pt x="970" y="19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51BDCFED-EBCD-4F05-92B3-CEF7761D92EF}"/>
                  </a:ext>
                </a:extLst>
              </p:cNvPr>
              <p:cNvSpPr>
                <a:spLocks/>
              </p:cNvSpPr>
              <p:nvPr/>
            </p:nvSpPr>
            <p:spPr bwMode="auto">
              <a:xfrm rot="14400000">
                <a:off x="3858478" y="2029782"/>
                <a:ext cx="1834206" cy="1573008"/>
              </a:xfrm>
              <a:custGeom>
                <a:avLst/>
                <a:gdLst>
                  <a:gd name="T0" fmla="*/ 970 w 1201"/>
                  <a:gd name="T1" fmla="*/ 196 h 1030"/>
                  <a:gd name="T2" fmla="*/ 619 w 1201"/>
                  <a:gd name="T3" fmla="*/ 122 h 1030"/>
                  <a:gd name="T4" fmla="*/ 619 w 1201"/>
                  <a:gd name="T5" fmla="*/ 121 h 1030"/>
                  <a:gd name="T6" fmla="*/ 610 w 1201"/>
                  <a:gd name="T7" fmla="*/ 124 h 1030"/>
                  <a:gd name="T8" fmla="*/ 536 w 1201"/>
                  <a:gd name="T9" fmla="*/ 150 h 1030"/>
                  <a:gd name="T10" fmla="*/ 455 w 1201"/>
                  <a:gd name="T11" fmla="*/ 173 h 1030"/>
                  <a:gd name="T12" fmla="*/ 237 w 1201"/>
                  <a:gd name="T13" fmla="*/ 80 h 1030"/>
                  <a:gd name="T14" fmla="*/ 173 w 1201"/>
                  <a:gd name="T15" fmla="*/ 0 h 1030"/>
                  <a:gd name="T16" fmla="*/ 130 w 1201"/>
                  <a:gd name="T17" fmla="*/ 78 h 1030"/>
                  <a:gd name="T18" fmla="*/ 42 w 1201"/>
                  <a:gd name="T19" fmla="*/ 239 h 1030"/>
                  <a:gd name="T20" fmla="*/ 0 w 1201"/>
                  <a:gd name="T21" fmla="*/ 318 h 1030"/>
                  <a:gd name="T22" fmla="*/ 99 w 1201"/>
                  <a:gd name="T23" fmla="*/ 335 h 1030"/>
                  <a:gd name="T24" fmla="*/ 267 w 1201"/>
                  <a:gd name="T25" fmla="*/ 494 h 1030"/>
                  <a:gd name="T26" fmla="*/ 291 w 1201"/>
                  <a:gd name="T27" fmla="*/ 624 h 1030"/>
                  <a:gd name="T28" fmla="*/ 458 w 1201"/>
                  <a:gd name="T29" fmla="*/ 889 h 1030"/>
                  <a:gd name="T30" fmla="*/ 1060 w 1201"/>
                  <a:gd name="T31" fmla="*/ 798 h 1030"/>
                  <a:gd name="T32" fmla="*/ 970 w 1201"/>
                  <a:gd name="T33" fmla="*/ 196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01" h="1030">
                    <a:moveTo>
                      <a:pt x="970" y="196"/>
                    </a:moveTo>
                    <a:cubicBezTo>
                      <a:pt x="865" y="119"/>
                      <a:pt x="737" y="96"/>
                      <a:pt x="619" y="122"/>
                    </a:cubicBezTo>
                    <a:cubicBezTo>
                      <a:pt x="619" y="121"/>
                      <a:pt x="619" y="121"/>
                      <a:pt x="619" y="121"/>
                    </a:cubicBezTo>
                    <a:cubicBezTo>
                      <a:pt x="617" y="122"/>
                      <a:pt x="613" y="123"/>
                      <a:pt x="610" y="124"/>
                    </a:cubicBezTo>
                    <a:cubicBezTo>
                      <a:pt x="584" y="131"/>
                      <a:pt x="560" y="139"/>
                      <a:pt x="536" y="150"/>
                    </a:cubicBezTo>
                    <a:cubicBezTo>
                      <a:pt x="509" y="159"/>
                      <a:pt x="480" y="168"/>
                      <a:pt x="455" y="173"/>
                    </a:cubicBezTo>
                    <a:cubicBezTo>
                      <a:pt x="376" y="188"/>
                      <a:pt x="267" y="128"/>
                      <a:pt x="237" y="80"/>
                    </a:cubicBezTo>
                    <a:cubicBezTo>
                      <a:pt x="207" y="31"/>
                      <a:pt x="173" y="0"/>
                      <a:pt x="173" y="0"/>
                    </a:cubicBezTo>
                    <a:cubicBezTo>
                      <a:pt x="130" y="78"/>
                      <a:pt x="130" y="78"/>
                      <a:pt x="130" y="78"/>
                    </a:cubicBezTo>
                    <a:cubicBezTo>
                      <a:pt x="42" y="239"/>
                      <a:pt x="42" y="239"/>
                      <a:pt x="42" y="239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318"/>
                      <a:pt x="42" y="331"/>
                      <a:pt x="99" y="335"/>
                    </a:cubicBezTo>
                    <a:cubicBezTo>
                      <a:pt x="184" y="342"/>
                      <a:pt x="244" y="416"/>
                      <a:pt x="267" y="494"/>
                    </a:cubicBezTo>
                    <a:cubicBezTo>
                      <a:pt x="284" y="553"/>
                      <a:pt x="285" y="598"/>
                      <a:pt x="291" y="624"/>
                    </a:cubicBezTo>
                    <a:cubicBezTo>
                      <a:pt x="311" y="726"/>
                      <a:pt x="367" y="822"/>
                      <a:pt x="458" y="889"/>
                    </a:cubicBezTo>
                    <a:cubicBezTo>
                      <a:pt x="649" y="1030"/>
                      <a:pt x="919" y="990"/>
                      <a:pt x="1060" y="798"/>
                    </a:cubicBezTo>
                    <a:cubicBezTo>
                      <a:pt x="1201" y="607"/>
                      <a:pt x="1161" y="337"/>
                      <a:pt x="970" y="19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F32DE64C-B3E4-4A66-A0D5-B421AA216AC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829719" y="3728201"/>
                <a:ext cx="1880593" cy="1573008"/>
              </a:xfrm>
              <a:custGeom>
                <a:avLst/>
                <a:gdLst>
                  <a:gd name="T0" fmla="*/ 970 w 1201"/>
                  <a:gd name="T1" fmla="*/ 196 h 1030"/>
                  <a:gd name="T2" fmla="*/ 619 w 1201"/>
                  <a:gd name="T3" fmla="*/ 122 h 1030"/>
                  <a:gd name="T4" fmla="*/ 619 w 1201"/>
                  <a:gd name="T5" fmla="*/ 121 h 1030"/>
                  <a:gd name="T6" fmla="*/ 610 w 1201"/>
                  <a:gd name="T7" fmla="*/ 124 h 1030"/>
                  <a:gd name="T8" fmla="*/ 536 w 1201"/>
                  <a:gd name="T9" fmla="*/ 150 h 1030"/>
                  <a:gd name="T10" fmla="*/ 455 w 1201"/>
                  <a:gd name="T11" fmla="*/ 173 h 1030"/>
                  <a:gd name="T12" fmla="*/ 237 w 1201"/>
                  <a:gd name="T13" fmla="*/ 80 h 1030"/>
                  <a:gd name="T14" fmla="*/ 173 w 1201"/>
                  <a:gd name="T15" fmla="*/ 0 h 1030"/>
                  <a:gd name="T16" fmla="*/ 130 w 1201"/>
                  <a:gd name="T17" fmla="*/ 78 h 1030"/>
                  <a:gd name="T18" fmla="*/ 42 w 1201"/>
                  <a:gd name="T19" fmla="*/ 239 h 1030"/>
                  <a:gd name="T20" fmla="*/ 0 w 1201"/>
                  <a:gd name="T21" fmla="*/ 318 h 1030"/>
                  <a:gd name="T22" fmla="*/ 99 w 1201"/>
                  <a:gd name="T23" fmla="*/ 335 h 1030"/>
                  <a:gd name="T24" fmla="*/ 267 w 1201"/>
                  <a:gd name="T25" fmla="*/ 494 h 1030"/>
                  <a:gd name="T26" fmla="*/ 291 w 1201"/>
                  <a:gd name="T27" fmla="*/ 624 h 1030"/>
                  <a:gd name="T28" fmla="*/ 458 w 1201"/>
                  <a:gd name="T29" fmla="*/ 889 h 1030"/>
                  <a:gd name="T30" fmla="*/ 1060 w 1201"/>
                  <a:gd name="T31" fmla="*/ 798 h 1030"/>
                  <a:gd name="T32" fmla="*/ 970 w 1201"/>
                  <a:gd name="T33" fmla="*/ 196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01" h="1030">
                    <a:moveTo>
                      <a:pt x="970" y="196"/>
                    </a:moveTo>
                    <a:cubicBezTo>
                      <a:pt x="865" y="119"/>
                      <a:pt x="737" y="96"/>
                      <a:pt x="619" y="122"/>
                    </a:cubicBezTo>
                    <a:cubicBezTo>
                      <a:pt x="619" y="121"/>
                      <a:pt x="619" y="121"/>
                      <a:pt x="619" y="121"/>
                    </a:cubicBezTo>
                    <a:cubicBezTo>
                      <a:pt x="617" y="122"/>
                      <a:pt x="613" y="123"/>
                      <a:pt x="610" y="124"/>
                    </a:cubicBezTo>
                    <a:cubicBezTo>
                      <a:pt x="584" y="131"/>
                      <a:pt x="560" y="139"/>
                      <a:pt x="536" y="150"/>
                    </a:cubicBezTo>
                    <a:cubicBezTo>
                      <a:pt x="509" y="159"/>
                      <a:pt x="480" y="168"/>
                      <a:pt x="455" y="173"/>
                    </a:cubicBezTo>
                    <a:cubicBezTo>
                      <a:pt x="376" y="188"/>
                      <a:pt x="267" y="128"/>
                      <a:pt x="237" y="80"/>
                    </a:cubicBezTo>
                    <a:cubicBezTo>
                      <a:pt x="207" y="31"/>
                      <a:pt x="173" y="0"/>
                      <a:pt x="173" y="0"/>
                    </a:cubicBezTo>
                    <a:cubicBezTo>
                      <a:pt x="130" y="78"/>
                      <a:pt x="130" y="78"/>
                      <a:pt x="130" y="78"/>
                    </a:cubicBezTo>
                    <a:cubicBezTo>
                      <a:pt x="42" y="239"/>
                      <a:pt x="42" y="239"/>
                      <a:pt x="42" y="239"/>
                    </a:cubicBezTo>
                    <a:cubicBezTo>
                      <a:pt x="0" y="318"/>
                      <a:pt x="0" y="318"/>
                      <a:pt x="0" y="318"/>
                    </a:cubicBezTo>
                    <a:cubicBezTo>
                      <a:pt x="0" y="318"/>
                      <a:pt x="42" y="331"/>
                      <a:pt x="99" y="335"/>
                    </a:cubicBezTo>
                    <a:cubicBezTo>
                      <a:pt x="184" y="342"/>
                      <a:pt x="244" y="416"/>
                      <a:pt x="267" y="494"/>
                    </a:cubicBezTo>
                    <a:cubicBezTo>
                      <a:pt x="284" y="553"/>
                      <a:pt x="285" y="598"/>
                      <a:pt x="291" y="624"/>
                    </a:cubicBezTo>
                    <a:cubicBezTo>
                      <a:pt x="311" y="726"/>
                      <a:pt x="367" y="822"/>
                      <a:pt x="458" y="889"/>
                    </a:cubicBezTo>
                    <a:cubicBezTo>
                      <a:pt x="649" y="1030"/>
                      <a:pt x="919" y="990"/>
                      <a:pt x="1060" y="798"/>
                    </a:cubicBezTo>
                    <a:cubicBezTo>
                      <a:pt x="1201" y="607"/>
                      <a:pt x="1161" y="337"/>
                      <a:pt x="970" y="19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45D1617-E7F5-469F-BCEA-4777ABA113B5}"/>
                  </a:ext>
                </a:extLst>
              </p:cNvPr>
              <p:cNvSpPr/>
              <p:nvPr/>
            </p:nvSpPr>
            <p:spPr>
              <a:xfrm>
                <a:off x="4169785" y="2093822"/>
                <a:ext cx="1100104" cy="1100104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3FDDB830-F8CB-46F0-824B-1487F1F5A2C3}"/>
                  </a:ext>
                </a:extLst>
              </p:cNvPr>
              <p:cNvSpPr/>
              <p:nvPr/>
            </p:nvSpPr>
            <p:spPr>
              <a:xfrm>
                <a:off x="5231789" y="4003773"/>
                <a:ext cx="1100104" cy="1100104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02A1BE8C-5882-4095-B7A4-B5CA4175DC63}"/>
                  </a:ext>
                </a:extLst>
              </p:cNvPr>
              <p:cNvSpPr/>
              <p:nvPr/>
            </p:nvSpPr>
            <p:spPr>
              <a:xfrm>
                <a:off x="3030323" y="4013298"/>
                <a:ext cx="1100104" cy="1100104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4D254FAA-18D2-48D8-8E6A-2F6BC53FC79C}"/>
                  </a:ext>
                </a:extLst>
              </p:cNvPr>
              <p:cNvSpPr/>
              <p:nvPr/>
            </p:nvSpPr>
            <p:spPr>
              <a:xfrm>
                <a:off x="4379537" y="3558158"/>
                <a:ext cx="649663" cy="64966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C311ACA8-C198-4695-81B3-D9556DBAFFCF}"/>
                  </a:ext>
                </a:extLst>
              </p:cNvPr>
              <p:cNvSpPr/>
              <p:nvPr/>
            </p:nvSpPr>
            <p:spPr>
              <a:xfrm>
                <a:off x="4425717" y="3609056"/>
                <a:ext cx="548372" cy="54837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2FB10BC8-3C67-4F5C-A5CC-D472298BFC09}"/>
                </a:ext>
              </a:extLst>
            </p:cNvPr>
            <p:cNvSpPr/>
            <p:nvPr/>
          </p:nvSpPr>
          <p:spPr>
            <a:xfrm>
              <a:off x="3273733" y="2536329"/>
              <a:ext cx="2901493" cy="2901493"/>
            </a:xfrm>
            <a:prstGeom prst="arc">
              <a:avLst>
                <a:gd name="adj1" fmla="val 18179519"/>
                <a:gd name="adj2" fmla="val 21517766"/>
              </a:avLst>
            </a:prstGeom>
            <a:ln w="12700">
              <a:solidFill>
                <a:schemeClr val="bg1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7" name="Arc 6">
              <a:extLst>
                <a:ext uri="{FF2B5EF4-FFF2-40B4-BE49-F238E27FC236}">
                  <a16:creationId xmlns:a16="http://schemas.microsoft.com/office/drawing/2014/main" id="{F22DBB4F-84B2-471E-AE19-A14B95D62AB0}"/>
                </a:ext>
              </a:extLst>
            </p:cNvPr>
            <p:cNvSpPr/>
            <p:nvPr/>
          </p:nvSpPr>
          <p:spPr>
            <a:xfrm rot="14360900">
              <a:off x="3205931" y="2590242"/>
              <a:ext cx="2901493" cy="2901493"/>
            </a:xfrm>
            <a:prstGeom prst="arc">
              <a:avLst>
                <a:gd name="adj1" fmla="val 18179519"/>
                <a:gd name="adj2" fmla="val 21517766"/>
              </a:avLst>
            </a:prstGeom>
            <a:ln w="12700">
              <a:solidFill>
                <a:schemeClr val="bg1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8" name="Arc 7">
              <a:extLst>
                <a:ext uri="{FF2B5EF4-FFF2-40B4-BE49-F238E27FC236}">
                  <a16:creationId xmlns:a16="http://schemas.microsoft.com/office/drawing/2014/main" id="{808B645F-34EE-4ED4-A0A4-53E4396D6F6E}"/>
                </a:ext>
              </a:extLst>
            </p:cNvPr>
            <p:cNvSpPr/>
            <p:nvPr/>
          </p:nvSpPr>
          <p:spPr>
            <a:xfrm rot="7097419">
              <a:off x="3263081" y="2590242"/>
              <a:ext cx="2901493" cy="2901493"/>
            </a:xfrm>
            <a:prstGeom prst="arc">
              <a:avLst>
                <a:gd name="adj1" fmla="val 18179519"/>
                <a:gd name="adj2" fmla="val 21517766"/>
              </a:avLst>
            </a:prstGeom>
            <a:ln w="12700">
              <a:solidFill>
                <a:schemeClr val="bg1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ACAFC7C-A66B-4A83-805D-F6DB1D0269BB}"/>
              </a:ext>
            </a:extLst>
          </p:cNvPr>
          <p:cNvSpPr txBox="1"/>
          <p:nvPr/>
        </p:nvSpPr>
        <p:spPr>
          <a:xfrm>
            <a:off x="5613504" y="2290419"/>
            <a:ext cx="1077118" cy="28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accent1"/>
                </a:solidFill>
                <a:cs typeface="B Nazanin" panose="00000400000000000000" pitchFamily="2" charset="-78"/>
              </a:rPr>
              <a:t>فهرست</a:t>
            </a:r>
            <a:endParaRPr lang="ko-KR" altLang="en-US" sz="12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E0DBE3-8364-4988-BF02-02333BB6322C}"/>
              </a:ext>
            </a:extLst>
          </p:cNvPr>
          <p:cNvSpPr txBox="1"/>
          <p:nvPr/>
        </p:nvSpPr>
        <p:spPr>
          <a:xfrm>
            <a:off x="4303582" y="4528812"/>
            <a:ext cx="1077118" cy="28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accent2"/>
                </a:solidFill>
                <a:cs typeface="B Nazanin" panose="00000400000000000000" pitchFamily="2" charset="-78"/>
              </a:rPr>
              <a:t>فهرست</a:t>
            </a:r>
            <a:endParaRPr lang="ko-KR" altLang="en-US" sz="12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D552EA-0B82-4E99-8C8B-1685A6DAE315}"/>
              </a:ext>
            </a:extLst>
          </p:cNvPr>
          <p:cNvSpPr txBox="1"/>
          <p:nvPr/>
        </p:nvSpPr>
        <p:spPr>
          <a:xfrm>
            <a:off x="6853169" y="4528812"/>
            <a:ext cx="1077118" cy="284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200" b="1" dirty="0">
                <a:solidFill>
                  <a:schemeClr val="accent4"/>
                </a:solidFill>
                <a:cs typeface="B Nazanin" panose="00000400000000000000" pitchFamily="2" charset="-78"/>
              </a:rPr>
              <a:t>فهرست</a:t>
            </a:r>
            <a:endParaRPr lang="ko-KR" altLang="en-US" sz="12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 16">
            <a:extLst>
              <a:ext uri="{FF2B5EF4-FFF2-40B4-BE49-F238E27FC236}">
                <a16:creationId xmlns:a16="http://schemas.microsoft.com/office/drawing/2014/main" id="{01AD96BC-5EDE-42A6-9AA1-396E58A1FC9F}"/>
              </a:ext>
            </a:extLst>
          </p:cNvPr>
          <p:cNvSpPr/>
          <p:nvPr/>
        </p:nvSpPr>
        <p:spPr>
          <a:xfrm rot="2700000">
            <a:off x="4725198" y="3914693"/>
            <a:ext cx="335042" cy="600666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9EC2D9A-DCBB-47AC-9CD3-50AD0711B9C1}"/>
              </a:ext>
            </a:extLst>
          </p:cNvPr>
          <p:cNvSpPr>
            <a:spLocks noChangeAspect="1"/>
          </p:cNvSpPr>
          <p:nvPr/>
        </p:nvSpPr>
        <p:spPr>
          <a:xfrm>
            <a:off x="7168295" y="3982595"/>
            <a:ext cx="446866" cy="45059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23" name="Rounded Rectangle 25">
            <a:extLst>
              <a:ext uri="{FF2B5EF4-FFF2-40B4-BE49-F238E27FC236}">
                <a16:creationId xmlns:a16="http://schemas.microsoft.com/office/drawing/2014/main" id="{33DB65C0-41C9-4B3B-AF96-FCF0B073BE71}"/>
              </a:ext>
            </a:extLst>
          </p:cNvPr>
          <p:cNvSpPr/>
          <p:nvPr/>
        </p:nvSpPr>
        <p:spPr>
          <a:xfrm>
            <a:off x="5917986" y="1851721"/>
            <a:ext cx="479702" cy="351546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4" name="그룹 6">
            <a:extLst>
              <a:ext uri="{FF2B5EF4-FFF2-40B4-BE49-F238E27FC236}">
                <a16:creationId xmlns:a16="http://schemas.microsoft.com/office/drawing/2014/main" id="{CA8B4A9B-7A59-4A75-B7A5-3A068E650F27}"/>
              </a:ext>
            </a:extLst>
          </p:cNvPr>
          <p:cNvGrpSpPr/>
          <p:nvPr/>
        </p:nvGrpSpPr>
        <p:grpSpPr>
          <a:xfrm>
            <a:off x="8180333" y="5164082"/>
            <a:ext cx="3399862" cy="1443151"/>
            <a:chOff x="7637355" y="2159174"/>
            <a:chExt cx="3744000" cy="144315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B91767F-183E-42EC-981F-D786131DD9B2}"/>
                </a:ext>
              </a:extLst>
            </p:cNvPr>
            <p:cNvSpPr txBox="1"/>
            <p:nvPr/>
          </p:nvSpPr>
          <p:spPr>
            <a:xfrm>
              <a:off x="7658850" y="2436172"/>
              <a:ext cx="3701011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DAD0DA0-65D8-4200-BD03-9C0F86B7651A}"/>
                </a:ext>
              </a:extLst>
            </p:cNvPr>
            <p:cNvSpPr txBox="1"/>
            <p:nvPr/>
          </p:nvSpPr>
          <p:spPr>
            <a:xfrm>
              <a:off x="7653348" y="2159174"/>
              <a:ext cx="3712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2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4C54CC-CBFC-482A-9BA7-77A22719AA4D}"/>
                </a:ext>
              </a:extLst>
            </p:cNvPr>
            <p:cNvCxnSpPr/>
            <p:nvPr/>
          </p:nvCxnSpPr>
          <p:spPr>
            <a:xfrm>
              <a:off x="7637355" y="2436172"/>
              <a:ext cx="3744000" cy="0"/>
            </a:xfrm>
            <a:prstGeom prst="line">
              <a:avLst/>
            </a:prstGeom>
            <a:ln>
              <a:solidFill>
                <a:schemeClr val="accent4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7">
            <a:extLst>
              <a:ext uri="{FF2B5EF4-FFF2-40B4-BE49-F238E27FC236}">
                <a16:creationId xmlns:a16="http://schemas.microsoft.com/office/drawing/2014/main" id="{3FEECF8B-C94A-4409-A964-C899698A0D95}"/>
              </a:ext>
            </a:extLst>
          </p:cNvPr>
          <p:cNvGrpSpPr/>
          <p:nvPr/>
        </p:nvGrpSpPr>
        <p:grpSpPr>
          <a:xfrm>
            <a:off x="705644" y="5164082"/>
            <a:ext cx="3399862" cy="1443151"/>
            <a:chOff x="890962" y="2144778"/>
            <a:chExt cx="3744000" cy="144315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53C2B99-CDBD-4807-AAE6-1C7E0F270436}"/>
                </a:ext>
              </a:extLst>
            </p:cNvPr>
            <p:cNvSpPr txBox="1"/>
            <p:nvPr/>
          </p:nvSpPr>
          <p:spPr>
            <a:xfrm>
              <a:off x="912456" y="2421776"/>
              <a:ext cx="3701012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9D87ECD-70AC-4992-A018-B6B84E36D405}"/>
                </a:ext>
              </a:extLst>
            </p:cNvPr>
            <p:cNvSpPr txBox="1"/>
            <p:nvPr/>
          </p:nvSpPr>
          <p:spPr>
            <a:xfrm>
              <a:off x="906954" y="2144778"/>
              <a:ext cx="37120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39EB35C-8C0B-42AF-A1A6-C09B07C82A81}"/>
                </a:ext>
              </a:extLst>
            </p:cNvPr>
            <p:cNvCxnSpPr/>
            <p:nvPr/>
          </p:nvCxnSpPr>
          <p:spPr>
            <a:xfrm>
              <a:off x="890962" y="2421776"/>
              <a:ext cx="3744000" cy="0"/>
            </a:xfrm>
            <a:prstGeom prst="line">
              <a:avLst/>
            </a:prstGeom>
            <a:ln>
              <a:solidFill>
                <a:schemeClr val="accent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그룹 3">
            <a:extLst>
              <a:ext uri="{FF2B5EF4-FFF2-40B4-BE49-F238E27FC236}">
                <a16:creationId xmlns:a16="http://schemas.microsoft.com/office/drawing/2014/main" id="{6EED8D94-0D6F-4194-96DE-B6037EF08534}"/>
              </a:ext>
            </a:extLst>
          </p:cNvPr>
          <p:cNvGrpSpPr/>
          <p:nvPr/>
        </p:nvGrpSpPr>
        <p:grpSpPr>
          <a:xfrm>
            <a:off x="7502184" y="938438"/>
            <a:ext cx="3399862" cy="1443151"/>
            <a:chOff x="4636424" y="5144267"/>
            <a:chExt cx="2918420" cy="144315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4B03B0F-99D3-4DB4-AD12-9DB3BC138303}"/>
                </a:ext>
              </a:extLst>
            </p:cNvPr>
            <p:cNvSpPr txBox="1"/>
            <p:nvPr/>
          </p:nvSpPr>
          <p:spPr>
            <a:xfrm>
              <a:off x="4646212" y="5421265"/>
              <a:ext cx="2899577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6C55629-C2F6-45B8-AE31-2E0DFEC88600}"/>
                </a:ext>
              </a:extLst>
            </p:cNvPr>
            <p:cNvSpPr txBox="1"/>
            <p:nvPr/>
          </p:nvSpPr>
          <p:spPr>
            <a:xfrm>
              <a:off x="4636424" y="5144267"/>
              <a:ext cx="29081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مطالب _ نمودار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ABE571B-339A-44EB-8AA5-3B111379D8B3}"/>
                </a:ext>
              </a:extLst>
            </p:cNvPr>
            <p:cNvCxnSpPr/>
            <p:nvPr/>
          </p:nvCxnSpPr>
          <p:spPr>
            <a:xfrm>
              <a:off x="4636424" y="5421265"/>
              <a:ext cx="2918420" cy="0"/>
            </a:xfrm>
            <a:prstGeom prst="line">
              <a:avLst/>
            </a:prstGeom>
            <a:ln>
              <a:solidFill>
                <a:schemeClr val="accent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6D6FEF3C-F92A-42A5-B682-9AF06316D798}"/>
              </a:ext>
            </a:extLst>
          </p:cNvPr>
          <p:cNvSpPr txBox="1"/>
          <p:nvPr/>
        </p:nvSpPr>
        <p:spPr>
          <a:xfrm>
            <a:off x="485391" y="562157"/>
            <a:ext cx="4500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Nazanin" panose="00000400000000000000" pitchFamily="2" charset="-78"/>
              </a:rPr>
              <a:t>ارائه پاورپوینت ساده</a:t>
            </a:r>
            <a:endParaRPr lang="ko-KR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90474E8-5AF4-4B35-A7A9-50C0103F28B5}"/>
              </a:ext>
            </a:extLst>
          </p:cNvPr>
          <p:cNvSpPr txBox="1"/>
          <p:nvPr/>
        </p:nvSpPr>
        <p:spPr>
          <a:xfrm>
            <a:off x="485391" y="1956902"/>
            <a:ext cx="2997523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636112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D4C0BF3-BAB3-4C9B-B4D7-8419A0C656DD}"/>
              </a:ext>
            </a:extLst>
          </p:cNvPr>
          <p:cNvGrpSpPr/>
          <p:nvPr/>
        </p:nvGrpSpPr>
        <p:grpSpPr>
          <a:xfrm rot="16200000" flipH="1">
            <a:off x="3254178" y="1726876"/>
            <a:ext cx="5683646" cy="5821846"/>
            <a:chOff x="517637" y="1638697"/>
            <a:chExt cx="4320000" cy="4320000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280C7702-F9F2-4B02-BB40-21B8DA5A6EA4}"/>
                </a:ext>
              </a:extLst>
            </p:cNvPr>
            <p:cNvSpPr/>
            <p:nvPr/>
          </p:nvSpPr>
          <p:spPr>
            <a:xfrm rot="16200000">
              <a:off x="517637" y="1638697"/>
              <a:ext cx="4320000" cy="4320000"/>
            </a:xfrm>
            <a:prstGeom prst="blockArc">
              <a:avLst>
                <a:gd name="adj1" fmla="val 12061455"/>
                <a:gd name="adj2" fmla="val 21582676"/>
                <a:gd name="adj3" fmla="val 664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EF54D0AC-65CB-4B29-97DB-26974D294472}"/>
                </a:ext>
              </a:extLst>
            </p:cNvPr>
            <p:cNvSpPr/>
            <p:nvPr/>
          </p:nvSpPr>
          <p:spPr>
            <a:xfrm rot="16200000">
              <a:off x="877637" y="1998697"/>
              <a:ext cx="3600000" cy="3600000"/>
            </a:xfrm>
            <a:prstGeom prst="blockArc">
              <a:avLst>
                <a:gd name="adj1" fmla="val 14170005"/>
                <a:gd name="adj2" fmla="val 21560482"/>
                <a:gd name="adj3" fmla="val 82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Block Arc 5">
              <a:extLst>
                <a:ext uri="{FF2B5EF4-FFF2-40B4-BE49-F238E27FC236}">
                  <a16:creationId xmlns:a16="http://schemas.microsoft.com/office/drawing/2014/main" id="{1A8A7E0F-8462-4709-8500-A320DAA42D06}"/>
                </a:ext>
              </a:extLst>
            </p:cNvPr>
            <p:cNvSpPr/>
            <p:nvPr/>
          </p:nvSpPr>
          <p:spPr>
            <a:xfrm rot="16200000">
              <a:off x="1237636" y="2358697"/>
              <a:ext cx="2880000" cy="2880000"/>
            </a:xfrm>
            <a:prstGeom prst="blockArc">
              <a:avLst>
                <a:gd name="adj1" fmla="val 16206623"/>
                <a:gd name="adj2" fmla="val 21541480"/>
                <a:gd name="adj3" fmla="val 10244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0ABAEB33-A29F-4BD0-8708-97E81FE2BCF8}"/>
                </a:ext>
              </a:extLst>
            </p:cNvPr>
            <p:cNvSpPr/>
            <p:nvPr/>
          </p:nvSpPr>
          <p:spPr>
            <a:xfrm rot="16200000">
              <a:off x="1597637" y="2718697"/>
              <a:ext cx="2160000" cy="2160000"/>
            </a:xfrm>
            <a:prstGeom prst="blockArc">
              <a:avLst>
                <a:gd name="adj1" fmla="val 17869891"/>
                <a:gd name="adj2" fmla="val 21536610"/>
                <a:gd name="adj3" fmla="val 1329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Donut 31">
            <a:extLst>
              <a:ext uri="{FF2B5EF4-FFF2-40B4-BE49-F238E27FC236}">
                <a16:creationId xmlns:a16="http://schemas.microsoft.com/office/drawing/2014/main" id="{E1B60233-D433-4E10-B09D-6C949E7A34F1}"/>
              </a:ext>
            </a:extLst>
          </p:cNvPr>
          <p:cNvSpPr/>
          <p:nvPr/>
        </p:nvSpPr>
        <p:spPr>
          <a:xfrm>
            <a:off x="5638800" y="4003841"/>
            <a:ext cx="914400" cy="914400"/>
          </a:xfrm>
          <a:prstGeom prst="donut">
            <a:avLst>
              <a:gd name="adj" fmla="val 83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Donut 32">
            <a:extLst>
              <a:ext uri="{FF2B5EF4-FFF2-40B4-BE49-F238E27FC236}">
                <a16:creationId xmlns:a16="http://schemas.microsoft.com/office/drawing/2014/main" id="{258A3DF0-F987-405C-818F-200BEC34C45C}"/>
              </a:ext>
            </a:extLst>
          </p:cNvPr>
          <p:cNvSpPr/>
          <p:nvPr/>
        </p:nvSpPr>
        <p:spPr>
          <a:xfrm>
            <a:off x="5812160" y="4177201"/>
            <a:ext cx="567680" cy="567680"/>
          </a:xfrm>
          <a:prstGeom prst="donut">
            <a:avLst>
              <a:gd name="adj" fmla="val 13542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24487-9005-4DC7-B1A9-8B0C52BFCB0E}"/>
              </a:ext>
            </a:extLst>
          </p:cNvPr>
          <p:cNvSpPr txBox="1"/>
          <p:nvPr/>
        </p:nvSpPr>
        <p:spPr>
          <a:xfrm>
            <a:off x="2945022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80%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7AC8E4-2151-4EB4-873C-34E81D4A6EF6}"/>
              </a:ext>
            </a:extLst>
          </p:cNvPr>
          <p:cNvSpPr txBox="1"/>
          <p:nvPr/>
        </p:nvSpPr>
        <p:spPr>
          <a:xfrm>
            <a:off x="3989558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37D7EF-7A23-4909-8A13-F7E8FC96B5D4}"/>
              </a:ext>
            </a:extLst>
          </p:cNvPr>
          <p:cNvSpPr txBox="1"/>
          <p:nvPr/>
        </p:nvSpPr>
        <p:spPr>
          <a:xfrm>
            <a:off x="3467290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F04E84-F25A-4FC7-A52D-613805A4ED40}"/>
              </a:ext>
            </a:extLst>
          </p:cNvPr>
          <p:cNvSpPr txBox="1"/>
          <p:nvPr/>
        </p:nvSpPr>
        <p:spPr>
          <a:xfrm>
            <a:off x="4511826" y="4671362"/>
            <a:ext cx="70467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40%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3D4E322-0036-487A-9D18-94313EB48457}"/>
              </a:ext>
            </a:extLst>
          </p:cNvPr>
          <p:cNvGrpSpPr/>
          <p:nvPr/>
        </p:nvGrpSpPr>
        <p:grpSpPr>
          <a:xfrm>
            <a:off x="1430166" y="5045406"/>
            <a:ext cx="1889554" cy="1391701"/>
            <a:chOff x="-475008" y="1114178"/>
            <a:chExt cx="2853506" cy="139170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B476C9A-D99B-427A-A06A-EC7283BE7C5A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C71521E-9A89-490A-A8A1-2396275EF7E7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020470F-97E4-4905-8F38-1ACC513D4473}"/>
              </a:ext>
            </a:extLst>
          </p:cNvPr>
          <p:cNvGrpSpPr/>
          <p:nvPr/>
        </p:nvGrpSpPr>
        <p:grpSpPr>
          <a:xfrm>
            <a:off x="4092852" y="5045406"/>
            <a:ext cx="1889554" cy="1391701"/>
            <a:chOff x="-475008" y="1114178"/>
            <a:chExt cx="2853506" cy="139170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FBB23DF-0285-4F6E-A3B8-154B2DC49EA5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02C0B1A-DE8C-48A9-97FF-D91AC5CCE02F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F6090EB-42BC-4C46-8F11-819312DA70A4}"/>
              </a:ext>
            </a:extLst>
          </p:cNvPr>
          <p:cNvGrpSpPr/>
          <p:nvPr/>
        </p:nvGrpSpPr>
        <p:grpSpPr>
          <a:xfrm>
            <a:off x="6755540" y="5045406"/>
            <a:ext cx="1889554" cy="1391701"/>
            <a:chOff x="-475008" y="1114178"/>
            <a:chExt cx="2853506" cy="139170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8EB298-71BD-4BC4-88A9-88E4668F011C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5FB4CC8-2F4A-43D2-A186-7A942C5EAAA7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3C8604-0E67-41CC-BFB7-1F5135716123}"/>
              </a:ext>
            </a:extLst>
          </p:cNvPr>
          <p:cNvGrpSpPr/>
          <p:nvPr/>
        </p:nvGrpSpPr>
        <p:grpSpPr>
          <a:xfrm>
            <a:off x="9418226" y="5045406"/>
            <a:ext cx="1889554" cy="1391701"/>
            <a:chOff x="-475008" y="1114178"/>
            <a:chExt cx="2853506" cy="1391701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ED718FB-E601-44A1-9392-704ACDA288B6}"/>
                </a:ext>
              </a:extLst>
            </p:cNvPr>
            <p:cNvSpPr txBox="1"/>
            <p:nvPr/>
          </p:nvSpPr>
          <p:spPr>
            <a:xfrm>
              <a:off x="-475008" y="1114178"/>
              <a:ext cx="28498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BB74499-4EEE-4640-801A-FB60AC46F451}"/>
                </a:ext>
              </a:extLst>
            </p:cNvPr>
            <p:cNvSpPr txBox="1"/>
            <p:nvPr/>
          </p:nvSpPr>
          <p:spPr>
            <a:xfrm>
              <a:off x="-460974" y="1339726"/>
              <a:ext cx="2839472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42E9A0-ACAA-4E61-BD52-E857523A64DE}"/>
              </a:ext>
            </a:extLst>
          </p:cNvPr>
          <p:cNvSpPr txBox="1"/>
          <p:nvPr/>
        </p:nvSpPr>
        <p:spPr>
          <a:xfrm>
            <a:off x="780223" y="5101678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3A2732-C57B-41AD-B584-D67C9A22D16E}"/>
              </a:ext>
            </a:extLst>
          </p:cNvPr>
          <p:cNvSpPr txBox="1"/>
          <p:nvPr/>
        </p:nvSpPr>
        <p:spPr>
          <a:xfrm>
            <a:off x="3432884" y="5101678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88974F-B943-4327-AF3C-8243DAFB286B}"/>
              </a:ext>
            </a:extLst>
          </p:cNvPr>
          <p:cNvSpPr txBox="1"/>
          <p:nvPr/>
        </p:nvSpPr>
        <p:spPr>
          <a:xfrm>
            <a:off x="6085545" y="5101678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FBED653-BFEF-47E3-AD53-60216340C55A}"/>
              </a:ext>
            </a:extLst>
          </p:cNvPr>
          <p:cNvSpPr txBox="1"/>
          <p:nvPr/>
        </p:nvSpPr>
        <p:spPr>
          <a:xfrm>
            <a:off x="8738205" y="5101678"/>
            <a:ext cx="765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A86D426-F69E-416E-9C22-63B9D89730A6}"/>
              </a:ext>
            </a:extLst>
          </p:cNvPr>
          <p:cNvSpPr txBox="1"/>
          <p:nvPr/>
        </p:nvSpPr>
        <p:spPr>
          <a:xfrm>
            <a:off x="8418930" y="3696327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04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84B3963-C4FE-45B6-98F3-FCFEADBD14D7}"/>
              </a:ext>
            </a:extLst>
          </p:cNvPr>
          <p:cNvSpPr txBox="1"/>
          <p:nvPr/>
        </p:nvSpPr>
        <p:spPr>
          <a:xfrm>
            <a:off x="7299433" y="2731053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03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F01D69-8D4D-41F3-A788-F85FE172F8AE}"/>
              </a:ext>
            </a:extLst>
          </p:cNvPr>
          <p:cNvSpPr txBox="1"/>
          <p:nvPr/>
        </p:nvSpPr>
        <p:spPr>
          <a:xfrm>
            <a:off x="6165764" y="2743249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02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9822D5-C31A-44C6-AA67-364725436D6D}"/>
              </a:ext>
            </a:extLst>
          </p:cNvPr>
          <p:cNvSpPr txBox="1"/>
          <p:nvPr/>
        </p:nvSpPr>
        <p:spPr>
          <a:xfrm>
            <a:off x="5516092" y="3324793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01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5CB9EEEB-68F3-4D41-A771-A025C1BCAC50}"/>
              </a:ext>
            </a:extLst>
          </p:cNvPr>
          <p:cNvSpPr/>
          <p:nvPr/>
        </p:nvSpPr>
        <p:spPr>
          <a:xfrm>
            <a:off x="6022192" y="1745673"/>
            <a:ext cx="147616" cy="2446812"/>
          </a:xfrm>
          <a:prstGeom prst="triangle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92233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FF1FDA4E-DF01-4D02-BE4F-950B8F39C2BD}"/>
              </a:ext>
            </a:extLst>
          </p:cNvPr>
          <p:cNvGrpSpPr/>
          <p:nvPr/>
        </p:nvGrpSpPr>
        <p:grpSpPr>
          <a:xfrm rot="16200000">
            <a:off x="5185060" y="-1635379"/>
            <a:ext cx="1819481" cy="12191852"/>
            <a:chOff x="7863840" y="1228255"/>
            <a:chExt cx="909828" cy="22860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75BF98B-6CE0-479F-B192-D0B65405D91E}"/>
                </a:ext>
              </a:extLst>
            </p:cNvPr>
            <p:cNvSpPr/>
            <p:nvPr/>
          </p:nvSpPr>
          <p:spPr>
            <a:xfrm>
              <a:off x="7863840" y="1228255"/>
              <a:ext cx="228600" cy="228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5E689373-AF9D-48E9-912C-597D7E266311}"/>
                </a:ext>
              </a:extLst>
            </p:cNvPr>
            <p:cNvSpPr/>
            <p:nvPr/>
          </p:nvSpPr>
          <p:spPr>
            <a:xfrm>
              <a:off x="8090916" y="1228255"/>
              <a:ext cx="228600" cy="228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9A34452-B0CF-452A-A38C-0E75F4630101}"/>
                </a:ext>
              </a:extLst>
            </p:cNvPr>
            <p:cNvSpPr/>
            <p:nvPr/>
          </p:nvSpPr>
          <p:spPr>
            <a:xfrm>
              <a:off x="8317992" y="1228255"/>
              <a:ext cx="228600" cy="228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810C2BA-7B37-4863-B1DB-843D5DBB60E2}"/>
                </a:ext>
              </a:extLst>
            </p:cNvPr>
            <p:cNvSpPr/>
            <p:nvPr/>
          </p:nvSpPr>
          <p:spPr>
            <a:xfrm>
              <a:off x="8545068" y="1228255"/>
              <a:ext cx="228600" cy="228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F4CB848E-1D16-4F7F-919F-6A9FB17B8BC0}"/>
              </a:ext>
            </a:extLst>
          </p:cNvPr>
          <p:cNvSpPr/>
          <p:nvPr/>
        </p:nvSpPr>
        <p:spPr>
          <a:xfrm>
            <a:off x="0" y="3550807"/>
            <a:ext cx="12192000" cy="18181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C559B9-D98C-4A53-B487-921BAB20C290}"/>
              </a:ext>
            </a:extLst>
          </p:cNvPr>
          <p:cNvSpPr txBox="1"/>
          <p:nvPr/>
        </p:nvSpPr>
        <p:spPr>
          <a:xfrm>
            <a:off x="1" y="3859392"/>
            <a:ext cx="12192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800" dirty="0">
                <a:solidFill>
                  <a:schemeClr val="bg1"/>
                </a:solidFill>
                <a:cs typeface="B Nazanin" panose="00000400000000000000" pitchFamily="2" charset="-78"/>
              </a:rPr>
              <a:t>شکستن بخش</a:t>
            </a:r>
            <a:endParaRPr lang="ko-KR" altLang="en-US" sz="4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A9F188-90E6-40A2-9335-DDFC6839B870}"/>
              </a:ext>
            </a:extLst>
          </p:cNvPr>
          <p:cNvSpPr txBox="1"/>
          <p:nvPr/>
        </p:nvSpPr>
        <p:spPr>
          <a:xfrm>
            <a:off x="-1" y="4564440"/>
            <a:ext cx="12191853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3CBFF0E-5897-4AF6-9083-120D02669595}"/>
              </a:ext>
            </a:extLst>
          </p:cNvPr>
          <p:cNvSpPr/>
          <p:nvPr/>
        </p:nvSpPr>
        <p:spPr>
          <a:xfrm>
            <a:off x="-1" y="3417122"/>
            <a:ext cx="12191853" cy="707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1A64975-1C0D-43DB-B28F-106A015F4420}"/>
              </a:ext>
            </a:extLst>
          </p:cNvPr>
          <p:cNvSpPr/>
          <p:nvPr/>
        </p:nvSpPr>
        <p:spPr>
          <a:xfrm>
            <a:off x="147" y="5426893"/>
            <a:ext cx="12191853" cy="707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A64B777C-288D-8290-72AF-9DFC8C1788B4}"/>
              </a:ext>
            </a:extLst>
          </p:cNvPr>
          <p:cNvSpPr/>
          <p:nvPr/>
        </p:nvSpPr>
        <p:spPr>
          <a:xfrm>
            <a:off x="533400" y="2464754"/>
            <a:ext cx="2531800" cy="2898790"/>
          </a:xfrm>
          <a:custGeom>
            <a:avLst/>
            <a:gdLst/>
            <a:ahLst/>
            <a:cxnLst/>
            <a:rect l="l" t="t" r="r" b="b"/>
            <a:pathLst>
              <a:path w="2302560" h="2840400">
                <a:moveTo>
                  <a:pt x="0" y="0"/>
                </a:moveTo>
                <a:lnTo>
                  <a:pt x="2302560" y="0"/>
                </a:lnTo>
                <a:lnTo>
                  <a:pt x="2302560" y="2840400"/>
                </a:lnTo>
                <a:lnTo>
                  <a:pt x="0" y="2840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516071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EF914AC-C44B-202C-4C61-2FD46E2E641E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A96865CE-F335-4B81-A5F1-075A491F59B0}"/>
              </a:ext>
            </a:extLst>
          </p:cNvPr>
          <p:cNvSpPr/>
          <p:nvPr/>
        </p:nvSpPr>
        <p:spPr>
          <a:xfrm>
            <a:off x="5960445" y="2229266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0948F31-48B5-447A-90EF-1103F1BFC52C}"/>
              </a:ext>
            </a:extLst>
          </p:cNvPr>
          <p:cNvSpPr/>
          <p:nvPr/>
        </p:nvSpPr>
        <p:spPr>
          <a:xfrm>
            <a:off x="6757919" y="4630146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4E75B25-13E6-4BD4-AD64-67DDB68AD971}"/>
              </a:ext>
            </a:extLst>
          </p:cNvPr>
          <p:cNvSpPr/>
          <p:nvPr/>
        </p:nvSpPr>
        <p:spPr>
          <a:xfrm>
            <a:off x="7553854" y="3036514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7006CEA-219C-494B-B57C-6B728C226DBF}"/>
              </a:ext>
            </a:extLst>
          </p:cNvPr>
          <p:cNvSpPr/>
          <p:nvPr/>
        </p:nvSpPr>
        <p:spPr>
          <a:xfrm>
            <a:off x="10746826" y="635634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87DD349-0E78-4365-84FF-6168DCC001B0}"/>
              </a:ext>
            </a:extLst>
          </p:cNvPr>
          <p:cNvSpPr/>
          <p:nvPr/>
        </p:nvSpPr>
        <p:spPr>
          <a:xfrm>
            <a:off x="8351328" y="1442882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615C1B7C-EBEF-4BF9-B395-70ABCD83376E}"/>
              </a:ext>
            </a:extLst>
          </p:cNvPr>
          <p:cNvSpPr/>
          <p:nvPr/>
        </p:nvSpPr>
        <p:spPr>
          <a:xfrm>
            <a:off x="5955830" y="2250130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B52D5DD-0F7B-4936-AB3B-80486B9F36E8}"/>
              </a:ext>
            </a:extLst>
          </p:cNvPr>
          <p:cNvSpPr/>
          <p:nvPr/>
        </p:nvSpPr>
        <p:spPr>
          <a:xfrm>
            <a:off x="8351328" y="3843762"/>
            <a:ext cx="797474" cy="798195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2" name="직사각형 117">
            <a:extLst>
              <a:ext uri="{FF2B5EF4-FFF2-40B4-BE49-F238E27FC236}">
                <a16:creationId xmlns:a16="http://schemas.microsoft.com/office/drawing/2014/main" id="{C1D483F0-3207-4C6B-8B3A-E6556217DB3B}"/>
              </a:ext>
            </a:extLst>
          </p:cNvPr>
          <p:cNvSpPr/>
          <p:nvPr/>
        </p:nvSpPr>
        <p:spPr>
          <a:xfrm>
            <a:off x="4367035" y="1432561"/>
            <a:ext cx="797474" cy="79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3" name="직사각형 118">
            <a:extLst>
              <a:ext uri="{FF2B5EF4-FFF2-40B4-BE49-F238E27FC236}">
                <a16:creationId xmlns:a16="http://schemas.microsoft.com/office/drawing/2014/main" id="{63C41553-6A51-4FA4-BF19-02170200924E}"/>
              </a:ext>
            </a:extLst>
          </p:cNvPr>
          <p:cNvSpPr/>
          <p:nvPr/>
        </p:nvSpPr>
        <p:spPr>
          <a:xfrm>
            <a:off x="4367035" y="3826512"/>
            <a:ext cx="797474" cy="79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4" name="직사각형 119">
            <a:extLst>
              <a:ext uri="{FF2B5EF4-FFF2-40B4-BE49-F238E27FC236}">
                <a16:creationId xmlns:a16="http://schemas.microsoft.com/office/drawing/2014/main" id="{B8D159BA-1309-4957-87BB-FE3185352A13}"/>
              </a:ext>
            </a:extLst>
          </p:cNvPr>
          <p:cNvSpPr/>
          <p:nvPr/>
        </p:nvSpPr>
        <p:spPr>
          <a:xfrm>
            <a:off x="5164509" y="4627244"/>
            <a:ext cx="797474" cy="79819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2DE0AE-0633-4BA7-94F6-979389C83C1A}"/>
              </a:ext>
            </a:extLst>
          </p:cNvPr>
          <p:cNvSpPr txBox="1"/>
          <p:nvPr/>
        </p:nvSpPr>
        <p:spPr>
          <a:xfrm>
            <a:off x="824743" y="635634"/>
            <a:ext cx="3097218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4"/>
                </a:solidFill>
                <a:cs typeface="B Nazanin" panose="00000400000000000000" pitchFamily="2" charset="-78"/>
              </a:rPr>
              <a:t>طرح بندی </a:t>
            </a:r>
            <a:r>
              <a:rPr lang="en-GB" altLang="ko-KR" sz="3200" dirty="0">
                <a:solidFill>
                  <a:schemeClr val="accent4"/>
                </a:solidFill>
                <a:cs typeface="B Nazanin" panose="00000400000000000000" pitchFamily="2" charset="-78"/>
              </a:rPr>
              <a:t>ALLPPT</a:t>
            </a:r>
            <a:r>
              <a:rPr lang="fa-IR" altLang="ko-KR" sz="3200" dirty="0">
                <a:solidFill>
                  <a:schemeClr val="accent4"/>
                </a:solidFill>
                <a:cs typeface="B Nazanin" panose="00000400000000000000" pitchFamily="2" charset="-78"/>
              </a:rPr>
              <a:t>اسلاید متنی را برای ارائه خود تمیز کنید</a:t>
            </a:r>
            <a:endParaRPr lang="ko-KR" altLang="en-US" sz="3200" dirty="0"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19CC33-13FE-4903-A513-5E5BC4A04CB3}"/>
              </a:ext>
            </a:extLst>
          </p:cNvPr>
          <p:cNvSpPr txBox="1"/>
          <p:nvPr/>
        </p:nvSpPr>
        <p:spPr>
          <a:xfrm>
            <a:off x="1041178" y="3167307"/>
            <a:ext cx="2880783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6F7909-332B-4873-AECE-DBF7A1C871D3}"/>
              </a:ext>
            </a:extLst>
          </p:cNvPr>
          <p:cNvSpPr txBox="1"/>
          <p:nvPr/>
        </p:nvSpPr>
        <p:spPr>
          <a:xfrm>
            <a:off x="1479957" y="6068475"/>
            <a:ext cx="2371794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 محتوا را اضافه کنید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9122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0CDE915-2354-4482-BFFD-C57FB0E0930F}"/>
              </a:ext>
            </a:extLst>
          </p:cNvPr>
          <p:cNvGrpSpPr/>
          <p:nvPr/>
        </p:nvGrpSpPr>
        <p:grpSpPr>
          <a:xfrm>
            <a:off x="8686367" y="1788204"/>
            <a:ext cx="2738140" cy="1155197"/>
            <a:chOff x="302738" y="4417056"/>
            <a:chExt cx="2851594" cy="115519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882952D-1B08-403D-9E65-3FEFF0C15875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C4FDD48-67C6-4969-A146-42719801BFAA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90024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56AA7A-113B-4B09-9978-4A50651BEE26}"/>
              </a:ext>
            </a:extLst>
          </p:cNvPr>
          <p:cNvGrpSpPr/>
          <p:nvPr/>
        </p:nvGrpSpPr>
        <p:grpSpPr>
          <a:xfrm>
            <a:off x="810431" y="5014332"/>
            <a:ext cx="2738140" cy="1155197"/>
            <a:chOff x="302738" y="4417056"/>
            <a:chExt cx="2851594" cy="11551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064F424-53D3-4DB4-98CC-F8E8981F76B3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3C784B3-FD8C-461A-93BA-B4B8DDEE5B95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90024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0DBAEFD-420B-430B-9244-9A6BFB60C44E}"/>
              </a:ext>
            </a:extLst>
          </p:cNvPr>
          <p:cNvGrpSpPr/>
          <p:nvPr/>
        </p:nvGrpSpPr>
        <p:grpSpPr>
          <a:xfrm>
            <a:off x="810431" y="1846690"/>
            <a:ext cx="2738140" cy="1155197"/>
            <a:chOff x="302738" y="4417056"/>
            <a:chExt cx="2851594" cy="115519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FEA8055-C714-4196-A5F1-115A9684E008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6049F70-B95B-4773-B370-B3F0827F4759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90024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675FB9E-3C16-43DE-9A6D-5E926D893843}"/>
              </a:ext>
            </a:extLst>
          </p:cNvPr>
          <p:cNvGrpSpPr/>
          <p:nvPr/>
        </p:nvGrpSpPr>
        <p:grpSpPr>
          <a:xfrm>
            <a:off x="8686367" y="5014332"/>
            <a:ext cx="2738140" cy="1155197"/>
            <a:chOff x="302738" y="4417056"/>
            <a:chExt cx="2851594" cy="115519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93E5612-0F63-4645-B6B8-B32C42484A25}"/>
                </a:ext>
              </a:extLst>
            </p:cNvPr>
            <p:cNvSpPr txBox="1"/>
            <p:nvPr/>
          </p:nvSpPr>
          <p:spPr>
            <a:xfrm>
              <a:off x="302738" y="4417056"/>
              <a:ext cx="285159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DBB1582-C925-490A-B2C6-44306FCE761E}"/>
                </a:ext>
              </a:extLst>
            </p:cNvPr>
            <p:cNvSpPr txBox="1"/>
            <p:nvPr/>
          </p:nvSpPr>
          <p:spPr>
            <a:xfrm>
              <a:off x="302738" y="4672007"/>
              <a:ext cx="2851594" cy="90024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امیدوارم و من معتقدم که این الگو وقت شما را خواهد داشت.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8" name="Elbow Connector 10">
            <a:extLst>
              <a:ext uri="{FF2B5EF4-FFF2-40B4-BE49-F238E27FC236}">
                <a16:creationId xmlns:a16="http://schemas.microsoft.com/office/drawing/2014/main" id="{D44BB36E-CD46-4EB1-9F48-40B66F41CD51}"/>
              </a:ext>
            </a:extLst>
          </p:cNvPr>
          <p:cNvCxnSpPr>
            <a:cxnSpLocks/>
          </p:cNvCxnSpPr>
          <p:nvPr/>
        </p:nvCxnSpPr>
        <p:spPr>
          <a:xfrm flipV="1">
            <a:off x="6692630" y="1926705"/>
            <a:ext cx="1780165" cy="1332063"/>
          </a:xfrm>
          <a:prstGeom prst="bentConnector3">
            <a:avLst>
              <a:gd name="adj1" fmla="val -274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124">
            <a:extLst>
              <a:ext uri="{FF2B5EF4-FFF2-40B4-BE49-F238E27FC236}">
                <a16:creationId xmlns:a16="http://schemas.microsoft.com/office/drawing/2014/main" id="{BDA1B73F-E26A-41B6-BB21-0FF53D266044}"/>
              </a:ext>
            </a:extLst>
          </p:cNvPr>
          <p:cNvCxnSpPr>
            <a:cxnSpLocks/>
          </p:cNvCxnSpPr>
          <p:nvPr/>
        </p:nvCxnSpPr>
        <p:spPr>
          <a:xfrm rot="10800000">
            <a:off x="7140112" y="4393860"/>
            <a:ext cx="1332682" cy="758972"/>
          </a:xfrm>
          <a:prstGeom prst="bentConnector3">
            <a:avLst>
              <a:gd name="adj1" fmla="val 98905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132">
            <a:extLst>
              <a:ext uri="{FF2B5EF4-FFF2-40B4-BE49-F238E27FC236}">
                <a16:creationId xmlns:a16="http://schemas.microsoft.com/office/drawing/2014/main" id="{51FAA86A-2E06-48AB-99BE-FBBF774ED964}"/>
              </a:ext>
            </a:extLst>
          </p:cNvPr>
          <p:cNvCxnSpPr>
            <a:cxnSpLocks/>
          </p:cNvCxnSpPr>
          <p:nvPr/>
        </p:nvCxnSpPr>
        <p:spPr>
          <a:xfrm flipV="1">
            <a:off x="2845273" y="4423136"/>
            <a:ext cx="1597847" cy="529168"/>
          </a:xfrm>
          <a:prstGeom prst="bentConnector3">
            <a:avLst>
              <a:gd name="adj1" fmla="val -530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138">
            <a:extLst>
              <a:ext uri="{FF2B5EF4-FFF2-40B4-BE49-F238E27FC236}">
                <a16:creationId xmlns:a16="http://schemas.microsoft.com/office/drawing/2014/main" id="{A5DFF2E1-509F-4C97-8096-F4992285935B}"/>
              </a:ext>
            </a:extLst>
          </p:cNvPr>
          <p:cNvCxnSpPr>
            <a:cxnSpLocks/>
          </p:cNvCxnSpPr>
          <p:nvPr/>
        </p:nvCxnSpPr>
        <p:spPr>
          <a:xfrm>
            <a:off x="3720911" y="1985190"/>
            <a:ext cx="1150621" cy="270012"/>
          </a:xfrm>
          <a:prstGeom prst="bentConnector3">
            <a:avLst>
              <a:gd name="adj1" fmla="val 99880"/>
            </a:avLst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그룹 3">
            <a:extLst>
              <a:ext uri="{FF2B5EF4-FFF2-40B4-BE49-F238E27FC236}">
                <a16:creationId xmlns:a16="http://schemas.microsoft.com/office/drawing/2014/main" id="{94541A03-FC8B-4E1F-8A9E-2FCAF47C8B1D}"/>
              </a:ext>
            </a:extLst>
          </p:cNvPr>
          <p:cNvGrpSpPr/>
          <p:nvPr/>
        </p:nvGrpSpPr>
        <p:grpSpPr>
          <a:xfrm>
            <a:off x="4354680" y="2271244"/>
            <a:ext cx="3852299" cy="3268838"/>
            <a:chOff x="4708647" y="2271244"/>
            <a:chExt cx="3462733" cy="2938275"/>
          </a:xfrm>
        </p:grpSpPr>
        <p:sp>
          <p:nvSpPr>
            <p:cNvPr id="33" name="자유형: 도형 112">
              <a:extLst>
                <a:ext uri="{FF2B5EF4-FFF2-40B4-BE49-F238E27FC236}">
                  <a16:creationId xmlns:a16="http://schemas.microsoft.com/office/drawing/2014/main" id="{76FDB1C4-0E5A-4063-AEEC-8DE961822ED7}"/>
                </a:ext>
              </a:extLst>
            </p:cNvPr>
            <p:cNvSpPr/>
            <p:nvPr/>
          </p:nvSpPr>
          <p:spPr>
            <a:xfrm>
              <a:off x="5424880" y="2949383"/>
              <a:ext cx="1627206" cy="1631046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자유형: 도형 113">
              <a:extLst>
                <a:ext uri="{FF2B5EF4-FFF2-40B4-BE49-F238E27FC236}">
                  <a16:creationId xmlns:a16="http://schemas.microsoft.com/office/drawing/2014/main" id="{8111823E-856F-45C8-9B6A-E37F6B0973F7}"/>
                </a:ext>
              </a:extLst>
            </p:cNvPr>
            <p:cNvSpPr/>
            <p:nvPr/>
          </p:nvSpPr>
          <p:spPr>
            <a:xfrm>
              <a:off x="7043973" y="3247219"/>
              <a:ext cx="1127407" cy="1130068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" name="자유형: 도형 114">
              <a:extLst>
                <a:ext uri="{FF2B5EF4-FFF2-40B4-BE49-F238E27FC236}">
                  <a16:creationId xmlns:a16="http://schemas.microsoft.com/office/drawing/2014/main" id="{29C81604-2A21-4787-B631-C3A86B7F7B4D}"/>
                </a:ext>
              </a:extLst>
            </p:cNvPr>
            <p:cNvSpPr/>
            <p:nvPr/>
          </p:nvSpPr>
          <p:spPr>
            <a:xfrm>
              <a:off x="4755968" y="2271244"/>
              <a:ext cx="1127407" cy="1130068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자유형: 도형 116">
              <a:extLst>
                <a:ext uri="{FF2B5EF4-FFF2-40B4-BE49-F238E27FC236}">
                  <a16:creationId xmlns:a16="http://schemas.microsoft.com/office/drawing/2014/main" id="{4CBF9E65-BF38-4C03-946B-98E3E81E719E}"/>
                </a:ext>
              </a:extLst>
            </p:cNvPr>
            <p:cNvSpPr/>
            <p:nvPr/>
          </p:nvSpPr>
          <p:spPr>
            <a:xfrm>
              <a:off x="4708647" y="4079451"/>
              <a:ext cx="1127407" cy="1130068"/>
            </a:xfrm>
            <a:custGeom>
              <a:avLst/>
              <a:gdLst>
                <a:gd name="connsiteX0" fmla="*/ 1702614 w 1792010"/>
                <a:gd name="connsiteY0" fmla="*/ 878442 h 1796239"/>
                <a:gd name="connsiteX1" fmla="*/ 1710060 w 1792010"/>
                <a:gd name="connsiteY1" fmla="*/ 883022 h 1796239"/>
                <a:gd name="connsiteX2" fmla="*/ 1702614 w 1792010"/>
                <a:gd name="connsiteY2" fmla="*/ 881183 h 1796239"/>
                <a:gd name="connsiteX3" fmla="*/ 896004 w 1792010"/>
                <a:gd name="connsiteY3" fmla="*/ 384279 h 1796239"/>
                <a:gd name="connsiteX4" fmla="*/ 379479 w 1792010"/>
                <a:gd name="connsiteY4" fmla="*/ 900804 h 1796239"/>
                <a:gd name="connsiteX5" fmla="*/ 896004 w 1792010"/>
                <a:gd name="connsiteY5" fmla="*/ 1417329 h 1796239"/>
                <a:gd name="connsiteX6" fmla="*/ 1412529 w 1792010"/>
                <a:gd name="connsiteY6" fmla="*/ 900804 h 1796239"/>
                <a:gd name="connsiteX7" fmla="*/ 896004 w 1792010"/>
                <a:gd name="connsiteY7" fmla="*/ 384279 h 1796239"/>
                <a:gd name="connsiteX8" fmla="*/ 998892 w 1792010"/>
                <a:gd name="connsiteY8" fmla="*/ 0 h 1796239"/>
                <a:gd name="connsiteX9" fmla="*/ 1263685 w 1792010"/>
                <a:gd name="connsiteY9" fmla="*/ 70112 h 1796239"/>
                <a:gd name="connsiteX10" fmla="*/ 1259890 w 1792010"/>
                <a:gd name="connsiteY10" fmla="*/ 292970 h 1796239"/>
                <a:gd name="connsiteX11" fmla="*/ 1252964 w 1792010"/>
                <a:gd name="connsiteY11" fmla="*/ 291136 h 1796239"/>
                <a:gd name="connsiteX12" fmla="*/ 1403555 w 1792010"/>
                <a:gd name="connsiteY12" fmla="*/ 406648 h 1796239"/>
                <a:gd name="connsiteX13" fmla="*/ 1604328 w 1792010"/>
                <a:gd name="connsiteY13" fmla="*/ 357315 h 1796239"/>
                <a:gd name="connsiteX14" fmla="*/ 1733027 w 1792010"/>
                <a:gd name="connsiteY14" fmla="*/ 596499 h 1796239"/>
                <a:gd name="connsiteX15" fmla="*/ 1589970 w 1792010"/>
                <a:gd name="connsiteY15" fmla="*/ 723947 h 1796239"/>
                <a:gd name="connsiteX16" fmla="*/ 1613321 w 1792010"/>
                <a:gd name="connsiteY16" fmla="*/ 924788 h 1796239"/>
                <a:gd name="connsiteX17" fmla="*/ 1792010 w 1792010"/>
                <a:gd name="connsiteY17" fmla="*/ 1022811 h 1796239"/>
                <a:gd name="connsiteX18" fmla="*/ 1721058 w 1792010"/>
                <a:gd name="connsiteY18" fmla="*/ 1284473 h 1796239"/>
                <a:gd name="connsiteX19" fmla="*/ 1504230 w 1792010"/>
                <a:gd name="connsiteY19" fmla="*/ 1280870 h 1796239"/>
                <a:gd name="connsiteX20" fmla="*/ 1406384 w 1792010"/>
                <a:gd name="connsiteY20" fmla="*/ 1403402 h 1796239"/>
                <a:gd name="connsiteX21" fmla="*/ 1477592 w 1792010"/>
                <a:gd name="connsiteY21" fmla="*/ 1587057 h 1796239"/>
                <a:gd name="connsiteX22" fmla="*/ 1253035 w 1792010"/>
                <a:gd name="connsiteY22" fmla="*/ 1742435 h 1796239"/>
                <a:gd name="connsiteX23" fmla="*/ 1163834 w 1792010"/>
                <a:gd name="connsiteY23" fmla="*/ 1665910 h 1796239"/>
                <a:gd name="connsiteX24" fmla="*/ 1163667 w 1792010"/>
                <a:gd name="connsiteY24" fmla="*/ 1666097 h 1796239"/>
                <a:gd name="connsiteX25" fmla="*/ 1144343 w 1792010"/>
                <a:gd name="connsiteY25" fmla="*/ 1649188 h 1796239"/>
                <a:gd name="connsiteX26" fmla="*/ 1082710 w 1792010"/>
                <a:gd name="connsiteY26" fmla="*/ 1596313 h 1796239"/>
                <a:gd name="connsiteX27" fmla="*/ 1083384 w 1792010"/>
                <a:gd name="connsiteY27" fmla="*/ 1595846 h 1796239"/>
                <a:gd name="connsiteX28" fmla="*/ 1076108 w 1792010"/>
                <a:gd name="connsiteY28" fmla="*/ 1589478 h 1796239"/>
                <a:gd name="connsiteX29" fmla="*/ 898869 w 1792010"/>
                <a:gd name="connsiteY29" fmla="*/ 1612479 h 1796239"/>
                <a:gd name="connsiteX30" fmla="*/ 795635 w 1792010"/>
                <a:gd name="connsiteY30" fmla="*/ 1796239 h 1796239"/>
                <a:gd name="connsiteX31" fmla="*/ 530840 w 1792010"/>
                <a:gd name="connsiteY31" fmla="*/ 1726127 h 1796239"/>
                <a:gd name="connsiteX32" fmla="*/ 534419 w 1792010"/>
                <a:gd name="connsiteY32" fmla="*/ 1515981 h 1796239"/>
                <a:gd name="connsiteX33" fmla="*/ 384791 w 1792010"/>
                <a:gd name="connsiteY33" fmla="*/ 1400008 h 1796239"/>
                <a:gd name="connsiteX34" fmla="*/ 388223 w 1792010"/>
                <a:gd name="connsiteY34" fmla="*/ 1407281 h 1796239"/>
                <a:gd name="connsiteX35" fmla="*/ 166784 w 1792010"/>
                <a:gd name="connsiteY35" fmla="*/ 1449671 h 1796239"/>
                <a:gd name="connsiteX36" fmla="*/ 50929 w 1792010"/>
                <a:gd name="connsiteY36" fmla="*/ 1204159 h 1796239"/>
                <a:gd name="connsiteX37" fmla="*/ 200689 w 1792010"/>
                <a:gd name="connsiteY37" fmla="*/ 1084166 h 1796239"/>
                <a:gd name="connsiteX38" fmla="*/ 176341 w 1792010"/>
                <a:gd name="connsiteY38" fmla="*/ 904529 h 1796239"/>
                <a:gd name="connsiteX39" fmla="*/ 0 w 1792010"/>
                <a:gd name="connsiteY39" fmla="*/ 807794 h 1796239"/>
                <a:gd name="connsiteX40" fmla="*/ 70951 w 1792010"/>
                <a:gd name="connsiteY40" fmla="*/ 546132 h 1796239"/>
                <a:gd name="connsiteX41" fmla="*/ 273028 w 1792010"/>
                <a:gd name="connsiteY41" fmla="*/ 549491 h 1796239"/>
                <a:gd name="connsiteX42" fmla="*/ 370996 w 1792010"/>
                <a:gd name="connsiteY42" fmla="*/ 419078 h 1796239"/>
                <a:gd name="connsiteX43" fmla="*/ 303314 w 1792010"/>
                <a:gd name="connsiteY43" fmla="*/ 212794 h 1796239"/>
                <a:gd name="connsiteX44" fmla="*/ 535794 w 1792010"/>
                <a:gd name="connsiteY44" fmla="*/ 69242 h 1796239"/>
                <a:gd name="connsiteX45" fmla="*/ 698144 w 1792010"/>
                <a:gd name="connsiteY45" fmla="*/ 223973 h 1796239"/>
                <a:gd name="connsiteX46" fmla="*/ 696512 w 1792010"/>
                <a:gd name="connsiteY46" fmla="*/ 224981 h 1796239"/>
                <a:gd name="connsiteX47" fmla="*/ 896341 w 1792010"/>
                <a:gd name="connsiteY47" fmla="*/ 196709 h 1796239"/>
                <a:gd name="connsiteX48" fmla="*/ 889414 w 1792010"/>
                <a:gd name="connsiteY48" fmla="*/ 194876 h 17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92010" h="1796239">
                  <a:moveTo>
                    <a:pt x="1702614" y="878442"/>
                  </a:moveTo>
                  <a:lnTo>
                    <a:pt x="1710060" y="883022"/>
                  </a:lnTo>
                  <a:lnTo>
                    <a:pt x="1702614" y="881183"/>
                  </a:lnTo>
                  <a:close/>
                  <a:moveTo>
                    <a:pt x="896004" y="384279"/>
                  </a:moveTo>
                  <a:cubicBezTo>
                    <a:pt x="610735" y="384279"/>
                    <a:pt x="379479" y="615535"/>
                    <a:pt x="379479" y="900804"/>
                  </a:cubicBezTo>
                  <a:cubicBezTo>
                    <a:pt x="379479" y="1186073"/>
                    <a:pt x="610735" y="1417329"/>
                    <a:pt x="896004" y="1417329"/>
                  </a:cubicBezTo>
                  <a:cubicBezTo>
                    <a:pt x="1181273" y="1417329"/>
                    <a:pt x="1412529" y="1186073"/>
                    <a:pt x="1412529" y="900804"/>
                  </a:cubicBezTo>
                  <a:cubicBezTo>
                    <a:pt x="1412529" y="615535"/>
                    <a:pt x="1181273" y="384279"/>
                    <a:pt x="896004" y="384279"/>
                  </a:cubicBezTo>
                  <a:close/>
                  <a:moveTo>
                    <a:pt x="998892" y="0"/>
                  </a:moveTo>
                  <a:lnTo>
                    <a:pt x="1263685" y="70112"/>
                  </a:lnTo>
                  <a:lnTo>
                    <a:pt x="1259890" y="292970"/>
                  </a:lnTo>
                  <a:lnTo>
                    <a:pt x="1252964" y="291136"/>
                  </a:lnTo>
                  <a:cubicBezTo>
                    <a:pt x="1309401" y="322522"/>
                    <a:pt x="1360410" y="361009"/>
                    <a:pt x="1403555" y="406648"/>
                  </a:cubicBezTo>
                  <a:lnTo>
                    <a:pt x="1604328" y="357315"/>
                  </a:lnTo>
                  <a:lnTo>
                    <a:pt x="1733027" y="596499"/>
                  </a:lnTo>
                  <a:lnTo>
                    <a:pt x="1589970" y="723947"/>
                  </a:lnTo>
                  <a:cubicBezTo>
                    <a:pt x="1607903" y="788494"/>
                    <a:pt x="1616355" y="856084"/>
                    <a:pt x="1613321" y="924788"/>
                  </a:cubicBezTo>
                  <a:lnTo>
                    <a:pt x="1792010" y="1022811"/>
                  </a:lnTo>
                  <a:lnTo>
                    <a:pt x="1721058" y="1284473"/>
                  </a:lnTo>
                  <a:lnTo>
                    <a:pt x="1504230" y="1280870"/>
                  </a:lnTo>
                  <a:cubicBezTo>
                    <a:pt x="1476815" y="1326134"/>
                    <a:pt x="1443601" y="1366958"/>
                    <a:pt x="1406384" y="1403402"/>
                  </a:cubicBezTo>
                  <a:lnTo>
                    <a:pt x="1477592" y="1587057"/>
                  </a:lnTo>
                  <a:lnTo>
                    <a:pt x="1253035" y="1742435"/>
                  </a:lnTo>
                  <a:lnTo>
                    <a:pt x="1163834" y="1665910"/>
                  </a:lnTo>
                  <a:lnTo>
                    <a:pt x="1163667" y="1666097"/>
                  </a:lnTo>
                  <a:lnTo>
                    <a:pt x="1144343" y="1649188"/>
                  </a:lnTo>
                  <a:lnTo>
                    <a:pt x="1082710" y="1596313"/>
                  </a:lnTo>
                  <a:lnTo>
                    <a:pt x="1083384" y="1595846"/>
                  </a:lnTo>
                  <a:lnTo>
                    <a:pt x="1076108" y="1589478"/>
                  </a:lnTo>
                  <a:cubicBezTo>
                    <a:pt x="1019150" y="1605403"/>
                    <a:pt x="959511" y="1612813"/>
                    <a:pt x="898869" y="1612479"/>
                  </a:cubicBezTo>
                  <a:lnTo>
                    <a:pt x="795635" y="1796239"/>
                  </a:lnTo>
                  <a:lnTo>
                    <a:pt x="530840" y="1726127"/>
                  </a:lnTo>
                  <a:lnTo>
                    <a:pt x="534419" y="1515981"/>
                  </a:lnTo>
                  <a:cubicBezTo>
                    <a:pt x="478307" y="1484379"/>
                    <a:pt x="427627" y="1445732"/>
                    <a:pt x="384791" y="1400008"/>
                  </a:cubicBezTo>
                  <a:lnTo>
                    <a:pt x="388223" y="1407281"/>
                  </a:lnTo>
                  <a:lnTo>
                    <a:pt x="166784" y="1449671"/>
                  </a:lnTo>
                  <a:lnTo>
                    <a:pt x="50929" y="1204159"/>
                  </a:lnTo>
                  <a:lnTo>
                    <a:pt x="200689" y="1084166"/>
                  </a:lnTo>
                  <a:cubicBezTo>
                    <a:pt x="184704" y="1026270"/>
                    <a:pt x="176353" y="965934"/>
                    <a:pt x="176341" y="904529"/>
                  </a:cubicBezTo>
                  <a:lnTo>
                    <a:pt x="0" y="807794"/>
                  </a:lnTo>
                  <a:lnTo>
                    <a:pt x="70951" y="546132"/>
                  </a:lnTo>
                  <a:lnTo>
                    <a:pt x="273028" y="549491"/>
                  </a:lnTo>
                  <a:cubicBezTo>
                    <a:pt x="300443" y="501683"/>
                    <a:pt x="333547" y="458094"/>
                    <a:pt x="370996" y="419078"/>
                  </a:cubicBezTo>
                  <a:lnTo>
                    <a:pt x="303314" y="212794"/>
                  </a:lnTo>
                  <a:lnTo>
                    <a:pt x="535794" y="69242"/>
                  </a:lnTo>
                  <a:lnTo>
                    <a:pt x="698144" y="223973"/>
                  </a:lnTo>
                  <a:lnTo>
                    <a:pt x="696512" y="224981"/>
                  </a:lnTo>
                  <a:cubicBezTo>
                    <a:pt x="760334" y="205136"/>
                    <a:pt x="827716" y="195964"/>
                    <a:pt x="896341" y="196709"/>
                  </a:cubicBezTo>
                  <a:lnTo>
                    <a:pt x="889414" y="1948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" name="Rounded Rectangle 25">
            <a:extLst>
              <a:ext uri="{FF2B5EF4-FFF2-40B4-BE49-F238E27FC236}">
                <a16:creationId xmlns:a16="http://schemas.microsoft.com/office/drawing/2014/main" id="{C1CAD0E3-010E-4380-834A-8F8CF04E49E7}"/>
              </a:ext>
            </a:extLst>
          </p:cNvPr>
          <p:cNvSpPr/>
          <p:nvPr/>
        </p:nvSpPr>
        <p:spPr>
          <a:xfrm>
            <a:off x="4816559" y="2751411"/>
            <a:ext cx="435772" cy="319352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Trapezoid 22">
            <a:extLst>
              <a:ext uri="{FF2B5EF4-FFF2-40B4-BE49-F238E27FC236}">
                <a16:creationId xmlns:a16="http://schemas.microsoft.com/office/drawing/2014/main" id="{1379F2FB-2C9C-4A56-83C0-32A3E7A1416C}"/>
              </a:ext>
            </a:extLst>
          </p:cNvPr>
          <p:cNvSpPr>
            <a:spLocks noChangeAspect="1"/>
          </p:cNvSpPr>
          <p:nvPr/>
        </p:nvSpPr>
        <p:spPr>
          <a:xfrm>
            <a:off x="7353444" y="3868144"/>
            <a:ext cx="461850" cy="234952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9" name="Freeform 53">
            <a:extLst>
              <a:ext uri="{FF2B5EF4-FFF2-40B4-BE49-F238E27FC236}">
                <a16:creationId xmlns:a16="http://schemas.microsoft.com/office/drawing/2014/main" id="{950A7A2A-2295-475B-8F9E-E40AB462F5DE}"/>
              </a:ext>
            </a:extLst>
          </p:cNvPr>
          <p:cNvSpPr/>
          <p:nvPr/>
        </p:nvSpPr>
        <p:spPr>
          <a:xfrm>
            <a:off x="4813952" y="4734210"/>
            <a:ext cx="370902" cy="380272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80220 w 2296986"/>
              <a:gd name="connsiteY0" fmla="*/ 1747818 h 2354521"/>
              <a:gd name="connsiteX1" fmla="*/ 1828126 w 2296986"/>
              <a:gd name="connsiteY1" fmla="*/ 1826304 h 2354521"/>
              <a:gd name="connsiteX2" fmla="*/ 1955684 w 2296986"/>
              <a:gd name="connsiteY2" fmla="*/ 2095900 h 2354521"/>
              <a:gd name="connsiteX3" fmla="*/ 1683117 w 2296986"/>
              <a:gd name="connsiteY3" fmla="*/ 1962549 h 2354521"/>
              <a:gd name="connsiteX4" fmla="*/ 1529193 w 2296986"/>
              <a:gd name="connsiteY4" fmla="*/ 2354521 h 2354521"/>
              <a:gd name="connsiteX5" fmla="*/ 1381062 w 2296986"/>
              <a:gd name="connsiteY5" fmla="*/ 2120816 h 2354521"/>
              <a:gd name="connsiteX6" fmla="*/ 1496122 w 2296986"/>
              <a:gd name="connsiteY6" fmla="*/ 1788127 h 2354521"/>
              <a:gd name="connsiteX7" fmla="*/ 910069 w 2296986"/>
              <a:gd name="connsiteY7" fmla="*/ 1225390 h 2354521"/>
              <a:gd name="connsiteX8" fmla="*/ 415531 w 2296986"/>
              <a:gd name="connsiteY8" fmla="*/ 2322212 h 2354521"/>
              <a:gd name="connsiteX9" fmla="*/ 293764 w 2296986"/>
              <a:gd name="connsiteY9" fmla="*/ 2052845 h 2354521"/>
              <a:gd name="connsiteX10" fmla="*/ 497994 w 2296986"/>
              <a:gd name="connsiteY10" fmla="*/ 836420 h 2354521"/>
              <a:gd name="connsiteX11" fmla="*/ 11747 w 2296986"/>
              <a:gd name="connsiteY11" fmla="*/ 5505 h 2354521"/>
              <a:gd name="connsiteX12" fmla="*/ 772299 w 2296986"/>
              <a:gd name="connsiteY12" fmla="*/ 578452 h 2354521"/>
              <a:gd name="connsiteX13" fmla="*/ 2042020 w 2296986"/>
              <a:gd name="connsiteY13" fmla="*/ 514597 h 2354521"/>
              <a:gd name="connsiteX14" fmla="*/ 2296986 w 2296986"/>
              <a:gd name="connsiteY14" fmla="*/ 662729 h 2354521"/>
              <a:gd name="connsiteX15" fmla="*/ 1125486 w 2296986"/>
              <a:gd name="connsiteY15" fmla="*/ 1004182 h 2354521"/>
              <a:gd name="connsiteX16" fmla="*/ 1677097 w 2296986"/>
              <a:gd name="connsiteY16" fmla="*/ 1608523 h 2354521"/>
              <a:gd name="connsiteX17" fmla="*/ 2095511 w 2296986"/>
              <a:gd name="connsiteY17" fmla="*/ 1557316 h 2354521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910069 w 2296986"/>
              <a:gd name="connsiteY7" fmla="*/ 1225483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125486 w 2296986"/>
              <a:gd name="connsiteY15" fmla="*/ 1004275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80220 w 2296986"/>
              <a:gd name="connsiteY0" fmla="*/ 1747911 h 2354614"/>
              <a:gd name="connsiteX1" fmla="*/ 1828126 w 2296986"/>
              <a:gd name="connsiteY1" fmla="*/ 1826397 h 2354614"/>
              <a:gd name="connsiteX2" fmla="*/ 1955684 w 2296986"/>
              <a:gd name="connsiteY2" fmla="*/ 2095993 h 2354614"/>
              <a:gd name="connsiteX3" fmla="*/ 1683117 w 2296986"/>
              <a:gd name="connsiteY3" fmla="*/ 1962642 h 2354614"/>
              <a:gd name="connsiteX4" fmla="*/ 1529193 w 2296986"/>
              <a:gd name="connsiteY4" fmla="*/ 2354614 h 2354614"/>
              <a:gd name="connsiteX5" fmla="*/ 1381062 w 2296986"/>
              <a:gd name="connsiteY5" fmla="*/ 2120909 h 2354614"/>
              <a:gd name="connsiteX6" fmla="*/ 1496122 w 2296986"/>
              <a:gd name="connsiteY6" fmla="*/ 1788220 h 2354614"/>
              <a:gd name="connsiteX7" fmla="*/ 864075 w 2296986"/>
              <a:gd name="connsiteY7" fmla="*/ 1325138 h 2354614"/>
              <a:gd name="connsiteX8" fmla="*/ 415531 w 2296986"/>
              <a:gd name="connsiteY8" fmla="*/ 2322305 h 2354614"/>
              <a:gd name="connsiteX9" fmla="*/ 293764 w 2296986"/>
              <a:gd name="connsiteY9" fmla="*/ 2052938 h 2354614"/>
              <a:gd name="connsiteX10" fmla="*/ 497994 w 2296986"/>
              <a:gd name="connsiteY10" fmla="*/ 836513 h 2354614"/>
              <a:gd name="connsiteX11" fmla="*/ 11747 w 2296986"/>
              <a:gd name="connsiteY11" fmla="*/ 5598 h 2354614"/>
              <a:gd name="connsiteX12" fmla="*/ 841291 w 2296986"/>
              <a:gd name="connsiteY12" fmla="*/ 570880 h 2354614"/>
              <a:gd name="connsiteX13" fmla="*/ 2042020 w 2296986"/>
              <a:gd name="connsiteY13" fmla="*/ 514690 h 2354614"/>
              <a:gd name="connsiteX14" fmla="*/ 2296986 w 2296986"/>
              <a:gd name="connsiteY14" fmla="*/ 662822 h 2354614"/>
              <a:gd name="connsiteX15" fmla="*/ 1209809 w 2296986"/>
              <a:gd name="connsiteY15" fmla="*/ 996610 h 2354614"/>
              <a:gd name="connsiteX16" fmla="*/ 1677097 w 2296986"/>
              <a:gd name="connsiteY16" fmla="*/ 1608616 h 2354614"/>
              <a:gd name="connsiteX17" fmla="*/ 2095511 w 2296986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63683 w 2296594"/>
              <a:gd name="connsiteY7" fmla="*/ 1325138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  <a:gd name="connsiteX0" fmla="*/ 2279828 w 2296594"/>
              <a:gd name="connsiteY0" fmla="*/ 1747911 h 2354614"/>
              <a:gd name="connsiteX1" fmla="*/ 1827734 w 2296594"/>
              <a:gd name="connsiteY1" fmla="*/ 1826397 h 2354614"/>
              <a:gd name="connsiteX2" fmla="*/ 1955292 w 2296594"/>
              <a:gd name="connsiteY2" fmla="*/ 2095993 h 2354614"/>
              <a:gd name="connsiteX3" fmla="*/ 1682725 w 2296594"/>
              <a:gd name="connsiteY3" fmla="*/ 1962642 h 2354614"/>
              <a:gd name="connsiteX4" fmla="*/ 1528801 w 2296594"/>
              <a:gd name="connsiteY4" fmla="*/ 2354614 h 2354614"/>
              <a:gd name="connsiteX5" fmla="*/ 1380670 w 2296594"/>
              <a:gd name="connsiteY5" fmla="*/ 2120909 h 2354614"/>
              <a:gd name="connsiteX6" fmla="*/ 1495730 w 2296594"/>
              <a:gd name="connsiteY6" fmla="*/ 1788220 h 2354614"/>
              <a:gd name="connsiteX7" fmla="*/ 856016 w 2296594"/>
              <a:gd name="connsiteY7" fmla="*/ 1302141 h 2354614"/>
              <a:gd name="connsiteX8" fmla="*/ 415139 w 2296594"/>
              <a:gd name="connsiteY8" fmla="*/ 2322305 h 2354614"/>
              <a:gd name="connsiteX9" fmla="*/ 293372 w 2296594"/>
              <a:gd name="connsiteY9" fmla="*/ 2052938 h 2354614"/>
              <a:gd name="connsiteX10" fmla="*/ 512934 w 2296594"/>
              <a:gd name="connsiteY10" fmla="*/ 874842 h 2354614"/>
              <a:gd name="connsiteX11" fmla="*/ 11355 w 2296594"/>
              <a:gd name="connsiteY11" fmla="*/ 5598 h 2354614"/>
              <a:gd name="connsiteX12" fmla="*/ 840899 w 2296594"/>
              <a:gd name="connsiteY12" fmla="*/ 570880 h 2354614"/>
              <a:gd name="connsiteX13" fmla="*/ 2041628 w 2296594"/>
              <a:gd name="connsiteY13" fmla="*/ 514690 h 2354614"/>
              <a:gd name="connsiteX14" fmla="*/ 2296594 w 2296594"/>
              <a:gd name="connsiteY14" fmla="*/ 662822 h 2354614"/>
              <a:gd name="connsiteX15" fmla="*/ 1209417 w 2296594"/>
              <a:gd name="connsiteY15" fmla="*/ 996610 h 2354614"/>
              <a:gd name="connsiteX16" fmla="*/ 1676705 w 2296594"/>
              <a:gd name="connsiteY16" fmla="*/ 1608616 h 2354614"/>
              <a:gd name="connsiteX17" fmla="*/ 2095119 w 2296594"/>
              <a:gd name="connsiteY17" fmla="*/ 1557409 h 235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594" h="2354614">
                <a:moveTo>
                  <a:pt x="2279828" y="1747911"/>
                </a:moveTo>
                <a:lnTo>
                  <a:pt x="1827734" y="1826397"/>
                </a:lnTo>
                <a:cubicBezTo>
                  <a:pt x="1873911" y="1907728"/>
                  <a:pt x="1985925" y="2047581"/>
                  <a:pt x="1955292" y="2095993"/>
                </a:cubicBezTo>
                <a:cubicBezTo>
                  <a:pt x="1897354" y="2139325"/>
                  <a:pt x="1773581" y="2007092"/>
                  <a:pt x="1682725" y="1962642"/>
                </a:cubicBezTo>
                <a:lnTo>
                  <a:pt x="1528801" y="2354614"/>
                </a:lnTo>
                <a:lnTo>
                  <a:pt x="1380670" y="2120909"/>
                </a:lnTo>
                <a:lnTo>
                  <a:pt x="1495730" y="1788220"/>
                </a:lnTo>
                <a:lnTo>
                  <a:pt x="856016" y="1302141"/>
                </a:lnTo>
                <a:lnTo>
                  <a:pt x="415139" y="2322305"/>
                </a:lnTo>
                <a:lnTo>
                  <a:pt x="293372" y="2052938"/>
                </a:lnTo>
                <a:cubicBezTo>
                  <a:pt x="369114" y="1624466"/>
                  <a:pt x="437192" y="1303314"/>
                  <a:pt x="512934" y="874842"/>
                </a:cubicBezTo>
                <a:cubicBezTo>
                  <a:pt x="317583" y="650129"/>
                  <a:pt x="-71270" y="102295"/>
                  <a:pt x="11355" y="5598"/>
                </a:cubicBezTo>
                <a:cubicBezTo>
                  <a:pt x="111253" y="-52136"/>
                  <a:pt x="623957" y="350637"/>
                  <a:pt x="840899" y="570880"/>
                </a:cubicBezTo>
                <a:lnTo>
                  <a:pt x="2041628" y="514690"/>
                </a:lnTo>
                <a:lnTo>
                  <a:pt x="2296594" y="662822"/>
                </a:lnTo>
                <a:lnTo>
                  <a:pt x="1209417" y="996610"/>
                </a:lnTo>
                <a:lnTo>
                  <a:pt x="1676705" y="1608616"/>
                </a:lnTo>
                <a:cubicBezTo>
                  <a:pt x="1795450" y="1589109"/>
                  <a:pt x="2095119" y="1557409"/>
                  <a:pt x="2095119" y="155740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0" name="Freeform 55">
            <a:extLst>
              <a:ext uri="{FF2B5EF4-FFF2-40B4-BE49-F238E27FC236}">
                <a16:creationId xmlns:a16="http://schemas.microsoft.com/office/drawing/2014/main" id="{BED30A33-B1A5-4BC3-8382-9BED35938C88}"/>
              </a:ext>
            </a:extLst>
          </p:cNvPr>
          <p:cNvSpPr/>
          <p:nvPr/>
        </p:nvSpPr>
        <p:spPr>
          <a:xfrm rot="2700000">
            <a:off x="5927926" y="3558713"/>
            <a:ext cx="306172" cy="75022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32493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00793D3-7CDB-4062-B4D1-E4CEDA007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709775"/>
              </p:ext>
            </p:extLst>
          </p:nvPr>
        </p:nvGraphicFramePr>
        <p:xfrm>
          <a:off x="940528" y="1785260"/>
          <a:ext cx="10328363" cy="4286334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2810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4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6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07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52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42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100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648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19708">
                <a:tc>
                  <a:txBody>
                    <a:bodyPr/>
                    <a:lstStyle/>
                    <a:p>
                      <a:pPr lvl="0" algn="ctr" rtl="1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lvl="0" algn="ctr" rtl="1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یک عنوان</a:t>
                      </a:r>
                      <a:endParaRPr lang="en-JM" altLang="ko-KR" sz="1400" b="1" spc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0" algn="ctr" rtl="1">
                        <a:lnSpc>
                          <a:spcPct val="100000"/>
                        </a:lnSpc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</a:t>
                      </a: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B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عنوان </a:t>
                      </a:r>
                      <a:r>
                        <a:rPr lang="en-JM" altLang="ko-KR" sz="1400" b="1" spc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Text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با متن خودت جایگزین شد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706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قالب پاورپوینت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9708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JM" altLang="ko-KR" sz="1200" b="1" baseline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en-JM" altLang="ko-KR" sz="1200" b="1" baseline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baseline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baseline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2240">
                <a:tc rowSpan="3">
                  <a:txBody>
                    <a:bodyPr/>
                    <a:lstStyle/>
                    <a:p>
                      <a:pPr algn="ctr" rtl="1"/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3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0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kern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JM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76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50080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34BDE70-7488-F24D-BA54-DB63CB8EE17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96A549-C0D5-4DFF-9A04-BDF881D9A56D}"/>
              </a:ext>
            </a:extLst>
          </p:cNvPr>
          <p:cNvSpPr txBox="1"/>
          <p:nvPr/>
        </p:nvSpPr>
        <p:spPr>
          <a:xfrm>
            <a:off x="1969099" y="4099762"/>
            <a:ext cx="827934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44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عالی</a:t>
            </a:r>
            <a:endParaRPr lang="en-US" altLang="ko-KR" sz="44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3B1E66-F9B5-4232-97D1-4209DDF4FEB5}"/>
              </a:ext>
            </a:extLst>
          </p:cNvPr>
          <p:cNvSpPr txBox="1"/>
          <p:nvPr/>
        </p:nvSpPr>
        <p:spPr>
          <a:xfrm>
            <a:off x="1956327" y="4886641"/>
            <a:ext cx="8279346" cy="369332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ctr"/>
            <a:r>
              <a:rPr lang="fa-IR" altLang="ko-KR" sz="2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ارائه حرفه ای ایجاد می کنیم</a:t>
            </a:r>
            <a:endParaRPr lang="ko-KR" altLang="en-US" sz="2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D73B2A-C251-45A3-B822-F4ED6A07B8EC}"/>
              </a:ext>
            </a:extLst>
          </p:cNvPr>
          <p:cNvSpPr/>
          <p:nvPr/>
        </p:nvSpPr>
        <p:spPr>
          <a:xfrm>
            <a:off x="1543050" y="5476875"/>
            <a:ext cx="878205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D0F159-FA95-4523-810B-E964C3A12B3E}"/>
              </a:ext>
            </a:extLst>
          </p:cNvPr>
          <p:cNvSpPr txBox="1"/>
          <p:nvPr/>
        </p:nvSpPr>
        <p:spPr>
          <a:xfrm>
            <a:off x="2047876" y="5656023"/>
            <a:ext cx="8121792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1343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9" name="Arc 38">
            <a:extLst>
              <a:ext uri="{FF2B5EF4-FFF2-40B4-BE49-F238E27FC236}">
                <a16:creationId xmlns:a16="http://schemas.microsoft.com/office/drawing/2014/main" id="{7E0A2826-8662-4C5F-8ECD-9228A0FA4B39}"/>
              </a:ext>
            </a:extLst>
          </p:cNvPr>
          <p:cNvSpPr/>
          <p:nvPr/>
        </p:nvSpPr>
        <p:spPr>
          <a:xfrm flipH="1">
            <a:off x="7470647" y="1911491"/>
            <a:ext cx="3970151" cy="3970151"/>
          </a:xfrm>
          <a:prstGeom prst="arc">
            <a:avLst>
              <a:gd name="adj1" fmla="val 16200000"/>
              <a:gd name="adj2" fmla="val 5433205"/>
            </a:avLst>
          </a:prstGeom>
          <a:ln w="53975">
            <a:gradFill>
              <a:gsLst>
                <a:gs pos="82000">
                  <a:srgbClr val="D9D9D9"/>
                </a:gs>
                <a:gs pos="0">
                  <a:schemeClr val="bg1">
                    <a:lumMod val="85000"/>
                    <a:alpha val="0"/>
                  </a:schemeClr>
                </a:gs>
                <a:gs pos="2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3" name="Graphic 4">
            <a:extLst>
              <a:ext uri="{FF2B5EF4-FFF2-40B4-BE49-F238E27FC236}">
                <a16:creationId xmlns:a16="http://schemas.microsoft.com/office/drawing/2014/main" id="{4C4E4351-3005-4AD4-AE0F-779F2DFF1E47}"/>
              </a:ext>
            </a:extLst>
          </p:cNvPr>
          <p:cNvSpPr/>
          <p:nvPr/>
        </p:nvSpPr>
        <p:spPr>
          <a:xfrm flipH="1">
            <a:off x="8506407" y="2491410"/>
            <a:ext cx="2680192" cy="2626584"/>
          </a:xfrm>
          <a:custGeom>
            <a:avLst/>
            <a:gdLst>
              <a:gd name="connsiteX0" fmla="*/ 462439 w 476250"/>
              <a:gd name="connsiteY0" fmla="*/ 160496 h 466725"/>
              <a:gd name="connsiteX1" fmla="*/ 469106 w 476250"/>
              <a:gd name="connsiteY1" fmla="*/ 153829 h 466725"/>
              <a:gd name="connsiteX2" fmla="*/ 469106 w 476250"/>
              <a:gd name="connsiteY2" fmla="*/ 149066 h 466725"/>
              <a:gd name="connsiteX3" fmla="*/ 462439 w 476250"/>
              <a:gd name="connsiteY3" fmla="*/ 142399 h 466725"/>
              <a:gd name="connsiteX4" fmla="*/ 415766 w 476250"/>
              <a:gd name="connsiteY4" fmla="*/ 142399 h 466725"/>
              <a:gd name="connsiteX5" fmla="*/ 415766 w 476250"/>
              <a:gd name="connsiteY5" fmla="*/ 93821 h 466725"/>
              <a:gd name="connsiteX6" fmla="*/ 391954 w 476250"/>
              <a:gd name="connsiteY6" fmla="*/ 70009 h 466725"/>
              <a:gd name="connsiteX7" fmla="*/ 333851 w 476250"/>
              <a:gd name="connsiteY7" fmla="*/ 70009 h 466725"/>
              <a:gd name="connsiteX8" fmla="*/ 333851 w 476250"/>
              <a:gd name="connsiteY8" fmla="*/ 13811 h 466725"/>
              <a:gd name="connsiteX9" fmla="*/ 327184 w 476250"/>
              <a:gd name="connsiteY9" fmla="*/ 7144 h 466725"/>
              <a:gd name="connsiteX10" fmla="*/ 322421 w 476250"/>
              <a:gd name="connsiteY10" fmla="*/ 7144 h 466725"/>
              <a:gd name="connsiteX11" fmla="*/ 315754 w 476250"/>
              <a:gd name="connsiteY11" fmla="*/ 13811 h 466725"/>
              <a:gd name="connsiteX12" fmla="*/ 315754 w 476250"/>
              <a:gd name="connsiteY12" fmla="*/ 70009 h 466725"/>
              <a:gd name="connsiteX13" fmla="*/ 290989 w 476250"/>
              <a:gd name="connsiteY13" fmla="*/ 70009 h 466725"/>
              <a:gd name="connsiteX14" fmla="*/ 290989 w 476250"/>
              <a:gd name="connsiteY14" fmla="*/ 13811 h 466725"/>
              <a:gd name="connsiteX15" fmla="*/ 283369 w 476250"/>
              <a:gd name="connsiteY15" fmla="*/ 7144 h 466725"/>
              <a:gd name="connsiteX16" fmla="*/ 278606 w 476250"/>
              <a:gd name="connsiteY16" fmla="*/ 7144 h 466725"/>
              <a:gd name="connsiteX17" fmla="*/ 271939 w 476250"/>
              <a:gd name="connsiteY17" fmla="*/ 13811 h 466725"/>
              <a:gd name="connsiteX18" fmla="*/ 271939 w 476250"/>
              <a:gd name="connsiteY18" fmla="*/ 70009 h 466725"/>
              <a:gd name="connsiteX19" fmla="*/ 247174 w 476250"/>
              <a:gd name="connsiteY19" fmla="*/ 70009 h 466725"/>
              <a:gd name="connsiteX20" fmla="*/ 247174 w 476250"/>
              <a:gd name="connsiteY20" fmla="*/ 13811 h 466725"/>
              <a:gd name="connsiteX21" fmla="*/ 240506 w 476250"/>
              <a:gd name="connsiteY21" fmla="*/ 7144 h 466725"/>
              <a:gd name="connsiteX22" fmla="*/ 235744 w 476250"/>
              <a:gd name="connsiteY22" fmla="*/ 7144 h 466725"/>
              <a:gd name="connsiteX23" fmla="*/ 229076 w 476250"/>
              <a:gd name="connsiteY23" fmla="*/ 13811 h 466725"/>
              <a:gd name="connsiteX24" fmla="*/ 229076 w 476250"/>
              <a:gd name="connsiteY24" fmla="*/ 70009 h 466725"/>
              <a:gd name="connsiteX25" fmla="*/ 204311 w 476250"/>
              <a:gd name="connsiteY25" fmla="*/ 70009 h 466725"/>
              <a:gd name="connsiteX26" fmla="*/ 204311 w 476250"/>
              <a:gd name="connsiteY26" fmla="*/ 13811 h 466725"/>
              <a:gd name="connsiteX27" fmla="*/ 197644 w 476250"/>
              <a:gd name="connsiteY27" fmla="*/ 7144 h 466725"/>
              <a:gd name="connsiteX28" fmla="*/ 192881 w 476250"/>
              <a:gd name="connsiteY28" fmla="*/ 7144 h 466725"/>
              <a:gd name="connsiteX29" fmla="*/ 186214 w 476250"/>
              <a:gd name="connsiteY29" fmla="*/ 13811 h 466725"/>
              <a:gd name="connsiteX30" fmla="*/ 186214 w 476250"/>
              <a:gd name="connsiteY30" fmla="*/ 70009 h 466725"/>
              <a:gd name="connsiteX31" fmla="*/ 161449 w 476250"/>
              <a:gd name="connsiteY31" fmla="*/ 70009 h 466725"/>
              <a:gd name="connsiteX32" fmla="*/ 161449 w 476250"/>
              <a:gd name="connsiteY32" fmla="*/ 13811 h 466725"/>
              <a:gd name="connsiteX33" fmla="*/ 154781 w 476250"/>
              <a:gd name="connsiteY33" fmla="*/ 7144 h 466725"/>
              <a:gd name="connsiteX34" fmla="*/ 150019 w 476250"/>
              <a:gd name="connsiteY34" fmla="*/ 7144 h 466725"/>
              <a:gd name="connsiteX35" fmla="*/ 143351 w 476250"/>
              <a:gd name="connsiteY35" fmla="*/ 13811 h 466725"/>
              <a:gd name="connsiteX36" fmla="*/ 143351 w 476250"/>
              <a:gd name="connsiteY36" fmla="*/ 70009 h 466725"/>
              <a:gd name="connsiteX37" fmla="*/ 88106 w 476250"/>
              <a:gd name="connsiteY37" fmla="*/ 70009 h 466725"/>
              <a:gd name="connsiteX38" fmla="*/ 64294 w 476250"/>
              <a:gd name="connsiteY38" fmla="*/ 93821 h 466725"/>
              <a:gd name="connsiteX39" fmla="*/ 64294 w 476250"/>
              <a:gd name="connsiteY39" fmla="*/ 142399 h 466725"/>
              <a:gd name="connsiteX40" fmla="*/ 13811 w 476250"/>
              <a:gd name="connsiteY40" fmla="*/ 142399 h 466725"/>
              <a:gd name="connsiteX41" fmla="*/ 7144 w 476250"/>
              <a:gd name="connsiteY41" fmla="*/ 149066 h 466725"/>
              <a:gd name="connsiteX42" fmla="*/ 7144 w 476250"/>
              <a:gd name="connsiteY42" fmla="*/ 153829 h 466725"/>
              <a:gd name="connsiteX43" fmla="*/ 13811 w 476250"/>
              <a:gd name="connsiteY43" fmla="*/ 160496 h 466725"/>
              <a:gd name="connsiteX44" fmla="*/ 64294 w 476250"/>
              <a:gd name="connsiteY44" fmla="*/ 160496 h 466725"/>
              <a:gd name="connsiteX45" fmla="*/ 64294 w 476250"/>
              <a:gd name="connsiteY45" fmla="*/ 185261 h 466725"/>
              <a:gd name="connsiteX46" fmla="*/ 13811 w 476250"/>
              <a:gd name="connsiteY46" fmla="*/ 185261 h 466725"/>
              <a:gd name="connsiteX47" fmla="*/ 7144 w 476250"/>
              <a:gd name="connsiteY47" fmla="*/ 191929 h 466725"/>
              <a:gd name="connsiteX48" fmla="*/ 7144 w 476250"/>
              <a:gd name="connsiteY48" fmla="*/ 196691 h 466725"/>
              <a:gd name="connsiteX49" fmla="*/ 13811 w 476250"/>
              <a:gd name="connsiteY49" fmla="*/ 203359 h 466725"/>
              <a:gd name="connsiteX50" fmla="*/ 64294 w 476250"/>
              <a:gd name="connsiteY50" fmla="*/ 203359 h 466725"/>
              <a:gd name="connsiteX51" fmla="*/ 64294 w 476250"/>
              <a:gd name="connsiteY51" fmla="*/ 228124 h 466725"/>
              <a:gd name="connsiteX52" fmla="*/ 13811 w 476250"/>
              <a:gd name="connsiteY52" fmla="*/ 228124 h 466725"/>
              <a:gd name="connsiteX53" fmla="*/ 7144 w 476250"/>
              <a:gd name="connsiteY53" fmla="*/ 235744 h 466725"/>
              <a:gd name="connsiteX54" fmla="*/ 7144 w 476250"/>
              <a:gd name="connsiteY54" fmla="*/ 240506 h 466725"/>
              <a:gd name="connsiteX55" fmla="*/ 13811 w 476250"/>
              <a:gd name="connsiteY55" fmla="*/ 247174 h 466725"/>
              <a:gd name="connsiteX56" fmla="*/ 64294 w 476250"/>
              <a:gd name="connsiteY56" fmla="*/ 247174 h 466725"/>
              <a:gd name="connsiteX57" fmla="*/ 64294 w 476250"/>
              <a:gd name="connsiteY57" fmla="*/ 271939 h 466725"/>
              <a:gd name="connsiteX58" fmla="*/ 13811 w 476250"/>
              <a:gd name="connsiteY58" fmla="*/ 271939 h 466725"/>
              <a:gd name="connsiteX59" fmla="*/ 7144 w 476250"/>
              <a:gd name="connsiteY59" fmla="*/ 278606 h 466725"/>
              <a:gd name="connsiteX60" fmla="*/ 7144 w 476250"/>
              <a:gd name="connsiteY60" fmla="*/ 283369 h 466725"/>
              <a:gd name="connsiteX61" fmla="*/ 13811 w 476250"/>
              <a:gd name="connsiteY61" fmla="*/ 290036 h 466725"/>
              <a:gd name="connsiteX62" fmla="*/ 64294 w 476250"/>
              <a:gd name="connsiteY62" fmla="*/ 290036 h 466725"/>
              <a:gd name="connsiteX63" fmla="*/ 64294 w 476250"/>
              <a:gd name="connsiteY63" fmla="*/ 314801 h 466725"/>
              <a:gd name="connsiteX64" fmla="*/ 13811 w 476250"/>
              <a:gd name="connsiteY64" fmla="*/ 314801 h 466725"/>
              <a:gd name="connsiteX65" fmla="*/ 7144 w 476250"/>
              <a:gd name="connsiteY65" fmla="*/ 321469 h 466725"/>
              <a:gd name="connsiteX66" fmla="*/ 7144 w 476250"/>
              <a:gd name="connsiteY66" fmla="*/ 326231 h 466725"/>
              <a:gd name="connsiteX67" fmla="*/ 13811 w 476250"/>
              <a:gd name="connsiteY67" fmla="*/ 332899 h 466725"/>
              <a:gd name="connsiteX68" fmla="*/ 64294 w 476250"/>
              <a:gd name="connsiteY68" fmla="*/ 332899 h 466725"/>
              <a:gd name="connsiteX69" fmla="*/ 64294 w 476250"/>
              <a:gd name="connsiteY69" fmla="*/ 380524 h 466725"/>
              <a:gd name="connsiteX70" fmla="*/ 88106 w 476250"/>
              <a:gd name="connsiteY70" fmla="*/ 404336 h 466725"/>
              <a:gd name="connsiteX71" fmla="*/ 142399 w 476250"/>
              <a:gd name="connsiteY71" fmla="*/ 404336 h 466725"/>
              <a:gd name="connsiteX72" fmla="*/ 142399 w 476250"/>
              <a:gd name="connsiteY72" fmla="*/ 461486 h 466725"/>
              <a:gd name="connsiteX73" fmla="*/ 149066 w 476250"/>
              <a:gd name="connsiteY73" fmla="*/ 468154 h 466725"/>
              <a:gd name="connsiteX74" fmla="*/ 153829 w 476250"/>
              <a:gd name="connsiteY74" fmla="*/ 468154 h 466725"/>
              <a:gd name="connsiteX75" fmla="*/ 160496 w 476250"/>
              <a:gd name="connsiteY75" fmla="*/ 461486 h 466725"/>
              <a:gd name="connsiteX76" fmla="*/ 160496 w 476250"/>
              <a:gd name="connsiteY76" fmla="*/ 404336 h 466725"/>
              <a:gd name="connsiteX77" fmla="*/ 185261 w 476250"/>
              <a:gd name="connsiteY77" fmla="*/ 404336 h 466725"/>
              <a:gd name="connsiteX78" fmla="*/ 185261 w 476250"/>
              <a:gd name="connsiteY78" fmla="*/ 461486 h 466725"/>
              <a:gd name="connsiteX79" fmla="*/ 191929 w 476250"/>
              <a:gd name="connsiteY79" fmla="*/ 468154 h 466725"/>
              <a:gd name="connsiteX80" fmla="*/ 196691 w 476250"/>
              <a:gd name="connsiteY80" fmla="*/ 468154 h 466725"/>
              <a:gd name="connsiteX81" fmla="*/ 203359 w 476250"/>
              <a:gd name="connsiteY81" fmla="*/ 461486 h 466725"/>
              <a:gd name="connsiteX82" fmla="*/ 203359 w 476250"/>
              <a:gd name="connsiteY82" fmla="*/ 404336 h 466725"/>
              <a:gd name="connsiteX83" fmla="*/ 228124 w 476250"/>
              <a:gd name="connsiteY83" fmla="*/ 404336 h 466725"/>
              <a:gd name="connsiteX84" fmla="*/ 228124 w 476250"/>
              <a:gd name="connsiteY84" fmla="*/ 461486 h 466725"/>
              <a:gd name="connsiteX85" fmla="*/ 234791 w 476250"/>
              <a:gd name="connsiteY85" fmla="*/ 468154 h 466725"/>
              <a:gd name="connsiteX86" fmla="*/ 239554 w 476250"/>
              <a:gd name="connsiteY86" fmla="*/ 468154 h 466725"/>
              <a:gd name="connsiteX87" fmla="*/ 246221 w 476250"/>
              <a:gd name="connsiteY87" fmla="*/ 461486 h 466725"/>
              <a:gd name="connsiteX88" fmla="*/ 246221 w 476250"/>
              <a:gd name="connsiteY88" fmla="*/ 404336 h 466725"/>
              <a:gd name="connsiteX89" fmla="*/ 270986 w 476250"/>
              <a:gd name="connsiteY89" fmla="*/ 404336 h 466725"/>
              <a:gd name="connsiteX90" fmla="*/ 270986 w 476250"/>
              <a:gd name="connsiteY90" fmla="*/ 461486 h 466725"/>
              <a:gd name="connsiteX91" fmla="*/ 277654 w 476250"/>
              <a:gd name="connsiteY91" fmla="*/ 468154 h 466725"/>
              <a:gd name="connsiteX92" fmla="*/ 283369 w 476250"/>
              <a:gd name="connsiteY92" fmla="*/ 468154 h 466725"/>
              <a:gd name="connsiteX93" fmla="*/ 290036 w 476250"/>
              <a:gd name="connsiteY93" fmla="*/ 461486 h 466725"/>
              <a:gd name="connsiteX94" fmla="*/ 290036 w 476250"/>
              <a:gd name="connsiteY94" fmla="*/ 404336 h 466725"/>
              <a:gd name="connsiteX95" fmla="*/ 314801 w 476250"/>
              <a:gd name="connsiteY95" fmla="*/ 404336 h 466725"/>
              <a:gd name="connsiteX96" fmla="*/ 314801 w 476250"/>
              <a:gd name="connsiteY96" fmla="*/ 461486 h 466725"/>
              <a:gd name="connsiteX97" fmla="*/ 321469 w 476250"/>
              <a:gd name="connsiteY97" fmla="*/ 468154 h 466725"/>
              <a:gd name="connsiteX98" fmla="*/ 326231 w 476250"/>
              <a:gd name="connsiteY98" fmla="*/ 468154 h 466725"/>
              <a:gd name="connsiteX99" fmla="*/ 332899 w 476250"/>
              <a:gd name="connsiteY99" fmla="*/ 461486 h 466725"/>
              <a:gd name="connsiteX100" fmla="*/ 332899 w 476250"/>
              <a:gd name="connsiteY100" fmla="*/ 404336 h 466725"/>
              <a:gd name="connsiteX101" fmla="*/ 391001 w 476250"/>
              <a:gd name="connsiteY101" fmla="*/ 404336 h 466725"/>
              <a:gd name="connsiteX102" fmla="*/ 414814 w 476250"/>
              <a:gd name="connsiteY102" fmla="*/ 380524 h 466725"/>
              <a:gd name="connsiteX103" fmla="*/ 414814 w 476250"/>
              <a:gd name="connsiteY103" fmla="*/ 332899 h 466725"/>
              <a:gd name="connsiteX104" fmla="*/ 461486 w 476250"/>
              <a:gd name="connsiteY104" fmla="*/ 332899 h 466725"/>
              <a:gd name="connsiteX105" fmla="*/ 468154 w 476250"/>
              <a:gd name="connsiteY105" fmla="*/ 326231 h 466725"/>
              <a:gd name="connsiteX106" fmla="*/ 468154 w 476250"/>
              <a:gd name="connsiteY106" fmla="*/ 321469 h 466725"/>
              <a:gd name="connsiteX107" fmla="*/ 461486 w 476250"/>
              <a:gd name="connsiteY107" fmla="*/ 314801 h 466725"/>
              <a:gd name="connsiteX108" fmla="*/ 414814 w 476250"/>
              <a:gd name="connsiteY108" fmla="*/ 314801 h 466725"/>
              <a:gd name="connsiteX109" fmla="*/ 414814 w 476250"/>
              <a:gd name="connsiteY109" fmla="*/ 290036 h 466725"/>
              <a:gd name="connsiteX110" fmla="*/ 461486 w 476250"/>
              <a:gd name="connsiteY110" fmla="*/ 290036 h 466725"/>
              <a:gd name="connsiteX111" fmla="*/ 468154 w 476250"/>
              <a:gd name="connsiteY111" fmla="*/ 283369 h 466725"/>
              <a:gd name="connsiteX112" fmla="*/ 468154 w 476250"/>
              <a:gd name="connsiteY112" fmla="*/ 278606 h 466725"/>
              <a:gd name="connsiteX113" fmla="*/ 461486 w 476250"/>
              <a:gd name="connsiteY113" fmla="*/ 271939 h 466725"/>
              <a:gd name="connsiteX114" fmla="*/ 414814 w 476250"/>
              <a:gd name="connsiteY114" fmla="*/ 271939 h 466725"/>
              <a:gd name="connsiteX115" fmla="*/ 414814 w 476250"/>
              <a:gd name="connsiteY115" fmla="*/ 247174 h 466725"/>
              <a:gd name="connsiteX116" fmla="*/ 461486 w 476250"/>
              <a:gd name="connsiteY116" fmla="*/ 247174 h 466725"/>
              <a:gd name="connsiteX117" fmla="*/ 468154 w 476250"/>
              <a:gd name="connsiteY117" fmla="*/ 240506 h 466725"/>
              <a:gd name="connsiteX118" fmla="*/ 468154 w 476250"/>
              <a:gd name="connsiteY118" fmla="*/ 235744 h 466725"/>
              <a:gd name="connsiteX119" fmla="*/ 461486 w 476250"/>
              <a:gd name="connsiteY119" fmla="*/ 229076 h 466725"/>
              <a:gd name="connsiteX120" fmla="*/ 414814 w 476250"/>
              <a:gd name="connsiteY120" fmla="*/ 229076 h 466725"/>
              <a:gd name="connsiteX121" fmla="*/ 414814 w 476250"/>
              <a:gd name="connsiteY121" fmla="*/ 204311 h 466725"/>
              <a:gd name="connsiteX122" fmla="*/ 461486 w 476250"/>
              <a:gd name="connsiteY122" fmla="*/ 204311 h 466725"/>
              <a:gd name="connsiteX123" fmla="*/ 468154 w 476250"/>
              <a:gd name="connsiteY123" fmla="*/ 197644 h 466725"/>
              <a:gd name="connsiteX124" fmla="*/ 468154 w 476250"/>
              <a:gd name="connsiteY124" fmla="*/ 192881 h 466725"/>
              <a:gd name="connsiteX125" fmla="*/ 461486 w 476250"/>
              <a:gd name="connsiteY125" fmla="*/ 186214 h 466725"/>
              <a:gd name="connsiteX126" fmla="*/ 414814 w 476250"/>
              <a:gd name="connsiteY126" fmla="*/ 186214 h 466725"/>
              <a:gd name="connsiteX127" fmla="*/ 414814 w 476250"/>
              <a:gd name="connsiteY127" fmla="*/ 161449 h 466725"/>
              <a:gd name="connsiteX128" fmla="*/ 462439 w 476250"/>
              <a:gd name="connsiteY128" fmla="*/ 161449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476250" h="466725">
                <a:moveTo>
                  <a:pt x="462439" y="160496"/>
                </a:moveTo>
                <a:cubicBezTo>
                  <a:pt x="466249" y="160496"/>
                  <a:pt x="469106" y="157639"/>
                  <a:pt x="469106" y="153829"/>
                </a:cubicBezTo>
                <a:lnTo>
                  <a:pt x="469106" y="149066"/>
                </a:lnTo>
                <a:cubicBezTo>
                  <a:pt x="469106" y="145256"/>
                  <a:pt x="466249" y="142399"/>
                  <a:pt x="462439" y="142399"/>
                </a:cubicBezTo>
                <a:lnTo>
                  <a:pt x="415766" y="142399"/>
                </a:lnTo>
                <a:lnTo>
                  <a:pt x="415766" y="93821"/>
                </a:lnTo>
                <a:cubicBezTo>
                  <a:pt x="415766" y="80486"/>
                  <a:pt x="405289" y="70009"/>
                  <a:pt x="391954" y="70009"/>
                </a:cubicBezTo>
                <a:lnTo>
                  <a:pt x="333851" y="70009"/>
                </a:lnTo>
                <a:lnTo>
                  <a:pt x="333851" y="13811"/>
                </a:lnTo>
                <a:cubicBezTo>
                  <a:pt x="333851" y="10001"/>
                  <a:pt x="330994" y="7144"/>
                  <a:pt x="327184" y="7144"/>
                </a:cubicBezTo>
                <a:lnTo>
                  <a:pt x="322421" y="7144"/>
                </a:lnTo>
                <a:cubicBezTo>
                  <a:pt x="318611" y="7144"/>
                  <a:pt x="315754" y="10001"/>
                  <a:pt x="315754" y="13811"/>
                </a:cubicBezTo>
                <a:lnTo>
                  <a:pt x="315754" y="70009"/>
                </a:lnTo>
                <a:lnTo>
                  <a:pt x="290989" y="70009"/>
                </a:lnTo>
                <a:lnTo>
                  <a:pt x="290989" y="13811"/>
                </a:lnTo>
                <a:cubicBezTo>
                  <a:pt x="290989" y="10001"/>
                  <a:pt x="287179" y="7144"/>
                  <a:pt x="283369" y="7144"/>
                </a:cubicBezTo>
                <a:lnTo>
                  <a:pt x="278606" y="7144"/>
                </a:lnTo>
                <a:cubicBezTo>
                  <a:pt x="274796" y="7144"/>
                  <a:pt x="271939" y="10001"/>
                  <a:pt x="271939" y="13811"/>
                </a:cubicBezTo>
                <a:lnTo>
                  <a:pt x="271939" y="70009"/>
                </a:lnTo>
                <a:lnTo>
                  <a:pt x="247174" y="70009"/>
                </a:lnTo>
                <a:lnTo>
                  <a:pt x="247174" y="13811"/>
                </a:lnTo>
                <a:cubicBezTo>
                  <a:pt x="247174" y="10001"/>
                  <a:pt x="244316" y="7144"/>
                  <a:pt x="240506" y="7144"/>
                </a:cubicBezTo>
                <a:lnTo>
                  <a:pt x="235744" y="7144"/>
                </a:lnTo>
                <a:cubicBezTo>
                  <a:pt x="231934" y="7144"/>
                  <a:pt x="229076" y="10001"/>
                  <a:pt x="229076" y="13811"/>
                </a:cubicBezTo>
                <a:lnTo>
                  <a:pt x="229076" y="70009"/>
                </a:lnTo>
                <a:lnTo>
                  <a:pt x="204311" y="70009"/>
                </a:lnTo>
                <a:lnTo>
                  <a:pt x="204311" y="13811"/>
                </a:lnTo>
                <a:cubicBezTo>
                  <a:pt x="204311" y="10001"/>
                  <a:pt x="201454" y="7144"/>
                  <a:pt x="197644" y="7144"/>
                </a:cubicBezTo>
                <a:lnTo>
                  <a:pt x="192881" y="7144"/>
                </a:lnTo>
                <a:cubicBezTo>
                  <a:pt x="189071" y="7144"/>
                  <a:pt x="186214" y="10001"/>
                  <a:pt x="186214" y="13811"/>
                </a:cubicBezTo>
                <a:lnTo>
                  <a:pt x="186214" y="70009"/>
                </a:lnTo>
                <a:lnTo>
                  <a:pt x="161449" y="70009"/>
                </a:lnTo>
                <a:lnTo>
                  <a:pt x="161449" y="13811"/>
                </a:lnTo>
                <a:cubicBezTo>
                  <a:pt x="161449" y="10001"/>
                  <a:pt x="158591" y="7144"/>
                  <a:pt x="154781" y="7144"/>
                </a:cubicBezTo>
                <a:lnTo>
                  <a:pt x="150019" y="7144"/>
                </a:lnTo>
                <a:cubicBezTo>
                  <a:pt x="146209" y="7144"/>
                  <a:pt x="143351" y="10001"/>
                  <a:pt x="143351" y="13811"/>
                </a:cubicBezTo>
                <a:lnTo>
                  <a:pt x="143351" y="70009"/>
                </a:lnTo>
                <a:lnTo>
                  <a:pt x="88106" y="70009"/>
                </a:lnTo>
                <a:cubicBezTo>
                  <a:pt x="74771" y="70009"/>
                  <a:pt x="64294" y="81439"/>
                  <a:pt x="64294" y="93821"/>
                </a:cubicBezTo>
                <a:lnTo>
                  <a:pt x="64294" y="142399"/>
                </a:lnTo>
                <a:lnTo>
                  <a:pt x="13811" y="142399"/>
                </a:lnTo>
                <a:cubicBezTo>
                  <a:pt x="10001" y="142399"/>
                  <a:pt x="7144" y="145256"/>
                  <a:pt x="7144" y="149066"/>
                </a:cubicBezTo>
                <a:lnTo>
                  <a:pt x="7144" y="153829"/>
                </a:lnTo>
                <a:cubicBezTo>
                  <a:pt x="7144" y="157639"/>
                  <a:pt x="10001" y="160496"/>
                  <a:pt x="13811" y="160496"/>
                </a:cubicBezTo>
                <a:lnTo>
                  <a:pt x="64294" y="160496"/>
                </a:lnTo>
                <a:lnTo>
                  <a:pt x="64294" y="185261"/>
                </a:lnTo>
                <a:lnTo>
                  <a:pt x="13811" y="185261"/>
                </a:lnTo>
                <a:cubicBezTo>
                  <a:pt x="10001" y="185261"/>
                  <a:pt x="7144" y="188119"/>
                  <a:pt x="7144" y="191929"/>
                </a:cubicBezTo>
                <a:lnTo>
                  <a:pt x="7144" y="196691"/>
                </a:lnTo>
                <a:cubicBezTo>
                  <a:pt x="7144" y="200501"/>
                  <a:pt x="10001" y="203359"/>
                  <a:pt x="13811" y="203359"/>
                </a:cubicBezTo>
                <a:lnTo>
                  <a:pt x="64294" y="203359"/>
                </a:lnTo>
                <a:lnTo>
                  <a:pt x="64294" y="228124"/>
                </a:lnTo>
                <a:lnTo>
                  <a:pt x="13811" y="228124"/>
                </a:lnTo>
                <a:cubicBezTo>
                  <a:pt x="10001" y="229076"/>
                  <a:pt x="7144" y="231934"/>
                  <a:pt x="7144" y="235744"/>
                </a:cubicBezTo>
                <a:lnTo>
                  <a:pt x="7144" y="240506"/>
                </a:lnTo>
                <a:cubicBezTo>
                  <a:pt x="7144" y="244316"/>
                  <a:pt x="10001" y="247174"/>
                  <a:pt x="13811" y="247174"/>
                </a:cubicBezTo>
                <a:lnTo>
                  <a:pt x="64294" y="247174"/>
                </a:lnTo>
                <a:lnTo>
                  <a:pt x="64294" y="271939"/>
                </a:lnTo>
                <a:lnTo>
                  <a:pt x="13811" y="271939"/>
                </a:lnTo>
                <a:cubicBezTo>
                  <a:pt x="10001" y="271939"/>
                  <a:pt x="7144" y="274796"/>
                  <a:pt x="7144" y="278606"/>
                </a:cubicBezTo>
                <a:lnTo>
                  <a:pt x="7144" y="283369"/>
                </a:lnTo>
                <a:cubicBezTo>
                  <a:pt x="7144" y="287179"/>
                  <a:pt x="10001" y="290036"/>
                  <a:pt x="13811" y="290036"/>
                </a:cubicBezTo>
                <a:lnTo>
                  <a:pt x="64294" y="290036"/>
                </a:lnTo>
                <a:lnTo>
                  <a:pt x="64294" y="314801"/>
                </a:lnTo>
                <a:lnTo>
                  <a:pt x="13811" y="314801"/>
                </a:lnTo>
                <a:cubicBezTo>
                  <a:pt x="10001" y="314801"/>
                  <a:pt x="7144" y="317659"/>
                  <a:pt x="7144" y="321469"/>
                </a:cubicBezTo>
                <a:lnTo>
                  <a:pt x="7144" y="326231"/>
                </a:lnTo>
                <a:cubicBezTo>
                  <a:pt x="7144" y="330041"/>
                  <a:pt x="10001" y="332899"/>
                  <a:pt x="13811" y="332899"/>
                </a:cubicBezTo>
                <a:lnTo>
                  <a:pt x="64294" y="332899"/>
                </a:lnTo>
                <a:lnTo>
                  <a:pt x="64294" y="380524"/>
                </a:lnTo>
                <a:cubicBezTo>
                  <a:pt x="64294" y="393859"/>
                  <a:pt x="74771" y="404336"/>
                  <a:pt x="88106" y="404336"/>
                </a:cubicBezTo>
                <a:lnTo>
                  <a:pt x="142399" y="404336"/>
                </a:lnTo>
                <a:lnTo>
                  <a:pt x="142399" y="461486"/>
                </a:lnTo>
                <a:cubicBezTo>
                  <a:pt x="142399" y="465296"/>
                  <a:pt x="145256" y="468154"/>
                  <a:pt x="149066" y="468154"/>
                </a:cubicBezTo>
                <a:lnTo>
                  <a:pt x="153829" y="468154"/>
                </a:lnTo>
                <a:cubicBezTo>
                  <a:pt x="157639" y="468154"/>
                  <a:pt x="160496" y="465296"/>
                  <a:pt x="160496" y="461486"/>
                </a:cubicBezTo>
                <a:lnTo>
                  <a:pt x="160496" y="404336"/>
                </a:lnTo>
                <a:lnTo>
                  <a:pt x="185261" y="404336"/>
                </a:lnTo>
                <a:lnTo>
                  <a:pt x="185261" y="461486"/>
                </a:lnTo>
                <a:cubicBezTo>
                  <a:pt x="185261" y="465296"/>
                  <a:pt x="188119" y="468154"/>
                  <a:pt x="191929" y="468154"/>
                </a:cubicBezTo>
                <a:lnTo>
                  <a:pt x="196691" y="468154"/>
                </a:lnTo>
                <a:cubicBezTo>
                  <a:pt x="200501" y="468154"/>
                  <a:pt x="203359" y="465296"/>
                  <a:pt x="203359" y="461486"/>
                </a:cubicBezTo>
                <a:lnTo>
                  <a:pt x="203359" y="404336"/>
                </a:lnTo>
                <a:lnTo>
                  <a:pt x="228124" y="404336"/>
                </a:lnTo>
                <a:lnTo>
                  <a:pt x="228124" y="461486"/>
                </a:lnTo>
                <a:cubicBezTo>
                  <a:pt x="228124" y="465296"/>
                  <a:pt x="230981" y="468154"/>
                  <a:pt x="234791" y="468154"/>
                </a:cubicBezTo>
                <a:lnTo>
                  <a:pt x="239554" y="468154"/>
                </a:lnTo>
                <a:cubicBezTo>
                  <a:pt x="243364" y="468154"/>
                  <a:pt x="246221" y="465296"/>
                  <a:pt x="246221" y="461486"/>
                </a:cubicBezTo>
                <a:lnTo>
                  <a:pt x="246221" y="404336"/>
                </a:lnTo>
                <a:lnTo>
                  <a:pt x="270986" y="404336"/>
                </a:lnTo>
                <a:lnTo>
                  <a:pt x="270986" y="461486"/>
                </a:lnTo>
                <a:cubicBezTo>
                  <a:pt x="270986" y="465296"/>
                  <a:pt x="273844" y="468154"/>
                  <a:pt x="277654" y="468154"/>
                </a:cubicBezTo>
                <a:lnTo>
                  <a:pt x="283369" y="468154"/>
                </a:lnTo>
                <a:cubicBezTo>
                  <a:pt x="287179" y="468154"/>
                  <a:pt x="290036" y="465296"/>
                  <a:pt x="290036" y="461486"/>
                </a:cubicBezTo>
                <a:lnTo>
                  <a:pt x="290036" y="404336"/>
                </a:lnTo>
                <a:lnTo>
                  <a:pt x="314801" y="404336"/>
                </a:lnTo>
                <a:lnTo>
                  <a:pt x="314801" y="461486"/>
                </a:lnTo>
                <a:cubicBezTo>
                  <a:pt x="314801" y="465296"/>
                  <a:pt x="317659" y="468154"/>
                  <a:pt x="321469" y="468154"/>
                </a:cubicBezTo>
                <a:lnTo>
                  <a:pt x="326231" y="468154"/>
                </a:lnTo>
                <a:cubicBezTo>
                  <a:pt x="330041" y="468154"/>
                  <a:pt x="332899" y="465296"/>
                  <a:pt x="332899" y="461486"/>
                </a:cubicBezTo>
                <a:lnTo>
                  <a:pt x="332899" y="404336"/>
                </a:lnTo>
                <a:lnTo>
                  <a:pt x="391001" y="404336"/>
                </a:lnTo>
                <a:cubicBezTo>
                  <a:pt x="404336" y="404336"/>
                  <a:pt x="414814" y="393859"/>
                  <a:pt x="414814" y="380524"/>
                </a:cubicBezTo>
                <a:lnTo>
                  <a:pt x="414814" y="332899"/>
                </a:lnTo>
                <a:lnTo>
                  <a:pt x="461486" y="332899"/>
                </a:lnTo>
                <a:cubicBezTo>
                  <a:pt x="465296" y="332899"/>
                  <a:pt x="468154" y="330041"/>
                  <a:pt x="468154" y="326231"/>
                </a:cubicBezTo>
                <a:lnTo>
                  <a:pt x="468154" y="321469"/>
                </a:lnTo>
                <a:cubicBezTo>
                  <a:pt x="468154" y="317659"/>
                  <a:pt x="465296" y="314801"/>
                  <a:pt x="461486" y="314801"/>
                </a:cubicBezTo>
                <a:lnTo>
                  <a:pt x="414814" y="314801"/>
                </a:lnTo>
                <a:lnTo>
                  <a:pt x="414814" y="290036"/>
                </a:lnTo>
                <a:lnTo>
                  <a:pt x="461486" y="290036"/>
                </a:lnTo>
                <a:cubicBezTo>
                  <a:pt x="465296" y="290036"/>
                  <a:pt x="468154" y="287179"/>
                  <a:pt x="468154" y="283369"/>
                </a:cubicBezTo>
                <a:lnTo>
                  <a:pt x="468154" y="278606"/>
                </a:lnTo>
                <a:cubicBezTo>
                  <a:pt x="468154" y="274796"/>
                  <a:pt x="465296" y="271939"/>
                  <a:pt x="461486" y="271939"/>
                </a:cubicBezTo>
                <a:lnTo>
                  <a:pt x="414814" y="271939"/>
                </a:lnTo>
                <a:lnTo>
                  <a:pt x="414814" y="247174"/>
                </a:lnTo>
                <a:lnTo>
                  <a:pt x="461486" y="247174"/>
                </a:lnTo>
                <a:cubicBezTo>
                  <a:pt x="465296" y="247174"/>
                  <a:pt x="468154" y="244316"/>
                  <a:pt x="468154" y="240506"/>
                </a:cubicBezTo>
                <a:lnTo>
                  <a:pt x="468154" y="235744"/>
                </a:lnTo>
                <a:cubicBezTo>
                  <a:pt x="468154" y="231934"/>
                  <a:pt x="465296" y="229076"/>
                  <a:pt x="461486" y="229076"/>
                </a:cubicBezTo>
                <a:lnTo>
                  <a:pt x="414814" y="229076"/>
                </a:lnTo>
                <a:lnTo>
                  <a:pt x="414814" y="204311"/>
                </a:lnTo>
                <a:lnTo>
                  <a:pt x="461486" y="204311"/>
                </a:lnTo>
                <a:cubicBezTo>
                  <a:pt x="465296" y="204311"/>
                  <a:pt x="468154" y="201454"/>
                  <a:pt x="468154" y="197644"/>
                </a:cubicBezTo>
                <a:lnTo>
                  <a:pt x="468154" y="192881"/>
                </a:lnTo>
                <a:cubicBezTo>
                  <a:pt x="468154" y="189071"/>
                  <a:pt x="465296" y="186214"/>
                  <a:pt x="461486" y="186214"/>
                </a:cubicBezTo>
                <a:lnTo>
                  <a:pt x="414814" y="186214"/>
                </a:lnTo>
                <a:lnTo>
                  <a:pt x="414814" y="161449"/>
                </a:lnTo>
                <a:lnTo>
                  <a:pt x="462439" y="16144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6150010-A241-40AE-B693-6CCF2FC60A07}"/>
              </a:ext>
            </a:extLst>
          </p:cNvPr>
          <p:cNvSpPr/>
          <p:nvPr/>
        </p:nvSpPr>
        <p:spPr>
          <a:xfrm flipH="1">
            <a:off x="8610310" y="1968456"/>
            <a:ext cx="216118" cy="21611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97161C5-F4E8-4DC9-8CE1-BC5029AB46B7}"/>
              </a:ext>
            </a:extLst>
          </p:cNvPr>
          <p:cNvSpPr/>
          <p:nvPr/>
        </p:nvSpPr>
        <p:spPr>
          <a:xfrm flipH="1">
            <a:off x="6349815" y="1825365"/>
            <a:ext cx="549613" cy="549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558286B-5527-4B35-AD4F-3B7BF4A5A272}"/>
              </a:ext>
            </a:extLst>
          </p:cNvPr>
          <p:cNvGrpSpPr/>
          <p:nvPr/>
        </p:nvGrpSpPr>
        <p:grpSpPr>
          <a:xfrm flipH="1">
            <a:off x="1573587" y="1742080"/>
            <a:ext cx="4616540" cy="830052"/>
            <a:chOff x="4716014" y="1639851"/>
            <a:chExt cx="3888434" cy="82969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3AFE997-4902-4F36-8E03-42657E90924A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622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5B7BB3-476B-4EFA-8B0B-AB3B5B24BC30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10779195-C1F9-46F6-BBB0-AC6619C7A224}"/>
              </a:ext>
            </a:extLst>
          </p:cNvPr>
          <p:cNvSpPr/>
          <p:nvPr/>
        </p:nvSpPr>
        <p:spPr>
          <a:xfrm flipH="1">
            <a:off x="5404188" y="3661611"/>
            <a:ext cx="549613" cy="5496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8D1AA95-7312-45E3-9BAB-AD22F1DECD51}"/>
              </a:ext>
            </a:extLst>
          </p:cNvPr>
          <p:cNvGrpSpPr/>
          <p:nvPr/>
        </p:nvGrpSpPr>
        <p:grpSpPr>
          <a:xfrm flipH="1">
            <a:off x="627960" y="3578326"/>
            <a:ext cx="4616540" cy="830052"/>
            <a:chOff x="4716014" y="1639851"/>
            <a:chExt cx="3888434" cy="82969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81441A5-7011-4D83-A376-C8A5081ABF37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622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BF536FA-07F3-43D4-8A4B-02E511A7BDE5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476F4CD0-08EC-4375-826C-A9E7EA1B4C50}"/>
              </a:ext>
            </a:extLst>
          </p:cNvPr>
          <p:cNvSpPr/>
          <p:nvPr/>
        </p:nvSpPr>
        <p:spPr>
          <a:xfrm flipH="1">
            <a:off x="6473642" y="5497857"/>
            <a:ext cx="549613" cy="5496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6E82848-E953-43E9-B41C-AB3AF8D57E71}"/>
              </a:ext>
            </a:extLst>
          </p:cNvPr>
          <p:cNvGrpSpPr/>
          <p:nvPr/>
        </p:nvGrpSpPr>
        <p:grpSpPr>
          <a:xfrm flipH="1">
            <a:off x="1697414" y="5414572"/>
            <a:ext cx="4616540" cy="830052"/>
            <a:chOff x="4716014" y="1639851"/>
            <a:chExt cx="3888434" cy="82969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34881C3-911F-441A-8CDE-1DE53AF12B3D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622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F5DE792-2DAC-4024-9B67-8954E60A0994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8D80F9A0-6C85-4B37-922B-5F9E59754C20}"/>
              </a:ext>
            </a:extLst>
          </p:cNvPr>
          <p:cNvSpPr/>
          <p:nvPr/>
        </p:nvSpPr>
        <p:spPr>
          <a:xfrm flipH="1">
            <a:off x="5654120" y="2743488"/>
            <a:ext cx="549613" cy="5496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0DE418A-BE67-47E6-B938-DB1AF1EA6305}"/>
              </a:ext>
            </a:extLst>
          </p:cNvPr>
          <p:cNvGrpSpPr/>
          <p:nvPr/>
        </p:nvGrpSpPr>
        <p:grpSpPr>
          <a:xfrm flipH="1">
            <a:off x="877892" y="2660202"/>
            <a:ext cx="4616540" cy="830052"/>
            <a:chOff x="4716014" y="1639851"/>
            <a:chExt cx="3888434" cy="82969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FC5EFCE-8887-4312-927C-7BC025F77D72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622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207761B-348A-4E99-AD22-F60950E443B8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96C9C49C-244A-4B48-BB07-7FB35C787A7B}"/>
              </a:ext>
            </a:extLst>
          </p:cNvPr>
          <p:cNvSpPr/>
          <p:nvPr/>
        </p:nvSpPr>
        <p:spPr>
          <a:xfrm flipH="1">
            <a:off x="5629737" y="4579734"/>
            <a:ext cx="549613" cy="5496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43F7420-411B-4017-AB11-E0327A39854D}"/>
              </a:ext>
            </a:extLst>
          </p:cNvPr>
          <p:cNvGrpSpPr/>
          <p:nvPr/>
        </p:nvGrpSpPr>
        <p:grpSpPr>
          <a:xfrm flipH="1">
            <a:off x="853509" y="4496448"/>
            <a:ext cx="4616540" cy="830052"/>
            <a:chOff x="4716014" y="1639851"/>
            <a:chExt cx="3888434" cy="82969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18E92E9-560F-4644-A5A8-8450CC8A59B2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622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2367A6D-04E0-4AA2-A36A-2E7DEDD21AA0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C08EB5F7-2BF1-425F-9FE0-4DB072808ACC}"/>
              </a:ext>
            </a:extLst>
          </p:cNvPr>
          <p:cNvSpPr/>
          <p:nvPr/>
        </p:nvSpPr>
        <p:spPr>
          <a:xfrm flipH="1">
            <a:off x="7581254" y="2886580"/>
            <a:ext cx="216118" cy="2161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E3A8781-0799-4F9D-B3FB-EF3D78C56C97}"/>
              </a:ext>
            </a:extLst>
          </p:cNvPr>
          <p:cNvSpPr/>
          <p:nvPr/>
        </p:nvSpPr>
        <p:spPr>
          <a:xfrm flipH="1">
            <a:off x="7348378" y="3804702"/>
            <a:ext cx="216118" cy="2161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67BBC88-3979-4C87-AD97-EFBA350194D3}"/>
              </a:ext>
            </a:extLst>
          </p:cNvPr>
          <p:cNvSpPr/>
          <p:nvPr/>
        </p:nvSpPr>
        <p:spPr>
          <a:xfrm flipH="1">
            <a:off x="7601706" y="4722826"/>
            <a:ext cx="216118" cy="2161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331C00F-62C0-4B7A-B4A2-51E59FC7DBFF}"/>
              </a:ext>
            </a:extLst>
          </p:cNvPr>
          <p:cNvSpPr/>
          <p:nvPr/>
        </p:nvSpPr>
        <p:spPr>
          <a:xfrm flipH="1">
            <a:off x="8610310" y="5640948"/>
            <a:ext cx="216118" cy="2161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400000000000000" pitchFamily="2" charset="-7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1074C65-F3DF-4063-B704-263954B9D92F}"/>
              </a:ext>
            </a:extLst>
          </p:cNvPr>
          <p:cNvCxnSpPr>
            <a:cxnSpLocks/>
          </p:cNvCxnSpPr>
          <p:nvPr/>
        </p:nvCxnSpPr>
        <p:spPr>
          <a:xfrm flipH="1">
            <a:off x="7214446" y="2076563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3120593-EBA9-4085-A4BE-56CE63874ED2}"/>
              </a:ext>
            </a:extLst>
          </p:cNvPr>
          <p:cNvCxnSpPr>
            <a:cxnSpLocks/>
          </p:cNvCxnSpPr>
          <p:nvPr/>
        </p:nvCxnSpPr>
        <p:spPr>
          <a:xfrm flipH="1">
            <a:off x="6352070" y="2994686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B14C15C-FE65-4F93-B089-3D1FAD5374D8}"/>
              </a:ext>
            </a:extLst>
          </p:cNvPr>
          <p:cNvCxnSpPr>
            <a:cxnSpLocks/>
          </p:cNvCxnSpPr>
          <p:nvPr/>
        </p:nvCxnSpPr>
        <p:spPr>
          <a:xfrm flipH="1">
            <a:off x="6110666" y="3912809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71F5839-AE34-4983-95D5-6D9987EDC886}"/>
              </a:ext>
            </a:extLst>
          </p:cNvPr>
          <p:cNvCxnSpPr>
            <a:cxnSpLocks/>
          </p:cNvCxnSpPr>
          <p:nvPr/>
        </p:nvCxnSpPr>
        <p:spPr>
          <a:xfrm flipH="1">
            <a:off x="6350104" y="4830932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D0D08D4-C9F6-43C9-A062-3C4424A925CA}"/>
              </a:ext>
            </a:extLst>
          </p:cNvPr>
          <p:cNvCxnSpPr>
            <a:cxnSpLocks/>
          </p:cNvCxnSpPr>
          <p:nvPr/>
        </p:nvCxnSpPr>
        <p:spPr>
          <a:xfrm flipH="1">
            <a:off x="7276360" y="5749055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arallelogram 30">
            <a:extLst>
              <a:ext uri="{FF2B5EF4-FFF2-40B4-BE49-F238E27FC236}">
                <a16:creationId xmlns:a16="http://schemas.microsoft.com/office/drawing/2014/main" id="{CD034086-CB97-4A4D-919F-480F7EB8564D}"/>
              </a:ext>
            </a:extLst>
          </p:cNvPr>
          <p:cNvSpPr/>
          <p:nvPr/>
        </p:nvSpPr>
        <p:spPr>
          <a:xfrm>
            <a:off x="6589058" y="5628122"/>
            <a:ext cx="292786" cy="29351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5" name="Freeform 18">
            <a:extLst>
              <a:ext uri="{FF2B5EF4-FFF2-40B4-BE49-F238E27FC236}">
                <a16:creationId xmlns:a16="http://schemas.microsoft.com/office/drawing/2014/main" id="{6616C10E-D7D3-43EE-8D66-C0012CB4F4DE}"/>
              </a:ext>
            </a:extLst>
          </p:cNvPr>
          <p:cNvSpPr/>
          <p:nvPr/>
        </p:nvSpPr>
        <p:spPr>
          <a:xfrm flipH="1">
            <a:off x="6450004" y="1948963"/>
            <a:ext cx="355852" cy="287199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6" name="Oval 7">
            <a:extLst>
              <a:ext uri="{FF2B5EF4-FFF2-40B4-BE49-F238E27FC236}">
                <a16:creationId xmlns:a16="http://schemas.microsoft.com/office/drawing/2014/main" id="{6BC3204C-05F3-48B3-A693-02079ED89583}"/>
              </a:ext>
            </a:extLst>
          </p:cNvPr>
          <p:cNvSpPr/>
          <p:nvPr/>
        </p:nvSpPr>
        <p:spPr>
          <a:xfrm flipH="1">
            <a:off x="5768191" y="2864586"/>
            <a:ext cx="300772" cy="30077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7" name="Rounded Rectangle 25">
            <a:extLst>
              <a:ext uri="{FF2B5EF4-FFF2-40B4-BE49-F238E27FC236}">
                <a16:creationId xmlns:a16="http://schemas.microsoft.com/office/drawing/2014/main" id="{D3C53ADE-C1D2-4D23-B4D1-2347C61E8EE8}"/>
              </a:ext>
            </a:extLst>
          </p:cNvPr>
          <p:cNvSpPr/>
          <p:nvPr/>
        </p:nvSpPr>
        <p:spPr>
          <a:xfrm flipH="1">
            <a:off x="5740594" y="4719675"/>
            <a:ext cx="343140" cy="251467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8" name="Block Arc 25">
            <a:extLst>
              <a:ext uri="{FF2B5EF4-FFF2-40B4-BE49-F238E27FC236}">
                <a16:creationId xmlns:a16="http://schemas.microsoft.com/office/drawing/2014/main" id="{E6F50AF1-DAB1-4DF1-859C-EE3DE78CDEE2}"/>
              </a:ext>
            </a:extLst>
          </p:cNvPr>
          <p:cNvSpPr>
            <a:spLocks noChangeAspect="1"/>
          </p:cNvSpPr>
          <p:nvPr/>
        </p:nvSpPr>
        <p:spPr>
          <a:xfrm flipH="1">
            <a:off x="5553765" y="3756344"/>
            <a:ext cx="236253" cy="341315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3C06F18-9965-49F4-A2F9-A532E397AB2A}"/>
              </a:ext>
            </a:extLst>
          </p:cNvPr>
          <p:cNvGrpSpPr/>
          <p:nvPr/>
        </p:nvGrpSpPr>
        <p:grpSpPr>
          <a:xfrm flipH="1">
            <a:off x="8984974" y="3390900"/>
            <a:ext cx="1672352" cy="876221"/>
            <a:chOff x="8984974" y="3390900"/>
            <a:chExt cx="1672352" cy="87622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3428032-65FF-4DA1-8580-045B2E78EBE8}"/>
                </a:ext>
              </a:extLst>
            </p:cNvPr>
            <p:cNvSpPr txBox="1"/>
            <p:nvPr/>
          </p:nvSpPr>
          <p:spPr>
            <a:xfrm flipH="1">
              <a:off x="8999735" y="4025752"/>
              <a:ext cx="1657591" cy="241369"/>
            </a:xfrm>
            <a:custGeom>
              <a:avLst/>
              <a:gdLst>
                <a:gd name="connsiteX0" fmla="*/ 1217399 w 4438231"/>
                <a:gd name="connsiteY0" fmla="*/ 148169 h 646270"/>
                <a:gd name="connsiteX1" fmla="*/ 1217399 w 4438231"/>
                <a:gd name="connsiteY1" fmla="*/ 496301 h 646270"/>
                <a:gd name="connsiteX2" fmla="*/ 1253957 w 4438231"/>
                <a:gd name="connsiteY2" fmla="*/ 496301 h 646270"/>
                <a:gd name="connsiteX3" fmla="*/ 1395216 w 4438231"/>
                <a:gd name="connsiteY3" fmla="*/ 433537 h 646270"/>
                <a:gd name="connsiteX4" fmla="*/ 1430872 w 4438231"/>
                <a:gd name="connsiteY4" fmla="*/ 322009 h 646270"/>
                <a:gd name="connsiteX5" fmla="*/ 1395216 w 4438231"/>
                <a:gd name="connsiteY5" fmla="*/ 210933 h 646270"/>
                <a:gd name="connsiteX6" fmla="*/ 1253957 w 4438231"/>
                <a:gd name="connsiteY6" fmla="*/ 148169 h 646270"/>
                <a:gd name="connsiteX7" fmla="*/ 3484816 w 4438231"/>
                <a:gd name="connsiteY7" fmla="*/ 136461 h 646270"/>
                <a:gd name="connsiteX8" fmla="*/ 3484816 w 4438231"/>
                <a:gd name="connsiteY8" fmla="*/ 289583 h 646270"/>
                <a:gd name="connsiteX9" fmla="*/ 3514647 w 4438231"/>
                <a:gd name="connsiteY9" fmla="*/ 289583 h 646270"/>
                <a:gd name="connsiteX10" fmla="*/ 3587415 w 4438231"/>
                <a:gd name="connsiteY10" fmla="*/ 268481 h 646270"/>
                <a:gd name="connsiteX11" fmla="*/ 3611369 w 4438231"/>
                <a:gd name="connsiteY11" fmla="*/ 212797 h 646270"/>
                <a:gd name="connsiteX12" fmla="*/ 3587415 w 4438231"/>
                <a:gd name="connsiteY12" fmla="*/ 157564 h 646270"/>
                <a:gd name="connsiteX13" fmla="*/ 3514647 w 4438231"/>
                <a:gd name="connsiteY13" fmla="*/ 136461 h 646270"/>
                <a:gd name="connsiteX14" fmla="*/ 3825741 w 4438231"/>
                <a:gd name="connsiteY14" fmla="*/ 14864 h 646270"/>
                <a:gd name="connsiteX15" fmla="*/ 4016693 w 4438231"/>
                <a:gd name="connsiteY15" fmla="*/ 14864 h 646270"/>
                <a:gd name="connsiteX16" fmla="*/ 4132887 w 4438231"/>
                <a:gd name="connsiteY16" fmla="*/ 182398 h 646270"/>
                <a:gd name="connsiteX17" fmla="*/ 4244577 w 4438231"/>
                <a:gd name="connsiteY17" fmla="*/ 14864 h 646270"/>
                <a:gd name="connsiteX18" fmla="*/ 4438231 w 4438231"/>
                <a:gd name="connsiteY18" fmla="*/ 14864 h 646270"/>
                <a:gd name="connsiteX19" fmla="*/ 4208098 w 4438231"/>
                <a:gd name="connsiteY19" fmla="*/ 334171 h 646270"/>
                <a:gd name="connsiteX20" fmla="*/ 4208098 w 4438231"/>
                <a:gd name="connsiteY20" fmla="*/ 629607 h 646270"/>
                <a:gd name="connsiteX21" fmla="*/ 4048218 w 4438231"/>
                <a:gd name="connsiteY21" fmla="*/ 629607 h 646270"/>
                <a:gd name="connsiteX22" fmla="*/ 4048218 w 4438231"/>
                <a:gd name="connsiteY22" fmla="*/ 334171 h 646270"/>
                <a:gd name="connsiteX23" fmla="*/ 3324939 w 4438231"/>
                <a:gd name="connsiteY23" fmla="*/ 14864 h 646270"/>
                <a:gd name="connsiteX24" fmla="*/ 3573538 w 4438231"/>
                <a:gd name="connsiteY24" fmla="*/ 14864 h 646270"/>
                <a:gd name="connsiteX25" fmla="*/ 3734768 w 4438231"/>
                <a:gd name="connsiteY25" fmla="*/ 80165 h 646270"/>
                <a:gd name="connsiteX26" fmla="*/ 3777103 w 4438231"/>
                <a:gd name="connsiteY26" fmla="*/ 204014 h 646270"/>
                <a:gd name="connsiteX27" fmla="*/ 3728463 w 4438231"/>
                <a:gd name="connsiteY27" fmla="*/ 334171 h 646270"/>
                <a:gd name="connsiteX28" fmla="*/ 3642893 w 4438231"/>
                <a:gd name="connsiteY28" fmla="*/ 377405 h 646270"/>
                <a:gd name="connsiteX29" fmla="*/ 3836099 w 4438231"/>
                <a:gd name="connsiteY29" fmla="*/ 629607 h 646270"/>
                <a:gd name="connsiteX30" fmla="*/ 3637490 w 4438231"/>
                <a:gd name="connsiteY30" fmla="*/ 629607 h 646270"/>
                <a:gd name="connsiteX31" fmla="*/ 3484816 w 4438231"/>
                <a:gd name="connsiteY31" fmla="*/ 393618 h 646270"/>
                <a:gd name="connsiteX32" fmla="*/ 3484816 w 4438231"/>
                <a:gd name="connsiteY32" fmla="*/ 629607 h 646270"/>
                <a:gd name="connsiteX33" fmla="*/ 3324939 w 4438231"/>
                <a:gd name="connsiteY33" fmla="*/ 629607 h 646270"/>
                <a:gd name="connsiteX34" fmla="*/ 2831294 w 4438231"/>
                <a:gd name="connsiteY34" fmla="*/ 14864 h 646270"/>
                <a:gd name="connsiteX35" fmla="*/ 3253732 w 4438231"/>
                <a:gd name="connsiteY35" fmla="*/ 14864 h 646270"/>
                <a:gd name="connsiteX36" fmla="*/ 3253732 w 4438231"/>
                <a:gd name="connsiteY36" fmla="*/ 148169 h 646270"/>
                <a:gd name="connsiteX37" fmla="*/ 3121325 w 4438231"/>
                <a:gd name="connsiteY37" fmla="*/ 148169 h 646270"/>
                <a:gd name="connsiteX38" fmla="*/ 3121325 w 4438231"/>
                <a:gd name="connsiteY38" fmla="*/ 629607 h 646270"/>
                <a:gd name="connsiteX39" fmla="*/ 2961448 w 4438231"/>
                <a:gd name="connsiteY39" fmla="*/ 629607 h 646270"/>
                <a:gd name="connsiteX40" fmla="*/ 2961448 w 4438231"/>
                <a:gd name="connsiteY40" fmla="*/ 148169 h 646270"/>
                <a:gd name="connsiteX41" fmla="*/ 2831294 w 4438231"/>
                <a:gd name="connsiteY41" fmla="*/ 148169 h 646270"/>
                <a:gd name="connsiteX42" fmla="*/ 1698036 w 4438231"/>
                <a:gd name="connsiteY42" fmla="*/ 14864 h 646270"/>
                <a:gd name="connsiteX43" fmla="*/ 1857913 w 4438231"/>
                <a:gd name="connsiteY43" fmla="*/ 14864 h 646270"/>
                <a:gd name="connsiteX44" fmla="*/ 1857913 w 4438231"/>
                <a:gd name="connsiteY44" fmla="*/ 347379 h 646270"/>
                <a:gd name="connsiteX45" fmla="*/ 1859265 w 4438231"/>
                <a:gd name="connsiteY45" fmla="*/ 407220 h 646270"/>
                <a:gd name="connsiteX46" fmla="*/ 1916460 w 4438231"/>
                <a:gd name="connsiteY46" fmla="*/ 494505 h 646270"/>
                <a:gd name="connsiteX47" fmla="*/ 1964197 w 4438231"/>
                <a:gd name="connsiteY47" fmla="*/ 504857 h 646270"/>
                <a:gd name="connsiteX48" fmla="*/ 2052468 w 4438231"/>
                <a:gd name="connsiteY48" fmla="*/ 463910 h 646270"/>
                <a:gd name="connsiteX49" fmla="*/ 2074537 w 4438231"/>
                <a:gd name="connsiteY49" fmla="*/ 347379 h 646270"/>
                <a:gd name="connsiteX50" fmla="*/ 2074537 w 4438231"/>
                <a:gd name="connsiteY50" fmla="*/ 14864 h 646270"/>
                <a:gd name="connsiteX51" fmla="*/ 2234415 w 4438231"/>
                <a:gd name="connsiteY51" fmla="*/ 14864 h 646270"/>
                <a:gd name="connsiteX52" fmla="*/ 2234415 w 4438231"/>
                <a:gd name="connsiteY52" fmla="*/ 369298 h 646270"/>
                <a:gd name="connsiteX53" fmla="*/ 2225409 w 4438231"/>
                <a:gd name="connsiteY53" fmla="*/ 463874 h 646270"/>
                <a:gd name="connsiteX54" fmla="*/ 2158754 w 4438231"/>
                <a:gd name="connsiteY54" fmla="*/ 574664 h 646270"/>
                <a:gd name="connsiteX55" fmla="*/ 1958795 w 4438231"/>
                <a:gd name="connsiteY55" fmla="*/ 645369 h 646270"/>
                <a:gd name="connsiteX56" fmla="*/ 1759734 w 4438231"/>
                <a:gd name="connsiteY56" fmla="*/ 573312 h 646270"/>
                <a:gd name="connsiteX57" fmla="*/ 1707944 w 4438231"/>
                <a:gd name="connsiteY57" fmla="*/ 478286 h 646270"/>
                <a:gd name="connsiteX58" fmla="*/ 1698036 w 4438231"/>
                <a:gd name="connsiteY58" fmla="*/ 369298 h 646270"/>
                <a:gd name="connsiteX59" fmla="*/ 1057522 w 4438231"/>
                <a:gd name="connsiteY59" fmla="*/ 14864 h 646270"/>
                <a:gd name="connsiteX60" fmla="*/ 1293511 w 4438231"/>
                <a:gd name="connsiteY60" fmla="*/ 14864 h 646270"/>
                <a:gd name="connsiteX61" fmla="*/ 1453840 w 4438231"/>
                <a:gd name="connsiteY61" fmla="*/ 63050 h 646270"/>
                <a:gd name="connsiteX62" fmla="*/ 1565079 w 4438231"/>
                <a:gd name="connsiteY62" fmla="*/ 188252 h 646270"/>
                <a:gd name="connsiteX63" fmla="*/ 1596604 w 4438231"/>
                <a:gd name="connsiteY63" fmla="*/ 322009 h 646270"/>
                <a:gd name="connsiteX64" fmla="*/ 1538732 w 4438231"/>
                <a:gd name="connsiteY64" fmla="*/ 499678 h 646270"/>
                <a:gd name="connsiteX65" fmla="*/ 1390789 w 4438231"/>
                <a:gd name="connsiteY65" fmla="*/ 612944 h 646270"/>
                <a:gd name="connsiteX66" fmla="*/ 1293511 w 4438231"/>
                <a:gd name="connsiteY66" fmla="*/ 629607 h 646270"/>
                <a:gd name="connsiteX67" fmla="*/ 1057522 w 4438231"/>
                <a:gd name="connsiteY67" fmla="*/ 629607 h 646270"/>
                <a:gd name="connsiteX68" fmla="*/ 294637 w 4438231"/>
                <a:gd name="connsiteY68" fmla="*/ 13238 h 646270"/>
                <a:gd name="connsiteX69" fmla="*/ 454515 w 4438231"/>
                <a:gd name="connsiteY69" fmla="*/ 13238 h 646270"/>
                <a:gd name="connsiteX70" fmla="*/ 748600 w 4438231"/>
                <a:gd name="connsiteY70" fmla="*/ 389290 h 646270"/>
                <a:gd name="connsiteX71" fmla="*/ 748600 w 4438231"/>
                <a:gd name="connsiteY71" fmla="*/ 13238 h 646270"/>
                <a:gd name="connsiteX72" fmla="*/ 908479 w 4438231"/>
                <a:gd name="connsiteY72" fmla="*/ 13238 h 646270"/>
                <a:gd name="connsiteX73" fmla="*/ 908479 w 4438231"/>
                <a:gd name="connsiteY73" fmla="*/ 627982 h 646270"/>
                <a:gd name="connsiteX74" fmla="*/ 748600 w 4438231"/>
                <a:gd name="connsiteY74" fmla="*/ 627982 h 646270"/>
                <a:gd name="connsiteX75" fmla="*/ 454515 w 4438231"/>
                <a:gd name="connsiteY75" fmla="*/ 251478 h 646270"/>
                <a:gd name="connsiteX76" fmla="*/ 454515 w 4438231"/>
                <a:gd name="connsiteY76" fmla="*/ 627982 h 646270"/>
                <a:gd name="connsiteX77" fmla="*/ 294637 w 4438231"/>
                <a:gd name="connsiteY77" fmla="*/ 627982 h 646270"/>
                <a:gd name="connsiteX78" fmla="*/ 0 w 4438231"/>
                <a:gd name="connsiteY78" fmla="*/ 13238 h 646270"/>
                <a:gd name="connsiteX79" fmla="*/ 159879 w 4438231"/>
                <a:gd name="connsiteY79" fmla="*/ 13238 h 646270"/>
                <a:gd name="connsiteX80" fmla="*/ 159879 w 4438231"/>
                <a:gd name="connsiteY80" fmla="*/ 627982 h 646270"/>
                <a:gd name="connsiteX81" fmla="*/ 0 w 4438231"/>
                <a:gd name="connsiteY81" fmla="*/ 627982 h 646270"/>
                <a:gd name="connsiteX82" fmla="*/ 2570434 w 4438231"/>
                <a:gd name="connsiteY82" fmla="*/ 0 h 646270"/>
                <a:gd name="connsiteX83" fmla="*/ 2765440 w 4438231"/>
                <a:gd name="connsiteY83" fmla="*/ 49991 h 646270"/>
                <a:gd name="connsiteX84" fmla="*/ 2701489 w 4438231"/>
                <a:gd name="connsiteY84" fmla="*/ 174291 h 646270"/>
                <a:gd name="connsiteX85" fmla="*/ 2595830 w 4438231"/>
                <a:gd name="connsiteY85" fmla="*/ 133309 h 646270"/>
                <a:gd name="connsiteX86" fmla="*/ 2549773 w 4438231"/>
                <a:gd name="connsiteY86" fmla="*/ 146417 h 646270"/>
                <a:gd name="connsiteX87" fmla="*/ 2526751 w 4438231"/>
                <a:gd name="connsiteY87" fmla="*/ 186197 h 646270"/>
                <a:gd name="connsiteX88" fmla="*/ 2556973 w 4438231"/>
                <a:gd name="connsiteY88" fmla="*/ 228228 h 646270"/>
                <a:gd name="connsiteX89" fmla="*/ 2638178 w 4438231"/>
                <a:gd name="connsiteY89" fmla="*/ 256255 h 646270"/>
                <a:gd name="connsiteX90" fmla="*/ 2759080 w 4438231"/>
                <a:gd name="connsiteY90" fmla="*/ 326598 h 646270"/>
                <a:gd name="connsiteX91" fmla="*/ 2790212 w 4438231"/>
                <a:gd name="connsiteY91" fmla="*/ 426239 h 646270"/>
                <a:gd name="connsiteX92" fmla="*/ 2653300 w 4438231"/>
                <a:gd name="connsiteY92" fmla="*/ 629586 h 646270"/>
                <a:gd name="connsiteX93" fmla="*/ 2550619 w 4438231"/>
                <a:gd name="connsiteY93" fmla="*/ 646270 h 646270"/>
                <a:gd name="connsiteX94" fmla="*/ 2336697 w 4438231"/>
                <a:gd name="connsiteY94" fmla="*/ 576465 h 646270"/>
                <a:gd name="connsiteX95" fmla="*/ 2405151 w 4438231"/>
                <a:gd name="connsiteY95" fmla="*/ 447660 h 646270"/>
                <a:gd name="connsiteX96" fmla="*/ 2546403 w 4438231"/>
                <a:gd name="connsiteY96" fmla="*/ 512964 h 646270"/>
                <a:gd name="connsiteX97" fmla="*/ 2599209 w 4438231"/>
                <a:gd name="connsiteY97" fmla="*/ 498404 h 646270"/>
                <a:gd name="connsiteX98" fmla="*/ 2624478 w 4438231"/>
                <a:gd name="connsiteY98" fmla="*/ 452004 h 646270"/>
                <a:gd name="connsiteX99" fmla="*/ 2596506 w 4438231"/>
                <a:gd name="connsiteY99" fmla="*/ 406508 h 646270"/>
                <a:gd name="connsiteX100" fmla="*/ 2526580 w 4438231"/>
                <a:gd name="connsiteY100" fmla="*/ 378754 h 646270"/>
                <a:gd name="connsiteX101" fmla="*/ 2451694 w 4438231"/>
                <a:gd name="connsiteY101" fmla="*/ 354465 h 646270"/>
                <a:gd name="connsiteX102" fmla="*/ 2410191 w 4438231"/>
                <a:gd name="connsiteY102" fmla="*/ 330171 h 646270"/>
                <a:gd name="connsiteX103" fmla="*/ 2361016 w 4438231"/>
                <a:gd name="connsiteY103" fmla="*/ 207821 h 646270"/>
                <a:gd name="connsiteX104" fmla="*/ 2411907 w 4438231"/>
                <a:gd name="connsiteY104" fmla="*/ 66127 h 646270"/>
                <a:gd name="connsiteX105" fmla="*/ 2570434 w 4438231"/>
                <a:gd name="connsiteY105" fmla="*/ 0 h 64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438231" h="646270">
                  <a:moveTo>
                    <a:pt x="1217399" y="148169"/>
                  </a:moveTo>
                  <a:lnTo>
                    <a:pt x="1217399" y="496301"/>
                  </a:lnTo>
                  <a:lnTo>
                    <a:pt x="1253957" y="496301"/>
                  </a:lnTo>
                  <a:cubicBezTo>
                    <a:pt x="1316838" y="496301"/>
                    <a:pt x="1363925" y="475380"/>
                    <a:pt x="1395216" y="433537"/>
                  </a:cubicBezTo>
                  <a:cubicBezTo>
                    <a:pt x="1418986" y="401628"/>
                    <a:pt x="1430872" y="364452"/>
                    <a:pt x="1430872" y="322009"/>
                  </a:cubicBezTo>
                  <a:cubicBezTo>
                    <a:pt x="1430872" y="279568"/>
                    <a:pt x="1418986" y="242542"/>
                    <a:pt x="1395216" y="210933"/>
                  </a:cubicBezTo>
                  <a:cubicBezTo>
                    <a:pt x="1363625" y="169091"/>
                    <a:pt x="1316538" y="148169"/>
                    <a:pt x="1253957" y="148169"/>
                  </a:cubicBezTo>
                  <a:close/>
                  <a:moveTo>
                    <a:pt x="3484816" y="136461"/>
                  </a:moveTo>
                  <a:lnTo>
                    <a:pt x="3484816" y="289583"/>
                  </a:lnTo>
                  <a:lnTo>
                    <a:pt x="3514647" y="289583"/>
                  </a:lnTo>
                  <a:cubicBezTo>
                    <a:pt x="3548395" y="289583"/>
                    <a:pt x="3572651" y="282550"/>
                    <a:pt x="3587415" y="268481"/>
                  </a:cubicBezTo>
                  <a:cubicBezTo>
                    <a:pt x="3603385" y="253209"/>
                    <a:pt x="3611369" y="234650"/>
                    <a:pt x="3611369" y="212797"/>
                  </a:cubicBezTo>
                  <a:cubicBezTo>
                    <a:pt x="3611369" y="190945"/>
                    <a:pt x="3603385" y="172534"/>
                    <a:pt x="3587415" y="157564"/>
                  </a:cubicBezTo>
                  <a:cubicBezTo>
                    <a:pt x="3572347" y="143495"/>
                    <a:pt x="3548091" y="136461"/>
                    <a:pt x="3514647" y="136461"/>
                  </a:cubicBezTo>
                  <a:close/>
                  <a:moveTo>
                    <a:pt x="3825741" y="14864"/>
                  </a:moveTo>
                  <a:lnTo>
                    <a:pt x="4016693" y="14864"/>
                  </a:lnTo>
                  <a:lnTo>
                    <a:pt x="4132887" y="182398"/>
                  </a:lnTo>
                  <a:lnTo>
                    <a:pt x="4244577" y="14864"/>
                  </a:lnTo>
                  <a:lnTo>
                    <a:pt x="4438231" y="14864"/>
                  </a:lnTo>
                  <a:lnTo>
                    <a:pt x="4208098" y="334171"/>
                  </a:lnTo>
                  <a:lnTo>
                    <a:pt x="4208098" y="629607"/>
                  </a:lnTo>
                  <a:lnTo>
                    <a:pt x="4048218" y="629607"/>
                  </a:lnTo>
                  <a:lnTo>
                    <a:pt x="4048218" y="334171"/>
                  </a:lnTo>
                  <a:close/>
                  <a:moveTo>
                    <a:pt x="3324939" y="14864"/>
                  </a:moveTo>
                  <a:lnTo>
                    <a:pt x="3573538" y="14864"/>
                  </a:lnTo>
                  <a:cubicBezTo>
                    <a:pt x="3646198" y="14864"/>
                    <a:pt x="3699939" y="36630"/>
                    <a:pt x="3734768" y="80165"/>
                  </a:cubicBezTo>
                  <a:cubicBezTo>
                    <a:pt x="3762990" y="115293"/>
                    <a:pt x="3777103" y="156577"/>
                    <a:pt x="3777103" y="204014"/>
                  </a:cubicBezTo>
                  <a:cubicBezTo>
                    <a:pt x="3777103" y="258358"/>
                    <a:pt x="3760890" y="301744"/>
                    <a:pt x="3728463" y="334171"/>
                  </a:cubicBezTo>
                  <a:cubicBezTo>
                    <a:pt x="3707747" y="354886"/>
                    <a:pt x="3679224" y="369298"/>
                    <a:pt x="3642893" y="377405"/>
                  </a:cubicBezTo>
                  <a:lnTo>
                    <a:pt x="3836099" y="629607"/>
                  </a:lnTo>
                  <a:lnTo>
                    <a:pt x="3637490" y="629607"/>
                  </a:lnTo>
                  <a:lnTo>
                    <a:pt x="3484816" y="393618"/>
                  </a:lnTo>
                  <a:lnTo>
                    <a:pt x="3484816" y="629607"/>
                  </a:lnTo>
                  <a:lnTo>
                    <a:pt x="3324939" y="629607"/>
                  </a:lnTo>
                  <a:close/>
                  <a:moveTo>
                    <a:pt x="2831294" y="14864"/>
                  </a:moveTo>
                  <a:lnTo>
                    <a:pt x="3253732" y="14864"/>
                  </a:lnTo>
                  <a:lnTo>
                    <a:pt x="3253732" y="148169"/>
                  </a:lnTo>
                  <a:lnTo>
                    <a:pt x="3121325" y="148169"/>
                  </a:lnTo>
                  <a:lnTo>
                    <a:pt x="3121325" y="629607"/>
                  </a:lnTo>
                  <a:lnTo>
                    <a:pt x="2961448" y="629607"/>
                  </a:lnTo>
                  <a:lnTo>
                    <a:pt x="2961448" y="148169"/>
                  </a:lnTo>
                  <a:lnTo>
                    <a:pt x="2831294" y="148169"/>
                  </a:lnTo>
                  <a:close/>
                  <a:moveTo>
                    <a:pt x="1698036" y="14864"/>
                  </a:moveTo>
                  <a:lnTo>
                    <a:pt x="1857913" y="14864"/>
                  </a:lnTo>
                  <a:lnTo>
                    <a:pt x="1857913" y="347379"/>
                  </a:lnTo>
                  <a:cubicBezTo>
                    <a:pt x="1857913" y="374071"/>
                    <a:pt x="1858364" y="394018"/>
                    <a:pt x="1859265" y="407220"/>
                  </a:cubicBezTo>
                  <a:cubicBezTo>
                    <a:pt x="1862267" y="448915"/>
                    <a:pt x="1881332" y="478011"/>
                    <a:pt x="1916460" y="494505"/>
                  </a:cubicBezTo>
                  <a:cubicBezTo>
                    <a:pt x="1930871" y="501406"/>
                    <a:pt x="1946784" y="504857"/>
                    <a:pt x="1964197" y="504857"/>
                  </a:cubicBezTo>
                  <a:cubicBezTo>
                    <a:pt x="2003230" y="504857"/>
                    <a:pt x="2032653" y="491207"/>
                    <a:pt x="2052468" y="463910"/>
                  </a:cubicBezTo>
                  <a:cubicBezTo>
                    <a:pt x="2067181" y="443812"/>
                    <a:pt x="2074537" y="404967"/>
                    <a:pt x="2074537" y="347379"/>
                  </a:cubicBezTo>
                  <a:lnTo>
                    <a:pt x="2074537" y="14864"/>
                  </a:lnTo>
                  <a:lnTo>
                    <a:pt x="2234415" y="14864"/>
                  </a:lnTo>
                  <a:lnTo>
                    <a:pt x="2234415" y="369298"/>
                  </a:lnTo>
                  <a:cubicBezTo>
                    <a:pt x="2234415" y="406228"/>
                    <a:pt x="2231413" y="437752"/>
                    <a:pt x="2225409" y="463874"/>
                  </a:cubicBezTo>
                  <a:cubicBezTo>
                    <a:pt x="2216101" y="504406"/>
                    <a:pt x="2193883" y="541337"/>
                    <a:pt x="2158754" y="574664"/>
                  </a:cubicBezTo>
                  <a:cubicBezTo>
                    <a:pt x="2108914" y="621801"/>
                    <a:pt x="2042261" y="645369"/>
                    <a:pt x="1958795" y="645369"/>
                  </a:cubicBezTo>
                  <a:cubicBezTo>
                    <a:pt x="1873826" y="645369"/>
                    <a:pt x="1807473" y="621350"/>
                    <a:pt x="1759734" y="573312"/>
                  </a:cubicBezTo>
                  <a:cubicBezTo>
                    <a:pt x="1734515" y="548091"/>
                    <a:pt x="1717250" y="516416"/>
                    <a:pt x="1707944" y="478286"/>
                  </a:cubicBezTo>
                  <a:cubicBezTo>
                    <a:pt x="1701338" y="451264"/>
                    <a:pt x="1698036" y="414934"/>
                    <a:pt x="1698036" y="369298"/>
                  </a:cubicBezTo>
                  <a:close/>
                  <a:moveTo>
                    <a:pt x="1057522" y="14864"/>
                  </a:moveTo>
                  <a:lnTo>
                    <a:pt x="1293511" y="14864"/>
                  </a:lnTo>
                  <a:cubicBezTo>
                    <a:pt x="1351157" y="14864"/>
                    <a:pt x="1404601" y="30924"/>
                    <a:pt x="1453840" y="63050"/>
                  </a:cubicBezTo>
                  <a:cubicBezTo>
                    <a:pt x="1502179" y="94276"/>
                    <a:pt x="1539258" y="136011"/>
                    <a:pt x="1565079" y="188252"/>
                  </a:cubicBezTo>
                  <a:cubicBezTo>
                    <a:pt x="1586097" y="231486"/>
                    <a:pt x="1596604" y="276072"/>
                    <a:pt x="1596604" y="322009"/>
                  </a:cubicBezTo>
                  <a:cubicBezTo>
                    <a:pt x="1596604" y="385961"/>
                    <a:pt x="1577313" y="445185"/>
                    <a:pt x="1538732" y="499678"/>
                  </a:cubicBezTo>
                  <a:cubicBezTo>
                    <a:pt x="1500153" y="554171"/>
                    <a:pt x="1450836" y="591926"/>
                    <a:pt x="1390789" y="612944"/>
                  </a:cubicBezTo>
                  <a:cubicBezTo>
                    <a:pt x="1358964" y="624052"/>
                    <a:pt x="1326538" y="629607"/>
                    <a:pt x="1293511" y="629607"/>
                  </a:cubicBezTo>
                  <a:lnTo>
                    <a:pt x="1057522" y="629607"/>
                  </a:lnTo>
                  <a:close/>
                  <a:moveTo>
                    <a:pt x="294637" y="13238"/>
                  </a:moveTo>
                  <a:lnTo>
                    <a:pt x="454515" y="13238"/>
                  </a:lnTo>
                  <a:lnTo>
                    <a:pt x="748600" y="389290"/>
                  </a:lnTo>
                  <a:lnTo>
                    <a:pt x="748600" y="13238"/>
                  </a:lnTo>
                  <a:lnTo>
                    <a:pt x="908479" y="13238"/>
                  </a:lnTo>
                  <a:lnTo>
                    <a:pt x="908479" y="627982"/>
                  </a:lnTo>
                  <a:lnTo>
                    <a:pt x="748600" y="627982"/>
                  </a:lnTo>
                  <a:lnTo>
                    <a:pt x="454515" y="251478"/>
                  </a:lnTo>
                  <a:lnTo>
                    <a:pt x="454515" y="627982"/>
                  </a:lnTo>
                  <a:lnTo>
                    <a:pt x="294637" y="627982"/>
                  </a:lnTo>
                  <a:close/>
                  <a:moveTo>
                    <a:pt x="0" y="13238"/>
                  </a:moveTo>
                  <a:lnTo>
                    <a:pt x="159879" y="13238"/>
                  </a:lnTo>
                  <a:lnTo>
                    <a:pt x="159879" y="627982"/>
                  </a:lnTo>
                  <a:lnTo>
                    <a:pt x="0" y="627982"/>
                  </a:lnTo>
                  <a:close/>
                  <a:moveTo>
                    <a:pt x="2570434" y="0"/>
                  </a:moveTo>
                  <a:cubicBezTo>
                    <a:pt x="2636788" y="0"/>
                    <a:pt x="2701790" y="16663"/>
                    <a:pt x="2765440" y="49991"/>
                  </a:cubicBezTo>
                  <a:lnTo>
                    <a:pt x="2701489" y="174291"/>
                  </a:lnTo>
                  <a:cubicBezTo>
                    <a:pt x="2666572" y="146968"/>
                    <a:pt x="2631352" y="133309"/>
                    <a:pt x="2595830" y="133309"/>
                  </a:cubicBezTo>
                  <a:cubicBezTo>
                    <a:pt x="2578675" y="133309"/>
                    <a:pt x="2563322" y="137678"/>
                    <a:pt x="2549773" y="146417"/>
                  </a:cubicBezTo>
                  <a:cubicBezTo>
                    <a:pt x="2534424" y="156363"/>
                    <a:pt x="2526751" y="169624"/>
                    <a:pt x="2526751" y="186197"/>
                  </a:cubicBezTo>
                  <a:cubicBezTo>
                    <a:pt x="2526751" y="202467"/>
                    <a:pt x="2536823" y="216477"/>
                    <a:pt x="2556973" y="228228"/>
                  </a:cubicBezTo>
                  <a:cubicBezTo>
                    <a:pt x="2565998" y="233657"/>
                    <a:pt x="2593069" y="242999"/>
                    <a:pt x="2638178" y="256255"/>
                  </a:cubicBezTo>
                  <a:cubicBezTo>
                    <a:pt x="2694723" y="272790"/>
                    <a:pt x="2735022" y="296237"/>
                    <a:pt x="2759080" y="326598"/>
                  </a:cubicBezTo>
                  <a:cubicBezTo>
                    <a:pt x="2779834" y="352448"/>
                    <a:pt x="2790212" y="385661"/>
                    <a:pt x="2790212" y="426239"/>
                  </a:cubicBezTo>
                  <a:cubicBezTo>
                    <a:pt x="2790212" y="530241"/>
                    <a:pt x="2744575" y="598023"/>
                    <a:pt x="2653300" y="629586"/>
                  </a:cubicBezTo>
                  <a:cubicBezTo>
                    <a:pt x="2621475" y="640709"/>
                    <a:pt x="2587247" y="646270"/>
                    <a:pt x="2550619" y="646270"/>
                  </a:cubicBezTo>
                  <a:cubicBezTo>
                    <a:pt x="2473756" y="646270"/>
                    <a:pt x="2402450" y="623003"/>
                    <a:pt x="2336697" y="576465"/>
                  </a:cubicBezTo>
                  <a:lnTo>
                    <a:pt x="2405151" y="447660"/>
                  </a:lnTo>
                  <a:cubicBezTo>
                    <a:pt x="2453288" y="491195"/>
                    <a:pt x="2500372" y="512964"/>
                    <a:pt x="2546403" y="512964"/>
                  </a:cubicBezTo>
                  <a:cubicBezTo>
                    <a:pt x="2567163" y="512964"/>
                    <a:pt x="2584764" y="508110"/>
                    <a:pt x="2599209" y="498404"/>
                  </a:cubicBezTo>
                  <a:cubicBezTo>
                    <a:pt x="2616055" y="487487"/>
                    <a:pt x="2624478" y="472021"/>
                    <a:pt x="2624478" y="452004"/>
                  </a:cubicBezTo>
                  <a:cubicBezTo>
                    <a:pt x="2624478" y="433804"/>
                    <a:pt x="2615154" y="418641"/>
                    <a:pt x="2596506" y="406508"/>
                  </a:cubicBezTo>
                  <a:cubicBezTo>
                    <a:pt x="2582672" y="397408"/>
                    <a:pt x="2559363" y="388157"/>
                    <a:pt x="2526580" y="378754"/>
                  </a:cubicBezTo>
                  <a:cubicBezTo>
                    <a:pt x="2486883" y="367060"/>
                    <a:pt x="2461921" y="358963"/>
                    <a:pt x="2451694" y="354465"/>
                  </a:cubicBezTo>
                  <a:cubicBezTo>
                    <a:pt x="2435452" y="347569"/>
                    <a:pt x="2421619" y="339470"/>
                    <a:pt x="2410191" y="330171"/>
                  </a:cubicBezTo>
                  <a:cubicBezTo>
                    <a:pt x="2377407" y="303183"/>
                    <a:pt x="2361016" y="262400"/>
                    <a:pt x="2361016" y="207821"/>
                  </a:cubicBezTo>
                  <a:cubicBezTo>
                    <a:pt x="2361016" y="150842"/>
                    <a:pt x="2377981" y="103609"/>
                    <a:pt x="2411907" y="66127"/>
                  </a:cubicBezTo>
                  <a:cubicBezTo>
                    <a:pt x="2451539" y="22042"/>
                    <a:pt x="2504382" y="0"/>
                    <a:pt x="25704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5400" dirty="0">
                <a:solidFill>
                  <a:schemeClr val="bg1"/>
                </a:solidFill>
                <a:latin typeface="Aharoni" panose="02010803020104030203" pitchFamily="2" charset="-79"/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7FA8142-D7F4-4E48-8ACA-3B2B48BDA302}"/>
                </a:ext>
              </a:extLst>
            </p:cNvPr>
            <p:cNvSpPr txBox="1"/>
            <p:nvPr/>
          </p:nvSpPr>
          <p:spPr>
            <a:xfrm flipH="1">
              <a:off x="9556330" y="3446590"/>
              <a:ext cx="551490" cy="468478"/>
            </a:xfrm>
            <a:custGeom>
              <a:avLst/>
              <a:gdLst>
                <a:gd name="connsiteX0" fmla="*/ 717483 w 844822"/>
                <a:gd name="connsiteY0" fmla="*/ 542899 h 717660"/>
                <a:gd name="connsiteX1" fmla="*/ 753792 w 844822"/>
                <a:gd name="connsiteY1" fmla="*/ 536357 h 717660"/>
                <a:gd name="connsiteX2" fmla="*/ 818277 w 844822"/>
                <a:gd name="connsiteY2" fmla="*/ 562525 h 717660"/>
                <a:gd name="connsiteX3" fmla="*/ 844822 w 844822"/>
                <a:gd name="connsiteY3" fmla="*/ 626631 h 717660"/>
                <a:gd name="connsiteX4" fmla="*/ 818276 w 844822"/>
                <a:gd name="connsiteY4" fmla="*/ 691109 h 717660"/>
                <a:gd name="connsiteX5" fmla="*/ 753792 w 844822"/>
                <a:gd name="connsiteY5" fmla="*/ 717660 h 717660"/>
                <a:gd name="connsiteX6" fmla="*/ 687428 w 844822"/>
                <a:gd name="connsiteY6" fmla="*/ 691108 h 717660"/>
                <a:gd name="connsiteX7" fmla="*/ 660499 w 844822"/>
                <a:gd name="connsiteY7" fmla="*/ 626631 h 717660"/>
                <a:gd name="connsiteX8" fmla="*/ 687428 w 844822"/>
                <a:gd name="connsiteY8" fmla="*/ 562525 h 717660"/>
                <a:gd name="connsiteX9" fmla="*/ 717483 w 844822"/>
                <a:gd name="connsiteY9" fmla="*/ 542899 h 717660"/>
                <a:gd name="connsiteX10" fmla="*/ 291596 w 844822"/>
                <a:gd name="connsiteY10" fmla="*/ 251558 h 717660"/>
                <a:gd name="connsiteX11" fmla="*/ 153352 w 844822"/>
                <a:gd name="connsiteY11" fmla="*/ 466855 h 717660"/>
                <a:gd name="connsiteX12" fmla="*/ 291596 w 844822"/>
                <a:gd name="connsiteY12" fmla="*/ 466855 h 717660"/>
                <a:gd name="connsiteX13" fmla="*/ 291596 w 844822"/>
                <a:gd name="connsiteY13" fmla="*/ 0 h 717660"/>
                <a:gd name="connsiteX14" fmla="*/ 444192 w 844822"/>
                <a:gd name="connsiteY14" fmla="*/ 0 h 717660"/>
                <a:gd name="connsiteX15" fmla="*/ 444192 w 844822"/>
                <a:gd name="connsiteY15" fmla="*/ 466856 h 717660"/>
                <a:gd name="connsiteX16" fmla="*/ 524269 w 844822"/>
                <a:gd name="connsiteY16" fmla="*/ 466855 h 717660"/>
                <a:gd name="connsiteX17" fmla="*/ 469123 w 844822"/>
                <a:gd name="connsiteY17" fmla="*/ 602080 h 717660"/>
                <a:gd name="connsiteX18" fmla="*/ 444192 w 844822"/>
                <a:gd name="connsiteY18" fmla="*/ 602080 h 717660"/>
                <a:gd name="connsiteX19" fmla="*/ 444192 w 844822"/>
                <a:gd name="connsiteY19" fmla="*/ 705574 h 717660"/>
                <a:gd name="connsiteX20" fmla="*/ 291596 w 844822"/>
                <a:gd name="connsiteY20" fmla="*/ 705574 h 717660"/>
                <a:gd name="connsiteX21" fmla="*/ 291596 w 844822"/>
                <a:gd name="connsiteY21" fmla="*/ 602080 h 717660"/>
                <a:gd name="connsiteX22" fmla="*/ 0 w 844822"/>
                <a:gd name="connsiteY22" fmla="*/ 602080 h 717660"/>
                <a:gd name="connsiteX23" fmla="*/ 0 w 844822"/>
                <a:gd name="connsiteY23" fmla="*/ 478944 h 71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44822" h="717660">
                  <a:moveTo>
                    <a:pt x="717483" y="542899"/>
                  </a:moveTo>
                  <a:cubicBezTo>
                    <a:pt x="728544" y="538538"/>
                    <a:pt x="740647" y="536358"/>
                    <a:pt x="753792" y="536357"/>
                  </a:cubicBezTo>
                  <a:cubicBezTo>
                    <a:pt x="779084" y="536357"/>
                    <a:pt x="800579" y="545079"/>
                    <a:pt x="818277" y="562525"/>
                  </a:cubicBezTo>
                  <a:cubicBezTo>
                    <a:pt x="835975" y="579971"/>
                    <a:pt x="844822" y="601339"/>
                    <a:pt x="844822" y="626631"/>
                  </a:cubicBezTo>
                  <a:cubicBezTo>
                    <a:pt x="844822" y="651914"/>
                    <a:pt x="835975" y="673405"/>
                    <a:pt x="818276" y="691109"/>
                  </a:cubicBezTo>
                  <a:cubicBezTo>
                    <a:pt x="800579" y="708810"/>
                    <a:pt x="779084" y="717660"/>
                    <a:pt x="753792" y="717660"/>
                  </a:cubicBezTo>
                  <a:cubicBezTo>
                    <a:pt x="727501" y="717660"/>
                    <a:pt x="705381" y="708810"/>
                    <a:pt x="687428" y="691108"/>
                  </a:cubicBezTo>
                  <a:cubicBezTo>
                    <a:pt x="669474" y="673405"/>
                    <a:pt x="660499" y="651914"/>
                    <a:pt x="660499" y="626631"/>
                  </a:cubicBezTo>
                  <a:cubicBezTo>
                    <a:pt x="660499" y="601339"/>
                    <a:pt x="669474" y="579971"/>
                    <a:pt x="687428" y="562525"/>
                  </a:cubicBezTo>
                  <a:cubicBezTo>
                    <a:pt x="696405" y="553802"/>
                    <a:pt x="706423" y="547260"/>
                    <a:pt x="717483" y="542899"/>
                  </a:cubicBezTo>
                  <a:close/>
                  <a:moveTo>
                    <a:pt x="291596" y="251558"/>
                  </a:moveTo>
                  <a:lnTo>
                    <a:pt x="153352" y="466855"/>
                  </a:lnTo>
                  <a:lnTo>
                    <a:pt x="291596" y="466855"/>
                  </a:lnTo>
                  <a:close/>
                  <a:moveTo>
                    <a:pt x="291596" y="0"/>
                  </a:moveTo>
                  <a:lnTo>
                    <a:pt x="444192" y="0"/>
                  </a:lnTo>
                  <a:lnTo>
                    <a:pt x="444192" y="466856"/>
                  </a:lnTo>
                  <a:lnTo>
                    <a:pt x="524269" y="466855"/>
                  </a:lnTo>
                  <a:lnTo>
                    <a:pt x="469123" y="602080"/>
                  </a:lnTo>
                  <a:lnTo>
                    <a:pt x="444192" y="602080"/>
                  </a:lnTo>
                  <a:lnTo>
                    <a:pt x="444192" y="705574"/>
                  </a:lnTo>
                  <a:lnTo>
                    <a:pt x="291596" y="705574"/>
                  </a:lnTo>
                  <a:lnTo>
                    <a:pt x="291596" y="602080"/>
                  </a:lnTo>
                  <a:lnTo>
                    <a:pt x="0" y="602080"/>
                  </a:lnTo>
                  <a:lnTo>
                    <a:pt x="0" y="478944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5400" dirty="0">
                <a:solidFill>
                  <a:schemeClr val="bg1"/>
                </a:solidFill>
                <a:latin typeface="Aharoni" panose="02010803020104030203" pitchFamily="2" charset="-79"/>
                <a:cs typeface="B Nazanin" panose="00000400000000000000" pitchFamily="2" charset="-78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BF0CC7E-9F1A-424F-A105-D8D4D3FB3088}"/>
                </a:ext>
              </a:extLst>
            </p:cNvPr>
            <p:cNvGrpSpPr/>
            <p:nvPr/>
          </p:nvGrpSpPr>
          <p:grpSpPr>
            <a:xfrm flipH="1">
              <a:off x="8984974" y="3390900"/>
              <a:ext cx="534724" cy="533693"/>
              <a:chOff x="7167947" y="1624190"/>
              <a:chExt cx="2677920" cy="2672764"/>
            </a:xfrm>
            <a:solidFill>
              <a:schemeClr val="bg1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41671213-3D5C-49D1-A8DC-4812370AEC83}"/>
                  </a:ext>
                </a:extLst>
              </p:cNvPr>
              <p:cNvSpPr/>
              <p:nvPr/>
            </p:nvSpPr>
            <p:spPr>
              <a:xfrm>
                <a:off x="7167947" y="1624190"/>
                <a:ext cx="2677920" cy="2672764"/>
              </a:xfrm>
              <a:custGeom>
                <a:avLst/>
                <a:gdLst>
                  <a:gd name="connsiteX0" fmla="*/ 2538684 w 2677922"/>
                  <a:gd name="connsiteY0" fmla="*/ 1897505 h 2672762"/>
                  <a:gd name="connsiteX1" fmla="*/ 2456643 w 2677922"/>
                  <a:gd name="connsiteY1" fmla="*/ 1879446 h 2672762"/>
                  <a:gd name="connsiteX2" fmla="*/ 2389566 w 2677922"/>
                  <a:gd name="connsiteY2" fmla="*/ 1863966 h 2672762"/>
                  <a:gd name="connsiteX3" fmla="*/ 2354479 w 2677922"/>
                  <a:gd name="connsiteY3" fmla="*/ 1874802 h 2672762"/>
                  <a:gd name="connsiteX4" fmla="*/ 2312170 w 2677922"/>
                  <a:gd name="connsiteY4" fmla="*/ 1950651 h 2672762"/>
                  <a:gd name="connsiteX5" fmla="*/ 2322489 w 2677922"/>
                  <a:gd name="connsiteY5" fmla="*/ 1983157 h 2672762"/>
                  <a:gd name="connsiteX6" fmla="*/ 2412785 w 2677922"/>
                  <a:gd name="connsiteY6" fmla="*/ 2080161 h 2672762"/>
                  <a:gd name="connsiteX7" fmla="*/ 2418461 w 2677922"/>
                  <a:gd name="connsiteY7" fmla="*/ 2146722 h 2672762"/>
                  <a:gd name="connsiteX8" fmla="*/ 2414849 w 2677922"/>
                  <a:gd name="connsiteY8" fmla="*/ 2151882 h 2672762"/>
                  <a:gd name="connsiteX9" fmla="*/ 2324037 w 2677922"/>
                  <a:gd name="connsiteY9" fmla="*/ 2174585 h 2672762"/>
                  <a:gd name="connsiteX10" fmla="*/ 2219294 w 2677922"/>
                  <a:gd name="connsiteY10" fmla="*/ 2118859 h 2672762"/>
                  <a:gd name="connsiteX11" fmla="*/ 2178531 w 2677922"/>
                  <a:gd name="connsiteY11" fmla="*/ 2120407 h 2672762"/>
                  <a:gd name="connsiteX12" fmla="*/ 2125386 w 2677922"/>
                  <a:gd name="connsiteY12" fmla="*/ 2172521 h 2672762"/>
                  <a:gd name="connsiteX13" fmla="*/ 2122806 w 2677922"/>
                  <a:gd name="connsiteY13" fmla="*/ 2217411 h 2672762"/>
                  <a:gd name="connsiteX14" fmla="*/ 2184723 w 2677922"/>
                  <a:gd name="connsiteY14" fmla="*/ 2334538 h 2672762"/>
                  <a:gd name="connsiteX15" fmla="*/ 2174404 w 2677922"/>
                  <a:gd name="connsiteY15" fmla="*/ 2395423 h 2672762"/>
                  <a:gd name="connsiteX16" fmla="*/ 2164084 w 2677922"/>
                  <a:gd name="connsiteY16" fmla="*/ 2404711 h 2672762"/>
                  <a:gd name="connsiteX17" fmla="*/ 2075336 w 2677922"/>
                  <a:gd name="connsiteY17" fmla="*/ 2401615 h 2672762"/>
                  <a:gd name="connsiteX18" fmla="*/ 1988652 w 2677922"/>
                  <a:gd name="connsiteY18" fmla="*/ 2320606 h 2672762"/>
                  <a:gd name="connsiteX19" fmla="*/ 1944277 w 2677922"/>
                  <a:gd name="connsiteY19" fmla="*/ 2311835 h 2672762"/>
                  <a:gd name="connsiteX20" fmla="*/ 1883392 w 2677922"/>
                  <a:gd name="connsiteY20" fmla="*/ 2346405 h 2672762"/>
                  <a:gd name="connsiteX21" fmla="*/ 1868429 w 2677922"/>
                  <a:gd name="connsiteY21" fmla="*/ 2391811 h 2672762"/>
                  <a:gd name="connsiteX22" fmla="*/ 1899388 w 2677922"/>
                  <a:gd name="connsiteY22" fmla="*/ 2526997 h 2672762"/>
                  <a:gd name="connsiteX23" fmla="*/ 1879264 w 2677922"/>
                  <a:gd name="connsiteY23" fmla="*/ 2571887 h 2672762"/>
                  <a:gd name="connsiteX24" fmla="*/ 1841082 w 2677922"/>
                  <a:gd name="connsiteY24" fmla="*/ 2588915 h 2672762"/>
                  <a:gd name="connsiteX25" fmla="*/ 1782777 w 2677922"/>
                  <a:gd name="connsiteY25" fmla="*/ 2568276 h 2672762"/>
                  <a:gd name="connsiteX26" fmla="*/ 1715184 w 2677922"/>
                  <a:gd name="connsiteY26" fmla="*/ 2459404 h 2672762"/>
                  <a:gd name="connsiteX27" fmla="*/ 1664618 w 2677922"/>
                  <a:gd name="connsiteY27" fmla="*/ 2435669 h 2672762"/>
                  <a:gd name="connsiteX28" fmla="*/ 1610440 w 2677922"/>
                  <a:gd name="connsiteY28" fmla="*/ 2450117 h 2672762"/>
                  <a:gd name="connsiteX29" fmla="*/ 1577418 w 2677922"/>
                  <a:gd name="connsiteY29" fmla="*/ 2495007 h 2672762"/>
                  <a:gd name="connsiteX30" fmla="*/ 1573806 w 2677922"/>
                  <a:gd name="connsiteY30" fmla="*/ 2616777 h 2672762"/>
                  <a:gd name="connsiteX31" fmla="*/ 1526852 w 2677922"/>
                  <a:gd name="connsiteY31" fmla="*/ 2672503 h 2672762"/>
                  <a:gd name="connsiteX32" fmla="*/ 1497441 w 2677922"/>
                  <a:gd name="connsiteY32" fmla="*/ 2676115 h 2672762"/>
                  <a:gd name="connsiteX33" fmla="*/ 1449972 w 2677922"/>
                  <a:gd name="connsiteY33" fmla="*/ 2644124 h 2672762"/>
                  <a:gd name="connsiteX34" fmla="*/ 1410241 w 2677922"/>
                  <a:gd name="connsiteY34" fmla="*/ 2514614 h 2672762"/>
                  <a:gd name="connsiteX35" fmla="*/ 1373091 w 2677922"/>
                  <a:gd name="connsiteY35" fmla="*/ 2482623 h 2672762"/>
                  <a:gd name="connsiteX36" fmla="*/ 1304982 w 2677922"/>
                  <a:gd name="connsiteY36" fmla="*/ 2483139 h 2672762"/>
                  <a:gd name="connsiteX37" fmla="*/ 1271959 w 2677922"/>
                  <a:gd name="connsiteY37" fmla="*/ 2511518 h 2672762"/>
                  <a:gd name="connsiteX38" fmla="*/ 1234293 w 2677922"/>
                  <a:gd name="connsiteY38" fmla="*/ 2633805 h 2672762"/>
                  <a:gd name="connsiteX39" fmla="*/ 1170828 w 2677922"/>
                  <a:gd name="connsiteY39" fmla="*/ 2674567 h 2672762"/>
                  <a:gd name="connsiteX40" fmla="*/ 1106847 w 2677922"/>
                  <a:gd name="connsiteY40" fmla="*/ 2602330 h 2672762"/>
                  <a:gd name="connsiteX41" fmla="*/ 1103751 w 2677922"/>
                  <a:gd name="connsiteY41" fmla="*/ 2491395 h 2672762"/>
                  <a:gd name="connsiteX42" fmla="*/ 1080532 w 2677922"/>
                  <a:gd name="connsiteY42" fmla="*/ 2454244 h 2672762"/>
                  <a:gd name="connsiteX43" fmla="*/ 1005199 w 2677922"/>
                  <a:gd name="connsiteY43" fmla="*/ 2435153 h 2672762"/>
                  <a:gd name="connsiteX44" fmla="*/ 969080 w 2677922"/>
                  <a:gd name="connsiteY44" fmla="*/ 2454244 h 2672762"/>
                  <a:gd name="connsiteX45" fmla="*/ 900456 w 2677922"/>
                  <a:gd name="connsiteY45" fmla="*/ 2564148 h 2672762"/>
                  <a:gd name="connsiteX46" fmla="*/ 836474 w 2677922"/>
                  <a:gd name="connsiteY46" fmla="*/ 2587367 h 2672762"/>
                  <a:gd name="connsiteX47" fmla="*/ 831830 w 2677922"/>
                  <a:gd name="connsiteY47" fmla="*/ 2585819 h 2672762"/>
                  <a:gd name="connsiteX48" fmla="*/ 785392 w 2677922"/>
                  <a:gd name="connsiteY48" fmla="*/ 2504810 h 2672762"/>
                  <a:gd name="connsiteX49" fmla="*/ 811707 w 2677922"/>
                  <a:gd name="connsiteY49" fmla="*/ 2390779 h 2672762"/>
                  <a:gd name="connsiteX50" fmla="*/ 794680 w 2677922"/>
                  <a:gd name="connsiteY50" fmla="*/ 2344341 h 2672762"/>
                  <a:gd name="connsiteX51" fmla="*/ 739470 w 2677922"/>
                  <a:gd name="connsiteY51" fmla="*/ 2312351 h 2672762"/>
                  <a:gd name="connsiteX52" fmla="*/ 689421 w 2677922"/>
                  <a:gd name="connsiteY52" fmla="*/ 2321638 h 2672762"/>
                  <a:gd name="connsiteX53" fmla="*/ 596029 w 2677922"/>
                  <a:gd name="connsiteY53" fmla="*/ 2408838 h 2672762"/>
                  <a:gd name="connsiteX54" fmla="*/ 530500 w 2677922"/>
                  <a:gd name="connsiteY54" fmla="*/ 2415030 h 2672762"/>
                  <a:gd name="connsiteX55" fmla="*/ 521212 w 2677922"/>
                  <a:gd name="connsiteY55" fmla="*/ 2408838 h 2672762"/>
                  <a:gd name="connsiteX56" fmla="*/ 500573 w 2677922"/>
                  <a:gd name="connsiteY56" fmla="*/ 2322670 h 2672762"/>
                  <a:gd name="connsiteX57" fmla="*/ 556298 w 2677922"/>
                  <a:gd name="connsiteY57" fmla="*/ 2217927 h 2672762"/>
                  <a:gd name="connsiteX58" fmla="*/ 552171 w 2677922"/>
                  <a:gd name="connsiteY58" fmla="*/ 2168909 h 2672762"/>
                  <a:gd name="connsiteX59" fmla="*/ 505733 w 2677922"/>
                  <a:gd name="connsiteY59" fmla="*/ 2122987 h 2672762"/>
                  <a:gd name="connsiteX60" fmla="*/ 457747 w 2677922"/>
                  <a:gd name="connsiteY60" fmla="*/ 2119375 h 2672762"/>
                  <a:gd name="connsiteX61" fmla="*/ 341652 w 2677922"/>
                  <a:gd name="connsiteY61" fmla="*/ 2180777 h 2672762"/>
                  <a:gd name="connsiteX62" fmla="*/ 278187 w 2677922"/>
                  <a:gd name="connsiteY62" fmla="*/ 2168909 h 2672762"/>
                  <a:gd name="connsiteX63" fmla="*/ 274059 w 2677922"/>
                  <a:gd name="connsiteY63" fmla="*/ 2164265 h 2672762"/>
                  <a:gd name="connsiteX64" fmla="*/ 276639 w 2677922"/>
                  <a:gd name="connsiteY64" fmla="*/ 2069325 h 2672762"/>
                  <a:gd name="connsiteX65" fmla="*/ 354551 w 2677922"/>
                  <a:gd name="connsiteY65" fmla="*/ 1986253 h 2672762"/>
                  <a:gd name="connsiteX66" fmla="*/ 363839 w 2677922"/>
                  <a:gd name="connsiteY66" fmla="*/ 1940847 h 2672762"/>
                  <a:gd name="connsiteX67" fmla="*/ 328237 w 2677922"/>
                  <a:gd name="connsiteY67" fmla="*/ 1878930 h 2672762"/>
                  <a:gd name="connsiteX68" fmla="*/ 283347 w 2677922"/>
                  <a:gd name="connsiteY68" fmla="*/ 1866030 h 2672762"/>
                  <a:gd name="connsiteX69" fmla="*/ 170864 w 2677922"/>
                  <a:gd name="connsiteY69" fmla="*/ 1891829 h 2672762"/>
                  <a:gd name="connsiteX70" fmla="*/ 155900 w 2677922"/>
                  <a:gd name="connsiteY70" fmla="*/ 1895441 h 2672762"/>
                  <a:gd name="connsiteX71" fmla="*/ 100175 w 2677922"/>
                  <a:gd name="connsiteY71" fmla="*/ 1868094 h 2672762"/>
                  <a:gd name="connsiteX72" fmla="*/ 87275 w 2677922"/>
                  <a:gd name="connsiteY72" fmla="*/ 1838168 h 2672762"/>
                  <a:gd name="connsiteX73" fmla="*/ 107915 w 2677922"/>
                  <a:gd name="connsiteY73" fmla="*/ 1779862 h 2672762"/>
                  <a:gd name="connsiteX74" fmla="*/ 213690 w 2677922"/>
                  <a:gd name="connsiteY74" fmla="*/ 1713817 h 2672762"/>
                  <a:gd name="connsiteX75" fmla="*/ 238972 w 2677922"/>
                  <a:gd name="connsiteY75" fmla="*/ 1654480 h 2672762"/>
                  <a:gd name="connsiteX76" fmla="*/ 222977 w 2677922"/>
                  <a:gd name="connsiteY76" fmla="*/ 1600818 h 2672762"/>
                  <a:gd name="connsiteX77" fmla="*/ 184279 w 2677922"/>
                  <a:gd name="connsiteY77" fmla="*/ 1575019 h 2672762"/>
                  <a:gd name="connsiteX78" fmla="*/ 59413 w 2677922"/>
                  <a:gd name="connsiteY78" fmla="*/ 1571407 h 2672762"/>
                  <a:gd name="connsiteX79" fmla="*/ 3687 w 2677922"/>
                  <a:gd name="connsiteY79" fmla="*/ 1524453 h 2672762"/>
                  <a:gd name="connsiteX80" fmla="*/ 1623 w 2677922"/>
                  <a:gd name="connsiteY80" fmla="*/ 1513618 h 2672762"/>
                  <a:gd name="connsiteX81" fmla="*/ 48577 w 2677922"/>
                  <a:gd name="connsiteY81" fmla="*/ 1442413 h 2672762"/>
                  <a:gd name="connsiteX82" fmla="*/ 160544 w 2677922"/>
                  <a:gd name="connsiteY82" fmla="*/ 1408358 h 2672762"/>
                  <a:gd name="connsiteX83" fmla="*/ 194083 w 2677922"/>
                  <a:gd name="connsiteY83" fmla="*/ 1370692 h 2672762"/>
                  <a:gd name="connsiteX84" fmla="*/ 192534 w 2677922"/>
                  <a:gd name="connsiteY84" fmla="*/ 1298971 h 2672762"/>
                  <a:gd name="connsiteX85" fmla="*/ 166220 w 2677922"/>
                  <a:gd name="connsiteY85" fmla="*/ 1269560 h 2672762"/>
                  <a:gd name="connsiteX86" fmla="*/ 47029 w 2677922"/>
                  <a:gd name="connsiteY86" fmla="*/ 1232926 h 2672762"/>
                  <a:gd name="connsiteX87" fmla="*/ 1623 w 2677922"/>
                  <a:gd name="connsiteY87" fmla="*/ 1166881 h 2672762"/>
                  <a:gd name="connsiteX88" fmla="*/ 6267 w 2677922"/>
                  <a:gd name="connsiteY88" fmla="*/ 1139534 h 2672762"/>
                  <a:gd name="connsiteX89" fmla="*/ 49093 w 2677922"/>
                  <a:gd name="connsiteY89" fmla="*/ 1105480 h 2672762"/>
                  <a:gd name="connsiteX90" fmla="*/ 164672 w 2677922"/>
                  <a:gd name="connsiteY90" fmla="*/ 1101868 h 2672762"/>
                  <a:gd name="connsiteX91" fmla="*/ 181699 w 2677922"/>
                  <a:gd name="connsiteY91" fmla="*/ 1101352 h 2672762"/>
                  <a:gd name="connsiteX92" fmla="*/ 227621 w 2677922"/>
                  <a:gd name="connsiteY92" fmla="*/ 1065233 h 2672762"/>
                  <a:gd name="connsiteX93" fmla="*/ 241036 w 2677922"/>
                  <a:gd name="connsiteY93" fmla="*/ 1014152 h 2672762"/>
                  <a:gd name="connsiteX94" fmla="*/ 219366 w 2677922"/>
                  <a:gd name="connsiteY94" fmla="*/ 965650 h 2672762"/>
                  <a:gd name="connsiteX95" fmla="*/ 113590 w 2677922"/>
                  <a:gd name="connsiteY95" fmla="*/ 899605 h 2672762"/>
                  <a:gd name="connsiteX96" fmla="*/ 89855 w 2677922"/>
                  <a:gd name="connsiteY96" fmla="*/ 832012 h 2672762"/>
                  <a:gd name="connsiteX97" fmla="*/ 104818 w 2677922"/>
                  <a:gd name="connsiteY97" fmla="*/ 799505 h 2672762"/>
                  <a:gd name="connsiteX98" fmla="*/ 151256 w 2677922"/>
                  <a:gd name="connsiteY98" fmla="*/ 779898 h 2672762"/>
                  <a:gd name="connsiteX99" fmla="*/ 283347 w 2677922"/>
                  <a:gd name="connsiteY99" fmla="*/ 810341 h 2672762"/>
                  <a:gd name="connsiteX100" fmla="*/ 331332 w 2677922"/>
                  <a:gd name="connsiteY100" fmla="*/ 794345 h 2672762"/>
                  <a:gd name="connsiteX101" fmla="*/ 363839 w 2677922"/>
                  <a:gd name="connsiteY101" fmla="*/ 737588 h 2672762"/>
                  <a:gd name="connsiteX102" fmla="*/ 354551 w 2677922"/>
                  <a:gd name="connsiteY102" fmla="*/ 689086 h 2672762"/>
                  <a:gd name="connsiteX103" fmla="*/ 266835 w 2677922"/>
                  <a:gd name="connsiteY103" fmla="*/ 595694 h 2672762"/>
                  <a:gd name="connsiteX104" fmla="*/ 261675 w 2677922"/>
                  <a:gd name="connsiteY104" fmla="*/ 529133 h 2672762"/>
                  <a:gd name="connsiteX105" fmla="*/ 270447 w 2677922"/>
                  <a:gd name="connsiteY105" fmla="*/ 516233 h 2672762"/>
                  <a:gd name="connsiteX106" fmla="*/ 349907 w 2677922"/>
                  <a:gd name="connsiteY106" fmla="*/ 498690 h 2672762"/>
                  <a:gd name="connsiteX107" fmla="*/ 457231 w 2677922"/>
                  <a:gd name="connsiteY107" fmla="*/ 555964 h 2672762"/>
                  <a:gd name="connsiteX108" fmla="*/ 507797 w 2677922"/>
                  <a:gd name="connsiteY108" fmla="*/ 551320 h 2672762"/>
                  <a:gd name="connsiteX109" fmla="*/ 551139 w 2677922"/>
                  <a:gd name="connsiteY109" fmla="*/ 508494 h 2672762"/>
                  <a:gd name="connsiteX110" fmla="*/ 556815 w 2677922"/>
                  <a:gd name="connsiteY110" fmla="*/ 456896 h 2672762"/>
                  <a:gd name="connsiteX111" fmla="*/ 494381 w 2677922"/>
                  <a:gd name="connsiteY111" fmla="*/ 339769 h 2672762"/>
                  <a:gd name="connsiteX112" fmla="*/ 505217 w 2677922"/>
                  <a:gd name="connsiteY112" fmla="*/ 280432 h 2672762"/>
                  <a:gd name="connsiteX113" fmla="*/ 537723 w 2677922"/>
                  <a:gd name="connsiteY113" fmla="*/ 256181 h 2672762"/>
                  <a:gd name="connsiteX114" fmla="*/ 590353 w 2677922"/>
                  <a:gd name="connsiteY114" fmla="*/ 261857 h 2672762"/>
                  <a:gd name="connsiteX115" fmla="*/ 679617 w 2677922"/>
                  <a:gd name="connsiteY115" fmla="*/ 344929 h 2672762"/>
                  <a:gd name="connsiteX116" fmla="*/ 754950 w 2677922"/>
                  <a:gd name="connsiteY116" fmla="*/ 355765 h 2672762"/>
                  <a:gd name="connsiteX117" fmla="*/ 797260 w 2677922"/>
                  <a:gd name="connsiteY117" fmla="*/ 329450 h 2672762"/>
                  <a:gd name="connsiteX118" fmla="*/ 811707 w 2677922"/>
                  <a:gd name="connsiteY118" fmla="*/ 285076 h 2672762"/>
                  <a:gd name="connsiteX119" fmla="*/ 781781 w 2677922"/>
                  <a:gd name="connsiteY119" fmla="*/ 156081 h 2672762"/>
                  <a:gd name="connsiteX120" fmla="*/ 807064 w 2677922"/>
                  <a:gd name="connsiteY120" fmla="*/ 100872 h 2672762"/>
                  <a:gd name="connsiteX121" fmla="*/ 841634 w 2677922"/>
                  <a:gd name="connsiteY121" fmla="*/ 86424 h 2672762"/>
                  <a:gd name="connsiteX122" fmla="*/ 896328 w 2677922"/>
                  <a:gd name="connsiteY122" fmla="*/ 106031 h 2672762"/>
                  <a:gd name="connsiteX123" fmla="*/ 965469 w 2677922"/>
                  <a:gd name="connsiteY123" fmla="*/ 217483 h 2672762"/>
                  <a:gd name="connsiteX124" fmla="*/ 1013455 w 2677922"/>
                  <a:gd name="connsiteY124" fmla="*/ 240702 h 2672762"/>
                  <a:gd name="connsiteX125" fmla="*/ 1077952 w 2677922"/>
                  <a:gd name="connsiteY125" fmla="*/ 222642 h 2672762"/>
                  <a:gd name="connsiteX126" fmla="*/ 1101687 w 2677922"/>
                  <a:gd name="connsiteY126" fmla="*/ 188072 h 2672762"/>
                  <a:gd name="connsiteX127" fmla="*/ 1106847 w 2677922"/>
                  <a:gd name="connsiteY127" fmla="*/ 53918 h 2672762"/>
                  <a:gd name="connsiteX128" fmla="*/ 1145029 w 2677922"/>
                  <a:gd name="connsiteY128" fmla="*/ 4900 h 2672762"/>
                  <a:gd name="connsiteX129" fmla="*/ 1158960 w 2677922"/>
                  <a:gd name="connsiteY129" fmla="*/ 1804 h 2672762"/>
                  <a:gd name="connsiteX130" fmla="*/ 1235841 w 2677922"/>
                  <a:gd name="connsiteY130" fmla="*/ 48758 h 2672762"/>
                  <a:gd name="connsiteX131" fmla="*/ 1269895 w 2677922"/>
                  <a:gd name="connsiteY131" fmla="*/ 162273 h 2672762"/>
                  <a:gd name="connsiteX132" fmla="*/ 1303434 w 2677922"/>
                  <a:gd name="connsiteY132" fmla="*/ 192716 h 2672762"/>
                  <a:gd name="connsiteX133" fmla="*/ 1376702 w 2677922"/>
                  <a:gd name="connsiteY133" fmla="*/ 192716 h 2672762"/>
                  <a:gd name="connsiteX134" fmla="*/ 1409209 w 2677922"/>
                  <a:gd name="connsiteY134" fmla="*/ 163305 h 2672762"/>
                  <a:gd name="connsiteX135" fmla="*/ 1447392 w 2677922"/>
                  <a:gd name="connsiteY135" fmla="*/ 37922 h 2672762"/>
                  <a:gd name="connsiteX136" fmla="*/ 1499505 w 2677922"/>
                  <a:gd name="connsiteY136" fmla="*/ 256 h 2672762"/>
                  <a:gd name="connsiteX137" fmla="*/ 1513436 w 2677922"/>
                  <a:gd name="connsiteY137" fmla="*/ 772 h 2672762"/>
                  <a:gd name="connsiteX138" fmla="*/ 1573290 w 2677922"/>
                  <a:gd name="connsiteY138" fmla="*/ 65269 h 2672762"/>
                  <a:gd name="connsiteX139" fmla="*/ 1576902 w 2677922"/>
                  <a:gd name="connsiteY139" fmla="*/ 185492 h 2672762"/>
                  <a:gd name="connsiteX140" fmla="*/ 1598057 w 2677922"/>
                  <a:gd name="connsiteY140" fmla="*/ 220578 h 2672762"/>
                  <a:gd name="connsiteX141" fmla="*/ 1674422 w 2677922"/>
                  <a:gd name="connsiteY141" fmla="*/ 240702 h 2672762"/>
                  <a:gd name="connsiteX142" fmla="*/ 1710540 w 2677922"/>
                  <a:gd name="connsiteY142" fmla="*/ 221610 h 2672762"/>
                  <a:gd name="connsiteX143" fmla="*/ 1779165 w 2677922"/>
                  <a:gd name="connsiteY143" fmla="*/ 111707 h 2672762"/>
                  <a:gd name="connsiteX144" fmla="*/ 1845726 w 2677922"/>
                  <a:gd name="connsiteY144" fmla="*/ 88488 h 2672762"/>
                  <a:gd name="connsiteX145" fmla="*/ 1857594 w 2677922"/>
                  <a:gd name="connsiteY145" fmla="*/ 92616 h 2672762"/>
                  <a:gd name="connsiteX146" fmla="*/ 1895260 w 2677922"/>
                  <a:gd name="connsiteY146" fmla="*/ 166401 h 2672762"/>
                  <a:gd name="connsiteX147" fmla="*/ 1868429 w 2677922"/>
                  <a:gd name="connsiteY147" fmla="*/ 281980 h 2672762"/>
                  <a:gd name="connsiteX148" fmla="*/ 1887004 w 2677922"/>
                  <a:gd name="connsiteY148" fmla="*/ 332030 h 2672762"/>
                  <a:gd name="connsiteX149" fmla="*/ 1946857 w 2677922"/>
                  <a:gd name="connsiteY149" fmla="*/ 365052 h 2672762"/>
                  <a:gd name="connsiteX150" fmla="*/ 1986588 w 2677922"/>
                  <a:gd name="connsiteY150" fmla="*/ 355765 h 2672762"/>
                  <a:gd name="connsiteX151" fmla="*/ 2081528 w 2677922"/>
                  <a:gd name="connsiteY151" fmla="*/ 267532 h 2672762"/>
                  <a:gd name="connsiteX152" fmla="*/ 2151701 w 2677922"/>
                  <a:gd name="connsiteY152" fmla="*/ 261857 h 2672762"/>
                  <a:gd name="connsiteX153" fmla="*/ 2155312 w 2677922"/>
                  <a:gd name="connsiteY153" fmla="*/ 264437 h 2672762"/>
                  <a:gd name="connsiteX154" fmla="*/ 2177500 w 2677922"/>
                  <a:gd name="connsiteY154" fmla="*/ 353701 h 2672762"/>
                  <a:gd name="connsiteX155" fmla="*/ 2122290 w 2677922"/>
                  <a:gd name="connsiteY155" fmla="*/ 456896 h 2672762"/>
                  <a:gd name="connsiteX156" fmla="*/ 2126934 w 2677922"/>
                  <a:gd name="connsiteY156" fmla="*/ 505914 h 2672762"/>
                  <a:gd name="connsiteX157" fmla="*/ 2173372 w 2677922"/>
                  <a:gd name="connsiteY157" fmla="*/ 551836 h 2672762"/>
                  <a:gd name="connsiteX158" fmla="*/ 2219810 w 2677922"/>
                  <a:gd name="connsiteY158" fmla="*/ 555964 h 2672762"/>
                  <a:gd name="connsiteX159" fmla="*/ 2336937 w 2677922"/>
                  <a:gd name="connsiteY159" fmla="*/ 494046 h 2672762"/>
                  <a:gd name="connsiteX160" fmla="*/ 2400917 w 2677922"/>
                  <a:gd name="connsiteY160" fmla="*/ 507462 h 2672762"/>
                  <a:gd name="connsiteX161" fmla="*/ 2420525 w 2677922"/>
                  <a:gd name="connsiteY161" fmla="*/ 533777 h 2672762"/>
                  <a:gd name="connsiteX162" fmla="*/ 2415365 w 2677922"/>
                  <a:gd name="connsiteY162" fmla="*/ 591566 h 2672762"/>
                  <a:gd name="connsiteX163" fmla="*/ 2321973 w 2677922"/>
                  <a:gd name="connsiteY163" fmla="*/ 692182 h 2672762"/>
                  <a:gd name="connsiteX164" fmla="*/ 2313718 w 2677922"/>
                  <a:gd name="connsiteY164" fmla="*/ 733460 h 2672762"/>
                  <a:gd name="connsiteX165" fmla="*/ 2349320 w 2677922"/>
                  <a:gd name="connsiteY165" fmla="*/ 795377 h 2672762"/>
                  <a:gd name="connsiteX166" fmla="*/ 2394726 w 2677922"/>
                  <a:gd name="connsiteY166" fmla="*/ 810341 h 2672762"/>
                  <a:gd name="connsiteX167" fmla="*/ 2526816 w 2677922"/>
                  <a:gd name="connsiteY167" fmla="*/ 780414 h 2672762"/>
                  <a:gd name="connsiteX168" fmla="*/ 2575834 w 2677922"/>
                  <a:gd name="connsiteY168" fmla="*/ 803117 h 2672762"/>
                  <a:gd name="connsiteX169" fmla="*/ 2591313 w 2677922"/>
                  <a:gd name="connsiteY169" fmla="*/ 838719 h 2672762"/>
                  <a:gd name="connsiteX170" fmla="*/ 2570158 w 2677922"/>
                  <a:gd name="connsiteY170" fmla="*/ 896509 h 2672762"/>
                  <a:gd name="connsiteX171" fmla="*/ 2461287 w 2677922"/>
                  <a:gd name="connsiteY171" fmla="*/ 964102 h 2672762"/>
                  <a:gd name="connsiteX172" fmla="*/ 2438068 w 2677922"/>
                  <a:gd name="connsiteY172" fmla="*/ 1014668 h 2672762"/>
                  <a:gd name="connsiteX173" fmla="*/ 2454063 w 2677922"/>
                  <a:gd name="connsiteY173" fmla="*/ 1073489 h 2672762"/>
                  <a:gd name="connsiteX174" fmla="*/ 2492762 w 2677922"/>
                  <a:gd name="connsiteY174" fmla="*/ 1100836 h 2672762"/>
                  <a:gd name="connsiteX175" fmla="*/ 2628464 w 2677922"/>
                  <a:gd name="connsiteY175" fmla="*/ 1105996 h 2672762"/>
                  <a:gd name="connsiteX176" fmla="*/ 2672322 w 2677922"/>
                  <a:gd name="connsiteY176" fmla="*/ 1140566 h 2672762"/>
                  <a:gd name="connsiteX177" fmla="*/ 2677998 w 2677922"/>
                  <a:gd name="connsiteY177" fmla="*/ 1182360 h 2672762"/>
                  <a:gd name="connsiteX178" fmla="*/ 2644459 w 2677922"/>
                  <a:gd name="connsiteY178" fmla="*/ 1229830 h 2672762"/>
                  <a:gd name="connsiteX179" fmla="*/ 2522172 w 2677922"/>
                  <a:gd name="connsiteY179" fmla="*/ 1267497 h 2672762"/>
                  <a:gd name="connsiteX180" fmla="*/ 2483990 w 2677922"/>
                  <a:gd name="connsiteY180" fmla="*/ 1315998 h 2672762"/>
                  <a:gd name="connsiteX181" fmla="*/ 2486570 w 2677922"/>
                  <a:gd name="connsiteY181" fmla="*/ 1379980 h 2672762"/>
                  <a:gd name="connsiteX182" fmla="*/ 2512885 w 2677922"/>
                  <a:gd name="connsiteY182" fmla="*/ 1407842 h 2672762"/>
                  <a:gd name="connsiteX183" fmla="*/ 2641363 w 2677922"/>
                  <a:gd name="connsiteY183" fmla="*/ 1447057 h 2672762"/>
                  <a:gd name="connsiteX184" fmla="*/ 2677998 w 2677922"/>
                  <a:gd name="connsiteY184" fmla="*/ 1498138 h 2672762"/>
                  <a:gd name="connsiteX185" fmla="*/ 2677998 w 2677922"/>
                  <a:gd name="connsiteY185" fmla="*/ 1507426 h 2672762"/>
                  <a:gd name="connsiteX186" fmla="*/ 2611952 w 2677922"/>
                  <a:gd name="connsiteY186" fmla="*/ 1572955 h 2672762"/>
                  <a:gd name="connsiteX187" fmla="*/ 2490182 w 2677922"/>
                  <a:gd name="connsiteY187" fmla="*/ 1576567 h 2672762"/>
                  <a:gd name="connsiteX188" fmla="*/ 2457675 w 2677922"/>
                  <a:gd name="connsiteY188" fmla="*/ 1596690 h 2672762"/>
                  <a:gd name="connsiteX189" fmla="*/ 2437036 w 2677922"/>
                  <a:gd name="connsiteY189" fmla="*/ 1673055 h 2672762"/>
                  <a:gd name="connsiteX190" fmla="*/ 2457159 w 2677922"/>
                  <a:gd name="connsiteY190" fmla="*/ 1710205 h 2672762"/>
                  <a:gd name="connsiteX191" fmla="*/ 2564483 w 2677922"/>
                  <a:gd name="connsiteY191" fmla="*/ 1777282 h 2672762"/>
                  <a:gd name="connsiteX192" fmla="*/ 2588733 w 2677922"/>
                  <a:gd name="connsiteY192" fmla="*/ 1845907 h 2672762"/>
                  <a:gd name="connsiteX193" fmla="*/ 2571706 w 2677922"/>
                  <a:gd name="connsiteY193" fmla="*/ 1880994 h 2672762"/>
                  <a:gd name="connsiteX194" fmla="*/ 2538684 w 2677922"/>
                  <a:gd name="connsiteY194" fmla="*/ 1897505 h 2672762"/>
                  <a:gd name="connsiteX195" fmla="*/ 1338521 w 2677922"/>
                  <a:gd name="connsiteY195" fmla="*/ 2312867 h 2672762"/>
                  <a:gd name="connsiteX196" fmla="*/ 2316814 w 2677922"/>
                  <a:gd name="connsiteY196" fmla="*/ 1335605 h 2672762"/>
                  <a:gd name="connsiteX197" fmla="*/ 1340068 w 2677922"/>
                  <a:gd name="connsiteY197" fmla="*/ 359376 h 2672762"/>
                  <a:gd name="connsiteX198" fmla="*/ 361775 w 2677922"/>
                  <a:gd name="connsiteY198" fmla="*/ 1331994 h 2672762"/>
                  <a:gd name="connsiteX199" fmla="*/ 1338521 w 2677922"/>
                  <a:gd name="connsiteY199" fmla="*/ 2312867 h 267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2677922" h="2672762">
                    <a:moveTo>
                      <a:pt x="2538684" y="1897505"/>
                    </a:moveTo>
                    <a:cubicBezTo>
                      <a:pt x="2511337" y="1891313"/>
                      <a:pt x="2483990" y="1885121"/>
                      <a:pt x="2456643" y="1879446"/>
                    </a:cubicBezTo>
                    <a:cubicBezTo>
                      <a:pt x="2434456" y="1874286"/>
                      <a:pt x="2411753" y="1869642"/>
                      <a:pt x="2389566" y="1863966"/>
                    </a:cubicBezTo>
                    <a:cubicBezTo>
                      <a:pt x="2375119" y="1860354"/>
                      <a:pt x="2363767" y="1864482"/>
                      <a:pt x="2354479" y="1874802"/>
                    </a:cubicBezTo>
                    <a:cubicBezTo>
                      <a:pt x="2335389" y="1896989"/>
                      <a:pt x="2320425" y="1922272"/>
                      <a:pt x="2312170" y="1950651"/>
                    </a:cubicBezTo>
                    <a:cubicBezTo>
                      <a:pt x="2308042" y="1964066"/>
                      <a:pt x="2314234" y="1973869"/>
                      <a:pt x="2322489" y="1983157"/>
                    </a:cubicBezTo>
                    <a:cubicBezTo>
                      <a:pt x="2352416" y="2015664"/>
                      <a:pt x="2382858" y="2048170"/>
                      <a:pt x="2412785" y="2080161"/>
                    </a:cubicBezTo>
                    <a:cubicBezTo>
                      <a:pt x="2435488" y="2104412"/>
                      <a:pt x="2436520" y="2118859"/>
                      <a:pt x="2418461" y="2146722"/>
                    </a:cubicBezTo>
                    <a:cubicBezTo>
                      <a:pt x="2417429" y="2148270"/>
                      <a:pt x="2416397" y="2150334"/>
                      <a:pt x="2414849" y="2151882"/>
                    </a:cubicBezTo>
                    <a:cubicBezTo>
                      <a:pt x="2380795" y="2197804"/>
                      <a:pt x="2365831" y="2198320"/>
                      <a:pt x="2324037" y="2174585"/>
                    </a:cubicBezTo>
                    <a:cubicBezTo>
                      <a:pt x="2289982" y="2154978"/>
                      <a:pt x="2253864" y="2137434"/>
                      <a:pt x="2219294" y="2118859"/>
                    </a:cubicBezTo>
                    <a:cubicBezTo>
                      <a:pt x="2204846" y="2111120"/>
                      <a:pt x="2191431" y="2111120"/>
                      <a:pt x="2178531" y="2120407"/>
                    </a:cubicBezTo>
                    <a:cubicBezTo>
                      <a:pt x="2157892" y="2134855"/>
                      <a:pt x="2140349" y="2152398"/>
                      <a:pt x="2125386" y="2172521"/>
                    </a:cubicBezTo>
                    <a:cubicBezTo>
                      <a:pt x="2114550" y="2186968"/>
                      <a:pt x="2114034" y="2201416"/>
                      <a:pt x="2122806" y="2217411"/>
                    </a:cubicBezTo>
                    <a:cubicBezTo>
                      <a:pt x="2143961" y="2256109"/>
                      <a:pt x="2164600" y="2295323"/>
                      <a:pt x="2184723" y="2334538"/>
                    </a:cubicBezTo>
                    <a:cubicBezTo>
                      <a:pt x="2198655" y="2361885"/>
                      <a:pt x="2196591" y="2374268"/>
                      <a:pt x="2174404" y="2395423"/>
                    </a:cubicBezTo>
                    <a:cubicBezTo>
                      <a:pt x="2170792" y="2398519"/>
                      <a:pt x="2167696" y="2402131"/>
                      <a:pt x="2164084" y="2404711"/>
                    </a:cubicBezTo>
                    <a:cubicBezTo>
                      <a:pt x="2131062" y="2428962"/>
                      <a:pt x="2114034" y="2440829"/>
                      <a:pt x="2075336" y="2401615"/>
                    </a:cubicBezTo>
                    <a:cubicBezTo>
                      <a:pt x="2047473" y="2373236"/>
                      <a:pt x="2017547" y="2347953"/>
                      <a:pt x="1988652" y="2320606"/>
                    </a:cubicBezTo>
                    <a:cubicBezTo>
                      <a:pt x="1975236" y="2307707"/>
                      <a:pt x="1960789" y="2305127"/>
                      <a:pt x="1944277" y="2311835"/>
                    </a:cubicBezTo>
                    <a:cubicBezTo>
                      <a:pt x="1922607" y="2320606"/>
                      <a:pt x="1901968" y="2331958"/>
                      <a:pt x="1883392" y="2346405"/>
                    </a:cubicBezTo>
                    <a:cubicBezTo>
                      <a:pt x="1867913" y="2358273"/>
                      <a:pt x="1863785" y="2373236"/>
                      <a:pt x="1868429" y="2391811"/>
                    </a:cubicBezTo>
                    <a:cubicBezTo>
                      <a:pt x="1879264" y="2436701"/>
                      <a:pt x="1889584" y="2482107"/>
                      <a:pt x="1899388" y="2526997"/>
                    </a:cubicBezTo>
                    <a:cubicBezTo>
                      <a:pt x="1903516" y="2546604"/>
                      <a:pt x="1896808" y="2561568"/>
                      <a:pt x="1879264" y="2571887"/>
                    </a:cubicBezTo>
                    <a:cubicBezTo>
                      <a:pt x="1867397" y="2579111"/>
                      <a:pt x="1854498" y="2584787"/>
                      <a:pt x="1841082" y="2588915"/>
                    </a:cubicBezTo>
                    <a:cubicBezTo>
                      <a:pt x="1813736" y="2597686"/>
                      <a:pt x="1798256" y="2592526"/>
                      <a:pt x="1782777" y="2568276"/>
                    </a:cubicBezTo>
                    <a:cubicBezTo>
                      <a:pt x="1760074" y="2532157"/>
                      <a:pt x="1736855" y="2496555"/>
                      <a:pt x="1715184" y="2459404"/>
                    </a:cubicBezTo>
                    <a:cubicBezTo>
                      <a:pt x="1703316" y="2439281"/>
                      <a:pt x="1687837" y="2431542"/>
                      <a:pt x="1664618" y="2435669"/>
                    </a:cubicBezTo>
                    <a:cubicBezTo>
                      <a:pt x="1646043" y="2439281"/>
                      <a:pt x="1627984" y="2443925"/>
                      <a:pt x="1610440" y="2450117"/>
                    </a:cubicBezTo>
                    <a:cubicBezTo>
                      <a:pt x="1586190" y="2458888"/>
                      <a:pt x="1578450" y="2469208"/>
                      <a:pt x="1577418" y="2495007"/>
                    </a:cubicBezTo>
                    <a:cubicBezTo>
                      <a:pt x="1575870" y="2535769"/>
                      <a:pt x="1574838" y="2576015"/>
                      <a:pt x="1573806" y="2616777"/>
                    </a:cubicBezTo>
                    <a:cubicBezTo>
                      <a:pt x="1572774" y="2653928"/>
                      <a:pt x="1563487" y="2665795"/>
                      <a:pt x="1526852" y="2672503"/>
                    </a:cubicBezTo>
                    <a:cubicBezTo>
                      <a:pt x="1517049" y="2674567"/>
                      <a:pt x="1507245" y="2675599"/>
                      <a:pt x="1497441" y="2676115"/>
                    </a:cubicBezTo>
                    <a:cubicBezTo>
                      <a:pt x="1473191" y="2677663"/>
                      <a:pt x="1457711" y="2667859"/>
                      <a:pt x="1449972" y="2644124"/>
                    </a:cubicBezTo>
                    <a:cubicBezTo>
                      <a:pt x="1436040" y="2600782"/>
                      <a:pt x="1422624" y="2557956"/>
                      <a:pt x="1410241" y="2514614"/>
                    </a:cubicBezTo>
                    <a:cubicBezTo>
                      <a:pt x="1404565" y="2495007"/>
                      <a:pt x="1392698" y="2485719"/>
                      <a:pt x="1373091" y="2482623"/>
                    </a:cubicBezTo>
                    <a:cubicBezTo>
                      <a:pt x="1350388" y="2479527"/>
                      <a:pt x="1327685" y="2479527"/>
                      <a:pt x="1304982" y="2483139"/>
                    </a:cubicBezTo>
                    <a:cubicBezTo>
                      <a:pt x="1287955" y="2485719"/>
                      <a:pt x="1277119" y="2494491"/>
                      <a:pt x="1271959" y="2511518"/>
                    </a:cubicBezTo>
                    <a:cubicBezTo>
                      <a:pt x="1260092" y="2552280"/>
                      <a:pt x="1247192" y="2593042"/>
                      <a:pt x="1234293" y="2633805"/>
                    </a:cubicBezTo>
                    <a:cubicBezTo>
                      <a:pt x="1222941" y="2670439"/>
                      <a:pt x="1208494" y="2679727"/>
                      <a:pt x="1170828" y="2674567"/>
                    </a:cubicBezTo>
                    <a:cubicBezTo>
                      <a:pt x="1114070" y="2666827"/>
                      <a:pt x="1107362" y="2659087"/>
                      <a:pt x="1106847" y="2602330"/>
                    </a:cubicBezTo>
                    <a:cubicBezTo>
                      <a:pt x="1106331" y="2565180"/>
                      <a:pt x="1104783" y="2528545"/>
                      <a:pt x="1103751" y="2491395"/>
                    </a:cubicBezTo>
                    <a:cubicBezTo>
                      <a:pt x="1103234" y="2474368"/>
                      <a:pt x="1096527" y="2460952"/>
                      <a:pt x="1080532" y="2454244"/>
                    </a:cubicBezTo>
                    <a:cubicBezTo>
                      <a:pt x="1056281" y="2443925"/>
                      <a:pt x="1031514" y="2436701"/>
                      <a:pt x="1005199" y="2435153"/>
                    </a:cubicBezTo>
                    <a:cubicBezTo>
                      <a:pt x="989203" y="2434121"/>
                      <a:pt x="977852" y="2440313"/>
                      <a:pt x="969080" y="2454244"/>
                    </a:cubicBezTo>
                    <a:cubicBezTo>
                      <a:pt x="946894" y="2491395"/>
                      <a:pt x="923159" y="2527513"/>
                      <a:pt x="900456" y="2564148"/>
                    </a:cubicBezTo>
                    <a:cubicBezTo>
                      <a:pt x="882396" y="2593042"/>
                      <a:pt x="868465" y="2598202"/>
                      <a:pt x="836474" y="2587367"/>
                    </a:cubicBezTo>
                    <a:cubicBezTo>
                      <a:pt x="834926" y="2586851"/>
                      <a:pt x="833379" y="2586335"/>
                      <a:pt x="831830" y="2585819"/>
                    </a:cubicBezTo>
                    <a:cubicBezTo>
                      <a:pt x="782297" y="2565696"/>
                      <a:pt x="772493" y="2554344"/>
                      <a:pt x="785392" y="2504810"/>
                    </a:cubicBezTo>
                    <a:cubicBezTo>
                      <a:pt x="795196" y="2467144"/>
                      <a:pt x="802420" y="2428962"/>
                      <a:pt x="811707" y="2390779"/>
                    </a:cubicBezTo>
                    <a:cubicBezTo>
                      <a:pt x="816351" y="2371172"/>
                      <a:pt x="811191" y="2356209"/>
                      <a:pt x="794680" y="2344341"/>
                    </a:cubicBezTo>
                    <a:cubicBezTo>
                      <a:pt x="777137" y="2331958"/>
                      <a:pt x="759078" y="2321122"/>
                      <a:pt x="739470" y="2312351"/>
                    </a:cubicBezTo>
                    <a:cubicBezTo>
                      <a:pt x="720895" y="2304095"/>
                      <a:pt x="704900" y="2307191"/>
                      <a:pt x="689421" y="2321638"/>
                    </a:cubicBezTo>
                    <a:cubicBezTo>
                      <a:pt x="658462" y="2351049"/>
                      <a:pt x="626988" y="2379944"/>
                      <a:pt x="596029" y="2408838"/>
                    </a:cubicBezTo>
                    <a:cubicBezTo>
                      <a:pt x="572810" y="2431026"/>
                      <a:pt x="557847" y="2432057"/>
                      <a:pt x="530500" y="2415030"/>
                    </a:cubicBezTo>
                    <a:cubicBezTo>
                      <a:pt x="527404" y="2412966"/>
                      <a:pt x="524308" y="2410902"/>
                      <a:pt x="521212" y="2408838"/>
                    </a:cubicBezTo>
                    <a:cubicBezTo>
                      <a:pt x="481482" y="2380460"/>
                      <a:pt x="477870" y="2365496"/>
                      <a:pt x="500573" y="2322670"/>
                    </a:cubicBezTo>
                    <a:cubicBezTo>
                      <a:pt x="519148" y="2287584"/>
                      <a:pt x="537207" y="2252497"/>
                      <a:pt x="556298" y="2217927"/>
                    </a:cubicBezTo>
                    <a:cubicBezTo>
                      <a:pt x="566102" y="2199868"/>
                      <a:pt x="564555" y="2184388"/>
                      <a:pt x="552171" y="2168909"/>
                    </a:cubicBezTo>
                    <a:cubicBezTo>
                      <a:pt x="538756" y="2151882"/>
                      <a:pt x="523276" y="2136402"/>
                      <a:pt x="505733" y="2122987"/>
                    </a:cubicBezTo>
                    <a:cubicBezTo>
                      <a:pt x="490254" y="2111120"/>
                      <a:pt x="474774" y="2110088"/>
                      <a:pt x="457747" y="2119375"/>
                    </a:cubicBezTo>
                    <a:cubicBezTo>
                      <a:pt x="419564" y="2140014"/>
                      <a:pt x="380866" y="2160653"/>
                      <a:pt x="341652" y="2180777"/>
                    </a:cubicBezTo>
                    <a:cubicBezTo>
                      <a:pt x="314305" y="2195224"/>
                      <a:pt x="298310" y="2191612"/>
                      <a:pt x="278187" y="2168909"/>
                    </a:cubicBezTo>
                    <a:cubicBezTo>
                      <a:pt x="276639" y="2167361"/>
                      <a:pt x="275607" y="2165813"/>
                      <a:pt x="274059" y="2164265"/>
                    </a:cubicBezTo>
                    <a:cubicBezTo>
                      <a:pt x="238456" y="2122987"/>
                      <a:pt x="238972" y="2108540"/>
                      <a:pt x="276639" y="2069325"/>
                    </a:cubicBezTo>
                    <a:cubicBezTo>
                      <a:pt x="302954" y="2041463"/>
                      <a:pt x="327721" y="2013084"/>
                      <a:pt x="354551" y="1986253"/>
                    </a:cubicBezTo>
                    <a:cubicBezTo>
                      <a:pt x="367967" y="1972322"/>
                      <a:pt x="370547" y="1957874"/>
                      <a:pt x="363839" y="1940847"/>
                    </a:cubicBezTo>
                    <a:cubicBezTo>
                      <a:pt x="355067" y="1918660"/>
                      <a:pt x="342684" y="1898021"/>
                      <a:pt x="328237" y="1878930"/>
                    </a:cubicBezTo>
                    <a:cubicBezTo>
                      <a:pt x="316369" y="1863450"/>
                      <a:pt x="300374" y="1861902"/>
                      <a:pt x="283347" y="1866030"/>
                    </a:cubicBezTo>
                    <a:cubicBezTo>
                      <a:pt x="245680" y="1874802"/>
                      <a:pt x="208530" y="1883573"/>
                      <a:pt x="170864" y="1891829"/>
                    </a:cubicBezTo>
                    <a:cubicBezTo>
                      <a:pt x="165704" y="1892861"/>
                      <a:pt x="160544" y="1894409"/>
                      <a:pt x="155900" y="1895441"/>
                    </a:cubicBezTo>
                    <a:cubicBezTo>
                      <a:pt x="127521" y="1900601"/>
                      <a:pt x="113074" y="1893893"/>
                      <a:pt x="100175" y="1868094"/>
                    </a:cubicBezTo>
                    <a:cubicBezTo>
                      <a:pt x="95531" y="1858291"/>
                      <a:pt x="90887" y="1848487"/>
                      <a:pt x="87275" y="1838168"/>
                    </a:cubicBezTo>
                    <a:cubicBezTo>
                      <a:pt x="77988" y="1810821"/>
                      <a:pt x="83147" y="1795341"/>
                      <a:pt x="107915" y="1779862"/>
                    </a:cubicBezTo>
                    <a:cubicBezTo>
                      <a:pt x="143001" y="1757675"/>
                      <a:pt x="178603" y="1735488"/>
                      <a:pt x="213690" y="1713817"/>
                    </a:cubicBezTo>
                    <a:cubicBezTo>
                      <a:pt x="241552" y="1696274"/>
                      <a:pt x="245680" y="1686470"/>
                      <a:pt x="238972" y="1654480"/>
                    </a:cubicBezTo>
                    <a:cubicBezTo>
                      <a:pt x="234845" y="1636420"/>
                      <a:pt x="230201" y="1617845"/>
                      <a:pt x="222977" y="1600818"/>
                    </a:cubicBezTo>
                    <a:cubicBezTo>
                      <a:pt x="215753" y="1583791"/>
                      <a:pt x="203370" y="1575535"/>
                      <a:pt x="184279" y="1575019"/>
                    </a:cubicBezTo>
                    <a:cubicBezTo>
                      <a:pt x="142485" y="1574503"/>
                      <a:pt x="101207" y="1572955"/>
                      <a:pt x="59413" y="1571407"/>
                    </a:cubicBezTo>
                    <a:cubicBezTo>
                      <a:pt x="21746" y="1570375"/>
                      <a:pt x="10395" y="1560572"/>
                      <a:pt x="3687" y="1524453"/>
                    </a:cubicBezTo>
                    <a:cubicBezTo>
                      <a:pt x="3171" y="1520841"/>
                      <a:pt x="2139" y="1517230"/>
                      <a:pt x="1623" y="1513618"/>
                    </a:cubicBezTo>
                    <a:cubicBezTo>
                      <a:pt x="-4053" y="1467696"/>
                      <a:pt x="3687" y="1455828"/>
                      <a:pt x="48577" y="1442413"/>
                    </a:cubicBezTo>
                    <a:cubicBezTo>
                      <a:pt x="85727" y="1431061"/>
                      <a:pt x="122877" y="1418678"/>
                      <a:pt x="160544" y="1408358"/>
                    </a:cubicBezTo>
                    <a:cubicBezTo>
                      <a:pt x="181183" y="1402683"/>
                      <a:pt x="192018" y="1390815"/>
                      <a:pt x="194083" y="1370692"/>
                    </a:cubicBezTo>
                    <a:cubicBezTo>
                      <a:pt x="196147" y="1346957"/>
                      <a:pt x="197178" y="1322706"/>
                      <a:pt x="192534" y="1298971"/>
                    </a:cubicBezTo>
                    <a:cubicBezTo>
                      <a:pt x="189954" y="1283492"/>
                      <a:pt x="181183" y="1274204"/>
                      <a:pt x="166220" y="1269560"/>
                    </a:cubicBezTo>
                    <a:cubicBezTo>
                      <a:pt x="126490" y="1257693"/>
                      <a:pt x="86759" y="1245310"/>
                      <a:pt x="47029" y="1232926"/>
                    </a:cubicBezTo>
                    <a:cubicBezTo>
                      <a:pt x="3687" y="1219511"/>
                      <a:pt x="-957" y="1212287"/>
                      <a:pt x="1623" y="1166881"/>
                    </a:cubicBezTo>
                    <a:cubicBezTo>
                      <a:pt x="2139" y="1157593"/>
                      <a:pt x="4203" y="1148306"/>
                      <a:pt x="6267" y="1139534"/>
                    </a:cubicBezTo>
                    <a:cubicBezTo>
                      <a:pt x="12459" y="1116831"/>
                      <a:pt x="25358" y="1106512"/>
                      <a:pt x="49093" y="1105480"/>
                    </a:cubicBezTo>
                    <a:cubicBezTo>
                      <a:pt x="87791" y="1103932"/>
                      <a:pt x="125974" y="1102900"/>
                      <a:pt x="164672" y="1101868"/>
                    </a:cubicBezTo>
                    <a:cubicBezTo>
                      <a:pt x="170348" y="1101868"/>
                      <a:pt x="176023" y="1101352"/>
                      <a:pt x="181699" y="1101352"/>
                    </a:cubicBezTo>
                    <a:cubicBezTo>
                      <a:pt x="207498" y="1102384"/>
                      <a:pt x="220913" y="1087936"/>
                      <a:pt x="227621" y="1065233"/>
                    </a:cubicBezTo>
                    <a:cubicBezTo>
                      <a:pt x="232781" y="1048206"/>
                      <a:pt x="237425" y="1031179"/>
                      <a:pt x="241036" y="1014152"/>
                    </a:cubicBezTo>
                    <a:cubicBezTo>
                      <a:pt x="245680" y="990417"/>
                      <a:pt x="240005" y="979065"/>
                      <a:pt x="219366" y="965650"/>
                    </a:cubicBezTo>
                    <a:cubicBezTo>
                      <a:pt x="184279" y="943463"/>
                      <a:pt x="148676" y="921276"/>
                      <a:pt x="113590" y="899605"/>
                    </a:cubicBezTo>
                    <a:cubicBezTo>
                      <a:pt x="82116" y="879997"/>
                      <a:pt x="77472" y="867614"/>
                      <a:pt x="89855" y="832012"/>
                    </a:cubicBezTo>
                    <a:cubicBezTo>
                      <a:pt x="93467" y="820660"/>
                      <a:pt x="98111" y="809309"/>
                      <a:pt x="104818" y="799505"/>
                    </a:cubicBezTo>
                    <a:cubicBezTo>
                      <a:pt x="115654" y="782994"/>
                      <a:pt x="130617" y="774738"/>
                      <a:pt x="151256" y="779898"/>
                    </a:cubicBezTo>
                    <a:cubicBezTo>
                      <a:pt x="195114" y="790217"/>
                      <a:pt x="239489" y="799505"/>
                      <a:pt x="283347" y="810341"/>
                    </a:cubicBezTo>
                    <a:cubicBezTo>
                      <a:pt x="303469" y="815500"/>
                      <a:pt x="318949" y="810857"/>
                      <a:pt x="331332" y="794345"/>
                    </a:cubicBezTo>
                    <a:cubicBezTo>
                      <a:pt x="344232" y="776802"/>
                      <a:pt x="355584" y="757711"/>
                      <a:pt x="363839" y="737588"/>
                    </a:cubicBezTo>
                    <a:cubicBezTo>
                      <a:pt x="371063" y="719529"/>
                      <a:pt x="368999" y="704049"/>
                      <a:pt x="354551" y="689086"/>
                    </a:cubicBezTo>
                    <a:cubicBezTo>
                      <a:pt x="324625" y="658643"/>
                      <a:pt x="296246" y="627169"/>
                      <a:pt x="266835" y="595694"/>
                    </a:cubicBezTo>
                    <a:cubicBezTo>
                      <a:pt x="244132" y="570927"/>
                      <a:pt x="243100" y="556996"/>
                      <a:pt x="261675" y="529133"/>
                    </a:cubicBezTo>
                    <a:cubicBezTo>
                      <a:pt x="264771" y="525005"/>
                      <a:pt x="267351" y="520361"/>
                      <a:pt x="270447" y="516233"/>
                    </a:cubicBezTo>
                    <a:cubicBezTo>
                      <a:pt x="296762" y="481663"/>
                      <a:pt x="311209" y="478567"/>
                      <a:pt x="349907" y="498690"/>
                    </a:cubicBezTo>
                    <a:cubicBezTo>
                      <a:pt x="386026" y="517781"/>
                      <a:pt x="422144" y="536357"/>
                      <a:pt x="457231" y="555964"/>
                    </a:cubicBezTo>
                    <a:cubicBezTo>
                      <a:pt x="475806" y="566283"/>
                      <a:pt x="492318" y="564219"/>
                      <a:pt x="507797" y="551320"/>
                    </a:cubicBezTo>
                    <a:cubicBezTo>
                      <a:pt x="523276" y="538421"/>
                      <a:pt x="537723" y="523973"/>
                      <a:pt x="551139" y="508494"/>
                    </a:cubicBezTo>
                    <a:cubicBezTo>
                      <a:pt x="564555" y="492499"/>
                      <a:pt x="567650" y="476503"/>
                      <a:pt x="556815" y="456896"/>
                    </a:cubicBezTo>
                    <a:cubicBezTo>
                      <a:pt x="535143" y="418198"/>
                      <a:pt x="515020" y="378983"/>
                      <a:pt x="494381" y="339769"/>
                    </a:cubicBezTo>
                    <a:cubicBezTo>
                      <a:pt x="480966" y="313970"/>
                      <a:pt x="484062" y="300039"/>
                      <a:pt x="505217" y="280432"/>
                    </a:cubicBezTo>
                    <a:cubicBezTo>
                      <a:pt x="515020" y="271144"/>
                      <a:pt x="525856" y="263405"/>
                      <a:pt x="537723" y="256181"/>
                    </a:cubicBezTo>
                    <a:cubicBezTo>
                      <a:pt x="558362" y="244313"/>
                      <a:pt x="572810" y="245861"/>
                      <a:pt x="590353" y="261857"/>
                    </a:cubicBezTo>
                    <a:cubicBezTo>
                      <a:pt x="620280" y="289203"/>
                      <a:pt x="650207" y="317066"/>
                      <a:pt x="679617" y="344929"/>
                    </a:cubicBezTo>
                    <a:cubicBezTo>
                      <a:pt x="710576" y="374340"/>
                      <a:pt x="717284" y="375372"/>
                      <a:pt x="754950" y="355765"/>
                    </a:cubicBezTo>
                    <a:cubicBezTo>
                      <a:pt x="769913" y="348025"/>
                      <a:pt x="783845" y="339769"/>
                      <a:pt x="797260" y="329450"/>
                    </a:cubicBezTo>
                    <a:cubicBezTo>
                      <a:pt x="811707" y="317582"/>
                      <a:pt x="816351" y="303651"/>
                      <a:pt x="811707" y="285076"/>
                    </a:cubicBezTo>
                    <a:cubicBezTo>
                      <a:pt x="800872" y="242249"/>
                      <a:pt x="791585" y="198907"/>
                      <a:pt x="781781" y="156081"/>
                    </a:cubicBezTo>
                    <a:cubicBezTo>
                      <a:pt x="775589" y="128218"/>
                      <a:pt x="782297" y="114287"/>
                      <a:pt x="807064" y="100872"/>
                    </a:cubicBezTo>
                    <a:cubicBezTo>
                      <a:pt x="818415" y="95196"/>
                      <a:pt x="829766" y="90552"/>
                      <a:pt x="841634" y="86424"/>
                    </a:cubicBezTo>
                    <a:cubicBezTo>
                      <a:pt x="866917" y="78685"/>
                      <a:pt x="881364" y="83328"/>
                      <a:pt x="896328" y="106031"/>
                    </a:cubicBezTo>
                    <a:cubicBezTo>
                      <a:pt x="920062" y="142666"/>
                      <a:pt x="943798" y="179300"/>
                      <a:pt x="965469" y="217483"/>
                    </a:cubicBezTo>
                    <a:cubicBezTo>
                      <a:pt x="976820" y="237090"/>
                      <a:pt x="992299" y="243797"/>
                      <a:pt x="1013455" y="240702"/>
                    </a:cubicBezTo>
                    <a:cubicBezTo>
                      <a:pt x="1035641" y="237090"/>
                      <a:pt x="1057313" y="231414"/>
                      <a:pt x="1077952" y="222642"/>
                    </a:cubicBezTo>
                    <a:cubicBezTo>
                      <a:pt x="1092915" y="215935"/>
                      <a:pt x="1101171" y="205615"/>
                      <a:pt x="1101687" y="188072"/>
                    </a:cubicBezTo>
                    <a:cubicBezTo>
                      <a:pt x="1102719" y="143182"/>
                      <a:pt x="1105298" y="98808"/>
                      <a:pt x="1106847" y="53918"/>
                    </a:cubicBezTo>
                    <a:cubicBezTo>
                      <a:pt x="1107878" y="25023"/>
                      <a:pt x="1117166" y="12640"/>
                      <a:pt x="1145029" y="4900"/>
                    </a:cubicBezTo>
                    <a:cubicBezTo>
                      <a:pt x="1149672" y="3868"/>
                      <a:pt x="1154316" y="2320"/>
                      <a:pt x="1158960" y="1804"/>
                    </a:cubicBezTo>
                    <a:cubicBezTo>
                      <a:pt x="1210042" y="-3872"/>
                      <a:pt x="1222426" y="1804"/>
                      <a:pt x="1235841" y="48758"/>
                    </a:cubicBezTo>
                    <a:cubicBezTo>
                      <a:pt x="1246676" y="86940"/>
                      <a:pt x="1259576" y="124091"/>
                      <a:pt x="1269895" y="162273"/>
                    </a:cubicBezTo>
                    <a:cubicBezTo>
                      <a:pt x="1275055" y="180332"/>
                      <a:pt x="1285890" y="190136"/>
                      <a:pt x="1303434" y="192716"/>
                    </a:cubicBezTo>
                    <a:cubicBezTo>
                      <a:pt x="1327685" y="195812"/>
                      <a:pt x="1352452" y="195812"/>
                      <a:pt x="1376702" y="192716"/>
                    </a:cubicBezTo>
                    <a:cubicBezTo>
                      <a:pt x="1393730" y="190652"/>
                      <a:pt x="1404049" y="180332"/>
                      <a:pt x="1409209" y="163305"/>
                    </a:cubicBezTo>
                    <a:cubicBezTo>
                      <a:pt x="1421593" y="121511"/>
                      <a:pt x="1434492" y="79717"/>
                      <a:pt x="1447392" y="37922"/>
                    </a:cubicBezTo>
                    <a:cubicBezTo>
                      <a:pt x="1457195" y="6964"/>
                      <a:pt x="1466998" y="-260"/>
                      <a:pt x="1499505" y="256"/>
                    </a:cubicBezTo>
                    <a:cubicBezTo>
                      <a:pt x="1504149" y="256"/>
                      <a:pt x="1508793" y="256"/>
                      <a:pt x="1513436" y="772"/>
                    </a:cubicBezTo>
                    <a:cubicBezTo>
                      <a:pt x="1559358" y="5416"/>
                      <a:pt x="1572258" y="19347"/>
                      <a:pt x="1573290" y="65269"/>
                    </a:cubicBezTo>
                    <a:cubicBezTo>
                      <a:pt x="1574322" y="105515"/>
                      <a:pt x="1575870" y="145246"/>
                      <a:pt x="1576902" y="185492"/>
                    </a:cubicBezTo>
                    <a:cubicBezTo>
                      <a:pt x="1577418" y="201487"/>
                      <a:pt x="1583093" y="213871"/>
                      <a:pt x="1598057" y="220578"/>
                    </a:cubicBezTo>
                    <a:cubicBezTo>
                      <a:pt x="1622308" y="231414"/>
                      <a:pt x="1647590" y="238638"/>
                      <a:pt x="1674422" y="240702"/>
                    </a:cubicBezTo>
                    <a:cubicBezTo>
                      <a:pt x="1690933" y="241733"/>
                      <a:pt x="1702285" y="235026"/>
                      <a:pt x="1710540" y="221610"/>
                    </a:cubicBezTo>
                    <a:cubicBezTo>
                      <a:pt x="1733243" y="184976"/>
                      <a:pt x="1756462" y="148342"/>
                      <a:pt x="1779165" y="111707"/>
                    </a:cubicBezTo>
                    <a:cubicBezTo>
                      <a:pt x="1798772" y="80749"/>
                      <a:pt x="1810640" y="76621"/>
                      <a:pt x="1845726" y="88488"/>
                    </a:cubicBezTo>
                    <a:cubicBezTo>
                      <a:pt x="1849854" y="90036"/>
                      <a:pt x="1853466" y="91068"/>
                      <a:pt x="1857594" y="92616"/>
                    </a:cubicBezTo>
                    <a:cubicBezTo>
                      <a:pt x="1898356" y="110159"/>
                      <a:pt x="1905063" y="123059"/>
                      <a:pt x="1895260" y="166401"/>
                    </a:cubicBezTo>
                    <a:cubicBezTo>
                      <a:pt x="1886488" y="205099"/>
                      <a:pt x="1877717" y="243281"/>
                      <a:pt x="1868429" y="281980"/>
                    </a:cubicBezTo>
                    <a:cubicBezTo>
                      <a:pt x="1863269" y="303135"/>
                      <a:pt x="1868429" y="319646"/>
                      <a:pt x="1887004" y="332030"/>
                    </a:cubicBezTo>
                    <a:cubicBezTo>
                      <a:pt x="1906096" y="344929"/>
                      <a:pt x="1925187" y="356796"/>
                      <a:pt x="1946857" y="365052"/>
                    </a:cubicBezTo>
                    <a:cubicBezTo>
                      <a:pt x="1962337" y="370728"/>
                      <a:pt x="1974720" y="367116"/>
                      <a:pt x="1986588" y="355765"/>
                    </a:cubicBezTo>
                    <a:cubicBezTo>
                      <a:pt x="2018062" y="325838"/>
                      <a:pt x="2049537" y="296943"/>
                      <a:pt x="2081528" y="267532"/>
                    </a:cubicBezTo>
                    <a:cubicBezTo>
                      <a:pt x="2107843" y="242765"/>
                      <a:pt x="2122290" y="241733"/>
                      <a:pt x="2151701" y="261857"/>
                    </a:cubicBezTo>
                    <a:cubicBezTo>
                      <a:pt x="2153248" y="262889"/>
                      <a:pt x="2154281" y="263405"/>
                      <a:pt x="2155312" y="264437"/>
                    </a:cubicBezTo>
                    <a:cubicBezTo>
                      <a:pt x="2205363" y="300555"/>
                      <a:pt x="2198139" y="316034"/>
                      <a:pt x="2177500" y="353701"/>
                    </a:cubicBezTo>
                    <a:cubicBezTo>
                      <a:pt x="2158925" y="387755"/>
                      <a:pt x="2141381" y="422842"/>
                      <a:pt x="2122290" y="456896"/>
                    </a:cubicBezTo>
                    <a:cubicBezTo>
                      <a:pt x="2112487" y="474955"/>
                      <a:pt x="2114550" y="490435"/>
                      <a:pt x="2126934" y="505914"/>
                    </a:cubicBezTo>
                    <a:cubicBezTo>
                      <a:pt x="2140865" y="522941"/>
                      <a:pt x="2156345" y="538421"/>
                      <a:pt x="2173372" y="551836"/>
                    </a:cubicBezTo>
                    <a:cubicBezTo>
                      <a:pt x="2187819" y="563187"/>
                      <a:pt x="2202783" y="564735"/>
                      <a:pt x="2219810" y="555964"/>
                    </a:cubicBezTo>
                    <a:cubicBezTo>
                      <a:pt x="2258508" y="534809"/>
                      <a:pt x="2297722" y="514170"/>
                      <a:pt x="2336937" y="494046"/>
                    </a:cubicBezTo>
                    <a:cubicBezTo>
                      <a:pt x="2364799" y="479599"/>
                      <a:pt x="2380795" y="482695"/>
                      <a:pt x="2400917" y="507462"/>
                    </a:cubicBezTo>
                    <a:cubicBezTo>
                      <a:pt x="2408141" y="515717"/>
                      <a:pt x="2414849" y="524489"/>
                      <a:pt x="2420525" y="533777"/>
                    </a:cubicBezTo>
                    <a:cubicBezTo>
                      <a:pt x="2434972" y="556480"/>
                      <a:pt x="2433424" y="571443"/>
                      <a:pt x="2415365" y="591566"/>
                    </a:cubicBezTo>
                    <a:cubicBezTo>
                      <a:pt x="2384406" y="625105"/>
                      <a:pt x="2353448" y="659159"/>
                      <a:pt x="2321973" y="692182"/>
                    </a:cubicBezTo>
                    <a:cubicBezTo>
                      <a:pt x="2310106" y="704565"/>
                      <a:pt x="2307526" y="717981"/>
                      <a:pt x="2313718" y="733460"/>
                    </a:cubicBezTo>
                    <a:cubicBezTo>
                      <a:pt x="2323005" y="755647"/>
                      <a:pt x="2334357" y="776286"/>
                      <a:pt x="2349320" y="795377"/>
                    </a:cubicBezTo>
                    <a:cubicBezTo>
                      <a:pt x="2361187" y="810857"/>
                      <a:pt x="2375635" y="814984"/>
                      <a:pt x="2394726" y="810341"/>
                    </a:cubicBezTo>
                    <a:cubicBezTo>
                      <a:pt x="2438584" y="799505"/>
                      <a:pt x="2482958" y="789701"/>
                      <a:pt x="2526816" y="780414"/>
                    </a:cubicBezTo>
                    <a:cubicBezTo>
                      <a:pt x="2550035" y="775254"/>
                      <a:pt x="2563967" y="781962"/>
                      <a:pt x="2575834" y="803117"/>
                    </a:cubicBezTo>
                    <a:cubicBezTo>
                      <a:pt x="2582026" y="814468"/>
                      <a:pt x="2587186" y="826336"/>
                      <a:pt x="2591313" y="838719"/>
                    </a:cubicBezTo>
                    <a:cubicBezTo>
                      <a:pt x="2600085" y="867098"/>
                      <a:pt x="2595441" y="880514"/>
                      <a:pt x="2570158" y="896509"/>
                    </a:cubicBezTo>
                    <a:cubicBezTo>
                      <a:pt x="2534040" y="919212"/>
                      <a:pt x="2498437" y="942947"/>
                      <a:pt x="2461287" y="964102"/>
                    </a:cubicBezTo>
                    <a:cubicBezTo>
                      <a:pt x="2440132" y="976485"/>
                      <a:pt x="2434456" y="992997"/>
                      <a:pt x="2438068" y="1014668"/>
                    </a:cubicBezTo>
                    <a:cubicBezTo>
                      <a:pt x="2441164" y="1034791"/>
                      <a:pt x="2446840" y="1054398"/>
                      <a:pt x="2454063" y="1073489"/>
                    </a:cubicBezTo>
                    <a:cubicBezTo>
                      <a:pt x="2460771" y="1091032"/>
                      <a:pt x="2472638" y="1100320"/>
                      <a:pt x="2492762" y="1100836"/>
                    </a:cubicBezTo>
                    <a:cubicBezTo>
                      <a:pt x="2538168" y="1101352"/>
                      <a:pt x="2583058" y="1104448"/>
                      <a:pt x="2628464" y="1105996"/>
                    </a:cubicBezTo>
                    <a:cubicBezTo>
                      <a:pt x="2653230" y="1107028"/>
                      <a:pt x="2665614" y="1116831"/>
                      <a:pt x="2672322" y="1140566"/>
                    </a:cubicBezTo>
                    <a:cubicBezTo>
                      <a:pt x="2676449" y="1153982"/>
                      <a:pt x="2677998" y="1167913"/>
                      <a:pt x="2677998" y="1182360"/>
                    </a:cubicBezTo>
                    <a:cubicBezTo>
                      <a:pt x="2677998" y="1210223"/>
                      <a:pt x="2670258" y="1221575"/>
                      <a:pt x="2644459" y="1229830"/>
                    </a:cubicBezTo>
                    <a:cubicBezTo>
                      <a:pt x="2603697" y="1242730"/>
                      <a:pt x="2562934" y="1255113"/>
                      <a:pt x="2522172" y="1267497"/>
                    </a:cubicBezTo>
                    <a:cubicBezTo>
                      <a:pt x="2492762" y="1276268"/>
                      <a:pt x="2485022" y="1285556"/>
                      <a:pt x="2483990" y="1315998"/>
                    </a:cubicBezTo>
                    <a:cubicBezTo>
                      <a:pt x="2483474" y="1337153"/>
                      <a:pt x="2481926" y="1358824"/>
                      <a:pt x="2486570" y="1379980"/>
                    </a:cubicBezTo>
                    <a:cubicBezTo>
                      <a:pt x="2489666" y="1394427"/>
                      <a:pt x="2498437" y="1403199"/>
                      <a:pt x="2512885" y="1407842"/>
                    </a:cubicBezTo>
                    <a:cubicBezTo>
                      <a:pt x="2555711" y="1420742"/>
                      <a:pt x="2598537" y="1433641"/>
                      <a:pt x="2641363" y="1447057"/>
                    </a:cubicBezTo>
                    <a:cubicBezTo>
                      <a:pt x="2671290" y="1456344"/>
                      <a:pt x="2678514" y="1466664"/>
                      <a:pt x="2677998" y="1498138"/>
                    </a:cubicBezTo>
                    <a:cubicBezTo>
                      <a:pt x="2677998" y="1501234"/>
                      <a:pt x="2677998" y="1504330"/>
                      <a:pt x="2677998" y="1507426"/>
                    </a:cubicBezTo>
                    <a:cubicBezTo>
                      <a:pt x="2675934" y="1555928"/>
                      <a:pt x="2660454" y="1571407"/>
                      <a:pt x="2611952" y="1572955"/>
                    </a:cubicBezTo>
                    <a:cubicBezTo>
                      <a:pt x="2571190" y="1573987"/>
                      <a:pt x="2530944" y="1576051"/>
                      <a:pt x="2490182" y="1576567"/>
                    </a:cubicBezTo>
                    <a:cubicBezTo>
                      <a:pt x="2474702" y="1577083"/>
                      <a:pt x="2463867" y="1583791"/>
                      <a:pt x="2457675" y="1596690"/>
                    </a:cubicBezTo>
                    <a:cubicBezTo>
                      <a:pt x="2446324" y="1620941"/>
                      <a:pt x="2439100" y="1646224"/>
                      <a:pt x="2437036" y="1673055"/>
                    </a:cubicBezTo>
                    <a:cubicBezTo>
                      <a:pt x="2435488" y="1690082"/>
                      <a:pt x="2442712" y="1701434"/>
                      <a:pt x="2457159" y="1710205"/>
                    </a:cubicBezTo>
                    <a:cubicBezTo>
                      <a:pt x="2493278" y="1732392"/>
                      <a:pt x="2528880" y="1754579"/>
                      <a:pt x="2564483" y="1777282"/>
                    </a:cubicBezTo>
                    <a:cubicBezTo>
                      <a:pt x="2596989" y="1797405"/>
                      <a:pt x="2601117" y="1809789"/>
                      <a:pt x="2588733" y="1845907"/>
                    </a:cubicBezTo>
                    <a:cubicBezTo>
                      <a:pt x="2584606" y="1858291"/>
                      <a:pt x="2578930" y="1870158"/>
                      <a:pt x="2571706" y="1880994"/>
                    </a:cubicBezTo>
                    <a:cubicBezTo>
                      <a:pt x="2564998" y="1890797"/>
                      <a:pt x="2554163" y="1897505"/>
                      <a:pt x="2538684" y="1897505"/>
                    </a:cubicBezTo>
                    <a:close/>
                    <a:moveTo>
                      <a:pt x="1338521" y="2312867"/>
                    </a:moveTo>
                    <a:cubicBezTo>
                      <a:pt x="1869461" y="2314931"/>
                      <a:pt x="2317329" y="1887701"/>
                      <a:pt x="2316814" y="1335605"/>
                    </a:cubicBezTo>
                    <a:cubicBezTo>
                      <a:pt x="2316298" y="792797"/>
                      <a:pt x="1880813" y="359892"/>
                      <a:pt x="1340068" y="359376"/>
                    </a:cubicBezTo>
                    <a:cubicBezTo>
                      <a:pt x="796228" y="358860"/>
                      <a:pt x="363839" y="794861"/>
                      <a:pt x="361775" y="1331994"/>
                    </a:cubicBezTo>
                    <a:cubicBezTo>
                      <a:pt x="359711" y="1882026"/>
                      <a:pt x="806032" y="2314415"/>
                      <a:pt x="1338521" y="231286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632652F-53FB-4ED5-8573-10D0B9DDDCEB}"/>
                  </a:ext>
                </a:extLst>
              </p:cNvPr>
              <p:cNvSpPr/>
              <p:nvPr/>
            </p:nvSpPr>
            <p:spPr>
              <a:xfrm>
                <a:off x="7628244" y="2084297"/>
                <a:ext cx="1757326" cy="1752551"/>
              </a:xfrm>
              <a:custGeom>
                <a:avLst/>
                <a:gdLst>
                  <a:gd name="connsiteX0" fmla="*/ 30 w 1898796"/>
                  <a:gd name="connsiteY0" fmla="*/ 947852 h 1893636"/>
                  <a:gd name="connsiteX1" fmla="*/ 950461 w 1898796"/>
                  <a:gd name="connsiteY1" fmla="*/ 2 h 1893636"/>
                  <a:gd name="connsiteX2" fmla="*/ 1898827 w 1898796"/>
                  <a:gd name="connsiteY2" fmla="*/ 950948 h 1893636"/>
                  <a:gd name="connsiteX3" fmla="*/ 946849 w 1898796"/>
                  <a:gd name="connsiteY3" fmla="*/ 1898283 h 1893636"/>
                  <a:gd name="connsiteX4" fmla="*/ 30 w 1898796"/>
                  <a:gd name="connsiteY4" fmla="*/ 947852 h 1893636"/>
                  <a:gd name="connsiteX5" fmla="*/ 1187811 w 1898796"/>
                  <a:gd name="connsiteY5" fmla="*/ 949916 h 1893636"/>
                  <a:gd name="connsiteX6" fmla="*/ 949429 w 1898796"/>
                  <a:gd name="connsiteY6" fmla="*/ 710503 h 1893636"/>
                  <a:gd name="connsiteX7" fmla="*/ 710532 w 1898796"/>
                  <a:gd name="connsiteY7" fmla="*/ 948368 h 1893636"/>
                  <a:gd name="connsiteX8" fmla="*/ 948397 w 1898796"/>
                  <a:gd name="connsiteY8" fmla="*/ 1188298 h 1893636"/>
                  <a:gd name="connsiteX9" fmla="*/ 1187811 w 1898796"/>
                  <a:gd name="connsiteY9" fmla="*/ 949916 h 189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8796" h="1893636">
                    <a:moveTo>
                      <a:pt x="30" y="947852"/>
                    </a:moveTo>
                    <a:cubicBezTo>
                      <a:pt x="-3065" y="428263"/>
                      <a:pt x="426228" y="-1030"/>
                      <a:pt x="950461" y="2"/>
                    </a:cubicBezTo>
                    <a:cubicBezTo>
                      <a:pt x="1472114" y="1034"/>
                      <a:pt x="1899859" y="427747"/>
                      <a:pt x="1898827" y="950948"/>
                    </a:cubicBezTo>
                    <a:cubicBezTo>
                      <a:pt x="1897795" y="1468473"/>
                      <a:pt x="1477790" y="1899315"/>
                      <a:pt x="946849" y="1898283"/>
                    </a:cubicBezTo>
                    <a:cubicBezTo>
                      <a:pt x="411781" y="1896735"/>
                      <a:pt x="-4097" y="1460218"/>
                      <a:pt x="30" y="947852"/>
                    </a:cubicBezTo>
                    <a:close/>
                    <a:moveTo>
                      <a:pt x="1187811" y="949916"/>
                    </a:moveTo>
                    <a:cubicBezTo>
                      <a:pt x="1188327" y="817310"/>
                      <a:pt x="1084099" y="710503"/>
                      <a:pt x="949429" y="710503"/>
                    </a:cubicBezTo>
                    <a:cubicBezTo>
                      <a:pt x="805987" y="710503"/>
                      <a:pt x="710015" y="828146"/>
                      <a:pt x="710532" y="948368"/>
                    </a:cubicBezTo>
                    <a:cubicBezTo>
                      <a:pt x="711048" y="1081490"/>
                      <a:pt x="815791" y="1188298"/>
                      <a:pt x="948397" y="1188298"/>
                    </a:cubicBezTo>
                    <a:cubicBezTo>
                      <a:pt x="1081003" y="1188298"/>
                      <a:pt x="1187294" y="1083038"/>
                      <a:pt x="1187811" y="94991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88079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F90164C-F75A-473C-8BE3-40E686B0454A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4780744" y="3676410"/>
            <a:ext cx="1315257" cy="1466162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1A6BFE4-00CC-4C4E-A882-4A010CA49CEF}"/>
              </a:ext>
            </a:extLst>
          </p:cNvPr>
          <p:cNvCxnSpPr>
            <a:cxnSpLocks/>
            <a:stCxn id="17" idx="2"/>
          </p:cNvCxnSpPr>
          <p:nvPr/>
        </p:nvCxnSpPr>
        <p:spPr>
          <a:xfrm>
            <a:off x="2164882" y="3676410"/>
            <a:ext cx="2956098" cy="1397004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78A49E5-4C35-46C7-9FCD-2E6169D24FC9}"/>
              </a:ext>
            </a:extLst>
          </p:cNvPr>
          <p:cNvCxnSpPr>
            <a:cxnSpLocks/>
            <a:stCxn id="19" idx="2"/>
          </p:cNvCxnSpPr>
          <p:nvPr/>
        </p:nvCxnSpPr>
        <p:spPr>
          <a:xfrm flipH="1">
            <a:off x="6096004" y="3676410"/>
            <a:ext cx="1300602" cy="1466162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2FAF20A-17C8-4A03-A2AF-E2B4BB5B0020}"/>
              </a:ext>
            </a:extLst>
          </p:cNvPr>
          <p:cNvCxnSpPr>
            <a:cxnSpLocks/>
            <a:stCxn id="20" idx="2"/>
          </p:cNvCxnSpPr>
          <p:nvPr/>
        </p:nvCxnSpPr>
        <p:spPr>
          <a:xfrm flipH="1">
            <a:off x="7036780" y="3676410"/>
            <a:ext cx="2975688" cy="1397004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7504A23B-6463-4864-A7C3-D99AE93EAA52}"/>
              </a:ext>
            </a:extLst>
          </p:cNvPr>
          <p:cNvGrpSpPr/>
          <p:nvPr/>
        </p:nvGrpSpPr>
        <p:grpSpPr>
          <a:xfrm>
            <a:off x="7902786" y="4758084"/>
            <a:ext cx="3459753" cy="1177245"/>
            <a:chOff x="2551705" y="4283314"/>
            <a:chExt cx="2357003" cy="117724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191CE00-C2BF-4F89-AE2F-4249C2B8038C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7FDFD24-C79A-47FC-87AE-B3F4FE9AFC16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7C42334-0597-4B42-A29D-2315CCE33803}"/>
              </a:ext>
            </a:extLst>
          </p:cNvPr>
          <p:cNvGrpSpPr/>
          <p:nvPr/>
        </p:nvGrpSpPr>
        <p:grpSpPr>
          <a:xfrm>
            <a:off x="829462" y="4758084"/>
            <a:ext cx="3430340" cy="1177245"/>
            <a:chOff x="2551705" y="4283314"/>
            <a:chExt cx="2357003" cy="117724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1DC5C7A-0276-4205-9F74-57F86C636902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ABFB7A9-6EE1-4CC3-832A-748EC3CA366A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E6C48238-CAA4-4DC9-B41D-67DAC049DB60}"/>
              </a:ext>
            </a:extLst>
          </p:cNvPr>
          <p:cNvSpPr/>
          <p:nvPr/>
        </p:nvSpPr>
        <p:spPr>
          <a:xfrm>
            <a:off x="5183610" y="4209724"/>
            <a:ext cx="1809042" cy="1809042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65DAF22-1C44-40A8-8C51-DE3CB1237AB5}"/>
              </a:ext>
            </a:extLst>
          </p:cNvPr>
          <p:cNvGrpSpPr/>
          <p:nvPr/>
        </p:nvGrpSpPr>
        <p:grpSpPr>
          <a:xfrm>
            <a:off x="5432816" y="4629730"/>
            <a:ext cx="1326371" cy="1001848"/>
            <a:chOff x="4601865" y="1984732"/>
            <a:chExt cx="2232249" cy="1001848"/>
          </a:xfrm>
        </p:grpSpPr>
        <p:sp>
          <p:nvSpPr>
            <p:cNvPr id="15" name="Text Placeholder 12">
              <a:extLst>
                <a:ext uri="{FF2B5EF4-FFF2-40B4-BE49-F238E27FC236}">
                  <a16:creationId xmlns:a16="http://schemas.microsoft.com/office/drawing/2014/main" id="{23019457-4D51-4348-8AC7-B4C093AEEBE5}"/>
                </a:ext>
              </a:extLst>
            </p:cNvPr>
            <p:cNvSpPr txBox="1">
              <a:spLocks/>
            </p:cNvSpPr>
            <p:nvPr/>
          </p:nvSpPr>
          <p:spPr>
            <a:xfrm>
              <a:off x="4615812" y="2220900"/>
              <a:ext cx="2218302" cy="765680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 Placeholder 13">
              <a:extLst>
                <a:ext uri="{FF2B5EF4-FFF2-40B4-BE49-F238E27FC236}">
                  <a16:creationId xmlns:a16="http://schemas.microsoft.com/office/drawing/2014/main" id="{25588155-DB04-4CF5-A2A3-EBEC0AAB42EE}"/>
                </a:ext>
              </a:extLst>
            </p:cNvPr>
            <p:cNvSpPr txBox="1">
              <a:spLocks/>
            </p:cNvSpPr>
            <p:nvPr/>
          </p:nvSpPr>
          <p:spPr>
            <a:xfrm>
              <a:off x="4601865" y="1984732"/>
              <a:ext cx="2232248" cy="305326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اضافه کردن متن</a:t>
              </a:r>
              <a:endParaRPr 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12B32D0E-8907-4414-B311-060BD75ACD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662749"/>
              </p:ext>
            </p:extLst>
          </p:nvPr>
        </p:nvGraphicFramePr>
        <p:xfrm>
          <a:off x="940780" y="1846404"/>
          <a:ext cx="2448205" cy="1830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2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منحصر به فرد اضافه کنید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1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CB2DD5A-67FD-4480-AC12-0E9E368056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86715"/>
              </p:ext>
            </p:extLst>
          </p:nvPr>
        </p:nvGraphicFramePr>
        <p:xfrm>
          <a:off x="3556642" y="1846404"/>
          <a:ext cx="2448205" cy="1830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2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strike="noStrike" dirty="0">
                          <a:solidFill>
                            <a:schemeClr val="bg1"/>
                          </a:solidFill>
                          <a:latin typeface="+mn-lt"/>
                          <a:ea typeface="+mj-ea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strike="noStrike" dirty="0">
                          <a:solidFill>
                            <a:schemeClr val="bg1"/>
                          </a:solidFill>
                          <a:latin typeface="+mn-lt"/>
                          <a:ea typeface="+mj-ea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lang="fa-IR" altLang="ko-KR" sz="1200" strike="noStrike" dirty="0">
                          <a:solidFill>
                            <a:schemeClr val="bg1"/>
                          </a:solidFill>
                          <a:latin typeface="+mn-lt"/>
                          <a:ea typeface="+mj-ea"/>
                          <a:cs typeface="B Nazanin" panose="00000400000000000000" pitchFamily="2" charset="-78"/>
                        </a:rPr>
                        <a:t>منحصر به فرد اضافه کنید</a:t>
                      </a:r>
                      <a:endParaRPr lang="en-US" altLang="ko-KR" sz="1200" b="0" strike="no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1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j-ea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en-US" altLang="ko-KR" sz="1200" b="0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strike="sngStrike" dirty="0">
                        <a:solidFill>
                          <a:schemeClr val="bg1"/>
                        </a:solidFill>
                        <a:latin typeface="+mn-lt"/>
                        <a:ea typeface="+mj-ea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AC30D9D9-2687-4578-8D78-0A3269A7AC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848611"/>
              </p:ext>
            </p:extLst>
          </p:nvPr>
        </p:nvGraphicFramePr>
        <p:xfrm>
          <a:off x="6172504" y="1846404"/>
          <a:ext cx="2448205" cy="1830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2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منحصر به فرد اضافه کنید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1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3EFCDA3D-A98A-466A-A368-0C0A6CAEE8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221330"/>
              </p:ext>
            </p:extLst>
          </p:nvPr>
        </p:nvGraphicFramePr>
        <p:xfrm>
          <a:off x="8788367" y="1846404"/>
          <a:ext cx="2448205" cy="18300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0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2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شما به سادگی می توانید مخاطبان خود را تحت تاثیر قرار دهید و یک </a:t>
                      </a: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zing </a:t>
                      </a:r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منحصر به فرد اضافه کنید</a:t>
                      </a: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accent2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1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اضافه کردن متن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rgbClr val="FAB117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18097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1">
            <a:extLst>
              <a:ext uri="{FF2B5EF4-FFF2-40B4-BE49-F238E27FC236}">
                <a16:creationId xmlns:a16="http://schemas.microsoft.com/office/drawing/2014/main" id="{356E8F31-4FAC-44A9-9637-A3A4A9FAC570}"/>
              </a:ext>
            </a:extLst>
          </p:cNvPr>
          <p:cNvSpPr/>
          <p:nvPr/>
        </p:nvSpPr>
        <p:spPr>
          <a:xfrm>
            <a:off x="5045168" y="2378168"/>
            <a:ext cx="2101664" cy="21016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082AFE-5E5B-420A-BC9F-792C8552A25E}"/>
              </a:ext>
            </a:extLst>
          </p:cNvPr>
          <p:cNvSpPr txBox="1"/>
          <p:nvPr/>
        </p:nvSpPr>
        <p:spPr>
          <a:xfrm>
            <a:off x="5267908" y="2844225"/>
            <a:ext cx="1656184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8E15E5-0DF1-4B04-8115-ABD86216E7E7}"/>
              </a:ext>
            </a:extLst>
          </p:cNvPr>
          <p:cNvSpPr txBox="1"/>
          <p:nvPr/>
        </p:nvSpPr>
        <p:spPr>
          <a:xfrm>
            <a:off x="717642" y="3414417"/>
            <a:ext cx="2115133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8FC97D-CBCE-4A8F-9D9A-F9D7C4692F10}"/>
              </a:ext>
            </a:extLst>
          </p:cNvPr>
          <p:cNvSpPr txBox="1"/>
          <p:nvPr/>
        </p:nvSpPr>
        <p:spPr>
          <a:xfrm>
            <a:off x="9306973" y="3414417"/>
            <a:ext cx="2115133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72B744-7974-44FE-BCD3-DC09F852508F}"/>
              </a:ext>
            </a:extLst>
          </p:cNvPr>
          <p:cNvSpPr txBox="1"/>
          <p:nvPr/>
        </p:nvSpPr>
        <p:spPr>
          <a:xfrm>
            <a:off x="717642" y="5431237"/>
            <a:ext cx="2115133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AFF18-8D81-469F-A2B6-D9F8D261CFB9}"/>
              </a:ext>
            </a:extLst>
          </p:cNvPr>
          <p:cNvSpPr txBox="1"/>
          <p:nvPr/>
        </p:nvSpPr>
        <p:spPr>
          <a:xfrm>
            <a:off x="9306973" y="5431237"/>
            <a:ext cx="2115133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 36">
            <a:extLst>
              <a:ext uri="{FF2B5EF4-FFF2-40B4-BE49-F238E27FC236}">
                <a16:creationId xmlns:a16="http://schemas.microsoft.com/office/drawing/2014/main" id="{E02AC7C0-485E-4DA8-A729-28290E241CCC}"/>
              </a:ext>
            </a:extLst>
          </p:cNvPr>
          <p:cNvSpPr/>
          <p:nvPr/>
        </p:nvSpPr>
        <p:spPr>
          <a:xfrm>
            <a:off x="10158751" y="4923550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8102F77E-C3DC-40B4-8801-AF0392712196}"/>
              </a:ext>
            </a:extLst>
          </p:cNvPr>
          <p:cNvSpPr/>
          <p:nvPr/>
        </p:nvSpPr>
        <p:spPr>
          <a:xfrm>
            <a:off x="1562687" y="2918480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2" name="Rounded Rectangle 7">
            <a:extLst>
              <a:ext uri="{FF2B5EF4-FFF2-40B4-BE49-F238E27FC236}">
                <a16:creationId xmlns:a16="http://schemas.microsoft.com/office/drawing/2014/main" id="{0E8588CB-E50E-405B-8388-64DA2D3954B3}"/>
              </a:ext>
            </a:extLst>
          </p:cNvPr>
          <p:cNvSpPr/>
          <p:nvPr/>
        </p:nvSpPr>
        <p:spPr>
          <a:xfrm>
            <a:off x="10138191" y="2872462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DF091787-48AF-4D69-8971-91B6014A50A6}"/>
              </a:ext>
            </a:extLst>
          </p:cNvPr>
          <p:cNvSpPr/>
          <p:nvPr/>
        </p:nvSpPr>
        <p:spPr>
          <a:xfrm>
            <a:off x="1605656" y="4956543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EDED7C-E275-4D1F-8497-1AF92F5E5699}"/>
              </a:ext>
            </a:extLst>
          </p:cNvPr>
          <p:cNvSpPr txBox="1"/>
          <p:nvPr/>
        </p:nvSpPr>
        <p:spPr>
          <a:xfrm>
            <a:off x="717642" y="1397597"/>
            <a:ext cx="2115133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5044DB-8C5B-4F59-A508-757FB7022DE9}"/>
              </a:ext>
            </a:extLst>
          </p:cNvPr>
          <p:cNvSpPr txBox="1"/>
          <p:nvPr/>
        </p:nvSpPr>
        <p:spPr>
          <a:xfrm>
            <a:off x="9306973" y="1397597"/>
            <a:ext cx="2115133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eeform 18">
            <a:extLst>
              <a:ext uri="{FF2B5EF4-FFF2-40B4-BE49-F238E27FC236}">
                <a16:creationId xmlns:a16="http://schemas.microsoft.com/office/drawing/2014/main" id="{7DD5C14F-CEDD-4A2A-8564-282413C3B525}"/>
              </a:ext>
            </a:extLst>
          </p:cNvPr>
          <p:cNvSpPr/>
          <p:nvPr/>
        </p:nvSpPr>
        <p:spPr>
          <a:xfrm>
            <a:off x="1562687" y="852462"/>
            <a:ext cx="439174" cy="354446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7" name="Block Arc 10">
            <a:extLst>
              <a:ext uri="{FF2B5EF4-FFF2-40B4-BE49-F238E27FC236}">
                <a16:creationId xmlns:a16="http://schemas.microsoft.com/office/drawing/2014/main" id="{EE663DD7-0C4E-496E-B5AD-EC8E27AB6B05}"/>
              </a:ext>
            </a:extLst>
          </p:cNvPr>
          <p:cNvSpPr/>
          <p:nvPr/>
        </p:nvSpPr>
        <p:spPr>
          <a:xfrm>
            <a:off x="10091365" y="869880"/>
            <a:ext cx="478961" cy="324422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15032AC1-A086-1D0F-A8BA-0A2EDC081FA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81581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8" name="Connector: Elbow 157">
            <a:extLst>
              <a:ext uri="{FF2B5EF4-FFF2-40B4-BE49-F238E27FC236}">
                <a16:creationId xmlns:a16="http://schemas.microsoft.com/office/drawing/2014/main" id="{84ADEF75-CFD7-421C-8C42-531F7E77812B}"/>
              </a:ext>
            </a:extLst>
          </p:cNvPr>
          <p:cNvCxnSpPr>
            <a:cxnSpLocks/>
          </p:cNvCxnSpPr>
          <p:nvPr/>
        </p:nvCxnSpPr>
        <p:spPr>
          <a:xfrm>
            <a:off x="6891335" y="1956334"/>
            <a:ext cx="2806976" cy="1097280"/>
          </a:xfrm>
          <a:prstGeom prst="bentConnector3">
            <a:avLst>
              <a:gd name="adj1" fmla="val 100117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29EBE50-973F-4C8C-98C7-3096E94B3A58}"/>
              </a:ext>
            </a:extLst>
          </p:cNvPr>
          <p:cNvGrpSpPr/>
          <p:nvPr/>
        </p:nvGrpSpPr>
        <p:grpSpPr>
          <a:xfrm>
            <a:off x="1049711" y="3440501"/>
            <a:ext cx="2370808" cy="1911420"/>
            <a:chOff x="660477" y="2504985"/>
            <a:chExt cx="3339819" cy="2692669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6F7C2B77-0E7D-4588-9B3B-EA9BC4C0A8E9}"/>
                </a:ext>
              </a:extLst>
            </p:cNvPr>
            <p:cNvGrpSpPr/>
            <p:nvPr/>
          </p:nvGrpSpPr>
          <p:grpSpPr>
            <a:xfrm>
              <a:off x="660477" y="3350426"/>
              <a:ext cx="3327919" cy="1828467"/>
              <a:chOff x="-548507" y="477868"/>
              <a:chExt cx="11570449" cy="6357177"/>
            </a:xfrm>
          </p:grpSpPr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0278FCC7-C839-459A-9341-4B8BF8F53300}"/>
                  </a:ext>
                </a:extLst>
              </p:cNvPr>
              <p:cNvSpPr/>
              <p:nvPr/>
            </p:nvSpPr>
            <p:spPr>
              <a:xfrm>
                <a:off x="-482765" y="6440599"/>
                <a:ext cx="11438966" cy="394446"/>
              </a:xfrm>
              <a:custGeom>
                <a:avLst/>
                <a:gdLst>
                  <a:gd name="connsiteX0" fmla="*/ 1605439 w 1657350"/>
                  <a:gd name="connsiteY0" fmla="*/ 54769 h 57150"/>
                  <a:gd name="connsiteX1" fmla="*/ 1652111 w 1657350"/>
                  <a:gd name="connsiteY1" fmla="*/ 22384 h 57150"/>
                  <a:gd name="connsiteX2" fmla="*/ 1652111 w 1657350"/>
                  <a:gd name="connsiteY2" fmla="*/ 22384 h 57150"/>
                  <a:gd name="connsiteX3" fmla="*/ 1636871 w 1657350"/>
                  <a:gd name="connsiteY3" fmla="*/ 7144 h 57150"/>
                  <a:gd name="connsiteX4" fmla="*/ 44291 w 1657350"/>
                  <a:gd name="connsiteY4" fmla="*/ 12859 h 57150"/>
                  <a:gd name="connsiteX5" fmla="*/ 23336 w 1657350"/>
                  <a:gd name="connsiteY5" fmla="*/ 12859 h 57150"/>
                  <a:gd name="connsiteX6" fmla="*/ 7144 w 1657350"/>
                  <a:gd name="connsiteY6" fmla="*/ 26194 h 57150"/>
                  <a:gd name="connsiteX7" fmla="*/ 7144 w 1657350"/>
                  <a:gd name="connsiteY7" fmla="*/ 26194 h 57150"/>
                  <a:gd name="connsiteX8" fmla="*/ 50959 w 1657350"/>
                  <a:gd name="connsiteY8" fmla="*/ 53816 h 57150"/>
                  <a:gd name="connsiteX9" fmla="*/ 51911 w 1657350"/>
                  <a:gd name="connsiteY9" fmla="*/ 54769 h 57150"/>
                  <a:gd name="connsiteX10" fmla="*/ 51911 w 1657350"/>
                  <a:gd name="connsiteY10" fmla="*/ 54769 h 57150"/>
                  <a:gd name="connsiteX11" fmla="*/ 56674 w 1657350"/>
                  <a:gd name="connsiteY11" fmla="*/ 54769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7350" h="57150">
                    <a:moveTo>
                      <a:pt x="1605439" y="54769"/>
                    </a:moveTo>
                    <a:cubicBezTo>
                      <a:pt x="1605439" y="54769"/>
                      <a:pt x="1638776" y="50959"/>
                      <a:pt x="1652111" y="22384"/>
                    </a:cubicBezTo>
                    <a:lnTo>
                      <a:pt x="1652111" y="22384"/>
                    </a:lnTo>
                    <a:cubicBezTo>
                      <a:pt x="1652111" y="13811"/>
                      <a:pt x="1645444" y="7144"/>
                      <a:pt x="1636871" y="7144"/>
                    </a:cubicBezTo>
                    <a:lnTo>
                      <a:pt x="44291" y="12859"/>
                    </a:lnTo>
                    <a:lnTo>
                      <a:pt x="23336" y="12859"/>
                    </a:lnTo>
                    <a:cubicBezTo>
                      <a:pt x="14764" y="12859"/>
                      <a:pt x="7144" y="18574"/>
                      <a:pt x="7144" y="26194"/>
                    </a:cubicBezTo>
                    <a:lnTo>
                      <a:pt x="7144" y="26194"/>
                    </a:lnTo>
                    <a:cubicBezTo>
                      <a:pt x="17621" y="45244"/>
                      <a:pt x="40481" y="51911"/>
                      <a:pt x="50959" y="53816"/>
                    </a:cubicBezTo>
                    <a:lnTo>
                      <a:pt x="51911" y="54769"/>
                    </a:lnTo>
                    <a:cubicBezTo>
                      <a:pt x="51911" y="54769"/>
                      <a:pt x="51911" y="54769"/>
                      <a:pt x="51911" y="54769"/>
                    </a:cubicBezTo>
                    <a:lnTo>
                      <a:pt x="56674" y="54769"/>
                    </a:lnTo>
                  </a:path>
                </a:pathLst>
              </a:custGeom>
              <a:solidFill>
                <a:srgbClr val="5F67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992ED6CF-3C33-48BC-A3EE-64A041591B44}"/>
                  </a:ext>
                </a:extLst>
              </p:cNvPr>
              <p:cNvSpPr/>
              <p:nvPr/>
            </p:nvSpPr>
            <p:spPr>
              <a:xfrm>
                <a:off x="700575" y="477868"/>
                <a:ext cx="9072285" cy="5916709"/>
              </a:xfrm>
              <a:custGeom>
                <a:avLst/>
                <a:gdLst>
                  <a:gd name="connsiteX0" fmla="*/ 1311116 w 1314450"/>
                  <a:gd name="connsiteY0" fmla="*/ 813911 h 857250"/>
                  <a:gd name="connsiteX1" fmla="*/ 1281589 w 1314450"/>
                  <a:gd name="connsiteY1" fmla="*/ 852964 h 857250"/>
                  <a:gd name="connsiteX2" fmla="*/ 36671 w 1314450"/>
                  <a:gd name="connsiteY2" fmla="*/ 852964 h 857250"/>
                  <a:gd name="connsiteX3" fmla="*/ 7144 w 1314450"/>
                  <a:gd name="connsiteY3" fmla="*/ 813911 h 857250"/>
                  <a:gd name="connsiteX4" fmla="*/ 7144 w 1314450"/>
                  <a:gd name="connsiteY4" fmla="*/ 46196 h 857250"/>
                  <a:gd name="connsiteX5" fmla="*/ 36671 w 1314450"/>
                  <a:gd name="connsiteY5" fmla="*/ 7144 h 857250"/>
                  <a:gd name="connsiteX6" fmla="*/ 1281589 w 1314450"/>
                  <a:gd name="connsiteY6" fmla="*/ 7144 h 857250"/>
                  <a:gd name="connsiteX7" fmla="*/ 1311116 w 1314450"/>
                  <a:gd name="connsiteY7" fmla="*/ 46196 h 857250"/>
                  <a:gd name="connsiteX8" fmla="*/ 1311116 w 1314450"/>
                  <a:gd name="connsiteY8" fmla="*/ 813911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0" h="857250">
                    <a:moveTo>
                      <a:pt x="1311116" y="813911"/>
                    </a:moveTo>
                    <a:cubicBezTo>
                      <a:pt x="1311116" y="834866"/>
                      <a:pt x="1297781" y="852964"/>
                      <a:pt x="1281589" y="852964"/>
                    </a:cubicBezTo>
                    <a:lnTo>
                      <a:pt x="36671" y="852964"/>
                    </a:lnTo>
                    <a:cubicBezTo>
                      <a:pt x="20479" y="852964"/>
                      <a:pt x="7144" y="835819"/>
                      <a:pt x="7144" y="813911"/>
                    </a:cubicBezTo>
                    <a:lnTo>
                      <a:pt x="7144" y="46196"/>
                    </a:lnTo>
                    <a:cubicBezTo>
                      <a:pt x="7144" y="25241"/>
                      <a:pt x="20479" y="7144"/>
                      <a:pt x="36671" y="7144"/>
                    </a:cubicBezTo>
                    <a:lnTo>
                      <a:pt x="1281589" y="7144"/>
                    </a:lnTo>
                    <a:cubicBezTo>
                      <a:pt x="1297781" y="7144"/>
                      <a:pt x="1311116" y="24289"/>
                      <a:pt x="1311116" y="46196"/>
                    </a:cubicBezTo>
                    <a:lnTo>
                      <a:pt x="1311116" y="81391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E39E8BF1-789B-4341-BC6A-581169E7A7BF}"/>
                  </a:ext>
                </a:extLst>
              </p:cNvPr>
              <p:cNvSpPr/>
              <p:nvPr/>
            </p:nvSpPr>
            <p:spPr>
              <a:xfrm>
                <a:off x="1088451" y="839448"/>
                <a:ext cx="8283390" cy="5062073"/>
              </a:xfrm>
              <a:custGeom>
                <a:avLst/>
                <a:gdLst>
                  <a:gd name="connsiteX0" fmla="*/ 7144 w 1200150"/>
                  <a:gd name="connsiteY0" fmla="*/ 7144 h 733425"/>
                  <a:gd name="connsiteX1" fmla="*/ 1196816 w 1200150"/>
                  <a:gd name="connsiteY1" fmla="*/ 7144 h 733425"/>
                  <a:gd name="connsiteX2" fmla="*/ 1196816 w 1200150"/>
                  <a:gd name="connsiteY2" fmla="*/ 730091 h 733425"/>
                  <a:gd name="connsiteX3" fmla="*/ 7144 w 1200150"/>
                  <a:gd name="connsiteY3" fmla="*/ 730091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150" h="733425">
                    <a:moveTo>
                      <a:pt x="7144" y="7144"/>
                    </a:moveTo>
                    <a:lnTo>
                      <a:pt x="1196816" y="7144"/>
                    </a:lnTo>
                    <a:lnTo>
                      <a:pt x="1196816" y="730091"/>
                    </a:lnTo>
                    <a:lnTo>
                      <a:pt x="7144" y="73009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CA63BA53-B188-4F49-820F-6879A78441B8}"/>
                  </a:ext>
                </a:extLst>
              </p:cNvPr>
              <p:cNvSpPr/>
              <p:nvPr/>
            </p:nvSpPr>
            <p:spPr>
              <a:xfrm>
                <a:off x="-548507" y="6164484"/>
                <a:ext cx="11570449" cy="460187"/>
              </a:xfrm>
              <a:custGeom>
                <a:avLst/>
                <a:gdLst>
                  <a:gd name="connsiteX0" fmla="*/ 50006 w 1676400"/>
                  <a:gd name="connsiteY0" fmla="*/ 7144 h 66675"/>
                  <a:gd name="connsiteX1" fmla="*/ 1630204 w 1676400"/>
                  <a:gd name="connsiteY1" fmla="*/ 7144 h 66675"/>
                  <a:gd name="connsiteX2" fmla="*/ 1672114 w 1676400"/>
                  <a:gd name="connsiteY2" fmla="*/ 49054 h 66675"/>
                  <a:gd name="connsiteX3" fmla="*/ 1672114 w 1676400"/>
                  <a:gd name="connsiteY3" fmla="*/ 57626 h 66675"/>
                  <a:gd name="connsiteX4" fmla="*/ 1656874 w 1676400"/>
                  <a:gd name="connsiteY4" fmla="*/ 62389 h 66675"/>
                  <a:gd name="connsiteX5" fmla="*/ 1654016 w 1676400"/>
                  <a:gd name="connsiteY5" fmla="*/ 62389 h 66675"/>
                  <a:gd name="connsiteX6" fmla="*/ 29051 w 1676400"/>
                  <a:gd name="connsiteY6" fmla="*/ 62389 h 66675"/>
                  <a:gd name="connsiteX7" fmla="*/ 21431 w 1676400"/>
                  <a:gd name="connsiteY7" fmla="*/ 63341 h 66675"/>
                  <a:gd name="connsiteX8" fmla="*/ 7144 w 1676400"/>
                  <a:gd name="connsiteY8" fmla="*/ 55721 h 66675"/>
                  <a:gd name="connsiteX9" fmla="*/ 7144 w 1676400"/>
                  <a:gd name="connsiteY9" fmla="*/ 48101 h 66675"/>
                  <a:gd name="connsiteX10" fmla="*/ 50006 w 1676400"/>
                  <a:gd name="connsiteY10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76400" h="66675">
                    <a:moveTo>
                      <a:pt x="50006" y="7144"/>
                    </a:moveTo>
                    <a:lnTo>
                      <a:pt x="1630204" y="7144"/>
                    </a:lnTo>
                    <a:cubicBezTo>
                      <a:pt x="1653064" y="7144"/>
                      <a:pt x="1672114" y="26194"/>
                      <a:pt x="1672114" y="49054"/>
                    </a:cubicBezTo>
                    <a:lnTo>
                      <a:pt x="1672114" y="57626"/>
                    </a:lnTo>
                    <a:cubicBezTo>
                      <a:pt x="1672114" y="57626"/>
                      <a:pt x="1674019" y="64294"/>
                      <a:pt x="1656874" y="62389"/>
                    </a:cubicBezTo>
                    <a:cubicBezTo>
                      <a:pt x="1655921" y="62389"/>
                      <a:pt x="1654969" y="62389"/>
                      <a:pt x="1654016" y="62389"/>
                    </a:cubicBezTo>
                    <a:lnTo>
                      <a:pt x="29051" y="62389"/>
                    </a:lnTo>
                    <a:cubicBezTo>
                      <a:pt x="26194" y="62389"/>
                      <a:pt x="24289" y="62389"/>
                      <a:pt x="21431" y="63341"/>
                    </a:cubicBezTo>
                    <a:cubicBezTo>
                      <a:pt x="16669" y="64294"/>
                      <a:pt x="8096" y="64294"/>
                      <a:pt x="7144" y="55721"/>
                    </a:cubicBezTo>
                    <a:lnTo>
                      <a:pt x="7144" y="48101"/>
                    </a:lnTo>
                    <a:cubicBezTo>
                      <a:pt x="8096" y="25241"/>
                      <a:pt x="26194" y="7144"/>
                      <a:pt x="50006" y="7144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D6529E53-D3BC-42A7-B1DB-01D2EA10BADB}"/>
                  </a:ext>
                </a:extLst>
              </p:cNvPr>
              <p:cNvSpPr/>
              <p:nvPr/>
            </p:nvSpPr>
            <p:spPr>
              <a:xfrm>
                <a:off x="4438629" y="6215033"/>
                <a:ext cx="1618413" cy="184076"/>
              </a:xfrm>
              <a:custGeom>
                <a:avLst/>
                <a:gdLst>
                  <a:gd name="connsiteX0" fmla="*/ 1478513 w 1618413"/>
                  <a:gd name="connsiteY0" fmla="*/ 177499 h 184076"/>
                  <a:gd name="connsiteX1" fmla="*/ 1485084 w 1618413"/>
                  <a:gd name="connsiteY1" fmla="*/ 177499 h 184076"/>
                  <a:gd name="connsiteX2" fmla="*/ 1502686 w 1618413"/>
                  <a:gd name="connsiteY2" fmla="*/ 178122 h 184076"/>
                  <a:gd name="connsiteX3" fmla="*/ 1499879 w 1618413"/>
                  <a:gd name="connsiteY3" fmla="*/ 178526 h 184076"/>
                  <a:gd name="connsiteX4" fmla="*/ 1478513 w 1618413"/>
                  <a:gd name="connsiteY4" fmla="*/ 177499 h 184076"/>
                  <a:gd name="connsiteX5" fmla="*/ 84799 w 1618413"/>
                  <a:gd name="connsiteY5" fmla="*/ 170928 h 184076"/>
                  <a:gd name="connsiteX6" fmla="*/ 117666 w 1618413"/>
                  <a:gd name="connsiteY6" fmla="*/ 177499 h 184076"/>
                  <a:gd name="connsiteX7" fmla="*/ 104518 w 1618413"/>
                  <a:gd name="connsiteY7" fmla="*/ 177499 h 184076"/>
                  <a:gd name="connsiteX8" fmla="*/ 84799 w 1618413"/>
                  <a:gd name="connsiteY8" fmla="*/ 170928 h 184076"/>
                  <a:gd name="connsiteX9" fmla="*/ 1603418 w 1618413"/>
                  <a:gd name="connsiteY9" fmla="*/ 0 h 184076"/>
                  <a:gd name="connsiteX10" fmla="*/ 1616567 w 1618413"/>
                  <a:gd name="connsiteY10" fmla="*/ 0 h 184076"/>
                  <a:gd name="connsiteX11" fmla="*/ 1511177 w 1618413"/>
                  <a:gd name="connsiteY11" fmla="*/ 178423 h 184076"/>
                  <a:gd name="connsiteX12" fmla="*/ 1502686 w 1618413"/>
                  <a:gd name="connsiteY12" fmla="*/ 178122 h 184076"/>
                  <a:gd name="connsiteX13" fmla="*/ 1521501 w 1618413"/>
                  <a:gd name="connsiteY13" fmla="*/ 175419 h 184076"/>
                  <a:gd name="connsiteX14" fmla="*/ 1603418 w 1618413"/>
                  <a:gd name="connsiteY14" fmla="*/ 6571 h 184076"/>
                  <a:gd name="connsiteX15" fmla="*/ 5911 w 1618413"/>
                  <a:gd name="connsiteY15" fmla="*/ 0 h 184076"/>
                  <a:gd name="connsiteX16" fmla="*/ 19060 w 1618413"/>
                  <a:gd name="connsiteY16" fmla="*/ 6571 h 184076"/>
                  <a:gd name="connsiteX17" fmla="*/ 91379 w 1618413"/>
                  <a:gd name="connsiteY17" fmla="*/ 184076 h 184076"/>
                  <a:gd name="connsiteX18" fmla="*/ 5911 w 1618413"/>
                  <a:gd name="connsiteY18" fmla="*/ 0 h 18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18413" h="184076">
                    <a:moveTo>
                      <a:pt x="1478513" y="177499"/>
                    </a:moveTo>
                    <a:lnTo>
                      <a:pt x="1485084" y="177499"/>
                    </a:lnTo>
                    <a:lnTo>
                      <a:pt x="1502686" y="178122"/>
                    </a:lnTo>
                    <a:lnTo>
                      <a:pt x="1499879" y="178526"/>
                    </a:lnTo>
                    <a:cubicBezTo>
                      <a:pt x="1487142" y="179142"/>
                      <a:pt x="1478513" y="177499"/>
                      <a:pt x="1478513" y="177499"/>
                    </a:cubicBezTo>
                    <a:close/>
                    <a:moveTo>
                      <a:pt x="84799" y="170928"/>
                    </a:moveTo>
                    <a:cubicBezTo>
                      <a:pt x="97947" y="177499"/>
                      <a:pt x="104518" y="177499"/>
                      <a:pt x="117666" y="177499"/>
                    </a:cubicBezTo>
                    <a:lnTo>
                      <a:pt x="104518" y="177499"/>
                    </a:lnTo>
                    <a:cubicBezTo>
                      <a:pt x="97947" y="177499"/>
                      <a:pt x="91370" y="177499"/>
                      <a:pt x="84799" y="170928"/>
                    </a:cubicBezTo>
                    <a:close/>
                    <a:moveTo>
                      <a:pt x="1603418" y="0"/>
                    </a:moveTo>
                    <a:lnTo>
                      <a:pt x="1616567" y="0"/>
                    </a:lnTo>
                    <a:cubicBezTo>
                      <a:pt x="1631361" y="152847"/>
                      <a:pt x="1553705" y="176266"/>
                      <a:pt x="1511177" y="178423"/>
                    </a:cubicBezTo>
                    <a:lnTo>
                      <a:pt x="1502686" y="178122"/>
                    </a:lnTo>
                    <a:lnTo>
                      <a:pt x="1521501" y="175419"/>
                    </a:lnTo>
                    <a:cubicBezTo>
                      <a:pt x="1560791" y="165788"/>
                      <a:pt x="1611636" y="129836"/>
                      <a:pt x="1603418" y="6571"/>
                    </a:cubicBezTo>
                    <a:close/>
                    <a:moveTo>
                      <a:pt x="5911" y="0"/>
                    </a:moveTo>
                    <a:lnTo>
                      <a:pt x="19060" y="6571"/>
                    </a:lnTo>
                    <a:cubicBezTo>
                      <a:pt x="19060" y="6571"/>
                      <a:pt x="-20385" y="144631"/>
                      <a:pt x="91379" y="184076"/>
                    </a:cubicBezTo>
                    <a:cubicBezTo>
                      <a:pt x="-33534" y="151202"/>
                      <a:pt x="5911" y="0"/>
                      <a:pt x="5911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39606639-5BC0-44BF-A483-3AEC6A1833E4}"/>
                  </a:ext>
                </a:extLst>
              </p:cNvPr>
              <p:cNvGrpSpPr/>
              <p:nvPr/>
            </p:nvGrpSpPr>
            <p:grpSpPr>
              <a:xfrm>
                <a:off x="1606" y="6382978"/>
                <a:ext cx="413937" cy="115242"/>
                <a:chOff x="5955" y="6353672"/>
                <a:chExt cx="413937" cy="115242"/>
              </a:xfrm>
            </p:grpSpPr>
            <p:sp>
              <p:nvSpPr>
                <p:cNvPr id="129" name="Rectangle: Rounded Corners 128">
                  <a:extLst>
                    <a:ext uri="{FF2B5EF4-FFF2-40B4-BE49-F238E27FC236}">
                      <a16:creationId xmlns:a16="http://schemas.microsoft.com/office/drawing/2014/main" id="{19A58FD9-514E-446B-B429-4ED25A0F56FE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0" name="Rectangle: Rounded Corners 129">
                  <a:extLst>
                    <a:ext uri="{FF2B5EF4-FFF2-40B4-BE49-F238E27FC236}">
                      <a16:creationId xmlns:a16="http://schemas.microsoft.com/office/drawing/2014/main" id="{1E800A67-D06A-4699-B867-92E770C369B6}"/>
                    </a:ext>
                  </a:extLst>
                </p:cNvPr>
                <p:cNvSpPr/>
                <p:nvPr/>
              </p:nvSpPr>
              <p:spPr>
                <a:xfrm>
                  <a:off x="99417" y="6382279"/>
                  <a:ext cx="227012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13EB67FA-BC0B-4DF4-9548-826043C5BFA7}"/>
                  </a:ext>
                </a:extLst>
              </p:cNvPr>
              <p:cNvGrpSpPr/>
              <p:nvPr/>
            </p:nvGrpSpPr>
            <p:grpSpPr>
              <a:xfrm>
                <a:off x="9855291" y="6381600"/>
                <a:ext cx="885989" cy="115242"/>
                <a:chOff x="5955" y="6353672"/>
                <a:chExt cx="413937" cy="115242"/>
              </a:xfrm>
            </p:grpSpPr>
            <p:sp>
              <p:nvSpPr>
                <p:cNvPr id="127" name="Rectangle: Rounded Corners 126">
                  <a:extLst>
                    <a:ext uri="{FF2B5EF4-FFF2-40B4-BE49-F238E27FC236}">
                      <a16:creationId xmlns:a16="http://schemas.microsoft.com/office/drawing/2014/main" id="{F64F830E-6D23-4B83-8C0F-173C8F775A79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8" name="Rectangle: Rounded Corners 127">
                  <a:extLst>
                    <a:ext uri="{FF2B5EF4-FFF2-40B4-BE49-F238E27FC236}">
                      <a16:creationId xmlns:a16="http://schemas.microsoft.com/office/drawing/2014/main" id="{13296C52-B9C9-4E97-887F-DD6CF7B26846}"/>
                    </a:ext>
                  </a:extLst>
                </p:cNvPr>
                <p:cNvSpPr/>
                <p:nvPr/>
              </p:nvSpPr>
              <p:spPr>
                <a:xfrm>
                  <a:off x="84761" y="6382279"/>
                  <a:ext cx="256326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052C53B5-34AB-422D-93B9-93DDB030F453}"/>
                  </a:ext>
                </a:extLst>
              </p:cNvPr>
              <p:cNvSpPr/>
              <p:nvPr/>
            </p:nvSpPr>
            <p:spPr>
              <a:xfrm>
                <a:off x="3892805" y="496953"/>
                <a:ext cx="5479036" cy="5431217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5BF54CBB-F07D-4616-860F-CED0CA47C3B2}"/>
                </a:ext>
              </a:extLst>
            </p:cNvPr>
            <p:cNvGrpSpPr/>
            <p:nvPr/>
          </p:nvGrpSpPr>
          <p:grpSpPr>
            <a:xfrm>
              <a:off x="3207619" y="3718182"/>
              <a:ext cx="792677" cy="1479472"/>
              <a:chOff x="3501573" y="3178068"/>
              <a:chExt cx="1340594" cy="2737840"/>
            </a:xfrm>
          </p:grpSpPr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40EFFA01-DC98-440F-9F90-E1E8A1C89DDB}"/>
                  </a:ext>
                </a:extLst>
              </p:cNvPr>
              <p:cNvSpPr/>
              <p:nvPr/>
            </p:nvSpPr>
            <p:spPr>
              <a:xfrm>
                <a:off x="3504728" y="3612346"/>
                <a:ext cx="62939" cy="220286"/>
              </a:xfrm>
              <a:custGeom>
                <a:avLst/>
                <a:gdLst>
                  <a:gd name="connsiteX0" fmla="*/ 12859 w 19050"/>
                  <a:gd name="connsiteY0" fmla="*/ 68104 h 66675"/>
                  <a:gd name="connsiteX1" fmla="*/ 12859 w 19050"/>
                  <a:gd name="connsiteY1" fmla="*/ 68104 h 66675"/>
                  <a:gd name="connsiteX2" fmla="*/ 7144 w 19050"/>
                  <a:gd name="connsiteY2" fmla="*/ 62389 h 66675"/>
                  <a:gd name="connsiteX3" fmla="*/ 7144 w 19050"/>
                  <a:gd name="connsiteY3" fmla="*/ 12859 h 66675"/>
                  <a:gd name="connsiteX4" fmla="*/ 12859 w 19050"/>
                  <a:gd name="connsiteY4" fmla="*/ 7144 h 66675"/>
                  <a:gd name="connsiteX5" fmla="*/ 12859 w 19050"/>
                  <a:gd name="connsiteY5" fmla="*/ 7144 h 66675"/>
                  <a:gd name="connsiteX6" fmla="*/ 18574 w 19050"/>
                  <a:gd name="connsiteY6" fmla="*/ 12859 h 66675"/>
                  <a:gd name="connsiteX7" fmla="*/ 18574 w 19050"/>
                  <a:gd name="connsiteY7" fmla="*/ 62389 h 66675"/>
                  <a:gd name="connsiteX8" fmla="*/ 12859 w 19050"/>
                  <a:gd name="connsiteY8" fmla="*/ 6810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" h="66675">
                    <a:moveTo>
                      <a:pt x="12859" y="68104"/>
                    </a:moveTo>
                    <a:lnTo>
                      <a:pt x="12859" y="68104"/>
                    </a:lnTo>
                    <a:cubicBezTo>
                      <a:pt x="10001" y="68104"/>
                      <a:pt x="7144" y="65246"/>
                      <a:pt x="7144" y="62389"/>
                    </a:cubicBezTo>
                    <a:lnTo>
                      <a:pt x="7144" y="12859"/>
                    </a:lnTo>
                    <a:cubicBezTo>
                      <a:pt x="7144" y="10001"/>
                      <a:pt x="10001" y="7144"/>
                      <a:pt x="12859" y="7144"/>
                    </a:cubicBezTo>
                    <a:lnTo>
                      <a:pt x="12859" y="7144"/>
                    </a:lnTo>
                    <a:cubicBezTo>
                      <a:pt x="15716" y="7144"/>
                      <a:pt x="18574" y="10001"/>
                      <a:pt x="18574" y="12859"/>
                    </a:cubicBezTo>
                    <a:lnTo>
                      <a:pt x="18574" y="62389"/>
                    </a:lnTo>
                    <a:cubicBezTo>
                      <a:pt x="18574" y="65246"/>
                      <a:pt x="15716" y="68104"/>
                      <a:pt x="12859" y="68104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D79040FB-7BEC-4266-987E-18F84B35191D}"/>
                  </a:ext>
                </a:extLst>
              </p:cNvPr>
              <p:cNvSpPr/>
              <p:nvPr/>
            </p:nvSpPr>
            <p:spPr>
              <a:xfrm>
                <a:off x="3501573" y="3832632"/>
                <a:ext cx="62939" cy="220286"/>
              </a:xfrm>
              <a:custGeom>
                <a:avLst/>
                <a:gdLst>
                  <a:gd name="connsiteX0" fmla="*/ 12859 w 19050"/>
                  <a:gd name="connsiteY0" fmla="*/ 68104 h 66675"/>
                  <a:gd name="connsiteX1" fmla="*/ 12859 w 19050"/>
                  <a:gd name="connsiteY1" fmla="*/ 68104 h 66675"/>
                  <a:gd name="connsiteX2" fmla="*/ 7144 w 19050"/>
                  <a:gd name="connsiteY2" fmla="*/ 62389 h 66675"/>
                  <a:gd name="connsiteX3" fmla="*/ 7144 w 19050"/>
                  <a:gd name="connsiteY3" fmla="*/ 12859 h 66675"/>
                  <a:gd name="connsiteX4" fmla="*/ 12859 w 19050"/>
                  <a:gd name="connsiteY4" fmla="*/ 7144 h 66675"/>
                  <a:gd name="connsiteX5" fmla="*/ 12859 w 19050"/>
                  <a:gd name="connsiteY5" fmla="*/ 7144 h 66675"/>
                  <a:gd name="connsiteX6" fmla="*/ 18574 w 19050"/>
                  <a:gd name="connsiteY6" fmla="*/ 12859 h 66675"/>
                  <a:gd name="connsiteX7" fmla="*/ 18574 w 19050"/>
                  <a:gd name="connsiteY7" fmla="*/ 62389 h 66675"/>
                  <a:gd name="connsiteX8" fmla="*/ 12859 w 19050"/>
                  <a:gd name="connsiteY8" fmla="*/ 6810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" h="66675">
                    <a:moveTo>
                      <a:pt x="12859" y="68104"/>
                    </a:moveTo>
                    <a:lnTo>
                      <a:pt x="12859" y="68104"/>
                    </a:lnTo>
                    <a:cubicBezTo>
                      <a:pt x="10001" y="68104"/>
                      <a:pt x="7144" y="65246"/>
                      <a:pt x="7144" y="62389"/>
                    </a:cubicBezTo>
                    <a:lnTo>
                      <a:pt x="7144" y="12859"/>
                    </a:lnTo>
                    <a:cubicBezTo>
                      <a:pt x="7144" y="10001"/>
                      <a:pt x="10001" y="7144"/>
                      <a:pt x="12859" y="7144"/>
                    </a:cubicBezTo>
                    <a:lnTo>
                      <a:pt x="12859" y="7144"/>
                    </a:lnTo>
                    <a:cubicBezTo>
                      <a:pt x="15716" y="7144"/>
                      <a:pt x="18574" y="10001"/>
                      <a:pt x="18574" y="12859"/>
                    </a:cubicBezTo>
                    <a:lnTo>
                      <a:pt x="18574" y="62389"/>
                    </a:lnTo>
                    <a:cubicBezTo>
                      <a:pt x="18574" y="65246"/>
                      <a:pt x="15716" y="68104"/>
                      <a:pt x="12859" y="68104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54ECCB6D-510A-4616-9E76-B466B5E07D25}"/>
                  </a:ext>
                </a:extLst>
              </p:cNvPr>
              <p:cNvSpPr/>
              <p:nvPr/>
            </p:nvSpPr>
            <p:spPr>
              <a:xfrm>
                <a:off x="4776089" y="3829487"/>
                <a:ext cx="62939" cy="220286"/>
              </a:xfrm>
              <a:custGeom>
                <a:avLst/>
                <a:gdLst>
                  <a:gd name="connsiteX0" fmla="*/ 12859 w 19050"/>
                  <a:gd name="connsiteY0" fmla="*/ 68104 h 66675"/>
                  <a:gd name="connsiteX1" fmla="*/ 12859 w 19050"/>
                  <a:gd name="connsiteY1" fmla="*/ 68104 h 66675"/>
                  <a:gd name="connsiteX2" fmla="*/ 7144 w 19050"/>
                  <a:gd name="connsiteY2" fmla="*/ 62389 h 66675"/>
                  <a:gd name="connsiteX3" fmla="*/ 7144 w 19050"/>
                  <a:gd name="connsiteY3" fmla="*/ 12859 h 66675"/>
                  <a:gd name="connsiteX4" fmla="*/ 12859 w 19050"/>
                  <a:gd name="connsiteY4" fmla="*/ 7144 h 66675"/>
                  <a:gd name="connsiteX5" fmla="*/ 12859 w 19050"/>
                  <a:gd name="connsiteY5" fmla="*/ 7144 h 66675"/>
                  <a:gd name="connsiteX6" fmla="*/ 18574 w 19050"/>
                  <a:gd name="connsiteY6" fmla="*/ 12859 h 66675"/>
                  <a:gd name="connsiteX7" fmla="*/ 18574 w 19050"/>
                  <a:gd name="connsiteY7" fmla="*/ 62389 h 66675"/>
                  <a:gd name="connsiteX8" fmla="*/ 12859 w 19050"/>
                  <a:gd name="connsiteY8" fmla="*/ 6810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" h="66675">
                    <a:moveTo>
                      <a:pt x="12859" y="68104"/>
                    </a:moveTo>
                    <a:lnTo>
                      <a:pt x="12859" y="68104"/>
                    </a:lnTo>
                    <a:cubicBezTo>
                      <a:pt x="10001" y="68104"/>
                      <a:pt x="7144" y="65246"/>
                      <a:pt x="7144" y="62389"/>
                    </a:cubicBezTo>
                    <a:lnTo>
                      <a:pt x="7144" y="12859"/>
                    </a:lnTo>
                    <a:cubicBezTo>
                      <a:pt x="7144" y="10001"/>
                      <a:pt x="10001" y="7144"/>
                      <a:pt x="12859" y="7144"/>
                    </a:cubicBezTo>
                    <a:lnTo>
                      <a:pt x="12859" y="7144"/>
                    </a:lnTo>
                    <a:cubicBezTo>
                      <a:pt x="15716" y="7144"/>
                      <a:pt x="18574" y="10001"/>
                      <a:pt x="18574" y="12859"/>
                    </a:cubicBezTo>
                    <a:lnTo>
                      <a:pt x="18574" y="62389"/>
                    </a:lnTo>
                    <a:cubicBezTo>
                      <a:pt x="19526" y="65246"/>
                      <a:pt x="16669" y="68104"/>
                      <a:pt x="12859" y="68104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B8053A5F-E1C8-4669-B002-2718B9B6B18E}"/>
                  </a:ext>
                </a:extLst>
              </p:cNvPr>
              <p:cNvSpPr/>
              <p:nvPr/>
            </p:nvSpPr>
            <p:spPr>
              <a:xfrm>
                <a:off x="3520451" y="3178068"/>
                <a:ext cx="1321716" cy="2737840"/>
              </a:xfrm>
              <a:custGeom>
                <a:avLst/>
                <a:gdLst>
                  <a:gd name="connsiteX0" fmla="*/ 350044 w 400050"/>
                  <a:gd name="connsiteY0" fmla="*/ 7144 h 828675"/>
                  <a:gd name="connsiteX1" fmla="*/ 53816 w 400050"/>
                  <a:gd name="connsiteY1" fmla="*/ 7144 h 828675"/>
                  <a:gd name="connsiteX2" fmla="*/ 7144 w 400050"/>
                  <a:gd name="connsiteY2" fmla="*/ 53816 h 828675"/>
                  <a:gd name="connsiteX3" fmla="*/ 7144 w 400050"/>
                  <a:gd name="connsiteY3" fmla="*/ 781526 h 828675"/>
                  <a:gd name="connsiteX4" fmla="*/ 53816 w 400050"/>
                  <a:gd name="connsiteY4" fmla="*/ 828199 h 828675"/>
                  <a:gd name="connsiteX5" fmla="*/ 350044 w 400050"/>
                  <a:gd name="connsiteY5" fmla="*/ 828199 h 828675"/>
                  <a:gd name="connsiteX6" fmla="*/ 396716 w 400050"/>
                  <a:gd name="connsiteY6" fmla="*/ 781526 h 828675"/>
                  <a:gd name="connsiteX7" fmla="*/ 396716 w 400050"/>
                  <a:gd name="connsiteY7" fmla="*/ 53816 h 828675"/>
                  <a:gd name="connsiteX8" fmla="*/ 350044 w 400050"/>
                  <a:gd name="connsiteY8" fmla="*/ 7144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050" h="828675">
                    <a:moveTo>
                      <a:pt x="350044" y="7144"/>
                    </a:moveTo>
                    <a:lnTo>
                      <a:pt x="53816" y="7144"/>
                    </a:lnTo>
                    <a:cubicBezTo>
                      <a:pt x="28099" y="7144"/>
                      <a:pt x="7144" y="28099"/>
                      <a:pt x="7144" y="53816"/>
                    </a:cubicBezTo>
                    <a:lnTo>
                      <a:pt x="7144" y="781526"/>
                    </a:lnTo>
                    <a:cubicBezTo>
                      <a:pt x="7144" y="807244"/>
                      <a:pt x="28099" y="828199"/>
                      <a:pt x="53816" y="828199"/>
                    </a:cubicBezTo>
                    <a:lnTo>
                      <a:pt x="350044" y="828199"/>
                    </a:lnTo>
                    <a:cubicBezTo>
                      <a:pt x="375761" y="828199"/>
                      <a:pt x="396716" y="807244"/>
                      <a:pt x="396716" y="781526"/>
                    </a:cubicBezTo>
                    <a:lnTo>
                      <a:pt x="396716" y="53816"/>
                    </a:lnTo>
                    <a:cubicBezTo>
                      <a:pt x="396716" y="28099"/>
                      <a:pt x="375761" y="7144"/>
                      <a:pt x="350044" y="7144"/>
                    </a:cubicBezTo>
                    <a:close/>
                  </a:path>
                </a:pathLst>
              </a:custGeom>
              <a:solidFill>
                <a:srgbClr val="80808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5561360B-EF9F-4BB3-9820-558E1807FAF0}"/>
                  </a:ext>
                </a:extLst>
              </p:cNvPr>
              <p:cNvSpPr/>
              <p:nvPr/>
            </p:nvSpPr>
            <p:spPr>
              <a:xfrm>
                <a:off x="3529897" y="3190652"/>
                <a:ext cx="1290246" cy="2706371"/>
              </a:xfrm>
              <a:custGeom>
                <a:avLst/>
                <a:gdLst>
                  <a:gd name="connsiteX0" fmla="*/ 345281 w 390525"/>
                  <a:gd name="connsiteY0" fmla="*/ 7144 h 819150"/>
                  <a:gd name="connsiteX1" fmla="*/ 52864 w 390525"/>
                  <a:gd name="connsiteY1" fmla="*/ 7144 h 819150"/>
                  <a:gd name="connsiteX2" fmla="*/ 7144 w 390525"/>
                  <a:gd name="connsiteY2" fmla="*/ 52864 h 819150"/>
                  <a:gd name="connsiteX3" fmla="*/ 7144 w 390525"/>
                  <a:gd name="connsiteY3" fmla="*/ 772954 h 819150"/>
                  <a:gd name="connsiteX4" fmla="*/ 52864 w 390525"/>
                  <a:gd name="connsiteY4" fmla="*/ 818674 h 819150"/>
                  <a:gd name="connsiteX5" fmla="*/ 345281 w 390525"/>
                  <a:gd name="connsiteY5" fmla="*/ 818674 h 819150"/>
                  <a:gd name="connsiteX6" fmla="*/ 391001 w 390525"/>
                  <a:gd name="connsiteY6" fmla="*/ 772954 h 819150"/>
                  <a:gd name="connsiteX7" fmla="*/ 391001 w 390525"/>
                  <a:gd name="connsiteY7" fmla="*/ 52864 h 819150"/>
                  <a:gd name="connsiteX8" fmla="*/ 345281 w 390525"/>
                  <a:gd name="connsiteY8" fmla="*/ 7144 h 81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0525" h="819150">
                    <a:moveTo>
                      <a:pt x="345281" y="7144"/>
                    </a:moveTo>
                    <a:lnTo>
                      <a:pt x="52864" y="7144"/>
                    </a:lnTo>
                    <a:cubicBezTo>
                      <a:pt x="27146" y="7144"/>
                      <a:pt x="7144" y="27146"/>
                      <a:pt x="7144" y="52864"/>
                    </a:cubicBezTo>
                    <a:lnTo>
                      <a:pt x="7144" y="772954"/>
                    </a:lnTo>
                    <a:cubicBezTo>
                      <a:pt x="7144" y="798671"/>
                      <a:pt x="27146" y="818674"/>
                      <a:pt x="52864" y="818674"/>
                    </a:cubicBezTo>
                    <a:lnTo>
                      <a:pt x="345281" y="818674"/>
                    </a:lnTo>
                    <a:cubicBezTo>
                      <a:pt x="370999" y="818674"/>
                      <a:pt x="391001" y="798671"/>
                      <a:pt x="391001" y="772954"/>
                    </a:cubicBezTo>
                    <a:lnTo>
                      <a:pt x="391001" y="52864"/>
                    </a:lnTo>
                    <a:cubicBezTo>
                      <a:pt x="391001" y="28099"/>
                      <a:pt x="370046" y="7144"/>
                      <a:pt x="345281" y="7144"/>
                    </a:cubicBezTo>
                    <a:close/>
                  </a:path>
                </a:pathLst>
              </a:custGeom>
              <a:solidFill>
                <a:srgbClr val="1A1A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0972614D-E8B5-4408-9A2A-0F62665A7776}"/>
                  </a:ext>
                </a:extLst>
              </p:cNvPr>
              <p:cNvSpPr/>
              <p:nvPr/>
            </p:nvSpPr>
            <p:spPr>
              <a:xfrm>
                <a:off x="3627447" y="3596610"/>
                <a:ext cx="1101430" cy="1951104"/>
              </a:xfrm>
              <a:custGeom>
                <a:avLst/>
                <a:gdLst>
                  <a:gd name="connsiteX0" fmla="*/ 7144 w 333375"/>
                  <a:gd name="connsiteY0" fmla="*/ 7144 h 590550"/>
                  <a:gd name="connsiteX1" fmla="*/ 331946 w 333375"/>
                  <a:gd name="connsiteY1" fmla="*/ 7144 h 590550"/>
                  <a:gd name="connsiteX2" fmla="*/ 331946 w 333375"/>
                  <a:gd name="connsiteY2" fmla="*/ 586264 h 590550"/>
                  <a:gd name="connsiteX3" fmla="*/ 7144 w 333375"/>
                  <a:gd name="connsiteY3" fmla="*/ 586264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5" h="590550">
                    <a:moveTo>
                      <a:pt x="7144" y="7144"/>
                    </a:moveTo>
                    <a:lnTo>
                      <a:pt x="331946" y="7144"/>
                    </a:lnTo>
                    <a:lnTo>
                      <a:pt x="331946" y="586264"/>
                    </a:lnTo>
                    <a:lnTo>
                      <a:pt x="7144" y="58626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4C9AFD63-C2BA-4657-BE60-198D3843C0F3}"/>
                  </a:ext>
                </a:extLst>
              </p:cNvPr>
              <p:cNvGrpSpPr/>
              <p:nvPr/>
            </p:nvGrpSpPr>
            <p:grpSpPr>
              <a:xfrm>
                <a:off x="4088508" y="5635852"/>
                <a:ext cx="173080" cy="173080"/>
                <a:chOff x="6768665" y="6038214"/>
                <a:chExt cx="147968" cy="147968"/>
              </a:xfrm>
            </p:grpSpPr>
            <p:sp>
              <p:nvSpPr>
                <p:cNvPr id="142" name="Oval 141">
                  <a:extLst>
                    <a:ext uri="{FF2B5EF4-FFF2-40B4-BE49-F238E27FC236}">
                      <a16:creationId xmlns:a16="http://schemas.microsoft.com/office/drawing/2014/main" id="{4BD39005-BB51-4F3D-9076-ECD4F7EE8D4D}"/>
                    </a:ext>
                  </a:extLst>
                </p:cNvPr>
                <p:cNvSpPr/>
                <p:nvPr/>
              </p:nvSpPr>
              <p:spPr>
                <a:xfrm>
                  <a:off x="6768665" y="6038214"/>
                  <a:ext cx="147968" cy="147968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3" name="Oval 142">
                  <a:extLst>
                    <a:ext uri="{FF2B5EF4-FFF2-40B4-BE49-F238E27FC236}">
                      <a16:creationId xmlns:a16="http://schemas.microsoft.com/office/drawing/2014/main" id="{6B8D6B8E-3B4A-4528-B41A-5E5813B4E245}"/>
                    </a:ext>
                  </a:extLst>
                </p:cNvPr>
                <p:cNvSpPr/>
                <p:nvPr/>
              </p:nvSpPr>
              <p:spPr>
                <a:xfrm>
                  <a:off x="6802088" y="6071634"/>
                  <a:ext cx="81180" cy="8118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98A6DA77-FF14-4A88-BB01-EB6EA2F22E27}"/>
                  </a:ext>
                </a:extLst>
              </p:cNvPr>
              <p:cNvSpPr/>
              <p:nvPr/>
            </p:nvSpPr>
            <p:spPr>
              <a:xfrm>
                <a:off x="3821102" y="3628406"/>
                <a:ext cx="906450" cy="1887518"/>
              </a:xfrm>
              <a:custGeom>
                <a:avLst/>
                <a:gdLst>
                  <a:gd name="connsiteX0" fmla="*/ 614149 w 1119116"/>
                  <a:gd name="connsiteY0" fmla="*/ 0 h 2330356"/>
                  <a:gd name="connsiteX1" fmla="*/ 1115704 w 1119116"/>
                  <a:gd name="connsiteY1" fmla="*/ 6824 h 2330356"/>
                  <a:gd name="connsiteX2" fmla="*/ 1119116 w 1119116"/>
                  <a:gd name="connsiteY2" fmla="*/ 2330356 h 2330356"/>
                  <a:gd name="connsiteX3" fmla="*/ 0 w 1119116"/>
                  <a:gd name="connsiteY3" fmla="*/ 2330356 h 2330356"/>
                  <a:gd name="connsiteX4" fmla="*/ 614149 w 1119116"/>
                  <a:gd name="connsiteY4" fmla="*/ 0 h 2330356"/>
                  <a:gd name="connsiteX0" fmla="*/ 614149 w 1119116"/>
                  <a:gd name="connsiteY0" fmla="*/ 0 h 2330356"/>
                  <a:gd name="connsiteX1" fmla="*/ 1115704 w 1119116"/>
                  <a:gd name="connsiteY1" fmla="*/ 3412 h 2330356"/>
                  <a:gd name="connsiteX2" fmla="*/ 1119116 w 1119116"/>
                  <a:gd name="connsiteY2" fmla="*/ 2330356 h 2330356"/>
                  <a:gd name="connsiteX3" fmla="*/ 0 w 1119116"/>
                  <a:gd name="connsiteY3" fmla="*/ 2330356 h 2330356"/>
                  <a:gd name="connsiteX4" fmla="*/ 614149 w 1119116"/>
                  <a:gd name="connsiteY4" fmla="*/ 0 h 2330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9116" h="2330356">
                    <a:moveTo>
                      <a:pt x="614149" y="0"/>
                    </a:moveTo>
                    <a:lnTo>
                      <a:pt x="1115704" y="3412"/>
                    </a:lnTo>
                    <a:cubicBezTo>
                      <a:pt x="1116841" y="777923"/>
                      <a:pt x="1117979" y="1555845"/>
                      <a:pt x="1119116" y="2330356"/>
                    </a:cubicBezTo>
                    <a:lnTo>
                      <a:pt x="0" y="2330356"/>
                    </a:lnTo>
                    <a:lnTo>
                      <a:pt x="614149" y="0"/>
                    </a:lnTo>
                    <a:close/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Rectangle: Rounded Corners 139">
                <a:extLst>
                  <a:ext uri="{FF2B5EF4-FFF2-40B4-BE49-F238E27FC236}">
                    <a16:creationId xmlns:a16="http://schemas.microsoft.com/office/drawing/2014/main" id="{D88CC59F-5798-4727-92AB-02CBDE6CF578}"/>
                  </a:ext>
                </a:extLst>
              </p:cNvPr>
              <p:cNvSpPr/>
              <p:nvPr/>
            </p:nvSpPr>
            <p:spPr>
              <a:xfrm>
                <a:off x="4058661" y="3449093"/>
                <a:ext cx="254255" cy="5839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9A717EEE-6792-46F9-8981-9B0F7FD23A9A}"/>
                  </a:ext>
                </a:extLst>
              </p:cNvPr>
              <p:cNvSpPr/>
              <p:nvPr/>
            </p:nvSpPr>
            <p:spPr>
              <a:xfrm>
                <a:off x="3922825" y="3449093"/>
                <a:ext cx="58393" cy="583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91B80C0F-0841-448E-AE47-2AB6B628D4BF}"/>
                </a:ext>
              </a:extLst>
            </p:cNvPr>
            <p:cNvSpPr/>
            <p:nvPr/>
          </p:nvSpPr>
          <p:spPr>
            <a:xfrm>
              <a:off x="1848621" y="2504985"/>
              <a:ext cx="951630" cy="70053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19A9BB1E-D35C-498A-8086-A66DB1108BBF}"/>
              </a:ext>
            </a:extLst>
          </p:cNvPr>
          <p:cNvGrpSpPr/>
          <p:nvPr/>
        </p:nvGrpSpPr>
        <p:grpSpPr>
          <a:xfrm>
            <a:off x="5262769" y="3429000"/>
            <a:ext cx="1694716" cy="1855152"/>
            <a:chOff x="5067525" y="2504985"/>
            <a:chExt cx="2387389" cy="2613400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6DA9C71A-6472-4E51-B070-F0B3EB38E92B}"/>
                </a:ext>
              </a:extLst>
            </p:cNvPr>
            <p:cNvGrpSpPr/>
            <p:nvPr/>
          </p:nvGrpSpPr>
          <p:grpSpPr>
            <a:xfrm>
              <a:off x="5067525" y="3177766"/>
              <a:ext cx="2387389" cy="1940619"/>
              <a:chOff x="2939995" y="933055"/>
              <a:chExt cx="3043588" cy="2474019"/>
            </a:xfrm>
          </p:grpSpPr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8744DE72-4EEC-4344-9315-8DE621C5D49F}"/>
                  </a:ext>
                </a:extLst>
              </p:cNvPr>
              <p:cNvGrpSpPr/>
              <p:nvPr/>
            </p:nvGrpSpPr>
            <p:grpSpPr>
              <a:xfrm rot="3017773">
                <a:off x="5584718" y="1817122"/>
                <a:ext cx="469873" cy="327856"/>
                <a:chOff x="5405974" y="1533288"/>
                <a:chExt cx="608646" cy="424685"/>
              </a:xfrm>
            </p:grpSpPr>
            <p:sp>
              <p:nvSpPr>
                <p:cNvPr id="81" name="Trapezoid 80">
                  <a:extLst>
                    <a:ext uri="{FF2B5EF4-FFF2-40B4-BE49-F238E27FC236}">
                      <a16:creationId xmlns:a16="http://schemas.microsoft.com/office/drawing/2014/main" id="{4266C3BE-46AC-40DD-AF8F-EDBCA7D5C490}"/>
                    </a:ext>
                  </a:extLst>
                </p:cNvPr>
                <p:cNvSpPr/>
                <p:nvPr/>
              </p:nvSpPr>
              <p:spPr>
                <a:xfrm rot="5912136" flipH="1">
                  <a:off x="5633173" y="1617814"/>
                  <a:ext cx="141626" cy="93186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2" name="Trapezoid 81">
                  <a:extLst>
                    <a:ext uri="{FF2B5EF4-FFF2-40B4-BE49-F238E27FC236}">
                      <a16:creationId xmlns:a16="http://schemas.microsoft.com/office/drawing/2014/main" id="{08C8313C-A4F6-4ACB-B6D9-8B8E9442417E}"/>
                    </a:ext>
                  </a:extLst>
                </p:cNvPr>
                <p:cNvSpPr/>
                <p:nvPr/>
              </p:nvSpPr>
              <p:spPr>
                <a:xfrm rot="7277434" flipH="1">
                  <a:off x="5857778" y="1735728"/>
                  <a:ext cx="103331" cy="96694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3" name="Trapezoid 82">
                  <a:extLst>
                    <a:ext uri="{FF2B5EF4-FFF2-40B4-BE49-F238E27FC236}">
                      <a16:creationId xmlns:a16="http://schemas.microsoft.com/office/drawing/2014/main" id="{2632C89A-65A1-4DE6-87C1-B6948BF65CAA}"/>
                    </a:ext>
                  </a:extLst>
                </p:cNvPr>
                <p:cNvSpPr/>
                <p:nvPr/>
              </p:nvSpPr>
              <p:spPr>
                <a:xfrm rot="5912136" flipH="1">
                  <a:off x="5438996" y="1500266"/>
                  <a:ext cx="200130" cy="266173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4" name="Trapezoid 83">
                  <a:extLst>
                    <a:ext uri="{FF2B5EF4-FFF2-40B4-BE49-F238E27FC236}">
                      <a16:creationId xmlns:a16="http://schemas.microsoft.com/office/drawing/2014/main" id="{8A1171F0-2439-4CA4-8FF7-CFFECC0C62B3}"/>
                    </a:ext>
                  </a:extLst>
                </p:cNvPr>
                <p:cNvSpPr/>
                <p:nvPr/>
              </p:nvSpPr>
              <p:spPr>
                <a:xfrm rot="7277434" flipH="1">
                  <a:off x="5727739" y="1619233"/>
                  <a:ext cx="146016" cy="194202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5" name="Trapezoid 84">
                  <a:extLst>
                    <a:ext uri="{FF2B5EF4-FFF2-40B4-BE49-F238E27FC236}">
                      <a16:creationId xmlns:a16="http://schemas.microsoft.com/office/drawing/2014/main" id="{E0B3B450-0441-47AD-89B6-1553C94E6ABA}"/>
                    </a:ext>
                  </a:extLst>
                </p:cNvPr>
                <p:cNvSpPr/>
                <p:nvPr/>
              </p:nvSpPr>
              <p:spPr>
                <a:xfrm rot="8867088" flipH="1">
                  <a:off x="5921123" y="1778027"/>
                  <a:ext cx="93497" cy="179946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48F8CB4C-E707-45F7-9707-3F2E675A3A48}"/>
                  </a:ext>
                </a:extLst>
              </p:cNvPr>
              <p:cNvGrpSpPr/>
              <p:nvPr/>
            </p:nvGrpSpPr>
            <p:grpSpPr>
              <a:xfrm rot="18490567" flipH="1">
                <a:off x="5363387" y="1800598"/>
                <a:ext cx="471722" cy="328072"/>
                <a:chOff x="5405974" y="1533288"/>
                <a:chExt cx="611040" cy="424965"/>
              </a:xfrm>
            </p:grpSpPr>
            <p:sp>
              <p:nvSpPr>
                <p:cNvPr id="87" name="Trapezoid 86">
                  <a:extLst>
                    <a:ext uri="{FF2B5EF4-FFF2-40B4-BE49-F238E27FC236}">
                      <a16:creationId xmlns:a16="http://schemas.microsoft.com/office/drawing/2014/main" id="{7E5C0AB2-4D5D-468C-9540-1FA9497C77B0}"/>
                    </a:ext>
                  </a:extLst>
                </p:cNvPr>
                <p:cNvSpPr/>
                <p:nvPr/>
              </p:nvSpPr>
              <p:spPr>
                <a:xfrm rot="5912136" flipH="1">
                  <a:off x="5633173" y="1617814"/>
                  <a:ext cx="141626" cy="93186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8" name="Trapezoid 87">
                  <a:extLst>
                    <a:ext uri="{FF2B5EF4-FFF2-40B4-BE49-F238E27FC236}">
                      <a16:creationId xmlns:a16="http://schemas.microsoft.com/office/drawing/2014/main" id="{D331EEAD-B8B1-40C5-BA6F-B6124BD4DFB4}"/>
                    </a:ext>
                  </a:extLst>
                </p:cNvPr>
                <p:cNvSpPr/>
                <p:nvPr/>
              </p:nvSpPr>
              <p:spPr>
                <a:xfrm rot="5912136" flipH="1">
                  <a:off x="5438996" y="1500266"/>
                  <a:ext cx="200130" cy="266173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9" name="Trapezoid 88">
                  <a:extLst>
                    <a:ext uri="{FF2B5EF4-FFF2-40B4-BE49-F238E27FC236}">
                      <a16:creationId xmlns:a16="http://schemas.microsoft.com/office/drawing/2014/main" id="{31570B5F-677B-4CE0-B52F-B59A6A92D015}"/>
                    </a:ext>
                  </a:extLst>
                </p:cNvPr>
                <p:cNvSpPr/>
                <p:nvPr/>
              </p:nvSpPr>
              <p:spPr>
                <a:xfrm rot="7277434" flipH="1">
                  <a:off x="5857778" y="1735728"/>
                  <a:ext cx="103331" cy="96694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0" name="Trapezoid 89">
                  <a:extLst>
                    <a:ext uri="{FF2B5EF4-FFF2-40B4-BE49-F238E27FC236}">
                      <a16:creationId xmlns:a16="http://schemas.microsoft.com/office/drawing/2014/main" id="{44F43DF8-3B92-4724-B160-578E322ACEB2}"/>
                    </a:ext>
                  </a:extLst>
                </p:cNvPr>
                <p:cNvSpPr/>
                <p:nvPr/>
              </p:nvSpPr>
              <p:spPr>
                <a:xfrm rot="7277434" flipH="1">
                  <a:off x="5727739" y="1619233"/>
                  <a:ext cx="146016" cy="194202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" name="Trapezoid 90">
                  <a:extLst>
                    <a:ext uri="{FF2B5EF4-FFF2-40B4-BE49-F238E27FC236}">
                      <a16:creationId xmlns:a16="http://schemas.microsoft.com/office/drawing/2014/main" id="{CC7FB4BA-3755-4B51-B471-621413B3DACA}"/>
                    </a:ext>
                  </a:extLst>
                </p:cNvPr>
                <p:cNvSpPr/>
                <p:nvPr/>
              </p:nvSpPr>
              <p:spPr>
                <a:xfrm rot="8867088" flipH="1">
                  <a:off x="5923517" y="1775373"/>
                  <a:ext cx="93497" cy="182880"/>
                </a:xfrm>
                <a:prstGeom prst="trapezoid">
                  <a:avLst>
                    <a:gd name="adj" fmla="val 12383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1EAC0A07-C315-4DB7-9412-819A4D30E58D}"/>
                  </a:ext>
                </a:extLst>
              </p:cNvPr>
              <p:cNvGrpSpPr/>
              <p:nvPr/>
            </p:nvGrpSpPr>
            <p:grpSpPr>
              <a:xfrm>
                <a:off x="2939995" y="933055"/>
                <a:ext cx="2881564" cy="2474019"/>
                <a:chOff x="2939995" y="732089"/>
                <a:chExt cx="2881564" cy="2474019"/>
              </a:xfrm>
            </p:grpSpPr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4C04C530-768E-4597-96E0-EDC8BB086E37}"/>
                    </a:ext>
                  </a:extLst>
                </p:cNvPr>
                <p:cNvGrpSpPr/>
                <p:nvPr/>
              </p:nvGrpSpPr>
              <p:grpSpPr>
                <a:xfrm rot="7898637">
                  <a:off x="5214392" y="799382"/>
                  <a:ext cx="344525" cy="861967"/>
                  <a:chOff x="4130248" y="650162"/>
                  <a:chExt cx="502279" cy="1664988"/>
                </a:xfrm>
                <a:solidFill>
                  <a:schemeClr val="accent2"/>
                </a:solidFill>
              </p:grpSpPr>
              <p:sp>
                <p:nvSpPr>
                  <p:cNvPr id="115" name="Trapezoid 114">
                    <a:extLst>
                      <a:ext uri="{FF2B5EF4-FFF2-40B4-BE49-F238E27FC236}">
                        <a16:creationId xmlns:a16="http://schemas.microsoft.com/office/drawing/2014/main" id="{B013FC85-089B-4BE6-B4A2-DEA90580CC2D}"/>
                      </a:ext>
                    </a:extLst>
                  </p:cNvPr>
                  <p:cNvSpPr/>
                  <p:nvPr/>
                </p:nvSpPr>
                <p:spPr>
                  <a:xfrm>
                    <a:off x="4130248" y="650162"/>
                    <a:ext cx="502273" cy="1664988"/>
                  </a:xfrm>
                  <a:prstGeom prst="trapezoid">
                    <a:avLst>
                      <a:gd name="adj" fmla="val 9168"/>
                    </a:avLst>
                  </a:prstGeom>
                  <a:grpFill/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6" name="Trapezoid 94">
                    <a:extLst>
                      <a:ext uri="{FF2B5EF4-FFF2-40B4-BE49-F238E27FC236}">
                        <a16:creationId xmlns:a16="http://schemas.microsoft.com/office/drawing/2014/main" id="{35BDE93E-0C6F-4ECF-A48F-3C4AC3625AF8}"/>
                      </a:ext>
                    </a:extLst>
                  </p:cNvPr>
                  <p:cNvSpPr/>
                  <p:nvPr/>
                </p:nvSpPr>
                <p:spPr>
                  <a:xfrm>
                    <a:off x="4449648" y="650162"/>
                    <a:ext cx="182879" cy="1664988"/>
                  </a:xfrm>
                  <a:custGeom>
                    <a:avLst/>
                    <a:gdLst>
                      <a:gd name="connsiteX0" fmla="*/ 0 w 182880"/>
                      <a:gd name="connsiteY0" fmla="*/ 1664988 h 1664988"/>
                      <a:gd name="connsiteX1" fmla="*/ 0 w 182880"/>
                      <a:gd name="connsiteY1" fmla="*/ 0 h 1664988"/>
                      <a:gd name="connsiteX2" fmla="*/ 182880 w 182880"/>
                      <a:gd name="connsiteY2" fmla="*/ 0 h 1664988"/>
                      <a:gd name="connsiteX3" fmla="*/ 182880 w 182880"/>
                      <a:gd name="connsiteY3" fmla="*/ 1664988 h 1664988"/>
                      <a:gd name="connsiteX4" fmla="*/ 0 w 182880"/>
                      <a:gd name="connsiteY4" fmla="*/ 1664988 h 1664988"/>
                      <a:gd name="connsiteX0" fmla="*/ 0 w 182880"/>
                      <a:gd name="connsiteY0" fmla="*/ 1664988 h 1664988"/>
                      <a:gd name="connsiteX1" fmla="*/ 0 w 182880"/>
                      <a:gd name="connsiteY1" fmla="*/ 0 h 1664988"/>
                      <a:gd name="connsiteX2" fmla="*/ 130540 w 182880"/>
                      <a:gd name="connsiteY2" fmla="*/ 3079 h 1664988"/>
                      <a:gd name="connsiteX3" fmla="*/ 182880 w 182880"/>
                      <a:gd name="connsiteY3" fmla="*/ 1664988 h 1664988"/>
                      <a:gd name="connsiteX4" fmla="*/ 0 w 182880"/>
                      <a:gd name="connsiteY4" fmla="*/ 1664988 h 1664988"/>
                      <a:gd name="connsiteX0" fmla="*/ 0 w 182880"/>
                      <a:gd name="connsiteY0" fmla="*/ 1664988 h 1664988"/>
                      <a:gd name="connsiteX1" fmla="*/ 0 w 182880"/>
                      <a:gd name="connsiteY1" fmla="*/ 0 h 1664988"/>
                      <a:gd name="connsiteX2" fmla="*/ 68965 w 182880"/>
                      <a:gd name="connsiteY2" fmla="*/ 6157 h 1664988"/>
                      <a:gd name="connsiteX3" fmla="*/ 182880 w 182880"/>
                      <a:gd name="connsiteY3" fmla="*/ 1664988 h 1664988"/>
                      <a:gd name="connsiteX4" fmla="*/ 0 w 182880"/>
                      <a:gd name="connsiteY4" fmla="*/ 1664988 h 1664988"/>
                      <a:gd name="connsiteX0" fmla="*/ 0 w 182880"/>
                      <a:gd name="connsiteY0" fmla="*/ 1664988 h 1664988"/>
                      <a:gd name="connsiteX1" fmla="*/ 0 w 182880"/>
                      <a:gd name="connsiteY1" fmla="*/ 0 h 1664988"/>
                      <a:gd name="connsiteX2" fmla="*/ 133619 w 182880"/>
                      <a:gd name="connsiteY2" fmla="*/ 3079 h 1664988"/>
                      <a:gd name="connsiteX3" fmla="*/ 182880 w 182880"/>
                      <a:gd name="connsiteY3" fmla="*/ 1664988 h 1664988"/>
                      <a:gd name="connsiteX4" fmla="*/ 0 w 182880"/>
                      <a:gd name="connsiteY4" fmla="*/ 1664988 h 1664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2880" h="1664988">
                        <a:moveTo>
                          <a:pt x="0" y="1664988"/>
                        </a:moveTo>
                        <a:lnTo>
                          <a:pt x="0" y="0"/>
                        </a:lnTo>
                        <a:lnTo>
                          <a:pt x="133619" y="3079"/>
                        </a:lnTo>
                        <a:lnTo>
                          <a:pt x="182880" y="1664988"/>
                        </a:lnTo>
                        <a:lnTo>
                          <a:pt x="0" y="1664988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94" name="Group 93">
                  <a:extLst>
                    <a:ext uri="{FF2B5EF4-FFF2-40B4-BE49-F238E27FC236}">
                      <a16:creationId xmlns:a16="http://schemas.microsoft.com/office/drawing/2014/main" id="{BAB4ED4E-C6FD-4C37-809A-4D3A1CFE1175}"/>
                    </a:ext>
                  </a:extLst>
                </p:cNvPr>
                <p:cNvGrpSpPr/>
                <p:nvPr/>
              </p:nvGrpSpPr>
              <p:grpSpPr>
                <a:xfrm rot="15664019">
                  <a:off x="4239241" y="545571"/>
                  <a:ext cx="414152" cy="1446605"/>
                  <a:chOff x="391499" y="630207"/>
                  <a:chExt cx="531849" cy="1593194"/>
                </a:xfrm>
              </p:grpSpPr>
              <p:sp>
                <p:nvSpPr>
                  <p:cNvPr id="113" name="Rectangle: Rounded Corners 112">
                    <a:extLst>
                      <a:ext uri="{FF2B5EF4-FFF2-40B4-BE49-F238E27FC236}">
                        <a16:creationId xmlns:a16="http://schemas.microsoft.com/office/drawing/2014/main" id="{93982B13-B25C-4CF7-BB6C-55EC11DF791B}"/>
                      </a:ext>
                    </a:extLst>
                  </p:cNvPr>
                  <p:cNvSpPr/>
                  <p:nvPr/>
                </p:nvSpPr>
                <p:spPr>
                  <a:xfrm rot="20495611">
                    <a:off x="400454" y="630207"/>
                    <a:ext cx="522894" cy="1539140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accent2"/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4" name="Rectangle: Rounded Corners 113">
                    <a:extLst>
                      <a:ext uri="{FF2B5EF4-FFF2-40B4-BE49-F238E27FC236}">
                        <a16:creationId xmlns:a16="http://schemas.microsoft.com/office/drawing/2014/main" id="{9F45BE49-A765-4F67-BA61-9373D131C19D}"/>
                      </a:ext>
                    </a:extLst>
                  </p:cNvPr>
                  <p:cNvSpPr/>
                  <p:nvPr/>
                </p:nvSpPr>
                <p:spPr>
                  <a:xfrm rot="20495611">
                    <a:off x="391499" y="684262"/>
                    <a:ext cx="191608" cy="1539139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accent2">
                      <a:lumMod val="75000"/>
                    </a:schemeClr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41A1C2EC-6D43-41DC-9C03-0DE12B0019C7}"/>
                    </a:ext>
                  </a:extLst>
                </p:cNvPr>
                <p:cNvGrpSpPr/>
                <p:nvPr/>
              </p:nvGrpSpPr>
              <p:grpSpPr>
                <a:xfrm rot="1062574">
                  <a:off x="4839586" y="732089"/>
                  <a:ext cx="437403" cy="437403"/>
                  <a:chOff x="121429" y="411151"/>
                  <a:chExt cx="607375" cy="607375"/>
                </a:xfrm>
              </p:grpSpPr>
              <p:sp>
                <p:nvSpPr>
                  <p:cNvPr id="109" name="Oval 108">
                    <a:extLst>
                      <a:ext uri="{FF2B5EF4-FFF2-40B4-BE49-F238E27FC236}">
                        <a16:creationId xmlns:a16="http://schemas.microsoft.com/office/drawing/2014/main" id="{A5FB5F57-BC16-421C-A9E8-EC2699E35D9D}"/>
                      </a:ext>
                    </a:extLst>
                  </p:cNvPr>
                  <p:cNvSpPr/>
                  <p:nvPr/>
                </p:nvSpPr>
                <p:spPr>
                  <a:xfrm>
                    <a:off x="121429" y="411151"/>
                    <a:ext cx="607375" cy="607375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57026207-A2A9-4138-B23F-EF539AA90F04}"/>
                      </a:ext>
                    </a:extLst>
                  </p:cNvPr>
                  <p:cNvSpPr/>
                  <p:nvPr/>
                </p:nvSpPr>
                <p:spPr>
                  <a:xfrm>
                    <a:off x="186933" y="476655"/>
                    <a:ext cx="476367" cy="476367"/>
                  </a:xfrm>
                  <a:custGeom>
                    <a:avLst/>
                    <a:gdLst>
                      <a:gd name="connsiteX0" fmla="*/ 977265 w 1950394"/>
                      <a:gd name="connsiteY0" fmla="*/ 1954006 h 1950394"/>
                      <a:gd name="connsiteX1" fmla="*/ 4 w 1950394"/>
                      <a:gd name="connsiteY1" fmla="*/ 977261 h 1950394"/>
                      <a:gd name="connsiteX2" fmla="*/ 976749 w 1950394"/>
                      <a:gd name="connsiteY2" fmla="*/ 0 h 1950394"/>
                      <a:gd name="connsiteX3" fmla="*/ 1953494 w 1950394"/>
                      <a:gd name="connsiteY3" fmla="*/ 976229 h 1950394"/>
                      <a:gd name="connsiteX4" fmla="*/ 977265 w 1950394"/>
                      <a:gd name="connsiteY4" fmla="*/ 1954006 h 1950394"/>
                      <a:gd name="connsiteX5" fmla="*/ 1198104 w 1950394"/>
                      <a:gd name="connsiteY5" fmla="*/ 1613977 h 1950394"/>
                      <a:gd name="connsiteX6" fmla="*/ 1221839 w 1950394"/>
                      <a:gd name="connsiteY6" fmla="*/ 1574763 h 1950394"/>
                      <a:gd name="connsiteX7" fmla="*/ 1240930 w 1950394"/>
                      <a:gd name="connsiteY7" fmla="*/ 1566507 h 1950394"/>
                      <a:gd name="connsiteX8" fmla="*/ 1257957 w 1950394"/>
                      <a:gd name="connsiteY8" fmla="*/ 1569603 h 1950394"/>
                      <a:gd name="connsiteX9" fmla="*/ 1298203 w 1950394"/>
                      <a:gd name="connsiteY9" fmla="*/ 1624297 h 1950394"/>
                      <a:gd name="connsiteX10" fmla="*/ 1311619 w 1950394"/>
                      <a:gd name="connsiteY10" fmla="*/ 1629456 h 1950394"/>
                      <a:gd name="connsiteX11" fmla="*/ 1375084 w 1950394"/>
                      <a:gd name="connsiteY11" fmla="*/ 1592822 h 1950394"/>
                      <a:gd name="connsiteX12" fmla="*/ 1377148 w 1950394"/>
                      <a:gd name="connsiteY12" fmla="*/ 1578891 h 1950394"/>
                      <a:gd name="connsiteX13" fmla="*/ 1349285 w 1950394"/>
                      <a:gd name="connsiteY13" fmla="*/ 1515426 h 1950394"/>
                      <a:gd name="connsiteX14" fmla="*/ 1353413 w 1950394"/>
                      <a:gd name="connsiteY14" fmla="*/ 1502010 h 1950394"/>
                      <a:gd name="connsiteX15" fmla="*/ 1385919 w 1950394"/>
                      <a:gd name="connsiteY15" fmla="*/ 1476727 h 1950394"/>
                      <a:gd name="connsiteX16" fmla="*/ 1400883 w 1950394"/>
                      <a:gd name="connsiteY16" fmla="*/ 1476727 h 1950394"/>
                      <a:gd name="connsiteX17" fmla="*/ 1452996 w 1950394"/>
                      <a:gd name="connsiteY17" fmla="*/ 1518005 h 1950394"/>
                      <a:gd name="connsiteX18" fmla="*/ 1470024 w 1950394"/>
                      <a:gd name="connsiteY18" fmla="*/ 1519553 h 1950394"/>
                      <a:gd name="connsiteX19" fmla="*/ 1519041 w 1950394"/>
                      <a:gd name="connsiteY19" fmla="*/ 1470535 h 1950394"/>
                      <a:gd name="connsiteX20" fmla="*/ 1518010 w 1950394"/>
                      <a:gd name="connsiteY20" fmla="*/ 1453508 h 1950394"/>
                      <a:gd name="connsiteX21" fmla="*/ 1475699 w 1950394"/>
                      <a:gd name="connsiteY21" fmla="*/ 1400363 h 1950394"/>
                      <a:gd name="connsiteX22" fmla="*/ 1476215 w 1950394"/>
                      <a:gd name="connsiteY22" fmla="*/ 1386431 h 1950394"/>
                      <a:gd name="connsiteX23" fmla="*/ 1501498 w 1950394"/>
                      <a:gd name="connsiteY23" fmla="*/ 1353925 h 1950394"/>
                      <a:gd name="connsiteX24" fmla="*/ 1515946 w 1950394"/>
                      <a:gd name="connsiteY24" fmla="*/ 1349797 h 1950394"/>
                      <a:gd name="connsiteX25" fmla="*/ 1579411 w 1950394"/>
                      <a:gd name="connsiteY25" fmla="*/ 1377660 h 1950394"/>
                      <a:gd name="connsiteX26" fmla="*/ 1592310 w 1950394"/>
                      <a:gd name="connsiteY26" fmla="*/ 1375596 h 1950394"/>
                      <a:gd name="connsiteX27" fmla="*/ 1628945 w 1950394"/>
                      <a:gd name="connsiteY27" fmla="*/ 1312130 h 1950394"/>
                      <a:gd name="connsiteX28" fmla="*/ 1623785 w 1950394"/>
                      <a:gd name="connsiteY28" fmla="*/ 1298199 h 1950394"/>
                      <a:gd name="connsiteX29" fmla="*/ 1577863 w 1950394"/>
                      <a:gd name="connsiteY29" fmla="*/ 1265692 h 1950394"/>
                      <a:gd name="connsiteX30" fmla="*/ 1571155 w 1950394"/>
                      <a:gd name="connsiteY30" fmla="*/ 1230090 h 1950394"/>
                      <a:gd name="connsiteX31" fmla="*/ 1579927 w 1950394"/>
                      <a:gd name="connsiteY31" fmla="*/ 1208419 h 1950394"/>
                      <a:gd name="connsiteX32" fmla="*/ 1596438 w 1950394"/>
                      <a:gd name="connsiteY32" fmla="*/ 1197583 h 1950394"/>
                      <a:gd name="connsiteX33" fmla="*/ 1660935 w 1950394"/>
                      <a:gd name="connsiteY33" fmla="*/ 1207387 h 1950394"/>
                      <a:gd name="connsiteX34" fmla="*/ 1675383 w 1950394"/>
                      <a:gd name="connsiteY34" fmla="*/ 1201195 h 1950394"/>
                      <a:gd name="connsiteX35" fmla="*/ 1693442 w 1950394"/>
                      <a:gd name="connsiteY35" fmla="*/ 1132570 h 1950394"/>
                      <a:gd name="connsiteX36" fmla="*/ 1684154 w 1950394"/>
                      <a:gd name="connsiteY36" fmla="*/ 1119155 h 1950394"/>
                      <a:gd name="connsiteX37" fmla="*/ 1621205 w 1950394"/>
                      <a:gd name="connsiteY37" fmla="*/ 1093872 h 1950394"/>
                      <a:gd name="connsiteX38" fmla="*/ 1614497 w 1950394"/>
                      <a:gd name="connsiteY38" fmla="*/ 1083037 h 1950394"/>
                      <a:gd name="connsiteX39" fmla="*/ 1620173 w 1950394"/>
                      <a:gd name="connsiteY39" fmla="*/ 1042274 h 1950394"/>
                      <a:gd name="connsiteX40" fmla="*/ 1632557 w 1950394"/>
                      <a:gd name="connsiteY40" fmla="*/ 1029891 h 1950394"/>
                      <a:gd name="connsiteX41" fmla="*/ 1696022 w 1950394"/>
                      <a:gd name="connsiteY41" fmla="*/ 1022667 h 1950394"/>
                      <a:gd name="connsiteX42" fmla="*/ 1709437 w 1950394"/>
                      <a:gd name="connsiteY42" fmla="*/ 1010800 h 1950394"/>
                      <a:gd name="connsiteX43" fmla="*/ 1709437 w 1950394"/>
                      <a:gd name="connsiteY43" fmla="*/ 943723 h 1950394"/>
                      <a:gd name="connsiteX44" fmla="*/ 1694990 w 1950394"/>
                      <a:gd name="connsiteY44" fmla="*/ 931339 h 1950394"/>
                      <a:gd name="connsiteX45" fmla="*/ 1650616 w 1950394"/>
                      <a:gd name="connsiteY45" fmla="*/ 928243 h 1950394"/>
                      <a:gd name="connsiteX46" fmla="*/ 1618109 w 1950394"/>
                      <a:gd name="connsiteY46" fmla="*/ 892125 h 1950394"/>
                      <a:gd name="connsiteX47" fmla="*/ 1615013 w 1950394"/>
                      <a:gd name="connsiteY47" fmla="*/ 874582 h 1950394"/>
                      <a:gd name="connsiteX48" fmla="*/ 1622753 w 1950394"/>
                      <a:gd name="connsiteY48" fmla="*/ 859102 h 1950394"/>
                      <a:gd name="connsiteX49" fmla="*/ 1684670 w 1950394"/>
                      <a:gd name="connsiteY49" fmla="*/ 834851 h 1950394"/>
                      <a:gd name="connsiteX50" fmla="*/ 1693442 w 1950394"/>
                      <a:gd name="connsiteY50" fmla="*/ 821952 h 1950394"/>
                      <a:gd name="connsiteX51" fmla="*/ 1674867 w 1950394"/>
                      <a:gd name="connsiteY51" fmla="*/ 753327 h 1950394"/>
                      <a:gd name="connsiteX52" fmla="*/ 1659903 w 1950394"/>
                      <a:gd name="connsiteY52" fmla="*/ 746619 h 1950394"/>
                      <a:gd name="connsiteX53" fmla="*/ 1594374 w 1950394"/>
                      <a:gd name="connsiteY53" fmla="*/ 756423 h 1950394"/>
                      <a:gd name="connsiteX54" fmla="*/ 1580443 w 1950394"/>
                      <a:gd name="connsiteY54" fmla="*/ 747651 h 1950394"/>
                      <a:gd name="connsiteX55" fmla="*/ 1565995 w 1950394"/>
                      <a:gd name="connsiteY55" fmla="*/ 713081 h 1950394"/>
                      <a:gd name="connsiteX56" fmla="*/ 1570123 w 1950394"/>
                      <a:gd name="connsiteY56" fmla="*/ 696054 h 1950394"/>
                      <a:gd name="connsiteX57" fmla="*/ 1623269 w 1950394"/>
                      <a:gd name="connsiteY57" fmla="*/ 656323 h 1950394"/>
                      <a:gd name="connsiteX58" fmla="*/ 1628429 w 1950394"/>
                      <a:gd name="connsiteY58" fmla="*/ 641876 h 1950394"/>
                      <a:gd name="connsiteX59" fmla="*/ 1592310 w 1950394"/>
                      <a:gd name="connsiteY59" fmla="*/ 579443 h 1950394"/>
                      <a:gd name="connsiteX60" fmla="*/ 1578379 w 1950394"/>
                      <a:gd name="connsiteY60" fmla="*/ 576863 h 1950394"/>
                      <a:gd name="connsiteX61" fmla="*/ 1532457 w 1950394"/>
                      <a:gd name="connsiteY61" fmla="*/ 599050 h 1950394"/>
                      <a:gd name="connsiteX62" fmla="*/ 1490147 w 1950394"/>
                      <a:gd name="connsiteY62" fmla="*/ 585118 h 1950394"/>
                      <a:gd name="connsiteX63" fmla="*/ 1477247 w 1950394"/>
                      <a:gd name="connsiteY63" fmla="*/ 569123 h 1950394"/>
                      <a:gd name="connsiteX64" fmla="*/ 1476731 w 1950394"/>
                      <a:gd name="connsiteY64" fmla="*/ 552096 h 1950394"/>
                      <a:gd name="connsiteX65" fmla="*/ 1518525 w 1950394"/>
                      <a:gd name="connsiteY65" fmla="*/ 499982 h 1950394"/>
                      <a:gd name="connsiteX66" fmla="*/ 1519557 w 1950394"/>
                      <a:gd name="connsiteY66" fmla="*/ 483987 h 1950394"/>
                      <a:gd name="connsiteX67" fmla="*/ 1470540 w 1950394"/>
                      <a:gd name="connsiteY67" fmla="*/ 434453 h 1950394"/>
                      <a:gd name="connsiteX68" fmla="*/ 1452480 w 1950394"/>
                      <a:gd name="connsiteY68" fmla="*/ 436001 h 1950394"/>
                      <a:gd name="connsiteX69" fmla="*/ 1418942 w 1950394"/>
                      <a:gd name="connsiteY69" fmla="*/ 465412 h 1950394"/>
                      <a:gd name="connsiteX70" fmla="*/ 1369408 w 1950394"/>
                      <a:gd name="connsiteY70" fmla="*/ 463348 h 1950394"/>
                      <a:gd name="connsiteX71" fmla="*/ 1354961 w 1950394"/>
                      <a:gd name="connsiteY71" fmla="*/ 452512 h 1950394"/>
                      <a:gd name="connsiteX72" fmla="*/ 1349801 w 1950394"/>
                      <a:gd name="connsiteY72" fmla="*/ 436001 h 1950394"/>
                      <a:gd name="connsiteX73" fmla="*/ 1377148 w 1950394"/>
                      <a:gd name="connsiteY73" fmla="*/ 374084 h 1950394"/>
                      <a:gd name="connsiteX74" fmla="*/ 1374052 w 1950394"/>
                      <a:gd name="connsiteY74" fmla="*/ 360152 h 1950394"/>
                      <a:gd name="connsiteX75" fmla="*/ 1312651 w 1950394"/>
                      <a:gd name="connsiteY75" fmla="*/ 324550 h 1950394"/>
                      <a:gd name="connsiteX76" fmla="*/ 1296655 w 1950394"/>
                      <a:gd name="connsiteY76" fmla="*/ 329193 h 1950394"/>
                      <a:gd name="connsiteX77" fmla="*/ 1256925 w 1950394"/>
                      <a:gd name="connsiteY77" fmla="*/ 382855 h 1950394"/>
                      <a:gd name="connsiteX78" fmla="*/ 1238866 w 1950394"/>
                      <a:gd name="connsiteY78" fmla="*/ 386467 h 1950394"/>
                      <a:gd name="connsiteX79" fmla="*/ 1206875 w 1950394"/>
                      <a:gd name="connsiteY79" fmla="*/ 373052 h 1950394"/>
                      <a:gd name="connsiteX80" fmla="*/ 1196556 w 1950394"/>
                      <a:gd name="connsiteY80" fmla="*/ 357572 h 1950394"/>
                      <a:gd name="connsiteX81" fmla="*/ 1206359 w 1950394"/>
                      <a:gd name="connsiteY81" fmla="*/ 293075 h 1950394"/>
                      <a:gd name="connsiteX82" fmla="*/ 1199652 w 1950394"/>
                      <a:gd name="connsiteY82" fmla="*/ 278112 h 1950394"/>
                      <a:gd name="connsiteX83" fmla="*/ 1131027 w 1950394"/>
                      <a:gd name="connsiteY83" fmla="*/ 259537 h 1950394"/>
                      <a:gd name="connsiteX84" fmla="*/ 1118127 w 1950394"/>
                      <a:gd name="connsiteY84" fmla="*/ 268308 h 1950394"/>
                      <a:gd name="connsiteX85" fmla="*/ 1093360 w 1950394"/>
                      <a:gd name="connsiteY85" fmla="*/ 331258 h 1950394"/>
                      <a:gd name="connsiteX86" fmla="*/ 1079945 w 1950394"/>
                      <a:gd name="connsiteY86" fmla="*/ 338481 h 1950394"/>
                      <a:gd name="connsiteX87" fmla="*/ 1042794 w 1950394"/>
                      <a:gd name="connsiteY87" fmla="*/ 333837 h 1950394"/>
                      <a:gd name="connsiteX88" fmla="*/ 1028347 w 1950394"/>
                      <a:gd name="connsiteY88" fmla="*/ 320422 h 1950394"/>
                      <a:gd name="connsiteX89" fmla="*/ 1021123 w 1950394"/>
                      <a:gd name="connsiteY89" fmla="*/ 257989 h 1950394"/>
                      <a:gd name="connsiteX90" fmla="*/ 1008740 w 1950394"/>
                      <a:gd name="connsiteY90" fmla="*/ 243541 h 1950394"/>
                      <a:gd name="connsiteX91" fmla="*/ 941663 w 1950394"/>
                      <a:gd name="connsiteY91" fmla="*/ 243541 h 1950394"/>
                      <a:gd name="connsiteX92" fmla="*/ 929795 w 1950394"/>
                      <a:gd name="connsiteY92" fmla="*/ 256957 h 1950394"/>
                      <a:gd name="connsiteX93" fmla="*/ 922572 w 1950394"/>
                      <a:gd name="connsiteY93" fmla="*/ 320422 h 1950394"/>
                      <a:gd name="connsiteX94" fmla="*/ 909156 w 1950394"/>
                      <a:gd name="connsiteY94" fmla="*/ 333321 h 1950394"/>
                      <a:gd name="connsiteX95" fmla="*/ 872006 w 1950394"/>
                      <a:gd name="connsiteY95" fmla="*/ 337965 h 1950394"/>
                      <a:gd name="connsiteX96" fmla="*/ 857559 w 1950394"/>
                      <a:gd name="connsiteY96" fmla="*/ 330226 h 1950394"/>
                      <a:gd name="connsiteX97" fmla="*/ 833308 w 1950394"/>
                      <a:gd name="connsiteY97" fmla="*/ 268308 h 1950394"/>
                      <a:gd name="connsiteX98" fmla="*/ 819892 w 1950394"/>
                      <a:gd name="connsiteY98" fmla="*/ 259021 h 1950394"/>
                      <a:gd name="connsiteX99" fmla="*/ 753847 w 1950394"/>
                      <a:gd name="connsiteY99" fmla="*/ 276564 h 1950394"/>
                      <a:gd name="connsiteX100" fmla="*/ 745591 w 1950394"/>
                      <a:gd name="connsiteY100" fmla="*/ 293075 h 1950394"/>
                      <a:gd name="connsiteX101" fmla="*/ 754879 w 1950394"/>
                      <a:gd name="connsiteY101" fmla="*/ 339513 h 1950394"/>
                      <a:gd name="connsiteX102" fmla="*/ 728564 w 1950394"/>
                      <a:gd name="connsiteY102" fmla="*/ 378728 h 1950394"/>
                      <a:gd name="connsiteX103" fmla="*/ 712053 w 1950394"/>
                      <a:gd name="connsiteY103" fmla="*/ 385951 h 1950394"/>
                      <a:gd name="connsiteX104" fmla="*/ 695026 w 1950394"/>
                      <a:gd name="connsiteY104" fmla="*/ 382855 h 1950394"/>
                      <a:gd name="connsiteX105" fmla="*/ 654779 w 1950394"/>
                      <a:gd name="connsiteY105" fmla="*/ 328161 h 1950394"/>
                      <a:gd name="connsiteX106" fmla="*/ 641364 w 1950394"/>
                      <a:gd name="connsiteY106" fmla="*/ 323002 h 1950394"/>
                      <a:gd name="connsiteX107" fmla="*/ 577899 w 1950394"/>
                      <a:gd name="connsiteY107" fmla="*/ 359636 h 1950394"/>
                      <a:gd name="connsiteX108" fmla="*/ 574803 w 1950394"/>
                      <a:gd name="connsiteY108" fmla="*/ 372536 h 1950394"/>
                      <a:gd name="connsiteX109" fmla="*/ 602666 w 1950394"/>
                      <a:gd name="connsiteY109" fmla="*/ 435485 h 1950394"/>
                      <a:gd name="connsiteX110" fmla="*/ 598022 w 1950394"/>
                      <a:gd name="connsiteY110" fmla="*/ 450964 h 1950394"/>
                      <a:gd name="connsiteX111" fmla="*/ 567579 w 1950394"/>
                      <a:gd name="connsiteY111" fmla="*/ 474699 h 1950394"/>
                      <a:gd name="connsiteX112" fmla="*/ 550552 w 1950394"/>
                      <a:gd name="connsiteY112" fmla="*/ 474699 h 1950394"/>
                      <a:gd name="connsiteX113" fmla="*/ 498438 w 1950394"/>
                      <a:gd name="connsiteY113" fmla="*/ 432905 h 1950394"/>
                      <a:gd name="connsiteX114" fmla="*/ 483475 w 1950394"/>
                      <a:gd name="connsiteY114" fmla="*/ 431357 h 1950394"/>
                      <a:gd name="connsiteX115" fmla="*/ 432393 w 1950394"/>
                      <a:gd name="connsiteY115" fmla="*/ 482439 h 1950394"/>
                      <a:gd name="connsiteX116" fmla="*/ 433425 w 1950394"/>
                      <a:gd name="connsiteY116" fmla="*/ 497402 h 1950394"/>
                      <a:gd name="connsiteX117" fmla="*/ 475735 w 1950394"/>
                      <a:gd name="connsiteY117" fmla="*/ 550032 h 1950394"/>
                      <a:gd name="connsiteX118" fmla="*/ 475219 w 1950394"/>
                      <a:gd name="connsiteY118" fmla="*/ 566027 h 1950394"/>
                      <a:gd name="connsiteX119" fmla="*/ 450968 w 1950394"/>
                      <a:gd name="connsiteY119" fmla="*/ 597502 h 1950394"/>
                      <a:gd name="connsiteX120" fmla="*/ 437553 w 1950394"/>
                      <a:gd name="connsiteY120" fmla="*/ 601629 h 1950394"/>
                      <a:gd name="connsiteX121" fmla="*/ 373056 w 1950394"/>
                      <a:gd name="connsiteY121" fmla="*/ 573251 h 1950394"/>
                      <a:gd name="connsiteX122" fmla="*/ 360156 w 1950394"/>
                      <a:gd name="connsiteY122" fmla="*/ 575315 h 1950394"/>
                      <a:gd name="connsiteX123" fmla="*/ 323522 w 1950394"/>
                      <a:gd name="connsiteY123" fmla="*/ 638780 h 1950394"/>
                      <a:gd name="connsiteX124" fmla="*/ 328166 w 1950394"/>
                      <a:gd name="connsiteY124" fmla="*/ 652711 h 1950394"/>
                      <a:gd name="connsiteX125" fmla="*/ 374088 w 1950394"/>
                      <a:gd name="connsiteY125" fmla="*/ 685218 h 1950394"/>
                      <a:gd name="connsiteX126" fmla="*/ 380795 w 1950394"/>
                      <a:gd name="connsiteY126" fmla="*/ 720820 h 1950394"/>
                      <a:gd name="connsiteX127" fmla="*/ 372024 w 1950394"/>
                      <a:gd name="connsiteY127" fmla="*/ 742492 h 1950394"/>
                      <a:gd name="connsiteX128" fmla="*/ 355513 w 1950394"/>
                      <a:gd name="connsiteY128" fmla="*/ 753327 h 1950394"/>
                      <a:gd name="connsiteX129" fmla="*/ 291015 w 1950394"/>
                      <a:gd name="connsiteY129" fmla="*/ 743523 h 1950394"/>
                      <a:gd name="connsiteX130" fmla="*/ 276568 w 1950394"/>
                      <a:gd name="connsiteY130" fmla="*/ 751263 h 1950394"/>
                      <a:gd name="connsiteX131" fmla="*/ 258509 w 1950394"/>
                      <a:gd name="connsiteY131" fmla="*/ 818340 h 1950394"/>
                      <a:gd name="connsiteX132" fmla="*/ 267796 w 1950394"/>
                      <a:gd name="connsiteY132" fmla="*/ 831756 h 1950394"/>
                      <a:gd name="connsiteX133" fmla="*/ 330746 w 1950394"/>
                      <a:gd name="connsiteY133" fmla="*/ 857038 h 1950394"/>
                      <a:gd name="connsiteX134" fmla="*/ 337453 w 1950394"/>
                      <a:gd name="connsiteY134" fmla="*/ 869422 h 1950394"/>
                      <a:gd name="connsiteX135" fmla="*/ 332810 w 1950394"/>
                      <a:gd name="connsiteY135" fmla="*/ 906572 h 1950394"/>
                      <a:gd name="connsiteX136" fmla="*/ 318878 w 1950394"/>
                      <a:gd name="connsiteY136" fmla="*/ 922052 h 1950394"/>
                      <a:gd name="connsiteX137" fmla="*/ 256445 w 1950394"/>
                      <a:gd name="connsiteY137" fmla="*/ 929275 h 1950394"/>
                      <a:gd name="connsiteX138" fmla="*/ 242514 w 1950394"/>
                      <a:gd name="connsiteY138" fmla="*/ 942175 h 1950394"/>
                      <a:gd name="connsiteX139" fmla="*/ 242514 w 1950394"/>
                      <a:gd name="connsiteY139" fmla="*/ 1006672 h 1950394"/>
                      <a:gd name="connsiteX140" fmla="*/ 257993 w 1950394"/>
                      <a:gd name="connsiteY140" fmla="*/ 1020603 h 1950394"/>
                      <a:gd name="connsiteX141" fmla="*/ 321458 w 1950394"/>
                      <a:gd name="connsiteY141" fmla="*/ 1028343 h 1950394"/>
                      <a:gd name="connsiteX142" fmla="*/ 331778 w 1950394"/>
                      <a:gd name="connsiteY142" fmla="*/ 1039694 h 1950394"/>
                      <a:gd name="connsiteX143" fmla="*/ 336937 w 1950394"/>
                      <a:gd name="connsiteY143" fmla="*/ 1077877 h 1950394"/>
                      <a:gd name="connsiteX144" fmla="*/ 329198 w 1950394"/>
                      <a:gd name="connsiteY144" fmla="*/ 1093356 h 1950394"/>
                      <a:gd name="connsiteX145" fmla="*/ 265733 w 1950394"/>
                      <a:gd name="connsiteY145" fmla="*/ 1117607 h 1950394"/>
                      <a:gd name="connsiteX146" fmla="*/ 257993 w 1950394"/>
                      <a:gd name="connsiteY146" fmla="*/ 1129990 h 1950394"/>
                      <a:gd name="connsiteX147" fmla="*/ 276568 w 1950394"/>
                      <a:gd name="connsiteY147" fmla="*/ 1198615 h 1950394"/>
                      <a:gd name="connsiteX148" fmla="*/ 291531 w 1950394"/>
                      <a:gd name="connsiteY148" fmla="*/ 1205839 h 1950394"/>
                      <a:gd name="connsiteX149" fmla="*/ 345709 w 1950394"/>
                      <a:gd name="connsiteY149" fmla="*/ 1196035 h 1950394"/>
                      <a:gd name="connsiteX150" fmla="*/ 375636 w 1950394"/>
                      <a:gd name="connsiteY150" fmla="*/ 1216675 h 1950394"/>
                      <a:gd name="connsiteX151" fmla="*/ 384407 w 1950394"/>
                      <a:gd name="connsiteY151" fmla="*/ 1236798 h 1950394"/>
                      <a:gd name="connsiteX152" fmla="*/ 379764 w 1950394"/>
                      <a:gd name="connsiteY152" fmla="*/ 1257953 h 1950394"/>
                      <a:gd name="connsiteX153" fmla="*/ 327134 w 1950394"/>
                      <a:gd name="connsiteY153" fmla="*/ 1296651 h 1950394"/>
                      <a:gd name="connsiteX154" fmla="*/ 322490 w 1950394"/>
                      <a:gd name="connsiteY154" fmla="*/ 1310583 h 1950394"/>
                      <a:gd name="connsiteX155" fmla="*/ 359124 w 1950394"/>
                      <a:gd name="connsiteY155" fmla="*/ 1374048 h 1950394"/>
                      <a:gd name="connsiteX156" fmla="*/ 370992 w 1950394"/>
                      <a:gd name="connsiteY156" fmla="*/ 1376628 h 1950394"/>
                      <a:gd name="connsiteX157" fmla="*/ 433941 w 1950394"/>
                      <a:gd name="connsiteY157" fmla="*/ 1348765 h 1950394"/>
                      <a:gd name="connsiteX158" fmla="*/ 450452 w 1950394"/>
                      <a:gd name="connsiteY158" fmla="*/ 1353925 h 1950394"/>
                      <a:gd name="connsiteX159" fmla="*/ 474187 w 1950394"/>
                      <a:gd name="connsiteY159" fmla="*/ 1384367 h 1950394"/>
                      <a:gd name="connsiteX160" fmla="*/ 475219 w 1950394"/>
                      <a:gd name="connsiteY160" fmla="*/ 1399331 h 1950394"/>
                      <a:gd name="connsiteX161" fmla="*/ 432909 w 1950394"/>
                      <a:gd name="connsiteY161" fmla="*/ 1452476 h 1950394"/>
                      <a:gd name="connsiteX162" fmla="*/ 431877 w 1950394"/>
                      <a:gd name="connsiteY162" fmla="*/ 1468471 h 1950394"/>
                      <a:gd name="connsiteX163" fmla="*/ 481927 w 1950394"/>
                      <a:gd name="connsiteY163" fmla="*/ 1518521 h 1950394"/>
                      <a:gd name="connsiteX164" fmla="*/ 497922 w 1950394"/>
                      <a:gd name="connsiteY164" fmla="*/ 1517489 h 1950394"/>
                      <a:gd name="connsiteX165" fmla="*/ 550036 w 1950394"/>
                      <a:gd name="connsiteY165" fmla="*/ 1475695 h 1950394"/>
                      <a:gd name="connsiteX166" fmla="*/ 567063 w 1950394"/>
                      <a:gd name="connsiteY166" fmla="*/ 1476211 h 1950394"/>
                      <a:gd name="connsiteX167" fmla="*/ 596474 w 1950394"/>
                      <a:gd name="connsiteY167" fmla="*/ 1498914 h 1950394"/>
                      <a:gd name="connsiteX168" fmla="*/ 601634 w 1950394"/>
                      <a:gd name="connsiteY168" fmla="*/ 1515426 h 1950394"/>
                      <a:gd name="connsiteX169" fmla="*/ 574287 w 1950394"/>
                      <a:gd name="connsiteY169" fmla="*/ 1577343 h 1950394"/>
                      <a:gd name="connsiteX170" fmla="*/ 576867 w 1950394"/>
                      <a:gd name="connsiteY170" fmla="*/ 1591274 h 1950394"/>
                      <a:gd name="connsiteX171" fmla="*/ 639300 w 1950394"/>
                      <a:gd name="connsiteY171" fmla="*/ 1627393 h 1950394"/>
                      <a:gd name="connsiteX172" fmla="*/ 653747 w 1950394"/>
                      <a:gd name="connsiteY172" fmla="*/ 1622233 h 1950394"/>
                      <a:gd name="connsiteX173" fmla="*/ 693478 w 1950394"/>
                      <a:gd name="connsiteY173" fmla="*/ 1568571 h 1950394"/>
                      <a:gd name="connsiteX174" fmla="*/ 711537 w 1950394"/>
                      <a:gd name="connsiteY174" fmla="*/ 1564959 h 1950394"/>
                      <a:gd name="connsiteX175" fmla="*/ 743528 w 1950394"/>
                      <a:gd name="connsiteY175" fmla="*/ 1578375 h 1950394"/>
                      <a:gd name="connsiteX176" fmla="*/ 753847 w 1950394"/>
                      <a:gd name="connsiteY176" fmla="*/ 1593854 h 1950394"/>
                      <a:gd name="connsiteX177" fmla="*/ 744044 w 1950394"/>
                      <a:gd name="connsiteY177" fmla="*/ 1658351 h 1950394"/>
                      <a:gd name="connsiteX178" fmla="*/ 752299 w 1950394"/>
                      <a:gd name="connsiteY178" fmla="*/ 1673831 h 1950394"/>
                      <a:gd name="connsiteX179" fmla="*/ 818344 w 1950394"/>
                      <a:gd name="connsiteY179" fmla="*/ 1691374 h 1950394"/>
                      <a:gd name="connsiteX180" fmla="*/ 832276 w 1950394"/>
                      <a:gd name="connsiteY180" fmla="*/ 1682602 h 1950394"/>
                      <a:gd name="connsiteX181" fmla="*/ 857043 w 1950394"/>
                      <a:gd name="connsiteY181" fmla="*/ 1619653 h 1950394"/>
                      <a:gd name="connsiteX182" fmla="*/ 868910 w 1950394"/>
                      <a:gd name="connsiteY182" fmla="*/ 1612429 h 1950394"/>
                      <a:gd name="connsiteX183" fmla="*/ 908640 w 1950394"/>
                      <a:gd name="connsiteY183" fmla="*/ 1617589 h 1950394"/>
                      <a:gd name="connsiteX184" fmla="*/ 922056 w 1950394"/>
                      <a:gd name="connsiteY184" fmla="*/ 1630488 h 1950394"/>
                      <a:gd name="connsiteX185" fmla="*/ 929279 w 1950394"/>
                      <a:gd name="connsiteY185" fmla="*/ 1692922 h 1950394"/>
                      <a:gd name="connsiteX186" fmla="*/ 942695 w 1950394"/>
                      <a:gd name="connsiteY186" fmla="*/ 1707369 h 1950394"/>
                      <a:gd name="connsiteX187" fmla="*/ 1007192 w 1950394"/>
                      <a:gd name="connsiteY187" fmla="*/ 1707369 h 1950394"/>
                      <a:gd name="connsiteX188" fmla="*/ 1020607 w 1950394"/>
                      <a:gd name="connsiteY188" fmla="*/ 1692406 h 1950394"/>
                      <a:gd name="connsiteX189" fmla="*/ 1028347 w 1950394"/>
                      <a:gd name="connsiteY189" fmla="*/ 1628941 h 1950394"/>
                      <a:gd name="connsiteX190" fmla="*/ 1040215 w 1950394"/>
                      <a:gd name="connsiteY190" fmla="*/ 1617589 h 1950394"/>
                      <a:gd name="connsiteX191" fmla="*/ 1078397 w 1950394"/>
                      <a:gd name="connsiteY191" fmla="*/ 1612429 h 1950394"/>
                      <a:gd name="connsiteX192" fmla="*/ 1092844 w 1950394"/>
                      <a:gd name="connsiteY192" fmla="*/ 1619653 h 1950394"/>
                      <a:gd name="connsiteX193" fmla="*/ 1117095 w 1950394"/>
                      <a:gd name="connsiteY193" fmla="*/ 1681570 h 1950394"/>
                      <a:gd name="connsiteX194" fmla="*/ 1130511 w 1950394"/>
                      <a:gd name="connsiteY194" fmla="*/ 1690858 h 1950394"/>
                      <a:gd name="connsiteX195" fmla="*/ 1196556 w 1950394"/>
                      <a:gd name="connsiteY195" fmla="*/ 1673315 h 1950394"/>
                      <a:gd name="connsiteX196" fmla="*/ 1204811 w 1950394"/>
                      <a:gd name="connsiteY196" fmla="*/ 1656803 h 1950394"/>
                      <a:gd name="connsiteX197" fmla="*/ 1198104 w 1950394"/>
                      <a:gd name="connsiteY197" fmla="*/ 1613977 h 1950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</a:cxnLst>
                    <a:rect l="l" t="t" r="r" b="b"/>
                    <a:pathLst>
                      <a:path w="1950394" h="1950394">
                        <a:moveTo>
                          <a:pt x="977265" y="1954006"/>
                        </a:moveTo>
                        <a:cubicBezTo>
                          <a:pt x="444261" y="1950394"/>
                          <a:pt x="1552" y="1529873"/>
                          <a:pt x="4" y="977261"/>
                        </a:cubicBezTo>
                        <a:cubicBezTo>
                          <a:pt x="-1544" y="439613"/>
                          <a:pt x="427749" y="0"/>
                          <a:pt x="976749" y="0"/>
                        </a:cubicBezTo>
                        <a:cubicBezTo>
                          <a:pt x="1519041" y="0"/>
                          <a:pt x="1952978" y="432905"/>
                          <a:pt x="1953494" y="976229"/>
                        </a:cubicBezTo>
                        <a:cubicBezTo>
                          <a:pt x="1953494" y="1512846"/>
                          <a:pt x="1525749" y="1948330"/>
                          <a:pt x="977265" y="1954006"/>
                        </a:cubicBezTo>
                        <a:close/>
                        <a:moveTo>
                          <a:pt x="1198104" y="1613977"/>
                        </a:moveTo>
                        <a:cubicBezTo>
                          <a:pt x="1198104" y="1578891"/>
                          <a:pt x="1194492" y="1586630"/>
                          <a:pt x="1221839" y="1574763"/>
                        </a:cubicBezTo>
                        <a:cubicBezTo>
                          <a:pt x="1228030" y="1572183"/>
                          <a:pt x="1234738" y="1569603"/>
                          <a:pt x="1240930" y="1566507"/>
                        </a:cubicBezTo>
                        <a:cubicBezTo>
                          <a:pt x="1247637" y="1562896"/>
                          <a:pt x="1252797" y="1563927"/>
                          <a:pt x="1257957" y="1569603"/>
                        </a:cubicBezTo>
                        <a:cubicBezTo>
                          <a:pt x="1272920" y="1586630"/>
                          <a:pt x="1290464" y="1602110"/>
                          <a:pt x="1298203" y="1624297"/>
                        </a:cubicBezTo>
                        <a:cubicBezTo>
                          <a:pt x="1300783" y="1631520"/>
                          <a:pt x="1304395" y="1633068"/>
                          <a:pt x="1311619" y="1629456"/>
                        </a:cubicBezTo>
                        <a:cubicBezTo>
                          <a:pt x="1333290" y="1618105"/>
                          <a:pt x="1354445" y="1605722"/>
                          <a:pt x="1375084" y="1592822"/>
                        </a:cubicBezTo>
                        <a:cubicBezTo>
                          <a:pt x="1382824" y="1588178"/>
                          <a:pt x="1381791" y="1584051"/>
                          <a:pt x="1377148" y="1578891"/>
                        </a:cubicBezTo>
                        <a:cubicBezTo>
                          <a:pt x="1361152" y="1560832"/>
                          <a:pt x="1356509" y="1537613"/>
                          <a:pt x="1349285" y="1515426"/>
                        </a:cubicBezTo>
                        <a:cubicBezTo>
                          <a:pt x="1347221" y="1509750"/>
                          <a:pt x="1348253" y="1505622"/>
                          <a:pt x="1353413" y="1502010"/>
                        </a:cubicBezTo>
                        <a:cubicBezTo>
                          <a:pt x="1364248" y="1493754"/>
                          <a:pt x="1375600" y="1485499"/>
                          <a:pt x="1385919" y="1476727"/>
                        </a:cubicBezTo>
                        <a:cubicBezTo>
                          <a:pt x="1391079" y="1472600"/>
                          <a:pt x="1395723" y="1473115"/>
                          <a:pt x="1400883" y="1476727"/>
                        </a:cubicBezTo>
                        <a:cubicBezTo>
                          <a:pt x="1419458" y="1489111"/>
                          <a:pt x="1440097" y="1498914"/>
                          <a:pt x="1452996" y="1518005"/>
                        </a:cubicBezTo>
                        <a:cubicBezTo>
                          <a:pt x="1457640" y="1525229"/>
                          <a:pt x="1463316" y="1525745"/>
                          <a:pt x="1470024" y="1519553"/>
                        </a:cubicBezTo>
                        <a:cubicBezTo>
                          <a:pt x="1487051" y="1503558"/>
                          <a:pt x="1503562" y="1487047"/>
                          <a:pt x="1519041" y="1470535"/>
                        </a:cubicBezTo>
                        <a:cubicBezTo>
                          <a:pt x="1525233" y="1464344"/>
                          <a:pt x="1525749" y="1458668"/>
                          <a:pt x="1518010" y="1453508"/>
                        </a:cubicBezTo>
                        <a:cubicBezTo>
                          <a:pt x="1498402" y="1440093"/>
                          <a:pt x="1488599" y="1418938"/>
                          <a:pt x="1475699" y="1400363"/>
                        </a:cubicBezTo>
                        <a:cubicBezTo>
                          <a:pt x="1472088" y="1395203"/>
                          <a:pt x="1472088" y="1391075"/>
                          <a:pt x="1476215" y="1386431"/>
                        </a:cubicBezTo>
                        <a:cubicBezTo>
                          <a:pt x="1484987" y="1375596"/>
                          <a:pt x="1493243" y="1364760"/>
                          <a:pt x="1501498" y="1353925"/>
                        </a:cubicBezTo>
                        <a:cubicBezTo>
                          <a:pt x="1505626" y="1348249"/>
                          <a:pt x="1510270" y="1348249"/>
                          <a:pt x="1515946" y="1349797"/>
                        </a:cubicBezTo>
                        <a:cubicBezTo>
                          <a:pt x="1538133" y="1357020"/>
                          <a:pt x="1560836" y="1362180"/>
                          <a:pt x="1579411" y="1377660"/>
                        </a:cubicBezTo>
                        <a:cubicBezTo>
                          <a:pt x="1584571" y="1382303"/>
                          <a:pt x="1588182" y="1382303"/>
                          <a:pt x="1592310" y="1375596"/>
                        </a:cubicBezTo>
                        <a:cubicBezTo>
                          <a:pt x="1605210" y="1354441"/>
                          <a:pt x="1617593" y="1333801"/>
                          <a:pt x="1628945" y="1312130"/>
                        </a:cubicBezTo>
                        <a:cubicBezTo>
                          <a:pt x="1632557" y="1304907"/>
                          <a:pt x="1631009" y="1300779"/>
                          <a:pt x="1623785" y="1298199"/>
                        </a:cubicBezTo>
                        <a:cubicBezTo>
                          <a:pt x="1605726" y="1291491"/>
                          <a:pt x="1591794" y="1278592"/>
                          <a:pt x="1577863" y="1265692"/>
                        </a:cubicBezTo>
                        <a:cubicBezTo>
                          <a:pt x="1560320" y="1248665"/>
                          <a:pt x="1560836" y="1253309"/>
                          <a:pt x="1571155" y="1230090"/>
                        </a:cubicBezTo>
                        <a:cubicBezTo>
                          <a:pt x="1574251" y="1222866"/>
                          <a:pt x="1577347" y="1215643"/>
                          <a:pt x="1579927" y="1208419"/>
                        </a:cubicBezTo>
                        <a:cubicBezTo>
                          <a:pt x="1582507" y="1200163"/>
                          <a:pt x="1587667" y="1197583"/>
                          <a:pt x="1596438" y="1197583"/>
                        </a:cubicBezTo>
                        <a:cubicBezTo>
                          <a:pt x="1618625" y="1198100"/>
                          <a:pt x="1640296" y="1197583"/>
                          <a:pt x="1660935" y="1207387"/>
                        </a:cubicBezTo>
                        <a:cubicBezTo>
                          <a:pt x="1668159" y="1210483"/>
                          <a:pt x="1672287" y="1209967"/>
                          <a:pt x="1675383" y="1201195"/>
                        </a:cubicBezTo>
                        <a:cubicBezTo>
                          <a:pt x="1682090" y="1178492"/>
                          <a:pt x="1688282" y="1155789"/>
                          <a:pt x="1693442" y="1132570"/>
                        </a:cubicBezTo>
                        <a:cubicBezTo>
                          <a:pt x="1695506" y="1123283"/>
                          <a:pt x="1692926" y="1119671"/>
                          <a:pt x="1684154" y="1119155"/>
                        </a:cubicBezTo>
                        <a:cubicBezTo>
                          <a:pt x="1660935" y="1117091"/>
                          <a:pt x="1641328" y="1104192"/>
                          <a:pt x="1621205" y="1093872"/>
                        </a:cubicBezTo>
                        <a:cubicBezTo>
                          <a:pt x="1616561" y="1091808"/>
                          <a:pt x="1613465" y="1088712"/>
                          <a:pt x="1614497" y="1083037"/>
                        </a:cubicBezTo>
                        <a:cubicBezTo>
                          <a:pt x="1616561" y="1069621"/>
                          <a:pt x="1618625" y="1055690"/>
                          <a:pt x="1620173" y="1042274"/>
                        </a:cubicBezTo>
                        <a:cubicBezTo>
                          <a:pt x="1621205" y="1034535"/>
                          <a:pt x="1625333" y="1031439"/>
                          <a:pt x="1632557" y="1029891"/>
                        </a:cubicBezTo>
                        <a:cubicBezTo>
                          <a:pt x="1653712" y="1025763"/>
                          <a:pt x="1673835" y="1018539"/>
                          <a:pt x="1696022" y="1022667"/>
                        </a:cubicBezTo>
                        <a:cubicBezTo>
                          <a:pt x="1704793" y="1024215"/>
                          <a:pt x="1708921" y="1020603"/>
                          <a:pt x="1709437" y="1010800"/>
                        </a:cubicBezTo>
                        <a:cubicBezTo>
                          <a:pt x="1710469" y="988612"/>
                          <a:pt x="1710985" y="966426"/>
                          <a:pt x="1709437" y="943723"/>
                        </a:cubicBezTo>
                        <a:cubicBezTo>
                          <a:pt x="1708921" y="933403"/>
                          <a:pt x="1704793" y="929791"/>
                          <a:pt x="1694990" y="931339"/>
                        </a:cubicBezTo>
                        <a:cubicBezTo>
                          <a:pt x="1680026" y="933919"/>
                          <a:pt x="1665063" y="931855"/>
                          <a:pt x="1650616" y="928243"/>
                        </a:cubicBezTo>
                        <a:cubicBezTo>
                          <a:pt x="1619141" y="919988"/>
                          <a:pt x="1621205" y="928243"/>
                          <a:pt x="1618109" y="892125"/>
                        </a:cubicBezTo>
                        <a:cubicBezTo>
                          <a:pt x="1617593" y="885933"/>
                          <a:pt x="1616561" y="880257"/>
                          <a:pt x="1615013" y="874582"/>
                        </a:cubicBezTo>
                        <a:cubicBezTo>
                          <a:pt x="1612949" y="866842"/>
                          <a:pt x="1616561" y="862714"/>
                          <a:pt x="1622753" y="859102"/>
                        </a:cubicBezTo>
                        <a:cubicBezTo>
                          <a:pt x="1642876" y="849299"/>
                          <a:pt x="1661967" y="836915"/>
                          <a:pt x="1684670" y="834851"/>
                        </a:cubicBezTo>
                        <a:cubicBezTo>
                          <a:pt x="1692410" y="834335"/>
                          <a:pt x="1696022" y="830724"/>
                          <a:pt x="1693442" y="821952"/>
                        </a:cubicBezTo>
                        <a:cubicBezTo>
                          <a:pt x="1687766" y="799249"/>
                          <a:pt x="1682090" y="776030"/>
                          <a:pt x="1674867" y="753327"/>
                        </a:cubicBezTo>
                        <a:cubicBezTo>
                          <a:pt x="1671771" y="744039"/>
                          <a:pt x="1667643" y="743007"/>
                          <a:pt x="1659903" y="746619"/>
                        </a:cubicBezTo>
                        <a:cubicBezTo>
                          <a:pt x="1638748" y="756423"/>
                          <a:pt x="1616561" y="755907"/>
                          <a:pt x="1594374" y="756423"/>
                        </a:cubicBezTo>
                        <a:cubicBezTo>
                          <a:pt x="1587667" y="756423"/>
                          <a:pt x="1583023" y="754359"/>
                          <a:pt x="1580443" y="747651"/>
                        </a:cubicBezTo>
                        <a:cubicBezTo>
                          <a:pt x="1575799" y="735784"/>
                          <a:pt x="1571155" y="724432"/>
                          <a:pt x="1565995" y="713081"/>
                        </a:cubicBezTo>
                        <a:cubicBezTo>
                          <a:pt x="1562900" y="705857"/>
                          <a:pt x="1564448" y="701213"/>
                          <a:pt x="1570123" y="696054"/>
                        </a:cubicBezTo>
                        <a:cubicBezTo>
                          <a:pt x="1586635" y="681090"/>
                          <a:pt x="1602114" y="664579"/>
                          <a:pt x="1623269" y="656323"/>
                        </a:cubicBezTo>
                        <a:cubicBezTo>
                          <a:pt x="1631009" y="653227"/>
                          <a:pt x="1632557" y="649616"/>
                          <a:pt x="1628429" y="641876"/>
                        </a:cubicBezTo>
                        <a:cubicBezTo>
                          <a:pt x="1617077" y="620721"/>
                          <a:pt x="1605210" y="599566"/>
                          <a:pt x="1592310" y="579443"/>
                        </a:cubicBezTo>
                        <a:cubicBezTo>
                          <a:pt x="1587667" y="572219"/>
                          <a:pt x="1584055" y="572219"/>
                          <a:pt x="1578379" y="576863"/>
                        </a:cubicBezTo>
                        <a:cubicBezTo>
                          <a:pt x="1564963" y="587698"/>
                          <a:pt x="1548968" y="594406"/>
                          <a:pt x="1532457" y="599050"/>
                        </a:cubicBezTo>
                        <a:cubicBezTo>
                          <a:pt x="1499950" y="607821"/>
                          <a:pt x="1510270" y="610917"/>
                          <a:pt x="1490147" y="585118"/>
                        </a:cubicBezTo>
                        <a:cubicBezTo>
                          <a:pt x="1486019" y="579443"/>
                          <a:pt x="1481891" y="574283"/>
                          <a:pt x="1477247" y="569123"/>
                        </a:cubicBezTo>
                        <a:cubicBezTo>
                          <a:pt x="1472088" y="563447"/>
                          <a:pt x="1472088" y="558288"/>
                          <a:pt x="1476731" y="552096"/>
                        </a:cubicBezTo>
                        <a:cubicBezTo>
                          <a:pt x="1489115" y="533521"/>
                          <a:pt x="1498918" y="513397"/>
                          <a:pt x="1518525" y="499982"/>
                        </a:cubicBezTo>
                        <a:cubicBezTo>
                          <a:pt x="1525233" y="495338"/>
                          <a:pt x="1525233" y="490178"/>
                          <a:pt x="1519557" y="483987"/>
                        </a:cubicBezTo>
                        <a:cubicBezTo>
                          <a:pt x="1503562" y="466960"/>
                          <a:pt x="1487051" y="450448"/>
                          <a:pt x="1470540" y="434453"/>
                        </a:cubicBezTo>
                        <a:cubicBezTo>
                          <a:pt x="1463316" y="427745"/>
                          <a:pt x="1458156" y="428261"/>
                          <a:pt x="1452480" y="436001"/>
                        </a:cubicBezTo>
                        <a:cubicBezTo>
                          <a:pt x="1443709" y="448384"/>
                          <a:pt x="1431841" y="457672"/>
                          <a:pt x="1418942" y="465412"/>
                        </a:cubicBezTo>
                        <a:cubicBezTo>
                          <a:pt x="1393143" y="481407"/>
                          <a:pt x="1393143" y="481407"/>
                          <a:pt x="1369408" y="463348"/>
                        </a:cubicBezTo>
                        <a:cubicBezTo>
                          <a:pt x="1364764" y="459736"/>
                          <a:pt x="1360121" y="455608"/>
                          <a:pt x="1354961" y="452512"/>
                        </a:cubicBezTo>
                        <a:cubicBezTo>
                          <a:pt x="1348253" y="448384"/>
                          <a:pt x="1347221" y="443225"/>
                          <a:pt x="1349801" y="436001"/>
                        </a:cubicBezTo>
                        <a:cubicBezTo>
                          <a:pt x="1357025" y="414330"/>
                          <a:pt x="1361668" y="391627"/>
                          <a:pt x="1377148" y="374084"/>
                        </a:cubicBezTo>
                        <a:cubicBezTo>
                          <a:pt x="1382307" y="368408"/>
                          <a:pt x="1381276" y="364280"/>
                          <a:pt x="1374052" y="360152"/>
                        </a:cubicBezTo>
                        <a:cubicBezTo>
                          <a:pt x="1353929" y="347769"/>
                          <a:pt x="1333806" y="335385"/>
                          <a:pt x="1312651" y="324550"/>
                        </a:cubicBezTo>
                        <a:cubicBezTo>
                          <a:pt x="1304911" y="320422"/>
                          <a:pt x="1299751" y="320422"/>
                          <a:pt x="1296655" y="329193"/>
                        </a:cubicBezTo>
                        <a:cubicBezTo>
                          <a:pt x="1288916" y="350865"/>
                          <a:pt x="1271888" y="365828"/>
                          <a:pt x="1256925" y="382855"/>
                        </a:cubicBezTo>
                        <a:cubicBezTo>
                          <a:pt x="1251249" y="389047"/>
                          <a:pt x="1246090" y="389563"/>
                          <a:pt x="1238866" y="386467"/>
                        </a:cubicBezTo>
                        <a:cubicBezTo>
                          <a:pt x="1228546" y="381307"/>
                          <a:pt x="1217711" y="377179"/>
                          <a:pt x="1206875" y="373052"/>
                        </a:cubicBezTo>
                        <a:cubicBezTo>
                          <a:pt x="1199136" y="370472"/>
                          <a:pt x="1196556" y="365312"/>
                          <a:pt x="1196556" y="357572"/>
                        </a:cubicBezTo>
                        <a:cubicBezTo>
                          <a:pt x="1197072" y="335385"/>
                          <a:pt x="1196556" y="313714"/>
                          <a:pt x="1206359" y="293075"/>
                        </a:cubicBezTo>
                        <a:cubicBezTo>
                          <a:pt x="1209971" y="285335"/>
                          <a:pt x="1208939" y="280692"/>
                          <a:pt x="1199652" y="278112"/>
                        </a:cubicBezTo>
                        <a:cubicBezTo>
                          <a:pt x="1176949" y="271404"/>
                          <a:pt x="1154246" y="265212"/>
                          <a:pt x="1131027" y="259537"/>
                        </a:cubicBezTo>
                        <a:cubicBezTo>
                          <a:pt x="1122255" y="257473"/>
                          <a:pt x="1119159" y="260569"/>
                          <a:pt x="1118127" y="268308"/>
                        </a:cubicBezTo>
                        <a:cubicBezTo>
                          <a:pt x="1116063" y="291527"/>
                          <a:pt x="1103164" y="311134"/>
                          <a:pt x="1093360" y="331258"/>
                        </a:cubicBezTo>
                        <a:cubicBezTo>
                          <a:pt x="1090780" y="336933"/>
                          <a:pt x="1086653" y="339513"/>
                          <a:pt x="1079945" y="338481"/>
                        </a:cubicBezTo>
                        <a:cubicBezTo>
                          <a:pt x="1067561" y="336417"/>
                          <a:pt x="1055178" y="334869"/>
                          <a:pt x="1042794" y="333837"/>
                        </a:cubicBezTo>
                        <a:cubicBezTo>
                          <a:pt x="1034539" y="332805"/>
                          <a:pt x="1029895" y="329193"/>
                          <a:pt x="1028347" y="320422"/>
                        </a:cubicBezTo>
                        <a:cubicBezTo>
                          <a:pt x="1024735" y="299783"/>
                          <a:pt x="1016996" y="279660"/>
                          <a:pt x="1021123" y="257989"/>
                        </a:cubicBezTo>
                        <a:cubicBezTo>
                          <a:pt x="1022671" y="248701"/>
                          <a:pt x="1019059" y="244057"/>
                          <a:pt x="1008740" y="243541"/>
                        </a:cubicBezTo>
                        <a:cubicBezTo>
                          <a:pt x="986553" y="242509"/>
                          <a:pt x="964366" y="242509"/>
                          <a:pt x="941663" y="243541"/>
                        </a:cubicBezTo>
                        <a:cubicBezTo>
                          <a:pt x="931859" y="244057"/>
                          <a:pt x="928247" y="248185"/>
                          <a:pt x="929795" y="256957"/>
                        </a:cubicBezTo>
                        <a:cubicBezTo>
                          <a:pt x="933923" y="279144"/>
                          <a:pt x="926184" y="299267"/>
                          <a:pt x="922572" y="320422"/>
                        </a:cubicBezTo>
                        <a:cubicBezTo>
                          <a:pt x="921024" y="328678"/>
                          <a:pt x="916896" y="332290"/>
                          <a:pt x="909156" y="333321"/>
                        </a:cubicBezTo>
                        <a:cubicBezTo>
                          <a:pt x="896773" y="334869"/>
                          <a:pt x="884389" y="335901"/>
                          <a:pt x="872006" y="337965"/>
                        </a:cubicBezTo>
                        <a:cubicBezTo>
                          <a:pt x="864782" y="339513"/>
                          <a:pt x="860654" y="336933"/>
                          <a:pt x="857559" y="330226"/>
                        </a:cubicBezTo>
                        <a:cubicBezTo>
                          <a:pt x="847755" y="310102"/>
                          <a:pt x="835371" y="291527"/>
                          <a:pt x="833308" y="268308"/>
                        </a:cubicBezTo>
                        <a:cubicBezTo>
                          <a:pt x="832276" y="259537"/>
                          <a:pt x="828664" y="256957"/>
                          <a:pt x="819892" y="259021"/>
                        </a:cubicBezTo>
                        <a:cubicBezTo>
                          <a:pt x="797705" y="264180"/>
                          <a:pt x="775518" y="269856"/>
                          <a:pt x="753847" y="276564"/>
                        </a:cubicBezTo>
                        <a:cubicBezTo>
                          <a:pt x="744044" y="279660"/>
                          <a:pt x="740948" y="283272"/>
                          <a:pt x="745591" y="293075"/>
                        </a:cubicBezTo>
                        <a:cubicBezTo>
                          <a:pt x="751783" y="308039"/>
                          <a:pt x="754879" y="323518"/>
                          <a:pt x="754879" y="339513"/>
                        </a:cubicBezTo>
                        <a:cubicBezTo>
                          <a:pt x="754879" y="367892"/>
                          <a:pt x="755395" y="367892"/>
                          <a:pt x="728564" y="378728"/>
                        </a:cubicBezTo>
                        <a:cubicBezTo>
                          <a:pt x="722888" y="380791"/>
                          <a:pt x="717213" y="383371"/>
                          <a:pt x="712053" y="385951"/>
                        </a:cubicBezTo>
                        <a:cubicBezTo>
                          <a:pt x="705345" y="389563"/>
                          <a:pt x="700185" y="388531"/>
                          <a:pt x="695026" y="382855"/>
                        </a:cubicBezTo>
                        <a:cubicBezTo>
                          <a:pt x="679546" y="365828"/>
                          <a:pt x="662519" y="350349"/>
                          <a:pt x="654779" y="328161"/>
                        </a:cubicBezTo>
                        <a:cubicBezTo>
                          <a:pt x="652200" y="320938"/>
                          <a:pt x="648588" y="319390"/>
                          <a:pt x="641364" y="323002"/>
                        </a:cubicBezTo>
                        <a:cubicBezTo>
                          <a:pt x="619693" y="334353"/>
                          <a:pt x="598538" y="346737"/>
                          <a:pt x="577899" y="359636"/>
                        </a:cubicBezTo>
                        <a:cubicBezTo>
                          <a:pt x="571707" y="363248"/>
                          <a:pt x="570159" y="366860"/>
                          <a:pt x="574803" y="372536"/>
                        </a:cubicBezTo>
                        <a:cubicBezTo>
                          <a:pt x="590798" y="390595"/>
                          <a:pt x="595958" y="413298"/>
                          <a:pt x="602666" y="435485"/>
                        </a:cubicBezTo>
                        <a:cubicBezTo>
                          <a:pt x="604730" y="442193"/>
                          <a:pt x="604214" y="446836"/>
                          <a:pt x="598022" y="450964"/>
                        </a:cubicBezTo>
                        <a:cubicBezTo>
                          <a:pt x="587702" y="458188"/>
                          <a:pt x="577383" y="466444"/>
                          <a:pt x="567579" y="474699"/>
                        </a:cubicBezTo>
                        <a:cubicBezTo>
                          <a:pt x="561388" y="479859"/>
                          <a:pt x="556744" y="478827"/>
                          <a:pt x="550552" y="474699"/>
                        </a:cubicBezTo>
                        <a:cubicBezTo>
                          <a:pt x="531977" y="462316"/>
                          <a:pt x="511854" y="451996"/>
                          <a:pt x="498438" y="432905"/>
                        </a:cubicBezTo>
                        <a:cubicBezTo>
                          <a:pt x="494310" y="426713"/>
                          <a:pt x="489151" y="426197"/>
                          <a:pt x="483475" y="431357"/>
                        </a:cubicBezTo>
                        <a:cubicBezTo>
                          <a:pt x="465932" y="447352"/>
                          <a:pt x="448904" y="464895"/>
                          <a:pt x="432393" y="482439"/>
                        </a:cubicBezTo>
                        <a:cubicBezTo>
                          <a:pt x="427233" y="488114"/>
                          <a:pt x="426717" y="493274"/>
                          <a:pt x="433425" y="497402"/>
                        </a:cubicBezTo>
                        <a:cubicBezTo>
                          <a:pt x="453032" y="510818"/>
                          <a:pt x="462836" y="531457"/>
                          <a:pt x="475735" y="550032"/>
                        </a:cubicBezTo>
                        <a:cubicBezTo>
                          <a:pt x="479863" y="555708"/>
                          <a:pt x="479863" y="560867"/>
                          <a:pt x="475219" y="566027"/>
                        </a:cubicBezTo>
                        <a:cubicBezTo>
                          <a:pt x="466964" y="576347"/>
                          <a:pt x="458708" y="587182"/>
                          <a:pt x="450968" y="597502"/>
                        </a:cubicBezTo>
                        <a:cubicBezTo>
                          <a:pt x="447357" y="602146"/>
                          <a:pt x="443745" y="603694"/>
                          <a:pt x="437553" y="601629"/>
                        </a:cubicBezTo>
                        <a:cubicBezTo>
                          <a:pt x="414850" y="594406"/>
                          <a:pt x="391631" y="589246"/>
                          <a:pt x="373056" y="573251"/>
                        </a:cubicBezTo>
                        <a:cubicBezTo>
                          <a:pt x="367896" y="568607"/>
                          <a:pt x="363768" y="568607"/>
                          <a:pt x="360156" y="575315"/>
                        </a:cubicBezTo>
                        <a:cubicBezTo>
                          <a:pt x="347257" y="596470"/>
                          <a:pt x="334358" y="617109"/>
                          <a:pt x="323522" y="638780"/>
                        </a:cubicBezTo>
                        <a:cubicBezTo>
                          <a:pt x="319910" y="646004"/>
                          <a:pt x="320942" y="650131"/>
                          <a:pt x="328166" y="652711"/>
                        </a:cubicBezTo>
                        <a:cubicBezTo>
                          <a:pt x="346225" y="659419"/>
                          <a:pt x="360672" y="672318"/>
                          <a:pt x="374088" y="685218"/>
                        </a:cubicBezTo>
                        <a:cubicBezTo>
                          <a:pt x="392147" y="702245"/>
                          <a:pt x="391115" y="698117"/>
                          <a:pt x="380795" y="720820"/>
                        </a:cubicBezTo>
                        <a:cubicBezTo>
                          <a:pt x="377700" y="728044"/>
                          <a:pt x="374604" y="735268"/>
                          <a:pt x="372024" y="742492"/>
                        </a:cubicBezTo>
                        <a:cubicBezTo>
                          <a:pt x="369444" y="750747"/>
                          <a:pt x="364284" y="753327"/>
                          <a:pt x="355513" y="753327"/>
                        </a:cubicBezTo>
                        <a:cubicBezTo>
                          <a:pt x="333326" y="752811"/>
                          <a:pt x="311655" y="753327"/>
                          <a:pt x="291015" y="743523"/>
                        </a:cubicBezTo>
                        <a:cubicBezTo>
                          <a:pt x="282760" y="739396"/>
                          <a:pt x="279148" y="742492"/>
                          <a:pt x="276568" y="751263"/>
                        </a:cubicBezTo>
                        <a:cubicBezTo>
                          <a:pt x="269860" y="773450"/>
                          <a:pt x="264185" y="796153"/>
                          <a:pt x="258509" y="818340"/>
                        </a:cubicBezTo>
                        <a:cubicBezTo>
                          <a:pt x="256445" y="827628"/>
                          <a:pt x="259025" y="831239"/>
                          <a:pt x="267796" y="831756"/>
                        </a:cubicBezTo>
                        <a:cubicBezTo>
                          <a:pt x="291015" y="833819"/>
                          <a:pt x="310623" y="846719"/>
                          <a:pt x="330746" y="857038"/>
                        </a:cubicBezTo>
                        <a:cubicBezTo>
                          <a:pt x="335905" y="859618"/>
                          <a:pt x="338485" y="863230"/>
                          <a:pt x="337453" y="869422"/>
                        </a:cubicBezTo>
                        <a:cubicBezTo>
                          <a:pt x="335389" y="881805"/>
                          <a:pt x="333842" y="894189"/>
                          <a:pt x="332810" y="906572"/>
                        </a:cubicBezTo>
                        <a:cubicBezTo>
                          <a:pt x="331778" y="915344"/>
                          <a:pt x="328166" y="919988"/>
                          <a:pt x="318878" y="922052"/>
                        </a:cubicBezTo>
                        <a:cubicBezTo>
                          <a:pt x="298239" y="925664"/>
                          <a:pt x="278116" y="932887"/>
                          <a:pt x="256445" y="929275"/>
                        </a:cubicBezTo>
                        <a:cubicBezTo>
                          <a:pt x="246125" y="927211"/>
                          <a:pt x="243029" y="932371"/>
                          <a:pt x="242514" y="942175"/>
                        </a:cubicBezTo>
                        <a:cubicBezTo>
                          <a:pt x="241482" y="963846"/>
                          <a:pt x="241482" y="985001"/>
                          <a:pt x="242514" y="1006672"/>
                        </a:cubicBezTo>
                        <a:cubicBezTo>
                          <a:pt x="243029" y="1018023"/>
                          <a:pt x="247157" y="1022667"/>
                          <a:pt x="257993" y="1020603"/>
                        </a:cubicBezTo>
                        <a:cubicBezTo>
                          <a:pt x="280180" y="1016475"/>
                          <a:pt x="300303" y="1024731"/>
                          <a:pt x="321458" y="1028343"/>
                        </a:cubicBezTo>
                        <a:cubicBezTo>
                          <a:pt x="327650" y="1029375"/>
                          <a:pt x="331262" y="1032987"/>
                          <a:pt x="331778" y="1039694"/>
                        </a:cubicBezTo>
                        <a:cubicBezTo>
                          <a:pt x="333326" y="1052594"/>
                          <a:pt x="334358" y="1065493"/>
                          <a:pt x="336937" y="1077877"/>
                        </a:cubicBezTo>
                        <a:cubicBezTo>
                          <a:pt x="338485" y="1085617"/>
                          <a:pt x="335905" y="1089744"/>
                          <a:pt x="329198" y="1093356"/>
                        </a:cubicBezTo>
                        <a:cubicBezTo>
                          <a:pt x="309075" y="1103676"/>
                          <a:pt x="289467" y="1115543"/>
                          <a:pt x="265733" y="1117607"/>
                        </a:cubicBezTo>
                        <a:cubicBezTo>
                          <a:pt x="257993" y="1118123"/>
                          <a:pt x="255929" y="1122251"/>
                          <a:pt x="257993" y="1129990"/>
                        </a:cubicBezTo>
                        <a:cubicBezTo>
                          <a:pt x="263669" y="1153209"/>
                          <a:pt x="269344" y="1175913"/>
                          <a:pt x="276568" y="1198615"/>
                        </a:cubicBezTo>
                        <a:cubicBezTo>
                          <a:pt x="279148" y="1207903"/>
                          <a:pt x="283276" y="1209451"/>
                          <a:pt x="291531" y="1205839"/>
                        </a:cubicBezTo>
                        <a:cubicBezTo>
                          <a:pt x="308559" y="1198100"/>
                          <a:pt x="327134" y="1196035"/>
                          <a:pt x="345709" y="1196035"/>
                        </a:cubicBezTo>
                        <a:cubicBezTo>
                          <a:pt x="371508" y="1196035"/>
                          <a:pt x="366348" y="1193456"/>
                          <a:pt x="375636" y="1216675"/>
                        </a:cubicBezTo>
                        <a:cubicBezTo>
                          <a:pt x="378216" y="1223382"/>
                          <a:pt x="380795" y="1230606"/>
                          <a:pt x="384407" y="1236798"/>
                        </a:cubicBezTo>
                        <a:cubicBezTo>
                          <a:pt x="389051" y="1245569"/>
                          <a:pt x="386987" y="1251761"/>
                          <a:pt x="379764" y="1257953"/>
                        </a:cubicBezTo>
                        <a:cubicBezTo>
                          <a:pt x="363252" y="1272400"/>
                          <a:pt x="348289" y="1288396"/>
                          <a:pt x="327134" y="1296651"/>
                        </a:cubicBezTo>
                        <a:cubicBezTo>
                          <a:pt x="319394" y="1299231"/>
                          <a:pt x="319394" y="1303875"/>
                          <a:pt x="322490" y="1310583"/>
                        </a:cubicBezTo>
                        <a:cubicBezTo>
                          <a:pt x="333842" y="1332254"/>
                          <a:pt x="346225" y="1353409"/>
                          <a:pt x="359124" y="1374048"/>
                        </a:cubicBezTo>
                        <a:cubicBezTo>
                          <a:pt x="362736" y="1379724"/>
                          <a:pt x="365832" y="1380755"/>
                          <a:pt x="370992" y="1376628"/>
                        </a:cubicBezTo>
                        <a:cubicBezTo>
                          <a:pt x="389051" y="1361148"/>
                          <a:pt x="412270" y="1355988"/>
                          <a:pt x="433941" y="1348765"/>
                        </a:cubicBezTo>
                        <a:cubicBezTo>
                          <a:pt x="441165" y="1346185"/>
                          <a:pt x="445809" y="1347217"/>
                          <a:pt x="450452" y="1353925"/>
                        </a:cubicBezTo>
                        <a:cubicBezTo>
                          <a:pt x="457676" y="1364760"/>
                          <a:pt x="465932" y="1374564"/>
                          <a:pt x="474187" y="1384367"/>
                        </a:cubicBezTo>
                        <a:cubicBezTo>
                          <a:pt x="478315" y="1389527"/>
                          <a:pt x="478831" y="1393655"/>
                          <a:pt x="475219" y="1399331"/>
                        </a:cubicBezTo>
                        <a:cubicBezTo>
                          <a:pt x="462320" y="1417906"/>
                          <a:pt x="452516" y="1439061"/>
                          <a:pt x="432909" y="1452476"/>
                        </a:cubicBezTo>
                        <a:cubicBezTo>
                          <a:pt x="426201" y="1457120"/>
                          <a:pt x="425685" y="1461764"/>
                          <a:pt x="431877" y="1468471"/>
                        </a:cubicBezTo>
                        <a:cubicBezTo>
                          <a:pt x="447873" y="1486015"/>
                          <a:pt x="464384" y="1502526"/>
                          <a:pt x="481927" y="1518521"/>
                        </a:cubicBezTo>
                        <a:cubicBezTo>
                          <a:pt x="488119" y="1524197"/>
                          <a:pt x="493279" y="1524197"/>
                          <a:pt x="497922" y="1517489"/>
                        </a:cubicBezTo>
                        <a:cubicBezTo>
                          <a:pt x="510822" y="1498398"/>
                          <a:pt x="531461" y="1488595"/>
                          <a:pt x="550036" y="1475695"/>
                        </a:cubicBezTo>
                        <a:cubicBezTo>
                          <a:pt x="556228" y="1471568"/>
                          <a:pt x="561388" y="1471568"/>
                          <a:pt x="567063" y="1476211"/>
                        </a:cubicBezTo>
                        <a:cubicBezTo>
                          <a:pt x="576867" y="1483951"/>
                          <a:pt x="586670" y="1491690"/>
                          <a:pt x="596474" y="1498914"/>
                        </a:cubicBezTo>
                        <a:cubicBezTo>
                          <a:pt x="602666" y="1503558"/>
                          <a:pt x="604214" y="1508202"/>
                          <a:pt x="601634" y="1515426"/>
                        </a:cubicBezTo>
                        <a:cubicBezTo>
                          <a:pt x="594926" y="1537097"/>
                          <a:pt x="589250" y="1559284"/>
                          <a:pt x="574287" y="1577343"/>
                        </a:cubicBezTo>
                        <a:cubicBezTo>
                          <a:pt x="569127" y="1583018"/>
                          <a:pt x="569643" y="1587146"/>
                          <a:pt x="576867" y="1591274"/>
                        </a:cubicBezTo>
                        <a:cubicBezTo>
                          <a:pt x="597506" y="1603658"/>
                          <a:pt x="618145" y="1616041"/>
                          <a:pt x="639300" y="1627393"/>
                        </a:cubicBezTo>
                        <a:cubicBezTo>
                          <a:pt x="647040" y="1631520"/>
                          <a:pt x="651168" y="1629973"/>
                          <a:pt x="653747" y="1622233"/>
                        </a:cubicBezTo>
                        <a:cubicBezTo>
                          <a:pt x="662003" y="1600562"/>
                          <a:pt x="678514" y="1585598"/>
                          <a:pt x="693478" y="1568571"/>
                        </a:cubicBezTo>
                        <a:cubicBezTo>
                          <a:pt x="699153" y="1562379"/>
                          <a:pt x="704313" y="1561864"/>
                          <a:pt x="711537" y="1564959"/>
                        </a:cubicBezTo>
                        <a:cubicBezTo>
                          <a:pt x="721856" y="1570119"/>
                          <a:pt x="732692" y="1574247"/>
                          <a:pt x="743528" y="1578375"/>
                        </a:cubicBezTo>
                        <a:cubicBezTo>
                          <a:pt x="751267" y="1580955"/>
                          <a:pt x="753847" y="1585598"/>
                          <a:pt x="753847" y="1593854"/>
                        </a:cubicBezTo>
                        <a:cubicBezTo>
                          <a:pt x="753331" y="1616041"/>
                          <a:pt x="753847" y="1637712"/>
                          <a:pt x="744044" y="1658351"/>
                        </a:cubicBezTo>
                        <a:cubicBezTo>
                          <a:pt x="739916" y="1667123"/>
                          <a:pt x="743012" y="1671251"/>
                          <a:pt x="752299" y="1673831"/>
                        </a:cubicBezTo>
                        <a:cubicBezTo>
                          <a:pt x="773970" y="1680538"/>
                          <a:pt x="796157" y="1686214"/>
                          <a:pt x="818344" y="1691374"/>
                        </a:cubicBezTo>
                        <a:cubicBezTo>
                          <a:pt x="827116" y="1693438"/>
                          <a:pt x="831760" y="1692406"/>
                          <a:pt x="832276" y="1682602"/>
                        </a:cubicBezTo>
                        <a:cubicBezTo>
                          <a:pt x="834340" y="1659383"/>
                          <a:pt x="846723" y="1639776"/>
                          <a:pt x="857043" y="1619653"/>
                        </a:cubicBezTo>
                        <a:cubicBezTo>
                          <a:pt x="859622" y="1614493"/>
                          <a:pt x="862718" y="1611397"/>
                          <a:pt x="868910" y="1612429"/>
                        </a:cubicBezTo>
                        <a:cubicBezTo>
                          <a:pt x="881809" y="1614493"/>
                          <a:pt x="895225" y="1616041"/>
                          <a:pt x="908640" y="1617589"/>
                        </a:cubicBezTo>
                        <a:cubicBezTo>
                          <a:pt x="916896" y="1618621"/>
                          <a:pt x="920508" y="1622749"/>
                          <a:pt x="922056" y="1630488"/>
                        </a:cubicBezTo>
                        <a:cubicBezTo>
                          <a:pt x="925668" y="1651128"/>
                          <a:pt x="933407" y="1671251"/>
                          <a:pt x="929279" y="1692922"/>
                        </a:cubicBezTo>
                        <a:cubicBezTo>
                          <a:pt x="927215" y="1703757"/>
                          <a:pt x="932375" y="1706853"/>
                          <a:pt x="942695" y="1707369"/>
                        </a:cubicBezTo>
                        <a:cubicBezTo>
                          <a:pt x="964366" y="1708401"/>
                          <a:pt x="985521" y="1708401"/>
                          <a:pt x="1007192" y="1707369"/>
                        </a:cubicBezTo>
                        <a:cubicBezTo>
                          <a:pt x="1018028" y="1706853"/>
                          <a:pt x="1022155" y="1702725"/>
                          <a:pt x="1020607" y="1692406"/>
                        </a:cubicBezTo>
                        <a:cubicBezTo>
                          <a:pt x="1016480" y="1670219"/>
                          <a:pt x="1024219" y="1650096"/>
                          <a:pt x="1028347" y="1628941"/>
                        </a:cubicBezTo>
                        <a:cubicBezTo>
                          <a:pt x="1029379" y="1621717"/>
                          <a:pt x="1033507" y="1618621"/>
                          <a:pt x="1040215" y="1617589"/>
                        </a:cubicBezTo>
                        <a:cubicBezTo>
                          <a:pt x="1053114" y="1616041"/>
                          <a:pt x="1066013" y="1615009"/>
                          <a:pt x="1078397" y="1612429"/>
                        </a:cubicBezTo>
                        <a:cubicBezTo>
                          <a:pt x="1085621" y="1611397"/>
                          <a:pt x="1089748" y="1613461"/>
                          <a:pt x="1092844" y="1619653"/>
                        </a:cubicBezTo>
                        <a:cubicBezTo>
                          <a:pt x="1102648" y="1639776"/>
                          <a:pt x="1115031" y="1658351"/>
                          <a:pt x="1117095" y="1681570"/>
                        </a:cubicBezTo>
                        <a:cubicBezTo>
                          <a:pt x="1118127" y="1690342"/>
                          <a:pt x="1121739" y="1692922"/>
                          <a:pt x="1130511" y="1690858"/>
                        </a:cubicBezTo>
                        <a:cubicBezTo>
                          <a:pt x="1152698" y="1685698"/>
                          <a:pt x="1174885" y="1680022"/>
                          <a:pt x="1196556" y="1673315"/>
                        </a:cubicBezTo>
                        <a:cubicBezTo>
                          <a:pt x="1206359" y="1670219"/>
                          <a:pt x="1209455" y="1666607"/>
                          <a:pt x="1204811" y="1656803"/>
                        </a:cubicBezTo>
                        <a:cubicBezTo>
                          <a:pt x="1200168" y="1643904"/>
                          <a:pt x="1196556" y="1627393"/>
                          <a:pt x="1198104" y="161397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888F7A1C-FE2C-40DE-922D-2F2D60DD2008}"/>
                      </a:ext>
                    </a:extLst>
                  </p:cNvPr>
                  <p:cNvSpPr/>
                  <p:nvPr/>
                </p:nvSpPr>
                <p:spPr>
                  <a:xfrm>
                    <a:off x="306264" y="596604"/>
                    <a:ext cx="237705" cy="236465"/>
                  </a:xfrm>
                  <a:custGeom>
                    <a:avLst/>
                    <a:gdLst>
                      <a:gd name="connsiteX0" fmla="*/ 185362 w 237706"/>
                      <a:gd name="connsiteY0" fmla="*/ 130458 h 236466"/>
                      <a:gd name="connsiteX1" fmla="*/ 237706 w 237706"/>
                      <a:gd name="connsiteY1" fmla="*/ 130458 h 236466"/>
                      <a:gd name="connsiteX2" fmla="*/ 234128 w 237706"/>
                      <a:gd name="connsiteY2" fmla="*/ 154126 h 236466"/>
                      <a:gd name="connsiteX3" fmla="*/ 165835 w 237706"/>
                      <a:gd name="connsiteY3" fmla="*/ 229449 h 236466"/>
                      <a:gd name="connsiteX4" fmla="*/ 131078 w 237706"/>
                      <a:gd name="connsiteY4" fmla="*/ 236466 h 236466"/>
                      <a:gd name="connsiteX5" fmla="*/ 131078 w 237706"/>
                      <a:gd name="connsiteY5" fmla="*/ 186008 h 236466"/>
                      <a:gd name="connsiteX6" fmla="*/ 146195 w 237706"/>
                      <a:gd name="connsiteY6" fmla="*/ 182956 h 236466"/>
                      <a:gd name="connsiteX7" fmla="*/ 177100 w 237706"/>
                      <a:gd name="connsiteY7" fmla="*/ 157507 h 236466"/>
                      <a:gd name="connsiteX8" fmla="*/ 0 w 237706"/>
                      <a:gd name="connsiteY8" fmla="*/ 130458 h 236466"/>
                      <a:gd name="connsiteX9" fmla="*/ 52344 w 237706"/>
                      <a:gd name="connsiteY9" fmla="*/ 130458 h 236466"/>
                      <a:gd name="connsiteX10" fmla="*/ 60606 w 237706"/>
                      <a:gd name="connsiteY10" fmla="*/ 157507 h 236466"/>
                      <a:gd name="connsiteX11" fmla="*/ 91511 w 237706"/>
                      <a:gd name="connsiteY11" fmla="*/ 182956 h 236466"/>
                      <a:gd name="connsiteX12" fmla="*/ 106628 w 237706"/>
                      <a:gd name="connsiteY12" fmla="*/ 186008 h 236466"/>
                      <a:gd name="connsiteX13" fmla="*/ 106628 w 237706"/>
                      <a:gd name="connsiteY13" fmla="*/ 236466 h 236466"/>
                      <a:gd name="connsiteX14" fmla="*/ 71871 w 237706"/>
                      <a:gd name="connsiteY14" fmla="*/ 229449 h 236466"/>
                      <a:gd name="connsiteX15" fmla="*/ 3579 w 237706"/>
                      <a:gd name="connsiteY15" fmla="*/ 154126 h 236466"/>
                      <a:gd name="connsiteX16" fmla="*/ 131078 w 237706"/>
                      <a:gd name="connsiteY16" fmla="*/ 0 h 236466"/>
                      <a:gd name="connsiteX17" fmla="*/ 165835 w 237706"/>
                      <a:gd name="connsiteY17" fmla="*/ 7017 h 236466"/>
                      <a:gd name="connsiteX18" fmla="*/ 234128 w 237706"/>
                      <a:gd name="connsiteY18" fmla="*/ 82340 h 236466"/>
                      <a:gd name="connsiteX19" fmla="*/ 237706 w 237706"/>
                      <a:gd name="connsiteY19" fmla="*/ 106008 h 236466"/>
                      <a:gd name="connsiteX20" fmla="*/ 185362 w 237706"/>
                      <a:gd name="connsiteY20" fmla="*/ 106008 h 236466"/>
                      <a:gd name="connsiteX21" fmla="*/ 177100 w 237706"/>
                      <a:gd name="connsiteY21" fmla="*/ 78960 h 236466"/>
                      <a:gd name="connsiteX22" fmla="*/ 146195 w 237706"/>
                      <a:gd name="connsiteY22" fmla="*/ 53510 h 236466"/>
                      <a:gd name="connsiteX23" fmla="*/ 131078 w 237706"/>
                      <a:gd name="connsiteY23" fmla="*/ 50458 h 236466"/>
                      <a:gd name="connsiteX24" fmla="*/ 106628 w 237706"/>
                      <a:gd name="connsiteY24" fmla="*/ 0 h 236466"/>
                      <a:gd name="connsiteX25" fmla="*/ 106628 w 237706"/>
                      <a:gd name="connsiteY25" fmla="*/ 50458 h 236466"/>
                      <a:gd name="connsiteX26" fmla="*/ 91511 w 237706"/>
                      <a:gd name="connsiteY26" fmla="*/ 53510 h 236466"/>
                      <a:gd name="connsiteX27" fmla="*/ 60606 w 237706"/>
                      <a:gd name="connsiteY27" fmla="*/ 78960 h 236466"/>
                      <a:gd name="connsiteX28" fmla="*/ 52344 w 237706"/>
                      <a:gd name="connsiteY28" fmla="*/ 106008 h 236466"/>
                      <a:gd name="connsiteX29" fmla="*/ 0 w 237706"/>
                      <a:gd name="connsiteY29" fmla="*/ 106008 h 236466"/>
                      <a:gd name="connsiteX30" fmla="*/ 3579 w 237706"/>
                      <a:gd name="connsiteY30" fmla="*/ 82340 h 236466"/>
                      <a:gd name="connsiteX31" fmla="*/ 71871 w 237706"/>
                      <a:gd name="connsiteY31" fmla="*/ 7017 h 236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237706" h="236466">
                        <a:moveTo>
                          <a:pt x="185362" y="130458"/>
                        </a:moveTo>
                        <a:lnTo>
                          <a:pt x="237706" y="130458"/>
                        </a:lnTo>
                        <a:lnTo>
                          <a:pt x="234128" y="154126"/>
                        </a:lnTo>
                        <a:cubicBezTo>
                          <a:pt x="223548" y="188141"/>
                          <a:pt x="198326" y="215706"/>
                          <a:pt x="165835" y="229449"/>
                        </a:cubicBezTo>
                        <a:lnTo>
                          <a:pt x="131078" y="236466"/>
                        </a:lnTo>
                        <a:lnTo>
                          <a:pt x="131078" y="186008"/>
                        </a:lnTo>
                        <a:lnTo>
                          <a:pt x="146195" y="182956"/>
                        </a:lnTo>
                        <a:cubicBezTo>
                          <a:pt x="158800" y="177624"/>
                          <a:pt x="169526" y="168717"/>
                          <a:pt x="177100" y="157507"/>
                        </a:cubicBezTo>
                        <a:close/>
                        <a:moveTo>
                          <a:pt x="0" y="130458"/>
                        </a:moveTo>
                        <a:lnTo>
                          <a:pt x="52344" y="130458"/>
                        </a:lnTo>
                        <a:lnTo>
                          <a:pt x="60606" y="157507"/>
                        </a:lnTo>
                        <a:cubicBezTo>
                          <a:pt x="68180" y="168717"/>
                          <a:pt x="78906" y="177624"/>
                          <a:pt x="91511" y="182956"/>
                        </a:cubicBezTo>
                        <a:lnTo>
                          <a:pt x="106628" y="186008"/>
                        </a:lnTo>
                        <a:lnTo>
                          <a:pt x="106628" y="236466"/>
                        </a:lnTo>
                        <a:lnTo>
                          <a:pt x="71871" y="229449"/>
                        </a:lnTo>
                        <a:cubicBezTo>
                          <a:pt x="39380" y="215706"/>
                          <a:pt x="14159" y="188141"/>
                          <a:pt x="3579" y="154126"/>
                        </a:cubicBezTo>
                        <a:close/>
                        <a:moveTo>
                          <a:pt x="131078" y="0"/>
                        </a:moveTo>
                        <a:lnTo>
                          <a:pt x="165835" y="7017"/>
                        </a:lnTo>
                        <a:cubicBezTo>
                          <a:pt x="198326" y="20760"/>
                          <a:pt x="223548" y="48325"/>
                          <a:pt x="234128" y="82340"/>
                        </a:cubicBezTo>
                        <a:lnTo>
                          <a:pt x="237706" y="106008"/>
                        </a:lnTo>
                        <a:lnTo>
                          <a:pt x="185362" y="106008"/>
                        </a:lnTo>
                        <a:lnTo>
                          <a:pt x="177100" y="78960"/>
                        </a:lnTo>
                        <a:cubicBezTo>
                          <a:pt x="169526" y="67749"/>
                          <a:pt x="158800" y="58842"/>
                          <a:pt x="146195" y="53510"/>
                        </a:cubicBezTo>
                        <a:lnTo>
                          <a:pt x="131078" y="50458"/>
                        </a:lnTo>
                        <a:close/>
                        <a:moveTo>
                          <a:pt x="106628" y="0"/>
                        </a:moveTo>
                        <a:lnTo>
                          <a:pt x="106628" y="50458"/>
                        </a:lnTo>
                        <a:lnTo>
                          <a:pt x="91511" y="53510"/>
                        </a:lnTo>
                        <a:cubicBezTo>
                          <a:pt x="78906" y="58842"/>
                          <a:pt x="68180" y="67749"/>
                          <a:pt x="60606" y="78960"/>
                        </a:cubicBezTo>
                        <a:lnTo>
                          <a:pt x="52344" y="106008"/>
                        </a:lnTo>
                        <a:lnTo>
                          <a:pt x="0" y="106008"/>
                        </a:lnTo>
                        <a:lnTo>
                          <a:pt x="3579" y="82340"/>
                        </a:lnTo>
                        <a:cubicBezTo>
                          <a:pt x="14159" y="48325"/>
                          <a:pt x="39380" y="20760"/>
                          <a:pt x="71871" y="7017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2" name="Oval 111">
                    <a:extLst>
                      <a:ext uri="{FF2B5EF4-FFF2-40B4-BE49-F238E27FC236}">
                        <a16:creationId xmlns:a16="http://schemas.microsoft.com/office/drawing/2014/main" id="{DC4A7ADC-60EA-4286-A484-AACCDCEDDBA0}"/>
                      </a:ext>
                    </a:extLst>
                  </p:cNvPr>
                  <p:cNvSpPr/>
                  <p:nvPr/>
                </p:nvSpPr>
                <p:spPr>
                  <a:xfrm>
                    <a:off x="385558" y="675280"/>
                    <a:ext cx="79122" cy="79122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96" name="Rectangle: Top Corners Rounded 95">
                  <a:extLst>
                    <a:ext uri="{FF2B5EF4-FFF2-40B4-BE49-F238E27FC236}">
                      <a16:creationId xmlns:a16="http://schemas.microsoft.com/office/drawing/2014/main" id="{92FCF515-8D19-431F-BFBD-1BDD3DB3B330}"/>
                    </a:ext>
                  </a:extLst>
                </p:cNvPr>
                <p:cNvSpPr/>
                <p:nvPr/>
              </p:nvSpPr>
              <p:spPr>
                <a:xfrm>
                  <a:off x="2939995" y="2950076"/>
                  <a:ext cx="1618488" cy="25603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97" name="Group 96">
                  <a:extLst>
                    <a:ext uri="{FF2B5EF4-FFF2-40B4-BE49-F238E27FC236}">
                      <a16:creationId xmlns:a16="http://schemas.microsoft.com/office/drawing/2014/main" id="{83A3C5A7-15A5-4EA8-A503-4394138C79A5}"/>
                    </a:ext>
                  </a:extLst>
                </p:cNvPr>
                <p:cNvGrpSpPr/>
                <p:nvPr/>
              </p:nvGrpSpPr>
              <p:grpSpPr>
                <a:xfrm rot="1056235">
                  <a:off x="3546587" y="1602585"/>
                  <a:ext cx="391039" cy="1171393"/>
                  <a:chOff x="391499" y="630207"/>
                  <a:chExt cx="531845" cy="1593193"/>
                </a:xfrm>
              </p:grpSpPr>
              <p:sp>
                <p:nvSpPr>
                  <p:cNvPr id="107" name="Rectangle: Rounded Corners 106">
                    <a:extLst>
                      <a:ext uri="{FF2B5EF4-FFF2-40B4-BE49-F238E27FC236}">
                        <a16:creationId xmlns:a16="http://schemas.microsoft.com/office/drawing/2014/main" id="{DBC52919-905C-48DF-B75B-F6D3F18B6141}"/>
                      </a:ext>
                    </a:extLst>
                  </p:cNvPr>
                  <p:cNvSpPr/>
                  <p:nvPr/>
                </p:nvSpPr>
                <p:spPr>
                  <a:xfrm rot="20495611">
                    <a:off x="400452" y="630207"/>
                    <a:ext cx="522892" cy="1539138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accent2"/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8" name="Rectangle: Rounded Corners 107">
                    <a:extLst>
                      <a:ext uri="{FF2B5EF4-FFF2-40B4-BE49-F238E27FC236}">
                        <a16:creationId xmlns:a16="http://schemas.microsoft.com/office/drawing/2014/main" id="{20DBCB39-507C-4FA7-987E-581C8771CDEF}"/>
                      </a:ext>
                    </a:extLst>
                  </p:cNvPr>
                  <p:cNvSpPr/>
                  <p:nvPr/>
                </p:nvSpPr>
                <p:spPr>
                  <a:xfrm rot="20495611">
                    <a:off x="391499" y="684262"/>
                    <a:ext cx="191607" cy="1539138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accent2">
                      <a:lumMod val="75000"/>
                    </a:schemeClr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61BE343E-80E7-4679-BE40-C16BB38BBA3D}"/>
                    </a:ext>
                  </a:extLst>
                </p:cNvPr>
                <p:cNvSpPr/>
                <p:nvPr/>
              </p:nvSpPr>
              <p:spPr>
                <a:xfrm>
                  <a:off x="3460460" y="1374042"/>
                  <a:ext cx="525968" cy="525968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CB6C2145-5020-402B-911C-8C4B843CC800}"/>
                    </a:ext>
                  </a:extLst>
                </p:cNvPr>
                <p:cNvSpPr/>
                <p:nvPr/>
              </p:nvSpPr>
              <p:spPr>
                <a:xfrm>
                  <a:off x="3517185" y="1430767"/>
                  <a:ext cx="412519" cy="412519"/>
                </a:xfrm>
                <a:custGeom>
                  <a:avLst/>
                  <a:gdLst>
                    <a:gd name="connsiteX0" fmla="*/ 977265 w 1950394"/>
                    <a:gd name="connsiteY0" fmla="*/ 1954006 h 1950394"/>
                    <a:gd name="connsiteX1" fmla="*/ 4 w 1950394"/>
                    <a:gd name="connsiteY1" fmla="*/ 977261 h 1950394"/>
                    <a:gd name="connsiteX2" fmla="*/ 976749 w 1950394"/>
                    <a:gd name="connsiteY2" fmla="*/ 0 h 1950394"/>
                    <a:gd name="connsiteX3" fmla="*/ 1953494 w 1950394"/>
                    <a:gd name="connsiteY3" fmla="*/ 976229 h 1950394"/>
                    <a:gd name="connsiteX4" fmla="*/ 977265 w 1950394"/>
                    <a:gd name="connsiteY4" fmla="*/ 1954006 h 1950394"/>
                    <a:gd name="connsiteX5" fmla="*/ 1198104 w 1950394"/>
                    <a:gd name="connsiteY5" fmla="*/ 1613977 h 1950394"/>
                    <a:gd name="connsiteX6" fmla="*/ 1221839 w 1950394"/>
                    <a:gd name="connsiteY6" fmla="*/ 1574763 h 1950394"/>
                    <a:gd name="connsiteX7" fmla="*/ 1240930 w 1950394"/>
                    <a:gd name="connsiteY7" fmla="*/ 1566507 h 1950394"/>
                    <a:gd name="connsiteX8" fmla="*/ 1257957 w 1950394"/>
                    <a:gd name="connsiteY8" fmla="*/ 1569603 h 1950394"/>
                    <a:gd name="connsiteX9" fmla="*/ 1298203 w 1950394"/>
                    <a:gd name="connsiteY9" fmla="*/ 1624297 h 1950394"/>
                    <a:gd name="connsiteX10" fmla="*/ 1311619 w 1950394"/>
                    <a:gd name="connsiteY10" fmla="*/ 1629456 h 1950394"/>
                    <a:gd name="connsiteX11" fmla="*/ 1375084 w 1950394"/>
                    <a:gd name="connsiteY11" fmla="*/ 1592822 h 1950394"/>
                    <a:gd name="connsiteX12" fmla="*/ 1377148 w 1950394"/>
                    <a:gd name="connsiteY12" fmla="*/ 1578891 h 1950394"/>
                    <a:gd name="connsiteX13" fmla="*/ 1349285 w 1950394"/>
                    <a:gd name="connsiteY13" fmla="*/ 1515426 h 1950394"/>
                    <a:gd name="connsiteX14" fmla="*/ 1353413 w 1950394"/>
                    <a:gd name="connsiteY14" fmla="*/ 1502010 h 1950394"/>
                    <a:gd name="connsiteX15" fmla="*/ 1385919 w 1950394"/>
                    <a:gd name="connsiteY15" fmla="*/ 1476727 h 1950394"/>
                    <a:gd name="connsiteX16" fmla="*/ 1400883 w 1950394"/>
                    <a:gd name="connsiteY16" fmla="*/ 1476727 h 1950394"/>
                    <a:gd name="connsiteX17" fmla="*/ 1452996 w 1950394"/>
                    <a:gd name="connsiteY17" fmla="*/ 1518005 h 1950394"/>
                    <a:gd name="connsiteX18" fmla="*/ 1470024 w 1950394"/>
                    <a:gd name="connsiteY18" fmla="*/ 1519553 h 1950394"/>
                    <a:gd name="connsiteX19" fmla="*/ 1519041 w 1950394"/>
                    <a:gd name="connsiteY19" fmla="*/ 1470535 h 1950394"/>
                    <a:gd name="connsiteX20" fmla="*/ 1518010 w 1950394"/>
                    <a:gd name="connsiteY20" fmla="*/ 1453508 h 1950394"/>
                    <a:gd name="connsiteX21" fmla="*/ 1475699 w 1950394"/>
                    <a:gd name="connsiteY21" fmla="*/ 1400363 h 1950394"/>
                    <a:gd name="connsiteX22" fmla="*/ 1476215 w 1950394"/>
                    <a:gd name="connsiteY22" fmla="*/ 1386431 h 1950394"/>
                    <a:gd name="connsiteX23" fmla="*/ 1501498 w 1950394"/>
                    <a:gd name="connsiteY23" fmla="*/ 1353925 h 1950394"/>
                    <a:gd name="connsiteX24" fmla="*/ 1515946 w 1950394"/>
                    <a:gd name="connsiteY24" fmla="*/ 1349797 h 1950394"/>
                    <a:gd name="connsiteX25" fmla="*/ 1579411 w 1950394"/>
                    <a:gd name="connsiteY25" fmla="*/ 1377660 h 1950394"/>
                    <a:gd name="connsiteX26" fmla="*/ 1592310 w 1950394"/>
                    <a:gd name="connsiteY26" fmla="*/ 1375596 h 1950394"/>
                    <a:gd name="connsiteX27" fmla="*/ 1628945 w 1950394"/>
                    <a:gd name="connsiteY27" fmla="*/ 1312130 h 1950394"/>
                    <a:gd name="connsiteX28" fmla="*/ 1623785 w 1950394"/>
                    <a:gd name="connsiteY28" fmla="*/ 1298199 h 1950394"/>
                    <a:gd name="connsiteX29" fmla="*/ 1577863 w 1950394"/>
                    <a:gd name="connsiteY29" fmla="*/ 1265692 h 1950394"/>
                    <a:gd name="connsiteX30" fmla="*/ 1571155 w 1950394"/>
                    <a:gd name="connsiteY30" fmla="*/ 1230090 h 1950394"/>
                    <a:gd name="connsiteX31" fmla="*/ 1579927 w 1950394"/>
                    <a:gd name="connsiteY31" fmla="*/ 1208419 h 1950394"/>
                    <a:gd name="connsiteX32" fmla="*/ 1596438 w 1950394"/>
                    <a:gd name="connsiteY32" fmla="*/ 1197583 h 1950394"/>
                    <a:gd name="connsiteX33" fmla="*/ 1660935 w 1950394"/>
                    <a:gd name="connsiteY33" fmla="*/ 1207387 h 1950394"/>
                    <a:gd name="connsiteX34" fmla="*/ 1675383 w 1950394"/>
                    <a:gd name="connsiteY34" fmla="*/ 1201195 h 1950394"/>
                    <a:gd name="connsiteX35" fmla="*/ 1693442 w 1950394"/>
                    <a:gd name="connsiteY35" fmla="*/ 1132570 h 1950394"/>
                    <a:gd name="connsiteX36" fmla="*/ 1684154 w 1950394"/>
                    <a:gd name="connsiteY36" fmla="*/ 1119155 h 1950394"/>
                    <a:gd name="connsiteX37" fmla="*/ 1621205 w 1950394"/>
                    <a:gd name="connsiteY37" fmla="*/ 1093872 h 1950394"/>
                    <a:gd name="connsiteX38" fmla="*/ 1614497 w 1950394"/>
                    <a:gd name="connsiteY38" fmla="*/ 1083037 h 1950394"/>
                    <a:gd name="connsiteX39" fmla="*/ 1620173 w 1950394"/>
                    <a:gd name="connsiteY39" fmla="*/ 1042274 h 1950394"/>
                    <a:gd name="connsiteX40" fmla="*/ 1632557 w 1950394"/>
                    <a:gd name="connsiteY40" fmla="*/ 1029891 h 1950394"/>
                    <a:gd name="connsiteX41" fmla="*/ 1696022 w 1950394"/>
                    <a:gd name="connsiteY41" fmla="*/ 1022667 h 1950394"/>
                    <a:gd name="connsiteX42" fmla="*/ 1709437 w 1950394"/>
                    <a:gd name="connsiteY42" fmla="*/ 1010800 h 1950394"/>
                    <a:gd name="connsiteX43" fmla="*/ 1709437 w 1950394"/>
                    <a:gd name="connsiteY43" fmla="*/ 943723 h 1950394"/>
                    <a:gd name="connsiteX44" fmla="*/ 1694990 w 1950394"/>
                    <a:gd name="connsiteY44" fmla="*/ 931339 h 1950394"/>
                    <a:gd name="connsiteX45" fmla="*/ 1650616 w 1950394"/>
                    <a:gd name="connsiteY45" fmla="*/ 928243 h 1950394"/>
                    <a:gd name="connsiteX46" fmla="*/ 1618109 w 1950394"/>
                    <a:gd name="connsiteY46" fmla="*/ 892125 h 1950394"/>
                    <a:gd name="connsiteX47" fmla="*/ 1615013 w 1950394"/>
                    <a:gd name="connsiteY47" fmla="*/ 874582 h 1950394"/>
                    <a:gd name="connsiteX48" fmla="*/ 1622753 w 1950394"/>
                    <a:gd name="connsiteY48" fmla="*/ 859102 h 1950394"/>
                    <a:gd name="connsiteX49" fmla="*/ 1684670 w 1950394"/>
                    <a:gd name="connsiteY49" fmla="*/ 834851 h 1950394"/>
                    <a:gd name="connsiteX50" fmla="*/ 1693442 w 1950394"/>
                    <a:gd name="connsiteY50" fmla="*/ 821952 h 1950394"/>
                    <a:gd name="connsiteX51" fmla="*/ 1674867 w 1950394"/>
                    <a:gd name="connsiteY51" fmla="*/ 753327 h 1950394"/>
                    <a:gd name="connsiteX52" fmla="*/ 1659903 w 1950394"/>
                    <a:gd name="connsiteY52" fmla="*/ 746619 h 1950394"/>
                    <a:gd name="connsiteX53" fmla="*/ 1594374 w 1950394"/>
                    <a:gd name="connsiteY53" fmla="*/ 756423 h 1950394"/>
                    <a:gd name="connsiteX54" fmla="*/ 1580443 w 1950394"/>
                    <a:gd name="connsiteY54" fmla="*/ 747651 h 1950394"/>
                    <a:gd name="connsiteX55" fmla="*/ 1565995 w 1950394"/>
                    <a:gd name="connsiteY55" fmla="*/ 713081 h 1950394"/>
                    <a:gd name="connsiteX56" fmla="*/ 1570123 w 1950394"/>
                    <a:gd name="connsiteY56" fmla="*/ 696054 h 1950394"/>
                    <a:gd name="connsiteX57" fmla="*/ 1623269 w 1950394"/>
                    <a:gd name="connsiteY57" fmla="*/ 656323 h 1950394"/>
                    <a:gd name="connsiteX58" fmla="*/ 1628429 w 1950394"/>
                    <a:gd name="connsiteY58" fmla="*/ 641876 h 1950394"/>
                    <a:gd name="connsiteX59" fmla="*/ 1592310 w 1950394"/>
                    <a:gd name="connsiteY59" fmla="*/ 579443 h 1950394"/>
                    <a:gd name="connsiteX60" fmla="*/ 1578379 w 1950394"/>
                    <a:gd name="connsiteY60" fmla="*/ 576863 h 1950394"/>
                    <a:gd name="connsiteX61" fmla="*/ 1532457 w 1950394"/>
                    <a:gd name="connsiteY61" fmla="*/ 599050 h 1950394"/>
                    <a:gd name="connsiteX62" fmla="*/ 1490147 w 1950394"/>
                    <a:gd name="connsiteY62" fmla="*/ 585118 h 1950394"/>
                    <a:gd name="connsiteX63" fmla="*/ 1477247 w 1950394"/>
                    <a:gd name="connsiteY63" fmla="*/ 569123 h 1950394"/>
                    <a:gd name="connsiteX64" fmla="*/ 1476731 w 1950394"/>
                    <a:gd name="connsiteY64" fmla="*/ 552096 h 1950394"/>
                    <a:gd name="connsiteX65" fmla="*/ 1518525 w 1950394"/>
                    <a:gd name="connsiteY65" fmla="*/ 499982 h 1950394"/>
                    <a:gd name="connsiteX66" fmla="*/ 1519557 w 1950394"/>
                    <a:gd name="connsiteY66" fmla="*/ 483987 h 1950394"/>
                    <a:gd name="connsiteX67" fmla="*/ 1470540 w 1950394"/>
                    <a:gd name="connsiteY67" fmla="*/ 434453 h 1950394"/>
                    <a:gd name="connsiteX68" fmla="*/ 1452480 w 1950394"/>
                    <a:gd name="connsiteY68" fmla="*/ 436001 h 1950394"/>
                    <a:gd name="connsiteX69" fmla="*/ 1418942 w 1950394"/>
                    <a:gd name="connsiteY69" fmla="*/ 465412 h 1950394"/>
                    <a:gd name="connsiteX70" fmla="*/ 1369408 w 1950394"/>
                    <a:gd name="connsiteY70" fmla="*/ 463348 h 1950394"/>
                    <a:gd name="connsiteX71" fmla="*/ 1354961 w 1950394"/>
                    <a:gd name="connsiteY71" fmla="*/ 452512 h 1950394"/>
                    <a:gd name="connsiteX72" fmla="*/ 1349801 w 1950394"/>
                    <a:gd name="connsiteY72" fmla="*/ 436001 h 1950394"/>
                    <a:gd name="connsiteX73" fmla="*/ 1377148 w 1950394"/>
                    <a:gd name="connsiteY73" fmla="*/ 374084 h 1950394"/>
                    <a:gd name="connsiteX74" fmla="*/ 1374052 w 1950394"/>
                    <a:gd name="connsiteY74" fmla="*/ 360152 h 1950394"/>
                    <a:gd name="connsiteX75" fmla="*/ 1312651 w 1950394"/>
                    <a:gd name="connsiteY75" fmla="*/ 324550 h 1950394"/>
                    <a:gd name="connsiteX76" fmla="*/ 1296655 w 1950394"/>
                    <a:gd name="connsiteY76" fmla="*/ 329193 h 1950394"/>
                    <a:gd name="connsiteX77" fmla="*/ 1256925 w 1950394"/>
                    <a:gd name="connsiteY77" fmla="*/ 382855 h 1950394"/>
                    <a:gd name="connsiteX78" fmla="*/ 1238866 w 1950394"/>
                    <a:gd name="connsiteY78" fmla="*/ 386467 h 1950394"/>
                    <a:gd name="connsiteX79" fmla="*/ 1206875 w 1950394"/>
                    <a:gd name="connsiteY79" fmla="*/ 373052 h 1950394"/>
                    <a:gd name="connsiteX80" fmla="*/ 1196556 w 1950394"/>
                    <a:gd name="connsiteY80" fmla="*/ 357572 h 1950394"/>
                    <a:gd name="connsiteX81" fmla="*/ 1206359 w 1950394"/>
                    <a:gd name="connsiteY81" fmla="*/ 293075 h 1950394"/>
                    <a:gd name="connsiteX82" fmla="*/ 1199652 w 1950394"/>
                    <a:gd name="connsiteY82" fmla="*/ 278112 h 1950394"/>
                    <a:gd name="connsiteX83" fmla="*/ 1131027 w 1950394"/>
                    <a:gd name="connsiteY83" fmla="*/ 259537 h 1950394"/>
                    <a:gd name="connsiteX84" fmla="*/ 1118127 w 1950394"/>
                    <a:gd name="connsiteY84" fmla="*/ 268308 h 1950394"/>
                    <a:gd name="connsiteX85" fmla="*/ 1093360 w 1950394"/>
                    <a:gd name="connsiteY85" fmla="*/ 331258 h 1950394"/>
                    <a:gd name="connsiteX86" fmla="*/ 1079945 w 1950394"/>
                    <a:gd name="connsiteY86" fmla="*/ 338481 h 1950394"/>
                    <a:gd name="connsiteX87" fmla="*/ 1042794 w 1950394"/>
                    <a:gd name="connsiteY87" fmla="*/ 333837 h 1950394"/>
                    <a:gd name="connsiteX88" fmla="*/ 1028347 w 1950394"/>
                    <a:gd name="connsiteY88" fmla="*/ 320422 h 1950394"/>
                    <a:gd name="connsiteX89" fmla="*/ 1021123 w 1950394"/>
                    <a:gd name="connsiteY89" fmla="*/ 257989 h 1950394"/>
                    <a:gd name="connsiteX90" fmla="*/ 1008740 w 1950394"/>
                    <a:gd name="connsiteY90" fmla="*/ 243541 h 1950394"/>
                    <a:gd name="connsiteX91" fmla="*/ 941663 w 1950394"/>
                    <a:gd name="connsiteY91" fmla="*/ 243541 h 1950394"/>
                    <a:gd name="connsiteX92" fmla="*/ 929795 w 1950394"/>
                    <a:gd name="connsiteY92" fmla="*/ 256957 h 1950394"/>
                    <a:gd name="connsiteX93" fmla="*/ 922572 w 1950394"/>
                    <a:gd name="connsiteY93" fmla="*/ 320422 h 1950394"/>
                    <a:gd name="connsiteX94" fmla="*/ 909156 w 1950394"/>
                    <a:gd name="connsiteY94" fmla="*/ 333321 h 1950394"/>
                    <a:gd name="connsiteX95" fmla="*/ 872006 w 1950394"/>
                    <a:gd name="connsiteY95" fmla="*/ 337965 h 1950394"/>
                    <a:gd name="connsiteX96" fmla="*/ 857559 w 1950394"/>
                    <a:gd name="connsiteY96" fmla="*/ 330226 h 1950394"/>
                    <a:gd name="connsiteX97" fmla="*/ 833308 w 1950394"/>
                    <a:gd name="connsiteY97" fmla="*/ 268308 h 1950394"/>
                    <a:gd name="connsiteX98" fmla="*/ 819892 w 1950394"/>
                    <a:gd name="connsiteY98" fmla="*/ 259021 h 1950394"/>
                    <a:gd name="connsiteX99" fmla="*/ 753847 w 1950394"/>
                    <a:gd name="connsiteY99" fmla="*/ 276564 h 1950394"/>
                    <a:gd name="connsiteX100" fmla="*/ 745591 w 1950394"/>
                    <a:gd name="connsiteY100" fmla="*/ 293075 h 1950394"/>
                    <a:gd name="connsiteX101" fmla="*/ 754879 w 1950394"/>
                    <a:gd name="connsiteY101" fmla="*/ 339513 h 1950394"/>
                    <a:gd name="connsiteX102" fmla="*/ 728564 w 1950394"/>
                    <a:gd name="connsiteY102" fmla="*/ 378728 h 1950394"/>
                    <a:gd name="connsiteX103" fmla="*/ 712053 w 1950394"/>
                    <a:gd name="connsiteY103" fmla="*/ 385951 h 1950394"/>
                    <a:gd name="connsiteX104" fmla="*/ 695026 w 1950394"/>
                    <a:gd name="connsiteY104" fmla="*/ 382855 h 1950394"/>
                    <a:gd name="connsiteX105" fmla="*/ 654779 w 1950394"/>
                    <a:gd name="connsiteY105" fmla="*/ 328161 h 1950394"/>
                    <a:gd name="connsiteX106" fmla="*/ 641364 w 1950394"/>
                    <a:gd name="connsiteY106" fmla="*/ 323002 h 1950394"/>
                    <a:gd name="connsiteX107" fmla="*/ 577899 w 1950394"/>
                    <a:gd name="connsiteY107" fmla="*/ 359636 h 1950394"/>
                    <a:gd name="connsiteX108" fmla="*/ 574803 w 1950394"/>
                    <a:gd name="connsiteY108" fmla="*/ 372536 h 1950394"/>
                    <a:gd name="connsiteX109" fmla="*/ 602666 w 1950394"/>
                    <a:gd name="connsiteY109" fmla="*/ 435485 h 1950394"/>
                    <a:gd name="connsiteX110" fmla="*/ 598022 w 1950394"/>
                    <a:gd name="connsiteY110" fmla="*/ 450964 h 1950394"/>
                    <a:gd name="connsiteX111" fmla="*/ 567579 w 1950394"/>
                    <a:gd name="connsiteY111" fmla="*/ 474699 h 1950394"/>
                    <a:gd name="connsiteX112" fmla="*/ 550552 w 1950394"/>
                    <a:gd name="connsiteY112" fmla="*/ 474699 h 1950394"/>
                    <a:gd name="connsiteX113" fmla="*/ 498438 w 1950394"/>
                    <a:gd name="connsiteY113" fmla="*/ 432905 h 1950394"/>
                    <a:gd name="connsiteX114" fmla="*/ 483475 w 1950394"/>
                    <a:gd name="connsiteY114" fmla="*/ 431357 h 1950394"/>
                    <a:gd name="connsiteX115" fmla="*/ 432393 w 1950394"/>
                    <a:gd name="connsiteY115" fmla="*/ 482439 h 1950394"/>
                    <a:gd name="connsiteX116" fmla="*/ 433425 w 1950394"/>
                    <a:gd name="connsiteY116" fmla="*/ 497402 h 1950394"/>
                    <a:gd name="connsiteX117" fmla="*/ 475735 w 1950394"/>
                    <a:gd name="connsiteY117" fmla="*/ 550032 h 1950394"/>
                    <a:gd name="connsiteX118" fmla="*/ 475219 w 1950394"/>
                    <a:gd name="connsiteY118" fmla="*/ 566027 h 1950394"/>
                    <a:gd name="connsiteX119" fmla="*/ 450968 w 1950394"/>
                    <a:gd name="connsiteY119" fmla="*/ 597502 h 1950394"/>
                    <a:gd name="connsiteX120" fmla="*/ 437553 w 1950394"/>
                    <a:gd name="connsiteY120" fmla="*/ 601629 h 1950394"/>
                    <a:gd name="connsiteX121" fmla="*/ 373056 w 1950394"/>
                    <a:gd name="connsiteY121" fmla="*/ 573251 h 1950394"/>
                    <a:gd name="connsiteX122" fmla="*/ 360156 w 1950394"/>
                    <a:gd name="connsiteY122" fmla="*/ 575315 h 1950394"/>
                    <a:gd name="connsiteX123" fmla="*/ 323522 w 1950394"/>
                    <a:gd name="connsiteY123" fmla="*/ 638780 h 1950394"/>
                    <a:gd name="connsiteX124" fmla="*/ 328166 w 1950394"/>
                    <a:gd name="connsiteY124" fmla="*/ 652711 h 1950394"/>
                    <a:gd name="connsiteX125" fmla="*/ 374088 w 1950394"/>
                    <a:gd name="connsiteY125" fmla="*/ 685218 h 1950394"/>
                    <a:gd name="connsiteX126" fmla="*/ 380795 w 1950394"/>
                    <a:gd name="connsiteY126" fmla="*/ 720820 h 1950394"/>
                    <a:gd name="connsiteX127" fmla="*/ 372024 w 1950394"/>
                    <a:gd name="connsiteY127" fmla="*/ 742492 h 1950394"/>
                    <a:gd name="connsiteX128" fmla="*/ 355513 w 1950394"/>
                    <a:gd name="connsiteY128" fmla="*/ 753327 h 1950394"/>
                    <a:gd name="connsiteX129" fmla="*/ 291015 w 1950394"/>
                    <a:gd name="connsiteY129" fmla="*/ 743523 h 1950394"/>
                    <a:gd name="connsiteX130" fmla="*/ 276568 w 1950394"/>
                    <a:gd name="connsiteY130" fmla="*/ 751263 h 1950394"/>
                    <a:gd name="connsiteX131" fmla="*/ 258509 w 1950394"/>
                    <a:gd name="connsiteY131" fmla="*/ 818340 h 1950394"/>
                    <a:gd name="connsiteX132" fmla="*/ 267796 w 1950394"/>
                    <a:gd name="connsiteY132" fmla="*/ 831756 h 1950394"/>
                    <a:gd name="connsiteX133" fmla="*/ 330746 w 1950394"/>
                    <a:gd name="connsiteY133" fmla="*/ 857038 h 1950394"/>
                    <a:gd name="connsiteX134" fmla="*/ 337453 w 1950394"/>
                    <a:gd name="connsiteY134" fmla="*/ 869422 h 1950394"/>
                    <a:gd name="connsiteX135" fmla="*/ 332810 w 1950394"/>
                    <a:gd name="connsiteY135" fmla="*/ 906572 h 1950394"/>
                    <a:gd name="connsiteX136" fmla="*/ 318878 w 1950394"/>
                    <a:gd name="connsiteY136" fmla="*/ 922052 h 1950394"/>
                    <a:gd name="connsiteX137" fmla="*/ 256445 w 1950394"/>
                    <a:gd name="connsiteY137" fmla="*/ 929275 h 1950394"/>
                    <a:gd name="connsiteX138" fmla="*/ 242514 w 1950394"/>
                    <a:gd name="connsiteY138" fmla="*/ 942175 h 1950394"/>
                    <a:gd name="connsiteX139" fmla="*/ 242514 w 1950394"/>
                    <a:gd name="connsiteY139" fmla="*/ 1006672 h 1950394"/>
                    <a:gd name="connsiteX140" fmla="*/ 257993 w 1950394"/>
                    <a:gd name="connsiteY140" fmla="*/ 1020603 h 1950394"/>
                    <a:gd name="connsiteX141" fmla="*/ 321458 w 1950394"/>
                    <a:gd name="connsiteY141" fmla="*/ 1028343 h 1950394"/>
                    <a:gd name="connsiteX142" fmla="*/ 331778 w 1950394"/>
                    <a:gd name="connsiteY142" fmla="*/ 1039694 h 1950394"/>
                    <a:gd name="connsiteX143" fmla="*/ 336937 w 1950394"/>
                    <a:gd name="connsiteY143" fmla="*/ 1077877 h 1950394"/>
                    <a:gd name="connsiteX144" fmla="*/ 329198 w 1950394"/>
                    <a:gd name="connsiteY144" fmla="*/ 1093356 h 1950394"/>
                    <a:gd name="connsiteX145" fmla="*/ 265733 w 1950394"/>
                    <a:gd name="connsiteY145" fmla="*/ 1117607 h 1950394"/>
                    <a:gd name="connsiteX146" fmla="*/ 257993 w 1950394"/>
                    <a:gd name="connsiteY146" fmla="*/ 1129990 h 1950394"/>
                    <a:gd name="connsiteX147" fmla="*/ 276568 w 1950394"/>
                    <a:gd name="connsiteY147" fmla="*/ 1198615 h 1950394"/>
                    <a:gd name="connsiteX148" fmla="*/ 291531 w 1950394"/>
                    <a:gd name="connsiteY148" fmla="*/ 1205839 h 1950394"/>
                    <a:gd name="connsiteX149" fmla="*/ 345709 w 1950394"/>
                    <a:gd name="connsiteY149" fmla="*/ 1196035 h 1950394"/>
                    <a:gd name="connsiteX150" fmla="*/ 375636 w 1950394"/>
                    <a:gd name="connsiteY150" fmla="*/ 1216675 h 1950394"/>
                    <a:gd name="connsiteX151" fmla="*/ 384407 w 1950394"/>
                    <a:gd name="connsiteY151" fmla="*/ 1236798 h 1950394"/>
                    <a:gd name="connsiteX152" fmla="*/ 379764 w 1950394"/>
                    <a:gd name="connsiteY152" fmla="*/ 1257953 h 1950394"/>
                    <a:gd name="connsiteX153" fmla="*/ 327134 w 1950394"/>
                    <a:gd name="connsiteY153" fmla="*/ 1296651 h 1950394"/>
                    <a:gd name="connsiteX154" fmla="*/ 322490 w 1950394"/>
                    <a:gd name="connsiteY154" fmla="*/ 1310583 h 1950394"/>
                    <a:gd name="connsiteX155" fmla="*/ 359124 w 1950394"/>
                    <a:gd name="connsiteY155" fmla="*/ 1374048 h 1950394"/>
                    <a:gd name="connsiteX156" fmla="*/ 370992 w 1950394"/>
                    <a:gd name="connsiteY156" fmla="*/ 1376628 h 1950394"/>
                    <a:gd name="connsiteX157" fmla="*/ 433941 w 1950394"/>
                    <a:gd name="connsiteY157" fmla="*/ 1348765 h 1950394"/>
                    <a:gd name="connsiteX158" fmla="*/ 450452 w 1950394"/>
                    <a:gd name="connsiteY158" fmla="*/ 1353925 h 1950394"/>
                    <a:gd name="connsiteX159" fmla="*/ 474187 w 1950394"/>
                    <a:gd name="connsiteY159" fmla="*/ 1384367 h 1950394"/>
                    <a:gd name="connsiteX160" fmla="*/ 475219 w 1950394"/>
                    <a:gd name="connsiteY160" fmla="*/ 1399331 h 1950394"/>
                    <a:gd name="connsiteX161" fmla="*/ 432909 w 1950394"/>
                    <a:gd name="connsiteY161" fmla="*/ 1452476 h 1950394"/>
                    <a:gd name="connsiteX162" fmla="*/ 431877 w 1950394"/>
                    <a:gd name="connsiteY162" fmla="*/ 1468471 h 1950394"/>
                    <a:gd name="connsiteX163" fmla="*/ 481927 w 1950394"/>
                    <a:gd name="connsiteY163" fmla="*/ 1518521 h 1950394"/>
                    <a:gd name="connsiteX164" fmla="*/ 497922 w 1950394"/>
                    <a:gd name="connsiteY164" fmla="*/ 1517489 h 1950394"/>
                    <a:gd name="connsiteX165" fmla="*/ 550036 w 1950394"/>
                    <a:gd name="connsiteY165" fmla="*/ 1475695 h 1950394"/>
                    <a:gd name="connsiteX166" fmla="*/ 567063 w 1950394"/>
                    <a:gd name="connsiteY166" fmla="*/ 1476211 h 1950394"/>
                    <a:gd name="connsiteX167" fmla="*/ 596474 w 1950394"/>
                    <a:gd name="connsiteY167" fmla="*/ 1498914 h 1950394"/>
                    <a:gd name="connsiteX168" fmla="*/ 601634 w 1950394"/>
                    <a:gd name="connsiteY168" fmla="*/ 1515426 h 1950394"/>
                    <a:gd name="connsiteX169" fmla="*/ 574287 w 1950394"/>
                    <a:gd name="connsiteY169" fmla="*/ 1577343 h 1950394"/>
                    <a:gd name="connsiteX170" fmla="*/ 576867 w 1950394"/>
                    <a:gd name="connsiteY170" fmla="*/ 1591274 h 1950394"/>
                    <a:gd name="connsiteX171" fmla="*/ 639300 w 1950394"/>
                    <a:gd name="connsiteY171" fmla="*/ 1627393 h 1950394"/>
                    <a:gd name="connsiteX172" fmla="*/ 653747 w 1950394"/>
                    <a:gd name="connsiteY172" fmla="*/ 1622233 h 1950394"/>
                    <a:gd name="connsiteX173" fmla="*/ 693478 w 1950394"/>
                    <a:gd name="connsiteY173" fmla="*/ 1568571 h 1950394"/>
                    <a:gd name="connsiteX174" fmla="*/ 711537 w 1950394"/>
                    <a:gd name="connsiteY174" fmla="*/ 1564959 h 1950394"/>
                    <a:gd name="connsiteX175" fmla="*/ 743528 w 1950394"/>
                    <a:gd name="connsiteY175" fmla="*/ 1578375 h 1950394"/>
                    <a:gd name="connsiteX176" fmla="*/ 753847 w 1950394"/>
                    <a:gd name="connsiteY176" fmla="*/ 1593854 h 1950394"/>
                    <a:gd name="connsiteX177" fmla="*/ 744044 w 1950394"/>
                    <a:gd name="connsiteY177" fmla="*/ 1658351 h 1950394"/>
                    <a:gd name="connsiteX178" fmla="*/ 752299 w 1950394"/>
                    <a:gd name="connsiteY178" fmla="*/ 1673831 h 1950394"/>
                    <a:gd name="connsiteX179" fmla="*/ 818344 w 1950394"/>
                    <a:gd name="connsiteY179" fmla="*/ 1691374 h 1950394"/>
                    <a:gd name="connsiteX180" fmla="*/ 832276 w 1950394"/>
                    <a:gd name="connsiteY180" fmla="*/ 1682602 h 1950394"/>
                    <a:gd name="connsiteX181" fmla="*/ 857043 w 1950394"/>
                    <a:gd name="connsiteY181" fmla="*/ 1619653 h 1950394"/>
                    <a:gd name="connsiteX182" fmla="*/ 868910 w 1950394"/>
                    <a:gd name="connsiteY182" fmla="*/ 1612429 h 1950394"/>
                    <a:gd name="connsiteX183" fmla="*/ 908640 w 1950394"/>
                    <a:gd name="connsiteY183" fmla="*/ 1617589 h 1950394"/>
                    <a:gd name="connsiteX184" fmla="*/ 922056 w 1950394"/>
                    <a:gd name="connsiteY184" fmla="*/ 1630488 h 1950394"/>
                    <a:gd name="connsiteX185" fmla="*/ 929279 w 1950394"/>
                    <a:gd name="connsiteY185" fmla="*/ 1692922 h 1950394"/>
                    <a:gd name="connsiteX186" fmla="*/ 942695 w 1950394"/>
                    <a:gd name="connsiteY186" fmla="*/ 1707369 h 1950394"/>
                    <a:gd name="connsiteX187" fmla="*/ 1007192 w 1950394"/>
                    <a:gd name="connsiteY187" fmla="*/ 1707369 h 1950394"/>
                    <a:gd name="connsiteX188" fmla="*/ 1020607 w 1950394"/>
                    <a:gd name="connsiteY188" fmla="*/ 1692406 h 1950394"/>
                    <a:gd name="connsiteX189" fmla="*/ 1028347 w 1950394"/>
                    <a:gd name="connsiteY189" fmla="*/ 1628941 h 1950394"/>
                    <a:gd name="connsiteX190" fmla="*/ 1040215 w 1950394"/>
                    <a:gd name="connsiteY190" fmla="*/ 1617589 h 1950394"/>
                    <a:gd name="connsiteX191" fmla="*/ 1078397 w 1950394"/>
                    <a:gd name="connsiteY191" fmla="*/ 1612429 h 1950394"/>
                    <a:gd name="connsiteX192" fmla="*/ 1092844 w 1950394"/>
                    <a:gd name="connsiteY192" fmla="*/ 1619653 h 1950394"/>
                    <a:gd name="connsiteX193" fmla="*/ 1117095 w 1950394"/>
                    <a:gd name="connsiteY193" fmla="*/ 1681570 h 1950394"/>
                    <a:gd name="connsiteX194" fmla="*/ 1130511 w 1950394"/>
                    <a:gd name="connsiteY194" fmla="*/ 1690858 h 1950394"/>
                    <a:gd name="connsiteX195" fmla="*/ 1196556 w 1950394"/>
                    <a:gd name="connsiteY195" fmla="*/ 1673315 h 1950394"/>
                    <a:gd name="connsiteX196" fmla="*/ 1204811 w 1950394"/>
                    <a:gd name="connsiteY196" fmla="*/ 1656803 h 1950394"/>
                    <a:gd name="connsiteX197" fmla="*/ 1198104 w 1950394"/>
                    <a:gd name="connsiteY197" fmla="*/ 1613977 h 1950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</a:cxnLst>
                  <a:rect l="l" t="t" r="r" b="b"/>
                  <a:pathLst>
                    <a:path w="1950394" h="1950394">
                      <a:moveTo>
                        <a:pt x="977265" y="1954006"/>
                      </a:moveTo>
                      <a:cubicBezTo>
                        <a:pt x="444261" y="1950394"/>
                        <a:pt x="1552" y="1529873"/>
                        <a:pt x="4" y="977261"/>
                      </a:cubicBezTo>
                      <a:cubicBezTo>
                        <a:pt x="-1544" y="439613"/>
                        <a:pt x="427749" y="0"/>
                        <a:pt x="976749" y="0"/>
                      </a:cubicBezTo>
                      <a:cubicBezTo>
                        <a:pt x="1519041" y="0"/>
                        <a:pt x="1952978" y="432905"/>
                        <a:pt x="1953494" y="976229"/>
                      </a:cubicBezTo>
                      <a:cubicBezTo>
                        <a:pt x="1953494" y="1512846"/>
                        <a:pt x="1525749" y="1948330"/>
                        <a:pt x="977265" y="1954006"/>
                      </a:cubicBezTo>
                      <a:close/>
                      <a:moveTo>
                        <a:pt x="1198104" y="1613977"/>
                      </a:moveTo>
                      <a:cubicBezTo>
                        <a:pt x="1198104" y="1578891"/>
                        <a:pt x="1194492" y="1586630"/>
                        <a:pt x="1221839" y="1574763"/>
                      </a:cubicBezTo>
                      <a:cubicBezTo>
                        <a:pt x="1228030" y="1572183"/>
                        <a:pt x="1234738" y="1569603"/>
                        <a:pt x="1240930" y="1566507"/>
                      </a:cubicBezTo>
                      <a:cubicBezTo>
                        <a:pt x="1247637" y="1562896"/>
                        <a:pt x="1252797" y="1563927"/>
                        <a:pt x="1257957" y="1569603"/>
                      </a:cubicBezTo>
                      <a:cubicBezTo>
                        <a:pt x="1272920" y="1586630"/>
                        <a:pt x="1290464" y="1602110"/>
                        <a:pt x="1298203" y="1624297"/>
                      </a:cubicBezTo>
                      <a:cubicBezTo>
                        <a:pt x="1300783" y="1631520"/>
                        <a:pt x="1304395" y="1633068"/>
                        <a:pt x="1311619" y="1629456"/>
                      </a:cubicBezTo>
                      <a:cubicBezTo>
                        <a:pt x="1333290" y="1618105"/>
                        <a:pt x="1354445" y="1605722"/>
                        <a:pt x="1375084" y="1592822"/>
                      </a:cubicBezTo>
                      <a:cubicBezTo>
                        <a:pt x="1382824" y="1588178"/>
                        <a:pt x="1381791" y="1584051"/>
                        <a:pt x="1377148" y="1578891"/>
                      </a:cubicBezTo>
                      <a:cubicBezTo>
                        <a:pt x="1361152" y="1560832"/>
                        <a:pt x="1356509" y="1537613"/>
                        <a:pt x="1349285" y="1515426"/>
                      </a:cubicBezTo>
                      <a:cubicBezTo>
                        <a:pt x="1347221" y="1509750"/>
                        <a:pt x="1348253" y="1505622"/>
                        <a:pt x="1353413" y="1502010"/>
                      </a:cubicBezTo>
                      <a:cubicBezTo>
                        <a:pt x="1364248" y="1493754"/>
                        <a:pt x="1375600" y="1485499"/>
                        <a:pt x="1385919" y="1476727"/>
                      </a:cubicBezTo>
                      <a:cubicBezTo>
                        <a:pt x="1391079" y="1472600"/>
                        <a:pt x="1395723" y="1473115"/>
                        <a:pt x="1400883" y="1476727"/>
                      </a:cubicBezTo>
                      <a:cubicBezTo>
                        <a:pt x="1419458" y="1489111"/>
                        <a:pt x="1440097" y="1498914"/>
                        <a:pt x="1452996" y="1518005"/>
                      </a:cubicBezTo>
                      <a:cubicBezTo>
                        <a:pt x="1457640" y="1525229"/>
                        <a:pt x="1463316" y="1525745"/>
                        <a:pt x="1470024" y="1519553"/>
                      </a:cubicBezTo>
                      <a:cubicBezTo>
                        <a:pt x="1487051" y="1503558"/>
                        <a:pt x="1503562" y="1487047"/>
                        <a:pt x="1519041" y="1470535"/>
                      </a:cubicBezTo>
                      <a:cubicBezTo>
                        <a:pt x="1525233" y="1464344"/>
                        <a:pt x="1525749" y="1458668"/>
                        <a:pt x="1518010" y="1453508"/>
                      </a:cubicBezTo>
                      <a:cubicBezTo>
                        <a:pt x="1498402" y="1440093"/>
                        <a:pt x="1488599" y="1418938"/>
                        <a:pt x="1475699" y="1400363"/>
                      </a:cubicBezTo>
                      <a:cubicBezTo>
                        <a:pt x="1472088" y="1395203"/>
                        <a:pt x="1472088" y="1391075"/>
                        <a:pt x="1476215" y="1386431"/>
                      </a:cubicBezTo>
                      <a:cubicBezTo>
                        <a:pt x="1484987" y="1375596"/>
                        <a:pt x="1493243" y="1364760"/>
                        <a:pt x="1501498" y="1353925"/>
                      </a:cubicBezTo>
                      <a:cubicBezTo>
                        <a:pt x="1505626" y="1348249"/>
                        <a:pt x="1510270" y="1348249"/>
                        <a:pt x="1515946" y="1349797"/>
                      </a:cubicBezTo>
                      <a:cubicBezTo>
                        <a:pt x="1538133" y="1357020"/>
                        <a:pt x="1560836" y="1362180"/>
                        <a:pt x="1579411" y="1377660"/>
                      </a:cubicBezTo>
                      <a:cubicBezTo>
                        <a:pt x="1584571" y="1382303"/>
                        <a:pt x="1588182" y="1382303"/>
                        <a:pt x="1592310" y="1375596"/>
                      </a:cubicBezTo>
                      <a:cubicBezTo>
                        <a:pt x="1605210" y="1354441"/>
                        <a:pt x="1617593" y="1333801"/>
                        <a:pt x="1628945" y="1312130"/>
                      </a:cubicBezTo>
                      <a:cubicBezTo>
                        <a:pt x="1632557" y="1304907"/>
                        <a:pt x="1631009" y="1300779"/>
                        <a:pt x="1623785" y="1298199"/>
                      </a:cubicBezTo>
                      <a:cubicBezTo>
                        <a:pt x="1605726" y="1291491"/>
                        <a:pt x="1591794" y="1278592"/>
                        <a:pt x="1577863" y="1265692"/>
                      </a:cubicBezTo>
                      <a:cubicBezTo>
                        <a:pt x="1560320" y="1248665"/>
                        <a:pt x="1560836" y="1253309"/>
                        <a:pt x="1571155" y="1230090"/>
                      </a:cubicBezTo>
                      <a:cubicBezTo>
                        <a:pt x="1574251" y="1222866"/>
                        <a:pt x="1577347" y="1215643"/>
                        <a:pt x="1579927" y="1208419"/>
                      </a:cubicBezTo>
                      <a:cubicBezTo>
                        <a:pt x="1582507" y="1200163"/>
                        <a:pt x="1587667" y="1197583"/>
                        <a:pt x="1596438" y="1197583"/>
                      </a:cubicBezTo>
                      <a:cubicBezTo>
                        <a:pt x="1618625" y="1198100"/>
                        <a:pt x="1640296" y="1197583"/>
                        <a:pt x="1660935" y="1207387"/>
                      </a:cubicBezTo>
                      <a:cubicBezTo>
                        <a:pt x="1668159" y="1210483"/>
                        <a:pt x="1672287" y="1209967"/>
                        <a:pt x="1675383" y="1201195"/>
                      </a:cubicBezTo>
                      <a:cubicBezTo>
                        <a:pt x="1682090" y="1178492"/>
                        <a:pt x="1688282" y="1155789"/>
                        <a:pt x="1693442" y="1132570"/>
                      </a:cubicBezTo>
                      <a:cubicBezTo>
                        <a:pt x="1695506" y="1123283"/>
                        <a:pt x="1692926" y="1119671"/>
                        <a:pt x="1684154" y="1119155"/>
                      </a:cubicBezTo>
                      <a:cubicBezTo>
                        <a:pt x="1660935" y="1117091"/>
                        <a:pt x="1641328" y="1104192"/>
                        <a:pt x="1621205" y="1093872"/>
                      </a:cubicBezTo>
                      <a:cubicBezTo>
                        <a:pt x="1616561" y="1091808"/>
                        <a:pt x="1613465" y="1088712"/>
                        <a:pt x="1614497" y="1083037"/>
                      </a:cubicBezTo>
                      <a:cubicBezTo>
                        <a:pt x="1616561" y="1069621"/>
                        <a:pt x="1618625" y="1055690"/>
                        <a:pt x="1620173" y="1042274"/>
                      </a:cubicBezTo>
                      <a:cubicBezTo>
                        <a:pt x="1621205" y="1034535"/>
                        <a:pt x="1625333" y="1031439"/>
                        <a:pt x="1632557" y="1029891"/>
                      </a:cubicBezTo>
                      <a:cubicBezTo>
                        <a:pt x="1653712" y="1025763"/>
                        <a:pt x="1673835" y="1018539"/>
                        <a:pt x="1696022" y="1022667"/>
                      </a:cubicBezTo>
                      <a:cubicBezTo>
                        <a:pt x="1704793" y="1024215"/>
                        <a:pt x="1708921" y="1020603"/>
                        <a:pt x="1709437" y="1010800"/>
                      </a:cubicBezTo>
                      <a:cubicBezTo>
                        <a:pt x="1710469" y="988612"/>
                        <a:pt x="1710985" y="966426"/>
                        <a:pt x="1709437" y="943723"/>
                      </a:cubicBezTo>
                      <a:cubicBezTo>
                        <a:pt x="1708921" y="933403"/>
                        <a:pt x="1704793" y="929791"/>
                        <a:pt x="1694990" y="931339"/>
                      </a:cubicBezTo>
                      <a:cubicBezTo>
                        <a:pt x="1680026" y="933919"/>
                        <a:pt x="1665063" y="931855"/>
                        <a:pt x="1650616" y="928243"/>
                      </a:cubicBezTo>
                      <a:cubicBezTo>
                        <a:pt x="1619141" y="919988"/>
                        <a:pt x="1621205" y="928243"/>
                        <a:pt x="1618109" y="892125"/>
                      </a:cubicBezTo>
                      <a:cubicBezTo>
                        <a:pt x="1617593" y="885933"/>
                        <a:pt x="1616561" y="880257"/>
                        <a:pt x="1615013" y="874582"/>
                      </a:cubicBezTo>
                      <a:cubicBezTo>
                        <a:pt x="1612949" y="866842"/>
                        <a:pt x="1616561" y="862714"/>
                        <a:pt x="1622753" y="859102"/>
                      </a:cubicBezTo>
                      <a:cubicBezTo>
                        <a:pt x="1642876" y="849299"/>
                        <a:pt x="1661967" y="836915"/>
                        <a:pt x="1684670" y="834851"/>
                      </a:cubicBezTo>
                      <a:cubicBezTo>
                        <a:pt x="1692410" y="834335"/>
                        <a:pt x="1696022" y="830724"/>
                        <a:pt x="1693442" y="821952"/>
                      </a:cubicBezTo>
                      <a:cubicBezTo>
                        <a:pt x="1687766" y="799249"/>
                        <a:pt x="1682090" y="776030"/>
                        <a:pt x="1674867" y="753327"/>
                      </a:cubicBezTo>
                      <a:cubicBezTo>
                        <a:pt x="1671771" y="744039"/>
                        <a:pt x="1667643" y="743007"/>
                        <a:pt x="1659903" y="746619"/>
                      </a:cubicBezTo>
                      <a:cubicBezTo>
                        <a:pt x="1638748" y="756423"/>
                        <a:pt x="1616561" y="755907"/>
                        <a:pt x="1594374" y="756423"/>
                      </a:cubicBezTo>
                      <a:cubicBezTo>
                        <a:pt x="1587667" y="756423"/>
                        <a:pt x="1583023" y="754359"/>
                        <a:pt x="1580443" y="747651"/>
                      </a:cubicBezTo>
                      <a:cubicBezTo>
                        <a:pt x="1575799" y="735784"/>
                        <a:pt x="1571155" y="724432"/>
                        <a:pt x="1565995" y="713081"/>
                      </a:cubicBezTo>
                      <a:cubicBezTo>
                        <a:pt x="1562900" y="705857"/>
                        <a:pt x="1564448" y="701213"/>
                        <a:pt x="1570123" y="696054"/>
                      </a:cubicBezTo>
                      <a:cubicBezTo>
                        <a:pt x="1586635" y="681090"/>
                        <a:pt x="1602114" y="664579"/>
                        <a:pt x="1623269" y="656323"/>
                      </a:cubicBezTo>
                      <a:cubicBezTo>
                        <a:pt x="1631009" y="653227"/>
                        <a:pt x="1632557" y="649616"/>
                        <a:pt x="1628429" y="641876"/>
                      </a:cubicBezTo>
                      <a:cubicBezTo>
                        <a:pt x="1617077" y="620721"/>
                        <a:pt x="1605210" y="599566"/>
                        <a:pt x="1592310" y="579443"/>
                      </a:cubicBezTo>
                      <a:cubicBezTo>
                        <a:pt x="1587667" y="572219"/>
                        <a:pt x="1584055" y="572219"/>
                        <a:pt x="1578379" y="576863"/>
                      </a:cubicBezTo>
                      <a:cubicBezTo>
                        <a:pt x="1564963" y="587698"/>
                        <a:pt x="1548968" y="594406"/>
                        <a:pt x="1532457" y="599050"/>
                      </a:cubicBezTo>
                      <a:cubicBezTo>
                        <a:pt x="1499950" y="607821"/>
                        <a:pt x="1510270" y="610917"/>
                        <a:pt x="1490147" y="585118"/>
                      </a:cubicBezTo>
                      <a:cubicBezTo>
                        <a:pt x="1486019" y="579443"/>
                        <a:pt x="1481891" y="574283"/>
                        <a:pt x="1477247" y="569123"/>
                      </a:cubicBezTo>
                      <a:cubicBezTo>
                        <a:pt x="1472088" y="563447"/>
                        <a:pt x="1472088" y="558288"/>
                        <a:pt x="1476731" y="552096"/>
                      </a:cubicBezTo>
                      <a:cubicBezTo>
                        <a:pt x="1489115" y="533521"/>
                        <a:pt x="1498918" y="513397"/>
                        <a:pt x="1518525" y="499982"/>
                      </a:cubicBezTo>
                      <a:cubicBezTo>
                        <a:pt x="1525233" y="495338"/>
                        <a:pt x="1525233" y="490178"/>
                        <a:pt x="1519557" y="483987"/>
                      </a:cubicBezTo>
                      <a:cubicBezTo>
                        <a:pt x="1503562" y="466960"/>
                        <a:pt x="1487051" y="450448"/>
                        <a:pt x="1470540" y="434453"/>
                      </a:cubicBezTo>
                      <a:cubicBezTo>
                        <a:pt x="1463316" y="427745"/>
                        <a:pt x="1458156" y="428261"/>
                        <a:pt x="1452480" y="436001"/>
                      </a:cubicBezTo>
                      <a:cubicBezTo>
                        <a:pt x="1443709" y="448384"/>
                        <a:pt x="1431841" y="457672"/>
                        <a:pt x="1418942" y="465412"/>
                      </a:cubicBezTo>
                      <a:cubicBezTo>
                        <a:pt x="1393143" y="481407"/>
                        <a:pt x="1393143" y="481407"/>
                        <a:pt x="1369408" y="463348"/>
                      </a:cubicBezTo>
                      <a:cubicBezTo>
                        <a:pt x="1364764" y="459736"/>
                        <a:pt x="1360121" y="455608"/>
                        <a:pt x="1354961" y="452512"/>
                      </a:cubicBezTo>
                      <a:cubicBezTo>
                        <a:pt x="1348253" y="448384"/>
                        <a:pt x="1347221" y="443225"/>
                        <a:pt x="1349801" y="436001"/>
                      </a:cubicBezTo>
                      <a:cubicBezTo>
                        <a:pt x="1357025" y="414330"/>
                        <a:pt x="1361668" y="391627"/>
                        <a:pt x="1377148" y="374084"/>
                      </a:cubicBezTo>
                      <a:cubicBezTo>
                        <a:pt x="1382307" y="368408"/>
                        <a:pt x="1381276" y="364280"/>
                        <a:pt x="1374052" y="360152"/>
                      </a:cubicBezTo>
                      <a:cubicBezTo>
                        <a:pt x="1353929" y="347769"/>
                        <a:pt x="1333806" y="335385"/>
                        <a:pt x="1312651" y="324550"/>
                      </a:cubicBezTo>
                      <a:cubicBezTo>
                        <a:pt x="1304911" y="320422"/>
                        <a:pt x="1299751" y="320422"/>
                        <a:pt x="1296655" y="329193"/>
                      </a:cubicBezTo>
                      <a:cubicBezTo>
                        <a:pt x="1288916" y="350865"/>
                        <a:pt x="1271888" y="365828"/>
                        <a:pt x="1256925" y="382855"/>
                      </a:cubicBezTo>
                      <a:cubicBezTo>
                        <a:pt x="1251249" y="389047"/>
                        <a:pt x="1246090" y="389563"/>
                        <a:pt x="1238866" y="386467"/>
                      </a:cubicBezTo>
                      <a:cubicBezTo>
                        <a:pt x="1228546" y="381307"/>
                        <a:pt x="1217711" y="377179"/>
                        <a:pt x="1206875" y="373052"/>
                      </a:cubicBezTo>
                      <a:cubicBezTo>
                        <a:pt x="1199136" y="370472"/>
                        <a:pt x="1196556" y="365312"/>
                        <a:pt x="1196556" y="357572"/>
                      </a:cubicBezTo>
                      <a:cubicBezTo>
                        <a:pt x="1197072" y="335385"/>
                        <a:pt x="1196556" y="313714"/>
                        <a:pt x="1206359" y="293075"/>
                      </a:cubicBezTo>
                      <a:cubicBezTo>
                        <a:pt x="1209971" y="285335"/>
                        <a:pt x="1208939" y="280692"/>
                        <a:pt x="1199652" y="278112"/>
                      </a:cubicBezTo>
                      <a:cubicBezTo>
                        <a:pt x="1176949" y="271404"/>
                        <a:pt x="1154246" y="265212"/>
                        <a:pt x="1131027" y="259537"/>
                      </a:cubicBezTo>
                      <a:cubicBezTo>
                        <a:pt x="1122255" y="257473"/>
                        <a:pt x="1119159" y="260569"/>
                        <a:pt x="1118127" y="268308"/>
                      </a:cubicBezTo>
                      <a:cubicBezTo>
                        <a:pt x="1116063" y="291527"/>
                        <a:pt x="1103164" y="311134"/>
                        <a:pt x="1093360" y="331258"/>
                      </a:cubicBezTo>
                      <a:cubicBezTo>
                        <a:pt x="1090780" y="336933"/>
                        <a:pt x="1086653" y="339513"/>
                        <a:pt x="1079945" y="338481"/>
                      </a:cubicBezTo>
                      <a:cubicBezTo>
                        <a:pt x="1067561" y="336417"/>
                        <a:pt x="1055178" y="334869"/>
                        <a:pt x="1042794" y="333837"/>
                      </a:cubicBezTo>
                      <a:cubicBezTo>
                        <a:pt x="1034539" y="332805"/>
                        <a:pt x="1029895" y="329193"/>
                        <a:pt x="1028347" y="320422"/>
                      </a:cubicBezTo>
                      <a:cubicBezTo>
                        <a:pt x="1024735" y="299783"/>
                        <a:pt x="1016996" y="279660"/>
                        <a:pt x="1021123" y="257989"/>
                      </a:cubicBezTo>
                      <a:cubicBezTo>
                        <a:pt x="1022671" y="248701"/>
                        <a:pt x="1019059" y="244057"/>
                        <a:pt x="1008740" y="243541"/>
                      </a:cubicBezTo>
                      <a:cubicBezTo>
                        <a:pt x="986553" y="242509"/>
                        <a:pt x="964366" y="242509"/>
                        <a:pt x="941663" y="243541"/>
                      </a:cubicBezTo>
                      <a:cubicBezTo>
                        <a:pt x="931859" y="244057"/>
                        <a:pt x="928247" y="248185"/>
                        <a:pt x="929795" y="256957"/>
                      </a:cubicBezTo>
                      <a:cubicBezTo>
                        <a:pt x="933923" y="279144"/>
                        <a:pt x="926184" y="299267"/>
                        <a:pt x="922572" y="320422"/>
                      </a:cubicBezTo>
                      <a:cubicBezTo>
                        <a:pt x="921024" y="328678"/>
                        <a:pt x="916896" y="332290"/>
                        <a:pt x="909156" y="333321"/>
                      </a:cubicBezTo>
                      <a:cubicBezTo>
                        <a:pt x="896773" y="334869"/>
                        <a:pt x="884389" y="335901"/>
                        <a:pt x="872006" y="337965"/>
                      </a:cubicBezTo>
                      <a:cubicBezTo>
                        <a:pt x="864782" y="339513"/>
                        <a:pt x="860654" y="336933"/>
                        <a:pt x="857559" y="330226"/>
                      </a:cubicBezTo>
                      <a:cubicBezTo>
                        <a:pt x="847755" y="310102"/>
                        <a:pt x="835371" y="291527"/>
                        <a:pt x="833308" y="268308"/>
                      </a:cubicBezTo>
                      <a:cubicBezTo>
                        <a:pt x="832276" y="259537"/>
                        <a:pt x="828664" y="256957"/>
                        <a:pt x="819892" y="259021"/>
                      </a:cubicBezTo>
                      <a:cubicBezTo>
                        <a:pt x="797705" y="264180"/>
                        <a:pt x="775518" y="269856"/>
                        <a:pt x="753847" y="276564"/>
                      </a:cubicBezTo>
                      <a:cubicBezTo>
                        <a:pt x="744044" y="279660"/>
                        <a:pt x="740948" y="283272"/>
                        <a:pt x="745591" y="293075"/>
                      </a:cubicBezTo>
                      <a:cubicBezTo>
                        <a:pt x="751783" y="308039"/>
                        <a:pt x="754879" y="323518"/>
                        <a:pt x="754879" y="339513"/>
                      </a:cubicBezTo>
                      <a:cubicBezTo>
                        <a:pt x="754879" y="367892"/>
                        <a:pt x="755395" y="367892"/>
                        <a:pt x="728564" y="378728"/>
                      </a:cubicBezTo>
                      <a:cubicBezTo>
                        <a:pt x="722888" y="380791"/>
                        <a:pt x="717213" y="383371"/>
                        <a:pt x="712053" y="385951"/>
                      </a:cubicBezTo>
                      <a:cubicBezTo>
                        <a:pt x="705345" y="389563"/>
                        <a:pt x="700185" y="388531"/>
                        <a:pt x="695026" y="382855"/>
                      </a:cubicBezTo>
                      <a:cubicBezTo>
                        <a:pt x="679546" y="365828"/>
                        <a:pt x="662519" y="350349"/>
                        <a:pt x="654779" y="328161"/>
                      </a:cubicBezTo>
                      <a:cubicBezTo>
                        <a:pt x="652200" y="320938"/>
                        <a:pt x="648588" y="319390"/>
                        <a:pt x="641364" y="323002"/>
                      </a:cubicBezTo>
                      <a:cubicBezTo>
                        <a:pt x="619693" y="334353"/>
                        <a:pt x="598538" y="346737"/>
                        <a:pt x="577899" y="359636"/>
                      </a:cubicBezTo>
                      <a:cubicBezTo>
                        <a:pt x="571707" y="363248"/>
                        <a:pt x="570159" y="366860"/>
                        <a:pt x="574803" y="372536"/>
                      </a:cubicBezTo>
                      <a:cubicBezTo>
                        <a:pt x="590798" y="390595"/>
                        <a:pt x="595958" y="413298"/>
                        <a:pt x="602666" y="435485"/>
                      </a:cubicBezTo>
                      <a:cubicBezTo>
                        <a:pt x="604730" y="442193"/>
                        <a:pt x="604214" y="446836"/>
                        <a:pt x="598022" y="450964"/>
                      </a:cubicBezTo>
                      <a:cubicBezTo>
                        <a:pt x="587702" y="458188"/>
                        <a:pt x="577383" y="466444"/>
                        <a:pt x="567579" y="474699"/>
                      </a:cubicBezTo>
                      <a:cubicBezTo>
                        <a:pt x="561388" y="479859"/>
                        <a:pt x="556744" y="478827"/>
                        <a:pt x="550552" y="474699"/>
                      </a:cubicBezTo>
                      <a:cubicBezTo>
                        <a:pt x="531977" y="462316"/>
                        <a:pt x="511854" y="451996"/>
                        <a:pt x="498438" y="432905"/>
                      </a:cubicBezTo>
                      <a:cubicBezTo>
                        <a:pt x="494310" y="426713"/>
                        <a:pt x="489151" y="426197"/>
                        <a:pt x="483475" y="431357"/>
                      </a:cubicBezTo>
                      <a:cubicBezTo>
                        <a:pt x="465932" y="447352"/>
                        <a:pt x="448904" y="464895"/>
                        <a:pt x="432393" y="482439"/>
                      </a:cubicBezTo>
                      <a:cubicBezTo>
                        <a:pt x="427233" y="488114"/>
                        <a:pt x="426717" y="493274"/>
                        <a:pt x="433425" y="497402"/>
                      </a:cubicBezTo>
                      <a:cubicBezTo>
                        <a:pt x="453032" y="510818"/>
                        <a:pt x="462836" y="531457"/>
                        <a:pt x="475735" y="550032"/>
                      </a:cubicBezTo>
                      <a:cubicBezTo>
                        <a:pt x="479863" y="555708"/>
                        <a:pt x="479863" y="560867"/>
                        <a:pt x="475219" y="566027"/>
                      </a:cubicBezTo>
                      <a:cubicBezTo>
                        <a:pt x="466964" y="576347"/>
                        <a:pt x="458708" y="587182"/>
                        <a:pt x="450968" y="597502"/>
                      </a:cubicBezTo>
                      <a:cubicBezTo>
                        <a:pt x="447357" y="602146"/>
                        <a:pt x="443745" y="603694"/>
                        <a:pt x="437553" y="601629"/>
                      </a:cubicBezTo>
                      <a:cubicBezTo>
                        <a:pt x="414850" y="594406"/>
                        <a:pt x="391631" y="589246"/>
                        <a:pt x="373056" y="573251"/>
                      </a:cubicBezTo>
                      <a:cubicBezTo>
                        <a:pt x="367896" y="568607"/>
                        <a:pt x="363768" y="568607"/>
                        <a:pt x="360156" y="575315"/>
                      </a:cubicBezTo>
                      <a:cubicBezTo>
                        <a:pt x="347257" y="596470"/>
                        <a:pt x="334358" y="617109"/>
                        <a:pt x="323522" y="638780"/>
                      </a:cubicBezTo>
                      <a:cubicBezTo>
                        <a:pt x="319910" y="646004"/>
                        <a:pt x="320942" y="650131"/>
                        <a:pt x="328166" y="652711"/>
                      </a:cubicBezTo>
                      <a:cubicBezTo>
                        <a:pt x="346225" y="659419"/>
                        <a:pt x="360672" y="672318"/>
                        <a:pt x="374088" y="685218"/>
                      </a:cubicBezTo>
                      <a:cubicBezTo>
                        <a:pt x="392147" y="702245"/>
                        <a:pt x="391115" y="698117"/>
                        <a:pt x="380795" y="720820"/>
                      </a:cubicBezTo>
                      <a:cubicBezTo>
                        <a:pt x="377700" y="728044"/>
                        <a:pt x="374604" y="735268"/>
                        <a:pt x="372024" y="742492"/>
                      </a:cubicBezTo>
                      <a:cubicBezTo>
                        <a:pt x="369444" y="750747"/>
                        <a:pt x="364284" y="753327"/>
                        <a:pt x="355513" y="753327"/>
                      </a:cubicBezTo>
                      <a:cubicBezTo>
                        <a:pt x="333326" y="752811"/>
                        <a:pt x="311655" y="753327"/>
                        <a:pt x="291015" y="743523"/>
                      </a:cubicBezTo>
                      <a:cubicBezTo>
                        <a:pt x="282760" y="739396"/>
                        <a:pt x="279148" y="742492"/>
                        <a:pt x="276568" y="751263"/>
                      </a:cubicBezTo>
                      <a:cubicBezTo>
                        <a:pt x="269860" y="773450"/>
                        <a:pt x="264185" y="796153"/>
                        <a:pt x="258509" y="818340"/>
                      </a:cubicBezTo>
                      <a:cubicBezTo>
                        <a:pt x="256445" y="827628"/>
                        <a:pt x="259025" y="831239"/>
                        <a:pt x="267796" y="831756"/>
                      </a:cubicBezTo>
                      <a:cubicBezTo>
                        <a:pt x="291015" y="833819"/>
                        <a:pt x="310623" y="846719"/>
                        <a:pt x="330746" y="857038"/>
                      </a:cubicBezTo>
                      <a:cubicBezTo>
                        <a:pt x="335905" y="859618"/>
                        <a:pt x="338485" y="863230"/>
                        <a:pt x="337453" y="869422"/>
                      </a:cubicBezTo>
                      <a:cubicBezTo>
                        <a:pt x="335389" y="881805"/>
                        <a:pt x="333842" y="894189"/>
                        <a:pt x="332810" y="906572"/>
                      </a:cubicBezTo>
                      <a:cubicBezTo>
                        <a:pt x="331778" y="915344"/>
                        <a:pt x="328166" y="919988"/>
                        <a:pt x="318878" y="922052"/>
                      </a:cubicBezTo>
                      <a:cubicBezTo>
                        <a:pt x="298239" y="925664"/>
                        <a:pt x="278116" y="932887"/>
                        <a:pt x="256445" y="929275"/>
                      </a:cubicBezTo>
                      <a:cubicBezTo>
                        <a:pt x="246125" y="927211"/>
                        <a:pt x="243029" y="932371"/>
                        <a:pt x="242514" y="942175"/>
                      </a:cubicBezTo>
                      <a:cubicBezTo>
                        <a:pt x="241482" y="963846"/>
                        <a:pt x="241482" y="985001"/>
                        <a:pt x="242514" y="1006672"/>
                      </a:cubicBezTo>
                      <a:cubicBezTo>
                        <a:pt x="243029" y="1018023"/>
                        <a:pt x="247157" y="1022667"/>
                        <a:pt x="257993" y="1020603"/>
                      </a:cubicBezTo>
                      <a:cubicBezTo>
                        <a:pt x="280180" y="1016475"/>
                        <a:pt x="300303" y="1024731"/>
                        <a:pt x="321458" y="1028343"/>
                      </a:cubicBezTo>
                      <a:cubicBezTo>
                        <a:pt x="327650" y="1029375"/>
                        <a:pt x="331262" y="1032987"/>
                        <a:pt x="331778" y="1039694"/>
                      </a:cubicBezTo>
                      <a:cubicBezTo>
                        <a:pt x="333326" y="1052594"/>
                        <a:pt x="334358" y="1065493"/>
                        <a:pt x="336937" y="1077877"/>
                      </a:cubicBezTo>
                      <a:cubicBezTo>
                        <a:pt x="338485" y="1085617"/>
                        <a:pt x="335905" y="1089744"/>
                        <a:pt x="329198" y="1093356"/>
                      </a:cubicBezTo>
                      <a:cubicBezTo>
                        <a:pt x="309075" y="1103676"/>
                        <a:pt x="289467" y="1115543"/>
                        <a:pt x="265733" y="1117607"/>
                      </a:cubicBezTo>
                      <a:cubicBezTo>
                        <a:pt x="257993" y="1118123"/>
                        <a:pt x="255929" y="1122251"/>
                        <a:pt x="257993" y="1129990"/>
                      </a:cubicBezTo>
                      <a:cubicBezTo>
                        <a:pt x="263669" y="1153209"/>
                        <a:pt x="269344" y="1175913"/>
                        <a:pt x="276568" y="1198615"/>
                      </a:cubicBezTo>
                      <a:cubicBezTo>
                        <a:pt x="279148" y="1207903"/>
                        <a:pt x="283276" y="1209451"/>
                        <a:pt x="291531" y="1205839"/>
                      </a:cubicBezTo>
                      <a:cubicBezTo>
                        <a:pt x="308559" y="1198100"/>
                        <a:pt x="327134" y="1196035"/>
                        <a:pt x="345709" y="1196035"/>
                      </a:cubicBezTo>
                      <a:cubicBezTo>
                        <a:pt x="371508" y="1196035"/>
                        <a:pt x="366348" y="1193456"/>
                        <a:pt x="375636" y="1216675"/>
                      </a:cubicBezTo>
                      <a:cubicBezTo>
                        <a:pt x="378216" y="1223382"/>
                        <a:pt x="380795" y="1230606"/>
                        <a:pt x="384407" y="1236798"/>
                      </a:cubicBezTo>
                      <a:cubicBezTo>
                        <a:pt x="389051" y="1245569"/>
                        <a:pt x="386987" y="1251761"/>
                        <a:pt x="379764" y="1257953"/>
                      </a:cubicBezTo>
                      <a:cubicBezTo>
                        <a:pt x="363252" y="1272400"/>
                        <a:pt x="348289" y="1288396"/>
                        <a:pt x="327134" y="1296651"/>
                      </a:cubicBezTo>
                      <a:cubicBezTo>
                        <a:pt x="319394" y="1299231"/>
                        <a:pt x="319394" y="1303875"/>
                        <a:pt x="322490" y="1310583"/>
                      </a:cubicBezTo>
                      <a:cubicBezTo>
                        <a:pt x="333842" y="1332254"/>
                        <a:pt x="346225" y="1353409"/>
                        <a:pt x="359124" y="1374048"/>
                      </a:cubicBezTo>
                      <a:cubicBezTo>
                        <a:pt x="362736" y="1379724"/>
                        <a:pt x="365832" y="1380755"/>
                        <a:pt x="370992" y="1376628"/>
                      </a:cubicBezTo>
                      <a:cubicBezTo>
                        <a:pt x="389051" y="1361148"/>
                        <a:pt x="412270" y="1355988"/>
                        <a:pt x="433941" y="1348765"/>
                      </a:cubicBezTo>
                      <a:cubicBezTo>
                        <a:pt x="441165" y="1346185"/>
                        <a:pt x="445809" y="1347217"/>
                        <a:pt x="450452" y="1353925"/>
                      </a:cubicBezTo>
                      <a:cubicBezTo>
                        <a:pt x="457676" y="1364760"/>
                        <a:pt x="465932" y="1374564"/>
                        <a:pt x="474187" y="1384367"/>
                      </a:cubicBezTo>
                      <a:cubicBezTo>
                        <a:pt x="478315" y="1389527"/>
                        <a:pt x="478831" y="1393655"/>
                        <a:pt x="475219" y="1399331"/>
                      </a:cubicBezTo>
                      <a:cubicBezTo>
                        <a:pt x="462320" y="1417906"/>
                        <a:pt x="452516" y="1439061"/>
                        <a:pt x="432909" y="1452476"/>
                      </a:cubicBezTo>
                      <a:cubicBezTo>
                        <a:pt x="426201" y="1457120"/>
                        <a:pt x="425685" y="1461764"/>
                        <a:pt x="431877" y="1468471"/>
                      </a:cubicBezTo>
                      <a:cubicBezTo>
                        <a:pt x="447873" y="1486015"/>
                        <a:pt x="464384" y="1502526"/>
                        <a:pt x="481927" y="1518521"/>
                      </a:cubicBezTo>
                      <a:cubicBezTo>
                        <a:pt x="488119" y="1524197"/>
                        <a:pt x="493279" y="1524197"/>
                        <a:pt x="497922" y="1517489"/>
                      </a:cubicBezTo>
                      <a:cubicBezTo>
                        <a:pt x="510822" y="1498398"/>
                        <a:pt x="531461" y="1488595"/>
                        <a:pt x="550036" y="1475695"/>
                      </a:cubicBezTo>
                      <a:cubicBezTo>
                        <a:pt x="556228" y="1471568"/>
                        <a:pt x="561388" y="1471568"/>
                        <a:pt x="567063" y="1476211"/>
                      </a:cubicBezTo>
                      <a:cubicBezTo>
                        <a:pt x="576867" y="1483951"/>
                        <a:pt x="586670" y="1491690"/>
                        <a:pt x="596474" y="1498914"/>
                      </a:cubicBezTo>
                      <a:cubicBezTo>
                        <a:pt x="602666" y="1503558"/>
                        <a:pt x="604214" y="1508202"/>
                        <a:pt x="601634" y="1515426"/>
                      </a:cubicBezTo>
                      <a:cubicBezTo>
                        <a:pt x="594926" y="1537097"/>
                        <a:pt x="589250" y="1559284"/>
                        <a:pt x="574287" y="1577343"/>
                      </a:cubicBezTo>
                      <a:cubicBezTo>
                        <a:pt x="569127" y="1583018"/>
                        <a:pt x="569643" y="1587146"/>
                        <a:pt x="576867" y="1591274"/>
                      </a:cubicBezTo>
                      <a:cubicBezTo>
                        <a:pt x="597506" y="1603658"/>
                        <a:pt x="618145" y="1616041"/>
                        <a:pt x="639300" y="1627393"/>
                      </a:cubicBezTo>
                      <a:cubicBezTo>
                        <a:pt x="647040" y="1631520"/>
                        <a:pt x="651168" y="1629973"/>
                        <a:pt x="653747" y="1622233"/>
                      </a:cubicBezTo>
                      <a:cubicBezTo>
                        <a:pt x="662003" y="1600562"/>
                        <a:pt x="678514" y="1585598"/>
                        <a:pt x="693478" y="1568571"/>
                      </a:cubicBezTo>
                      <a:cubicBezTo>
                        <a:pt x="699153" y="1562379"/>
                        <a:pt x="704313" y="1561864"/>
                        <a:pt x="711537" y="1564959"/>
                      </a:cubicBezTo>
                      <a:cubicBezTo>
                        <a:pt x="721856" y="1570119"/>
                        <a:pt x="732692" y="1574247"/>
                        <a:pt x="743528" y="1578375"/>
                      </a:cubicBezTo>
                      <a:cubicBezTo>
                        <a:pt x="751267" y="1580955"/>
                        <a:pt x="753847" y="1585598"/>
                        <a:pt x="753847" y="1593854"/>
                      </a:cubicBezTo>
                      <a:cubicBezTo>
                        <a:pt x="753331" y="1616041"/>
                        <a:pt x="753847" y="1637712"/>
                        <a:pt x="744044" y="1658351"/>
                      </a:cubicBezTo>
                      <a:cubicBezTo>
                        <a:pt x="739916" y="1667123"/>
                        <a:pt x="743012" y="1671251"/>
                        <a:pt x="752299" y="1673831"/>
                      </a:cubicBezTo>
                      <a:cubicBezTo>
                        <a:pt x="773970" y="1680538"/>
                        <a:pt x="796157" y="1686214"/>
                        <a:pt x="818344" y="1691374"/>
                      </a:cubicBezTo>
                      <a:cubicBezTo>
                        <a:pt x="827116" y="1693438"/>
                        <a:pt x="831760" y="1692406"/>
                        <a:pt x="832276" y="1682602"/>
                      </a:cubicBezTo>
                      <a:cubicBezTo>
                        <a:pt x="834340" y="1659383"/>
                        <a:pt x="846723" y="1639776"/>
                        <a:pt x="857043" y="1619653"/>
                      </a:cubicBezTo>
                      <a:cubicBezTo>
                        <a:pt x="859622" y="1614493"/>
                        <a:pt x="862718" y="1611397"/>
                        <a:pt x="868910" y="1612429"/>
                      </a:cubicBezTo>
                      <a:cubicBezTo>
                        <a:pt x="881809" y="1614493"/>
                        <a:pt x="895225" y="1616041"/>
                        <a:pt x="908640" y="1617589"/>
                      </a:cubicBezTo>
                      <a:cubicBezTo>
                        <a:pt x="916896" y="1618621"/>
                        <a:pt x="920508" y="1622749"/>
                        <a:pt x="922056" y="1630488"/>
                      </a:cubicBezTo>
                      <a:cubicBezTo>
                        <a:pt x="925668" y="1651128"/>
                        <a:pt x="933407" y="1671251"/>
                        <a:pt x="929279" y="1692922"/>
                      </a:cubicBezTo>
                      <a:cubicBezTo>
                        <a:pt x="927215" y="1703757"/>
                        <a:pt x="932375" y="1706853"/>
                        <a:pt x="942695" y="1707369"/>
                      </a:cubicBezTo>
                      <a:cubicBezTo>
                        <a:pt x="964366" y="1708401"/>
                        <a:pt x="985521" y="1708401"/>
                        <a:pt x="1007192" y="1707369"/>
                      </a:cubicBezTo>
                      <a:cubicBezTo>
                        <a:pt x="1018028" y="1706853"/>
                        <a:pt x="1022155" y="1702725"/>
                        <a:pt x="1020607" y="1692406"/>
                      </a:cubicBezTo>
                      <a:cubicBezTo>
                        <a:pt x="1016480" y="1670219"/>
                        <a:pt x="1024219" y="1650096"/>
                        <a:pt x="1028347" y="1628941"/>
                      </a:cubicBezTo>
                      <a:cubicBezTo>
                        <a:pt x="1029379" y="1621717"/>
                        <a:pt x="1033507" y="1618621"/>
                        <a:pt x="1040215" y="1617589"/>
                      </a:cubicBezTo>
                      <a:cubicBezTo>
                        <a:pt x="1053114" y="1616041"/>
                        <a:pt x="1066013" y="1615009"/>
                        <a:pt x="1078397" y="1612429"/>
                      </a:cubicBezTo>
                      <a:cubicBezTo>
                        <a:pt x="1085621" y="1611397"/>
                        <a:pt x="1089748" y="1613461"/>
                        <a:pt x="1092844" y="1619653"/>
                      </a:cubicBezTo>
                      <a:cubicBezTo>
                        <a:pt x="1102648" y="1639776"/>
                        <a:pt x="1115031" y="1658351"/>
                        <a:pt x="1117095" y="1681570"/>
                      </a:cubicBezTo>
                      <a:cubicBezTo>
                        <a:pt x="1118127" y="1690342"/>
                        <a:pt x="1121739" y="1692922"/>
                        <a:pt x="1130511" y="1690858"/>
                      </a:cubicBezTo>
                      <a:cubicBezTo>
                        <a:pt x="1152698" y="1685698"/>
                        <a:pt x="1174885" y="1680022"/>
                        <a:pt x="1196556" y="1673315"/>
                      </a:cubicBezTo>
                      <a:cubicBezTo>
                        <a:pt x="1206359" y="1670219"/>
                        <a:pt x="1209455" y="1666607"/>
                        <a:pt x="1204811" y="1656803"/>
                      </a:cubicBezTo>
                      <a:cubicBezTo>
                        <a:pt x="1200168" y="1643904"/>
                        <a:pt x="1196556" y="1627393"/>
                        <a:pt x="1198104" y="161397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1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B3BD0D95-1494-4F34-88B6-51EC5CBE08A9}"/>
                    </a:ext>
                  </a:extLst>
                </p:cNvPr>
                <p:cNvSpPr/>
                <p:nvPr/>
              </p:nvSpPr>
              <p:spPr>
                <a:xfrm>
                  <a:off x="3620522" y="1534641"/>
                  <a:ext cx="205845" cy="204771"/>
                </a:xfrm>
                <a:custGeom>
                  <a:avLst/>
                  <a:gdLst>
                    <a:gd name="connsiteX0" fmla="*/ 185362 w 237706"/>
                    <a:gd name="connsiteY0" fmla="*/ 130458 h 236466"/>
                    <a:gd name="connsiteX1" fmla="*/ 237706 w 237706"/>
                    <a:gd name="connsiteY1" fmla="*/ 130458 h 236466"/>
                    <a:gd name="connsiteX2" fmla="*/ 234128 w 237706"/>
                    <a:gd name="connsiteY2" fmla="*/ 154126 h 236466"/>
                    <a:gd name="connsiteX3" fmla="*/ 165835 w 237706"/>
                    <a:gd name="connsiteY3" fmla="*/ 229449 h 236466"/>
                    <a:gd name="connsiteX4" fmla="*/ 131078 w 237706"/>
                    <a:gd name="connsiteY4" fmla="*/ 236466 h 236466"/>
                    <a:gd name="connsiteX5" fmla="*/ 131078 w 237706"/>
                    <a:gd name="connsiteY5" fmla="*/ 186008 h 236466"/>
                    <a:gd name="connsiteX6" fmla="*/ 146195 w 237706"/>
                    <a:gd name="connsiteY6" fmla="*/ 182956 h 236466"/>
                    <a:gd name="connsiteX7" fmla="*/ 177100 w 237706"/>
                    <a:gd name="connsiteY7" fmla="*/ 157507 h 236466"/>
                    <a:gd name="connsiteX8" fmla="*/ 0 w 237706"/>
                    <a:gd name="connsiteY8" fmla="*/ 130458 h 236466"/>
                    <a:gd name="connsiteX9" fmla="*/ 52344 w 237706"/>
                    <a:gd name="connsiteY9" fmla="*/ 130458 h 236466"/>
                    <a:gd name="connsiteX10" fmla="*/ 60606 w 237706"/>
                    <a:gd name="connsiteY10" fmla="*/ 157507 h 236466"/>
                    <a:gd name="connsiteX11" fmla="*/ 91511 w 237706"/>
                    <a:gd name="connsiteY11" fmla="*/ 182956 h 236466"/>
                    <a:gd name="connsiteX12" fmla="*/ 106628 w 237706"/>
                    <a:gd name="connsiteY12" fmla="*/ 186008 h 236466"/>
                    <a:gd name="connsiteX13" fmla="*/ 106628 w 237706"/>
                    <a:gd name="connsiteY13" fmla="*/ 236466 h 236466"/>
                    <a:gd name="connsiteX14" fmla="*/ 71871 w 237706"/>
                    <a:gd name="connsiteY14" fmla="*/ 229449 h 236466"/>
                    <a:gd name="connsiteX15" fmla="*/ 3579 w 237706"/>
                    <a:gd name="connsiteY15" fmla="*/ 154126 h 236466"/>
                    <a:gd name="connsiteX16" fmla="*/ 131078 w 237706"/>
                    <a:gd name="connsiteY16" fmla="*/ 0 h 236466"/>
                    <a:gd name="connsiteX17" fmla="*/ 165835 w 237706"/>
                    <a:gd name="connsiteY17" fmla="*/ 7017 h 236466"/>
                    <a:gd name="connsiteX18" fmla="*/ 234128 w 237706"/>
                    <a:gd name="connsiteY18" fmla="*/ 82340 h 236466"/>
                    <a:gd name="connsiteX19" fmla="*/ 237706 w 237706"/>
                    <a:gd name="connsiteY19" fmla="*/ 106008 h 236466"/>
                    <a:gd name="connsiteX20" fmla="*/ 185362 w 237706"/>
                    <a:gd name="connsiteY20" fmla="*/ 106008 h 236466"/>
                    <a:gd name="connsiteX21" fmla="*/ 177100 w 237706"/>
                    <a:gd name="connsiteY21" fmla="*/ 78960 h 236466"/>
                    <a:gd name="connsiteX22" fmla="*/ 146195 w 237706"/>
                    <a:gd name="connsiteY22" fmla="*/ 53510 h 236466"/>
                    <a:gd name="connsiteX23" fmla="*/ 131078 w 237706"/>
                    <a:gd name="connsiteY23" fmla="*/ 50458 h 236466"/>
                    <a:gd name="connsiteX24" fmla="*/ 106628 w 237706"/>
                    <a:gd name="connsiteY24" fmla="*/ 0 h 236466"/>
                    <a:gd name="connsiteX25" fmla="*/ 106628 w 237706"/>
                    <a:gd name="connsiteY25" fmla="*/ 50458 h 236466"/>
                    <a:gd name="connsiteX26" fmla="*/ 91511 w 237706"/>
                    <a:gd name="connsiteY26" fmla="*/ 53510 h 236466"/>
                    <a:gd name="connsiteX27" fmla="*/ 60606 w 237706"/>
                    <a:gd name="connsiteY27" fmla="*/ 78960 h 236466"/>
                    <a:gd name="connsiteX28" fmla="*/ 52344 w 237706"/>
                    <a:gd name="connsiteY28" fmla="*/ 106008 h 236466"/>
                    <a:gd name="connsiteX29" fmla="*/ 0 w 237706"/>
                    <a:gd name="connsiteY29" fmla="*/ 106008 h 236466"/>
                    <a:gd name="connsiteX30" fmla="*/ 3579 w 237706"/>
                    <a:gd name="connsiteY30" fmla="*/ 82340 h 236466"/>
                    <a:gd name="connsiteX31" fmla="*/ 71871 w 237706"/>
                    <a:gd name="connsiteY31" fmla="*/ 7017 h 236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37706" h="236466">
                      <a:moveTo>
                        <a:pt x="185362" y="130458"/>
                      </a:moveTo>
                      <a:lnTo>
                        <a:pt x="237706" y="130458"/>
                      </a:lnTo>
                      <a:lnTo>
                        <a:pt x="234128" y="154126"/>
                      </a:lnTo>
                      <a:cubicBezTo>
                        <a:pt x="223548" y="188141"/>
                        <a:pt x="198326" y="215706"/>
                        <a:pt x="165835" y="229449"/>
                      </a:cubicBezTo>
                      <a:lnTo>
                        <a:pt x="131078" y="236466"/>
                      </a:lnTo>
                      <a:lnTo>
                        <a:pt x="131078" y="186008"/>
                      </a:lnTo>
                      <a:lnTo>
                        <a:pt x="146195" y="182956"/>
                      </a:lnTo>
                      <a:cubicBezTo>
                        <a:pt x="158800" y="177624"/>
                        <a:pt x="169526" y="168717"/>
                        <a:pt x="177100" y="157507"/>
                      </a:cubicBezTo>
                      <a:close/>
                      <a:moveTo>
                        <a:pt x="0" y="130458"/>
                      </a:moveTo>
                      <a:lnTo>
                        <a:pt x="52344" y="130458"/>
                      </a:lnTo>
                      <a:lnTo>
                        <a:pt x="60606" y="157507"/>
                      </a:lnTo>
                      <a:cubicBezTo>
                        <a:pt x="68180" y="168717"/>
                        <a:pt x="78906" y="177624"/>
                        <a:pt x="91511" y="182956"/>
                      </a:cubicBezTo>
                      <a:lnTo>
                        <a:pt x="106628" y="186008"/>
                      </a:lnTo>
                      <a:lnTo>
                        <a:pt x="106628" y="236466"/>
                      </a:lnTo>
                      <a:lnTo>
                        <a:pt x="71871" y="229449"/>
                      </a:lnTo>
                      <a:cubicBezTo>
                        <a:pt x="39380" y="215706"/>
                        <a:pt x="14159" y="188141"/>
                        <a:pt x="3579" y="154126"/>
                      </a:cubicBezTo>
                      <a:close/>
                      <a:moveTo>
                        <a:pt x="131078" y="0"/>
                      </a:moveTo>
                      <a:lnTo>
                        <a:pt x="165835" y="7017"/>
                      </a:lnTo>
                      <a:cubicBezTo>
                        <a:pt x="198326" y="20760"/>
                        <a:pt x="223548" y="48325"/>
                        <a:pt x="234128" y="82340"/>
                      </a:cubicBezTo>
                      <a:lnTo>
                        <a:pt x="237706" y="106008"/>
                      </a:lnTo>
                      <a:lnTo>
                        <a:pt x="185362" y="106008"/>
                      </a:lnTo>
                      <a:lnTo>
                        <a:pt x="177100" y="78960"/>
                      </a:lnTo>
                      <a:cubicBezTo>
                        <a:pt x="169526" y="67749"/>
                        <a:pt x="158800" y="58842"/>
                        <a:pt x="146195" y="53510"/>
                      </a:cubicBezTo>
                      <a:lnTo>
                        <a:pt x="131078" y="50458"/>
                      </a:lnTo>
                      <a:close/>
                      <a:moveTo>
                        <a:pt x="106628" y="0"/>
                      </a:moveTo>
                      <a:lnTo>
                        <a:pt x="106628" y="50458"/>
                      </a:lnTo>
                      <a:lnTo>
                        <a:pt x="91511" y="53510"/>
                      </a:lnTo>
                      <a:cubicBezTo>
                        <a:pt x="78906" y="58842"/>
                        <a:pt x="68180" y="67749"/>
                        <a:pt x="60606" y="78960"/>
                      </a:cubicBezTo>
                      <a:lnTo>
                        <a:pt x="52344" y="106008"/>
                      </a:lnTo>
                      <a:lnTo>
                        <a:pt x="0" y="106008"/>
                      </a:lnTo>
                      <a:lnTo>
                        <a:pt x="3579" y="82340"/>
                      </a:lnTo>
                      <a:cubicBezTo>
                        <a:pt x="14159" y="48325"/>
                        <a:pt x="39380" y="20760"/>
                        <a:pt x="71871" y="70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2BB7E655-8006-4100-9713-77E97E29C48E}"/>
                    </a:ext>
                  </a:extLst>
                </p:cNvPr>
                <p:cNvSpPr/>
                <p:nvPr/>
              </p:nvSpPr>
              <p:spPr>
                <a:xfrm>
                  <a:off x="3689186" y="1602768"/>
                  <a:ext cx="68517" cy="68517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2" name="Rectangle: Top Corners Rounded 101">
                  <a:extLst>
                    <a:ext uri="{FF2B5EF4-FFF2-40B4-BE49-F238E27FC236}">
                      <a16:creationId xmlns:a16="http://schemas.microsoft.com/office/drawing/2014/main" id="{E6C3D313-49D7-4473-B2EE-18E4FACEAE4E}"/>
                    </a:ext>
                  </a:extLst>
                </p:cNvPr>
                <p:cNvSpPr/>
                <p:nvPr/>
              </p:nvSpPr>
              <p:spPr>
                <a:xfrm>
                  <a:off x="3126222" y="2879336"/>
                  <a:ext cx="1246034" cy="7118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3" name="Rectangle: Top Corners Rounded 102">
                  <a:extLst>
                    <a:ext uri="{FF2B5EF4-FFF2-40B4-BE49-F238E27FC236}">
                      <a16:creationId xmlns:a16="http://schemas.microsoft.com/office/drawing/2014/main" id="{C052DB56-B2C3-4A03-B5AC-818CB4302987}"/>
                    </a:ext>
                  </a:extLst>
                </p:cNvPr>
                <p:cNvSpPr/>
                <p:nvPr/>
              </p:nvSpPr>
              <p:spPr>
                <a:xfrm>
                  <a:off x="3288913" y="2627891"/>
                  <a:ext cx="920653" cy="25603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/>
                </a:solidFill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ABBCFC16-2C72-4770-97A2-CD8785736E1B}"/>
                    </a:ext>
                  </a:extLst>
                </p:cNvPr>
                <p:cNvGrpSpPr/>
                <p:nvPr/>
              </p:nvGrpSpPr>
              <p:grpSpPr>
                <a:xfrm rot="2713823">
                  <a:off x="5532341" y="1340822"/>
                  <a:ext cx="289218" cy="289219"/>
                  <a:chOff x="5108323" y="1463792"/>
                  <a:chExt cx="374636" cy="374638"/>
                </a:xfrm>
              </p:grpSpPr>
              <p:sp>
                <p:nvSpPr>
                  <p:cNvPr id="105" name="Oval 104">
                    <a:extLst>
                      <a:ext uri="{FF2B5EF4-FFF2-40B4-BE49-F238E27FC236}">
                        <a16:creationId xmlns:a16="http://schemas.microsoft.com/office/drawing/2014/main" id="{F50B478D-CDB8-4B5F-ABBD-CB6F2C3A11E0}"/>
                      </a:ext>
                    </a:extLst>
                  </p:cNvPr>
                  <p:cNvSpPr/>
                  <p:nvPr/>
                </p:nvSpPr>
                <p:spPr>
                  <a:xfrm>
                    <a:off x="5108323" y="1463792"/>
                    <a:ext cx="374636" cy="374638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6" name="Freeform: Shape 105">
                    <a:extLst>
                      <a:ext uri="{FF2B5EF4-FFF2-40B4-BE49-F238E27FC236}">
                        <a16:creationId xmlns:a16="http://schemas.microsoft.com/office/drawing/2014/main" id="{E60A982A-4A8F-4BBA-8FE6-45254F15986B}"/>
                      </a:ext>
                    </a:extLst>
                  </p:cNvPr>
                  <p:cNvSpPr/>
                  <p:nvPr/>
                </p:nvSpPr>
                <p:spPr>
                  <a:xfrm>
                    <a:off x="5167785" y="1523587"/>
                    <a:ext cx="255882" cy="255676"/>
                  </a:xfrm>
                  <a:custGeom>
                    <a:avLst/>
                    <a:gdLst>
                      <a:gd name="connsiteX0" fmla="*/ 127864 w 255882"/>
                      <a:gd name="connsiteY0" fmla="*/ 81461 h 255676"/>
                      <a:gd name="connsiteX1" fmla="*/ 81805 w 255882"/>
                      <a:gd name="connsiteY1" fmla="*/ 127520 h 255676"/>
                      <a:gd name="connsiteX2" fmla="*/ 127864 w 255882"/>
                      <a:gd name="connsiteY2" fmla="*/ 173579 h 255676"/>
                      <a:gd name="connsiteX3" fmla="*/ 173923 w 255882"/>
                      <a:gd name="connsiteY3" fmla="*/ 127520 h 255676"/>
                      <a:gd name="connsiteX4" fmla="*/ 127864 w 255882"/>
                      <a:gd name="connsiteY4" fmla="*/ 81461 h 255676"/>
                      <a:gd name="connsiteX5" fmla="*/ 122296 w 255882"/>
                      <a:gd name="connsiteY5" fmla="*/ 86 h 255676"/>
                      <a:gd name="connsiteX6" fmla="*/ 127383 w 255882"/>
                      <a:gd name="connsiteY6" fmla="*/ 4211 h 255676"/>
                      <a:gd name="connsiteX7" fmla="*/ 132401 w 255882"/>
                      <a:gd name="connsiteY7" fmla="*/ 21809 h 255676"/>
                      <a:gd name="connsiteX8" fmla="*/ 145188 w 255882"/>
                      <a:gd name="connsiteY8" fmla="*/ 29027 h 255676"/>
                      <a:gd name="connsiteX9" fmla="*/ 149312 w 255882"/>
                      <a:gd name="connsiteY9" fmla="*/ 25452 h 255676"/>
                      <a:gd name="connsiteX10" fmla="*/ 158937 w 255882"/>
                      <a:gd name="connsiteY10" fmla="*/ 9160 h 255676"/>
                      <a:gd name="connsiteX11" fmla="*/ 166705 w 255882"/>
                      <a:gd name="connsiteY11" fmla="*/ 5929 h 255676"/>
                      <a:gd name="connsiteX12" fmla="*/ 174404 w 255882"/>
                      <a:gd name="connsiteY12" fmla="*/ 18372 h 255676"/>
                      <a:gd name="connsiteX13" fmla="*/ 172479 w 255882"/>
                      <a:gd name="connsiteY13" fmla="*/ 34046 h 255676"/>
                      <a:gd name="connsiteX14" fmla="*/ 172479 w 255882"/>
                      <a:gd name="connsiteY14" fmla="*/ 35695 h 255676"/>
                      <a:gd name="connsiteX15" fmla="*/ 186434 w 255882"/>
                      <a:gd name="connsiteY15" fmla="*/ 41882 h 255676"/>
                      <a:gd name="connsiteX16" fmla="*/ 201764 w 255882"/>
                      <a:gd name="connsiteY16" fmla="*/ 30402 h 255676"/>
                      <a:gd name="connsiteX17" fmla="*/ 211045 w 255882"/>
                      <a:gd name="connsiteY17" fmla="*/ 30540 h 255676"/>
                      <a:gd name="connsiteX18" fmla="*/ 212488 w 255882"/>
                      <a:gd name="connsiteY18" fmla="*/ 31777 h 255676"/>
                      <a:gd name="connsiteX19" fmla="*/ 214069 w 255882"/>
                      <a:gd name="connsiteY19" fmla="*/ 42364 h 255676"/>
                      <a:gd name="connsiteX20" fmla="*/ 205614 w 255882"/>
                      <a:gd name="connsiteY20" fmla="*/ 57418 h 255676"/>
                      <a:gd name="connsiteX21" fmla="*/ 206783 w 255882"/>
                      <a:gd name="connsiteY21" fmla="*/ 67180 h 255676"/>
                      <a:gd name="connsiteX22" fmla="*/ 215719 w 255882"/>
                      <a:gd name="connsiteY22" fmla="*/ 70755 h 255676"/>
                      <a:gd name="connsiteX23" fmla="*/ 233799 w 255882"/>
                      <a:gd name="connsiteY23" fmla="*/ 66011 h 255676"/>
                      <a:gd name="connsiteX24" fmla="*/ 241498 w 255882"/>
                      <a:gd name="connsiteY24" fmla="*/ 68967 h 255676"/>
                      <a:gd name="connsiteX25" fmla="*/ 243836 w 255882"/>
                      <a:gd name="connsiteY25" fmla="*/ 73573 h 255676"/>
                      <a:gd name="connsiteX26" fmla="*/ 241911 w 255882"/>
                      <a:gd name="connsiteY26" fmla="*/ 80379 h 255676"/>
                      <a:gd name="connsiteX27" fmla="*/ 226443 w 255882"/>
                      <a:gd name="connsiteY27" fmla="*/ 92684 h 255676"/>
                      <a:gd name="connsiteX28" fmla="*/ 223694 w 255882"/>
                      <a:gd name="connsiteY28" fmla="*/ 100177 h 255676"/>
                      <a:gd name="connsiteX29" fmla="*/ 224519 w 255882"/>
                      <a:gd name="connsiteY29" fmla="*/ 103202 h 255676"/>
                      <a:gd name="connsiteX30" fmla="*/ 230843 w 255882"/>
                      <a:gd name="connsiteY30" fmla="*/ 108633 h 255676"/>
                      <a:gd name="connsiteX31" fmla="*/ 249541 w 255882"/>
                      <a:gd name="connsiteY31" fmla="*/ 111176 h 255676"/>
                      <a:gd name="connsiteX32" fmla="*/ 255591 w 255882"/>
                      <a:gd name="connsiteY32" fmla="*/ 117157 h 255676"/>
                      <a:gd name="connsiteX33" fmla="*/ 255797 w 255882"/>
                      <a:gd name="connsiteY33" fmla="*/ 122519 h 255676"/>
                      <a:gd name="connsiteX34" fmla="*/ 251398 w 255882"/>
                      <a:gd name="connsiteY34" fmla="*/ 127675 h 255676"/>
                      <a:gd name="connsiteX35" fmla="*/ 233799 w 255882"/>
                      <a:gd name="connsiteY35" fmla="*/ 132693 h 255676"/>
                      <a:gd name="connsiteX36" fmla="*/ 226650 w 255882"/>
                      <a:gd name="connsiteY36" fmla="*/ 144586 h 255676"/>
                      <a:gd name="connsiteX37" fmla="*/ 230293 w 255882"/>
                      <a:gd name="connsiteY37" fmla="*/ 149398 h 255676"/>
                      <a:gd name="connsiteX38" fmla="*/ 246448 w 255882"/>
                      <a:gd name="connsiteY38" fmla="*/ 158884 h 255676"/>
                      <a:gd name="connsiteX39" fmla="*/ 249954 w 255882"/>
                      <a:gd name="connsiteY39" fmla="*/ 167065 h 255676"/>
                      <a:gd name="connsiteX40" fmla="*/ 249816 w 255882"/>
                      <a:gd name="connsiteY40" fmla="*/ 167890 h 255676"/>
                      <a:gd name="connsiteX41" fmla="*/ 240123 w 255882"/>
                      <a:gd name="connsiteY41" fmla="*/ 174833 h 255676"/>
                      <a:gd name="connsiteX42" fmla="*/ 223212 w 255882"/>
                      <a:gd name="connsiteY42" fmla="*/ 172702 h 255676"/>
                      <a:gd name="connsiteX43" fmla="*/ 214688 w 255882"/>
                      <a:gd name="connsiteY43" fmla="*/ 177102 h 255676"/>
                      <a:gd name="connsiteX44" fmla="*/ 214551 w 255882"/>
                      <a:gd name="connsiteY44" fmla="*/ 187276 h 255676"/>
                      <a:gd name="connsiteX45" fmla="*/ 225481 w 255882"/>
                      <a:gd name="connsiteY45" fmla="*/ 201712 h 255676"/>
                      <a:gd name="connsiteX46" fmla="*/ 225481 w 255882"/>
                      <a:gd name="connsiteY46" fmla="*/ 211130 h 255676"/>
                      <a:gd name="connsiteX47" fmla="*/ 225068 w 255882"/>
                      <a:gd name="connsiteY47" fmla="*/ 211611 h 255676"/>
                      <a:gd name="connsiteX48" fmla="*/ 213245 w 255882"/>
                      <a:gd name="connsiteY48" fmla="*/ 213948 h 255676"/>
                      <a:gd name="connsiteX49" fmla="*/ 198602 w 255882"/>
                      <a:gd name="connsiteY49" fmla="*/ 205699 h 255676"/>
                      <a:gd name="connsiteX50" fmla="*/ 188565 w 255882"/>
                      <a:gd name="connsiteY50" fmla="*/ 207143 h 255676"/>
                      <a:gd name="connsiteX51" fmla="*/ 185334 w 255882"/>
                      <a:gd name="connsiteY51" fmla="*/ 216217 h 255676"/>
                      <a:gd name="connsiteX52" fmla="*/ 190078 w 255882"/>
                      <a:gd name="connsiteY52" fmla="*/ 234503 h 255676"/>
                      <a:gd name="connsiteX53" fmla="*/ 187397 w 255882"/>
                      <a:gd name="connsiteY53" fmla="*/ 241377 h 255676"/>
                      <a:gd name="connsiteX54" fmla="*/ 182585 w 255882"/>
                      <a:gd name="connsiteY54" fmla="*/ 243852 h 255676"/>
                      <a:gd name="connsiteX55" fmla="*/ 175366 w 255882"/>
                      <a:gd name="connsiteY55" fmla="*/ 241859 h 255676"/>
                      <a:gd name="connsiteX56" fmla="*/ 164024 w 255882"/>
                      <a:gd name="connsiteY56" fmla="*/ 227491 h 255676"/>
                      <a:gd name="connsiteX57" fmla="*/ 149381 w 255882"/>
                      <a:gd name="connsiteY57" fmla="*/ 226254 h 255676"/>
                      <a:gd name="connsiteX58" fmla="*/ 147456 w 255882"/>
                      <a:gd name="connsiteY58" fmla="*/ 230103 h 255676"/>
                      <a:gd name="connsiteX59" fmla="*/ 144844 w 255882"/>
                      <a:gd name="connsiteY59" fmla="*/ 249008 h 255676"/>
                      <a:gd name="connsiteX60" fmla="*/ 139895 w 255882"/>
                      <a:gd name="connsiteY60" fmla="*/ 255676 h 255676"/>
                      <a:gd name="connsiteX61" fmla="*/ 131577 w 255882"/>
                      <a:gd name="connsiteY61" fmla="*/ 255676 h 255676"/>
                      <a:gd name="connsiteX62" fmla="*/ 127933 w 255882"/>
                      <a:gd name="connsiteY62" fmla="*/ 250589 h 255676"/>
                      <a:gd name="connsiteX63" fmla="*/ 122777 w 255882"/>
                      <a:gd name="connsiteY63" fmla="*/ 232372 h 255676"/>
                      <a:gd name="connsiteX64" fmla="*/ 116659 w 255882"/>
                      <a:gd name="connsiteY64" fmla="*/ 227010 h 255676"/>
                      <a:gd name="connsiteX65" fmla="*/ 112947 w 255882"/>
                      <a:gd name="connsiteY65" fmla="*/ 226597 h 255676"/>
                      <a:gd name="connsiteX66" fmla="*/ 106622 w 255882"/>
                      <a:gd name="connsiteY66" fmla="*/ 230103 h 255676"/>
                      <a:gd name="connsiteX67" fmla="*/ 105041 w 255882"/>
                      <a:gd name="connsiteY67" fmla="*/ 232784 h 255676"/>
                      <a:gd name="connsiteX68" fmla="*/ 96380 w 255882"/>
                      <a:gd name="connsiteY68" fmla="*/ 247427 h 255676"/>
                      <a:gd name="connsiteX69" fmla="*/ 89849 w 255882"/>
                      <a:gd name="connsiteY69" fmla="*/ 250108 h 255676"/>
                      <a:gd name="connsiteX70" fmla="*/ 84555 w 255882"/>
                      <a:gd name="connsiteY70" fmla="*/ 248320 h 255676"/>
                      <a:gd name="connsiteX71" fmla="*/ 80981 w 255882"/>
                      <a:gd name="connsiteY71" fmla="*/ 241652 h 255676"/>
                      <a:gd name="connsiteX72" fmla="*/ 83249 w 255882"/>
                      <a:gd name="connsiteY72" fmla="*/ 222885 h 255676"/>
                      <a:gd name="connsiteX73" fmla="*/ 78094 w 255882"/>
                      <a:gd name="connsiteY73" fmla="*/ 214155 h 255676"/>
                      <a:gd name="connsiteX74" fmla="*/ 68538 w 255882"/>
                      <a:gd name="connsiteY74" fmla="*/ 214636 h 255676"/>
                      <a:gd name="connsiteX75" fmla="*/ 55133 w 255882"/>
                      <a:gd name="connsiteY75" fmla="*/ 224810 h 255676"/>
                      <a:gd name="connsiteX76" fmla="*/ 43240 w 255882"/>
                      <a:gd name="connsiteY76" fmla="*/ 224123 h 255676"/>
                      <a:gd name="connsiteX77" fmla="*/ 42209 w 255882"/>
                      <a:gd name="connsiteY77" fmla="*/ 223091 h 255676"/>
                      <a:gd name="connsiteX78" fmla="*/ 41178 w 255882"/>
                      <a:gd name="connsiteY78" fmla="*/ 214842 h 255676"/>
                      <a:gd name="connsiteX79" fmla="*/ 50115 w 255882"/>
                      <a:gd name="connsiteY79" fmla="*/ 198893 h 255676"/>
                      <a:gd name="connsiteX80" fmla="*/ 51627 w 255882"/>
                      <a:gd name="connsiteY80" fmla="*/ 194013 h 255676"/>
                      <a:gd name="connsiteX81" fmla="*/ 39597 w 255882"/>
                      <a:gd name="connsiteY81" fmla="*/ 185420 h 255676"/>
                      <a:gd name="connsiteX82" fmla="*/ 21105 w 255882"/>
                      <a:gd name="connsiteY82" fmla="*/ 190232 h 255676"/>
                      <a:gd name="connsiteX83" fmla="*/ 15193 w 255882"/>
                      <a:gd name="connsiteY83" fmla="*/ 188238 h 255676"/>
                      <a:gd name="connsiteX84" fmla="*/ 12237 w 255882"/>
                      <a:gd name="connsiteY84" fmla="*/ 183014 h 255676"/>
                      <a:gd name="connsiteX85" fmla="*/ 14230 w 255882"/>
                      <a:gd name="connsiteY85" fmla="*/ 175314 h 255676"/>
                      <a:gd name="connsiteX86" fmla="*/ 27910 w 255882"/>
                      <a:gd name="connsiteY86" fmla="*/ 164453 h 255676"/>
                      <a:gd name="connsiteX87" fmla="*/ 31554 w 255882"/>
                      <a:gd name="connsiteY87" fmla="*/ 153385 h 255676"/>
                      <a:gd name="connsiteX88" fmla="*/ 24198 w 255882"/>
                      <a:gd name="connsiteY88" fmla="*/ 147198 h 255676"/>
                      <a:gd name="connsiteX89" fmla="*/ 6943 w 255882"/>
                      <a:gd name="connsiteY89" fmla="*/ 144861 h 255676"/>
                      <a:gd name="connsiteX90" fmla="*/ 138 w 255882"/>
                      <a:gd name="connsiteY90" fmla="*/ 140049 h 255676"/>
                      <a:gd name="connsiteX91" fmla="*/ 0 w 255882"/>
                      <a:gd name="connsiteY91" fmla="*/ 131525 h 255676"/>
                      <a:gd name="connsiteX92" fmla="*/ 5019 w 255882"/>
                      <a:gd name="connsiteY92" fmla="*/ 127881 h 255676"/>
                      <a:gd name="connsiteX93" fmla="*/ 22617 w 255882"/>
                      <a:gd name="connsiteY93" fmla="*/ 122931 h 255676"/>
                      <a:gd name="connsiteX94" fmla="*/ 28667 w 255882"/>
                      <a:gd name="connsiteY94" fmla="*/ 116194 h 255676"/>
                      <a:gd name="connsiteX95" fmla="*/ 29010 w 255882"/>
                      <a:gd name="connsiteY95" fmla="*/ 113307 h 255676"/>
                      <a:gd name="connsiteX96" fmla="*/ 25229 w 255882"/>
                      <a:gd name="connsiteY96" fmla="*/ 106295 h 255676"/>
                      <a:gd name="connsiteX97" fmla="*/ 9281 w 255882"/>
                      <a:gd name="connsiteY97" fmla="*/ 96946 h 255676"/>
                      <a:gd name="connsiteX98" fmla="*/ 5843 w 255882"/>
                      <a:gd name="connsiteY98" fmla="*/ 88560 h 255676"/>
                      <a:gd name="connsiteX99" fmla="*/ 6187 w 255882"/>
                      <a:gd name="connsiteY99" fmla="*/ 87391 h 255676"/>
                      <a:gd name="connsiteX100" fmla="*/ 15261 w 255882"/>
                      <a:gd name="connsiteY100" fmla="*/ 81135 h 255676"/>
                      <a:gd name="connsiteX101" fmla="*/ 32173 w 255882"/>
                      <a:gd name="connsiteY101" fmla="*/ 83060 h 255676"/>
                      <a:gd name="connsiteX102" fmla="*/ 40834 w 255882"/>
                      <a:gd name="connsiteY102" fmla="*/ 79073 h 255676"/>
                      <a:gd name="connsiteX103" fmla="*/ 40147 w 255882"/>
                      <a:gd name="connsiteY103" fmla="*/ 67318 h 255676"/>
                      <a:gd name="connsiteX104" fmla="*/ 29629 w 255882"/>
                      <a:gd name="connsiteY104" fmla="*/ 53363 h 255676"/>
                      <a:gd name="connsiteX105" fmla="*/ 29629 w 255882"/>
                      <a:gd name="connsiteY105" fmla="*/ 45595 h 255676"/>
                      <a:gd name="connsiteX106" fmla="*/ 33066 w 255882"/>
                      <a:gd name="connsiteY106" fmla="*/ 41745 h 255676"/>
                      <a:gd name="connsiteX107" fmla="*/ 40422 w 255882"/>
                      <a:gd name="connsiteY107" fmla="*/ 40920 h 255676"/>
                      <a:gd name="connsiteX108" fmla="*/ 56027 w 255882"/>
                      <a:gd name="connsiteY108" fmla="*/ 49719 h 255676"/>
                      <a:gd name="connsiteX109" fmla="*/ 69982 w 255882"/>
                      <a:gd name="connsiteY109" fmla="*/ 45801 h 255676"/>
                      <a:gd name="connsiteX110" fmla="*/ 70325 w 255882"/>
                      <a:gd name="connsiteY110" fmla="*/ 39751 h 255676"/>
                      <a:gd name="connsiteX111" fmla="*/ 65788 w 255882"/>
                      <a:gd name="connsiteY111" fmla="*/ 22221 h 255676"/>
                      <a:gd name="connsiteX112" fmla="*/ 69088 w 255882"/>
                      <a:gd name="connsiteY112" fmla="*/ 14110 h 255676"/>
                      <a:gd name="connsiteX113" fmla="*/ 71632 w 255882"/>
                      <a:gd name="connsiteY113" fmla="*/ 12735 h 255676"/>
                      <a:gd name="connsiteX114" fmla="*/ 81118 w 255882"/>
                      <a:gd name="connsiteY114" fmla="*/ 15072 h 255676"/>
                      <a:gd name="connsiteX115" fmla="*/ 92049 w 255882"/>
                      <a:gd name="connsiteY115" fmla="*/ 28958 h 255676"/>
                      <a:gd name="connsiteX116" fmla="*/ 106966 w 255882"/>
                      <a:gd name="connsiteY116" fmla="*/ 28890 h 255676"/>
                      <a:gd name="connsiteX117" fmla="*/ 108754 w 255882"/>
                      <a:gd name="connsiteY117" fmla="*/ 22565 h 255676"/>
                      <a:gd name="connsiteX118" fmla="*/ 110953 w 255882"/>
                      <a:gd name="connsiteY118" fmla="*/ 6479 h 255676"/>
                      <a:gd name="connsiteX119" fmla="*/ 116934 w 255882"/>
                      <a:gd name="connsiteY119" fmla="*/ 292 h 255676"/>
                      <a:gd name="connsiteX120" fmla="*/ 122296 w 255882"/>
                      <a:gd name="connsiteY120" fmla="*/ 86 h 255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</a:cxnLst>
                    <a:rect l="l" t="t" r="r" b="b"/>
                    <a:pathLst>
                      <a:path w="255882" h="255676">
                        <a:moveTo>
                          <a:pt x="127864" y="81461"/>
                        </a:moveTo>
                        <a:cubicBezTo>
                          <a:pt x="102426" y="81461"/>
                          <a:pt x="81805" y="102082"/>
                          <a:pt x="81805" y="127520"/>
                        </a:cubicBezTo>
                        <a:cubicBezTo>
                          <a:pt x="81805" y="152958"/>
                          <a:pt x="102426" y="173579"/>
                          <a:pt x="127864" y="173579"/>
                        </a:cubicBezTo>
                        <a:cubicBezTo>
                          <a:pt x="153302" y="173579"/>
                          <a:pt x="173923" y="152958"/>
                          <a:pt x="173923" y="127520"/>
                        </a:cubicBezTo>
                        <a:cubicBezTo>
                          <a:pt x="173923" y="102082"/>
                          <a:pt x="153302" y="81461"/>
                          <a:pt x="127864" y="81461"/>
                        </a:cubicBezTo>
                        <a:close/>
                        <a:moveTo>
                          <a:pt x="122296" y="86"/>
                        </a:moveTo>
                        <a:cubicBezTo>
                          <a:pt x="124908" y="223"/>
                          <a:pt x="126696" y="1598"/>
                          <a:pt x="127383" y="4211"/>
                        </a:cubicBezTo>
                        <a:cubicBezTo>
                          <a:pt x="129033" y="10054"/>
                          <a:pt x="130752" y="15966"/>
                          <a:pt x="132401" y="21809"/>
                        </a:cubicBezTo>
                        <a:cubicBezTo>
                          <a:pt x="134120" y="27790"/>
                          <a:pt x="139070" y="30608"/>
                          <a:pt x="145188" y="29027"/>
                        </a:cubicBezTo>
                        <a:cubicBezTo>
                          <a:pt x="147181" y="28546"/>
                          <a:pt x="148350" y="27102"/>
                          <a:pt x="149312" y="25452"/>
                        </a:cubicBezTo>
                        <a:cubicBezTo>
                          <a:pt x="152475" y="20022"/>
                          <a:pt x="155706" y="14591"/>
                          <a:pt x="158937" y="9160"/>
                        </a:cubicBezTo>
                        <a:cubicBezTo>
                          <a:pt x="160999" y="5654"/>
                          <a:pt x="162786" y="4898"/>
                          <a:pt x="166705" y="5929"/>
                        </a:cubicBezTo>
                        <a:cubicBezTo>
                          <a:pt x="174542" y="7923"/>
                          <a:pt x="175573" y="9641"/>
                          <a:pt x="174404" y="18372"/>
                        </a:cubicBezTo>
                        <a:cubicBezTo>
                          <a:pt x="173717" y="23596"/>
                          <a:pt x="173098" y="28821"/>
                          <a:pt x="172479" y="34046"/>
                        </a:cubicBezTo>
                        <a:cubicBezTo>
                          <a:pt x="172410" y="34595"/>
                          <a:pt x="172410" y="35145"/>
                          <a:pt x="172479" y="35695"/>
                        </a:cubicBezTo>
                        <a:cubicBezTo>
                          <a:pt x="173373" y="41264"/>
                          <a:pt x="181828" y="45113"/>
                          <a:pt x="186434" y="41882"/>
                        </a:cubicBezTo>
                        <a:cubicBezTo>
                          <a:pt x="191659" y="38170"/>
                          <a:pt x="196677" y="34252"/>
                          <a:pt x="201764" y="30402"/>
                        </a:cubicBezTo>
                        <a:cubicBezTo>
                          <a:pt x="205476" y="27584"/>
                          <a:pt x="207333" y="27652"/>
                          <a:pt x="211045" y="30540"/>
                        </a:cubicBezTo>
                        <a:cubicBezTo>
                          <a:pt x="211526" y="30952"/>
                          <a:pt x="212007" y="31296"/>
                          <a:pt x="212488" y="31777"/>
                        </a:cubicBezTo>
                        <a:cubicBezTo>
                          <a:pt x="216819" y="35902"/>
                          <a:pt x="217025" y="37139"/>
                          <a:pt x="214069" y="42364"/>
                        </a:cubicBezTo>
                        <a:cubicBezTo>
                          <a:pt x="211251" y="47382"/>
                          <a:pt x="208570" y="52469"/>
                          <a:pt x="205614" y="57418"/>
                        </a:cubicBezTo>
                        <a:cubicBezTo>
                          <a:pt x="203483" y="61062"/>
                          <a:pt x="204445" y="64087"/>
                          <a:pt x="206783" y="67180"/>
                        </a:cubicBezTo>
                        <a:cubicBezTo>
                          <a:pt x="209120" y="70274"/>
                          <a:pt x="211801" y="71786"/>
                          <a:pt x="215719" y="70755"/>
                        </a:cubicBezTo>
                        <a:cubicBezTo>
                          <a:pt x="221769" y="69174"/>
                          <a:pt x="227818" y="67661"/>
                          <a:pt x="233799" y="66011"/>
                        </a:cubicBezTo>
                        <a:cubicBezTo>
                          <a:pt x="237649" y="64980"/>
                          <a:pt x="239367" y="65599"/>
                          <a:pt x="241498" y="68967"/>
                        </a:cubicBezTo>
                        <a:cubicBezTo>
                          <a:pt x="242461" y="70411"/>
                          <a:pt x="243286" y="71923"/>
                          <a:pt x="243836" y="73573"/>
                        </a:cubicBezTo>
                        <a:cubicBezTo>
                          <a:pt x="244867" y="76529"/>
                          <a:pt x="244385" y="78385"/>
                          <a:pt x="241911" y="80379"/>
                        </a:cubicBezTo>
                        <a:cubicBezTo>
                          <a:pt x="236755" y="84504"/>
                          <a:pt x="231668" y="88628"/>
                          <a:pt x="226443" y="92684"/>
                        </a:cubicBezTo>
                        <a:cubicBezTo>
                          <a:pt x="223831" y="94678"/>
                          <a:pt x="223144" y="97152"/>
                          <a:pt x="223694" y="100177"/>
                        </a:cubicBezTo>
                        <a:cubicBezTo>
                          <a:pt x="223900" y="101208"/>
                          <a:pt x="224244" y="102171"/>
                          <a:pt x="224519" y="103202"/>
                        </a:cubicBezTo>
                        <a:cubicBezTo>
                          <a:pt x="225412" y="106433"/>
                          <a:pt x="227543" y="108220"/>
                          <a:pt x="230843" y="108633"/>
                        </a:cubicBezTo>
                        <a:cubicBezTo>
                          <a:pt x="237099" y="109458"/>
                          <a:pt x="243354" y="110351"/>
                          <a:pt x="249541" y="111176"/>
                        </a:cubicBezTo>
                        <a:cubicBezTo>
                          <a:pt x="253254" y="111657"/>
                          <a:pt x="255178" y="113445"/>
                          <a:pt x="255591" y="117157"/>
                        </a:cubicBezTo>
                        <a:cubicBezTo>
                          <a:pt x="255797" y="118944"/>
                          <a:pt x="256003" y="120732"/>
                          <a:pt x="255797" y="122519"/>
                        </a:cubicBezTo>
                        <a:cubicBezTo>
                          <a:pt x="255453" y="125337"/>
                          <a:pt x="254010" y="126919"/>
                          <a:pt x="251398" y="127675"/>
                        </a:cubicBezTo>
                        <a:cubicBezTo>
                          <a:pt x="245554" y="129325"/>
                          <a:pt x="239642" y="130974"/>
                          <a:pt x="233799" y="132693"/>
                        </a:cubicBezTo>
                        <a:cubicBezTo>
                          <a:pt x="228093" y="134343"/>
                          <a:pt x="225481" y="138674"/>
                          <a:pt x="226650" y="144586"/>
                        </a:cubicBezTo>
                        <a:cubicBezTo>
                          <a:pt x="227062" y="146854"/>
                          <a:pt x="228368" y="148298"/>
                          <a:pt x="230293" y="149398"/>
                        </a:cubicBezTo>
                        <a:cubicBezTo>
                          <a:pt x="235655" y="152560"/>
                          <a:pt x="241017" y="155722"/>
                          <a:pt x="246448" y="158884"/>
                        </a:cubicBezTo>
                        <a:cubicBezTo>
                          <a:pt x="250435" y="161222"/>
                          <a:pt x="251054" y="162597"/>
                          <a:pt x="249954" y="167065"/>
                        </a:cubicBezTo>
                        <a:cubicBezTo>
                          <a:pt x="249885" y="167340"/>
                          <a:pt x="249885" y="167615"/>
                          <a:pt x="249816" y="167890"/>
                        </a:cubicBezTo>
                        <a:cubicBezTo>
                          <a:pt x="248166" y="173321"/>
                          <a:pt x="246310" y="176002"/>
                          <a:pt x="240123" y="174833"/>
                        </a:cubicBezTo>
                        <a:cubicBezTo>
                          <a:pt x="234555" y="173733"/>
                          <a:pt x="228849" y="173527"/>
                          <a:pt x="223212" y="172702"/>
                        </a:cubicBezTo>
                        <a:cubicBezTo>
                          <a:pt x="219225" y="172152"/>
                          <a:pt x="216613" y="173733"/>
                          <a:pt x="214688" y="177102"/>
                        </a:cubicBezTo>
                        <a:cubicBezTo>
                          <a:pt x="212695" y="180539"/>
                          <a:pt x="211801" y="183770"/>
                          <a:pt x="214551" y="187276"/>
                        </a:cubicBezTo>
                        <a:cubicBezTo>
                          <a:pt x="218263" y="192019"/>
                          <a:pt x="221838" y="196900"/>
                          <a:pt x="225481" y="201712"/>
                        </a:cubicBezTo>
                        <a:cubicBezTo>
                          <a:pt x="228506" y="205630"/>
                          <a:pt x="228506" y="207212"/>
                          <a:pt x="225481" y="211130"/>
                        </a:cubicBezTo>
                        <a:cubicBezTo>
                          <a:pt x="225343" y="211267"/>
                          <a:pt x="225206" y="211474"/>
                          <a:pt x="225068" y="211611"/>
                        </a:cubicBezTo>
                        <a:cubicBezTo>
                          <a:pt x="221081" y="215873"/>
                          <a:pt x="219500" y="217729"/>
                          <a:pt x="213245" y="213948"/>
                        </a:cubicBezTo>
                        <a:cubicBezTo>
                          <a:pt x="208432" y="211061"/>
                          <a:pt x="203345" y="208586"/>
                          <a:pt x="198602" y="205699"/>
                        </a:cubicBezTo>
                        <a:cubicBezTo>
                          <a:pt x="194684" y="203362"/>
                          <a:pt x="191659" y="204737"/>
                          <a:pt x="188565" y="207143"/>
                        </a:cubicBezTo>
                        <a:cubicBezTo>
                          <a:pt x="185472" y="209480"/>
                          <a:pt x="184234" y="212299"/>
                          <a:pt x="185334" y="216217"/>
                        </a:cubicBezTo>
                        <a:cubicBezTo>
                          <a:pt x="187053" y="222267"/>
                          <a:pt x="188565" y="228385"/>
                          <a:pt x="190078" y="234503"/>
                        </a:cubicBezTo>
                        <a:cubicBezTo>
                          <a:pt x="190903" y="237803"/>
                          <a:pt x="190215" y="239590"/>
                          <a:pt x="187397" y="241377"/>
                        </a:cubicBezTo>
                        <a:cubicBezTo>
                          <a:pt x="185884" y="242340"/>
                          <a:pt x="184303" y="243233"/>
                          <a:pt x="182585" y="243852"/>
                        </a:cubicBezTo>
                        <a:cubicBezTo>
                          <a:pt x="179560" y="244952"/>
                          <a:pt x="177360" y="244402"/>
                          <a:pt x="175366" y="241859"/>
                        </a:cubicBezTo>
                        <a:cubicBezTo>
                          <a:pt x="171585" y="237115"/>
                          <a:pt x="167805" y="232303"/>
                          <a:pt x="164024" y="227491"/>
                        </a:cubicBezTo>
                        <a:cubicBezTo>
                          <a:pt x="160380" y="222954"/>
                          <a:pt x="153781" y="222335"/>
                          <a:pt x="149381" y="226254"/>
                        </a:cubicBezTo>
                        <a:cubicBezTo>
                          <a:pt x="148213" y="227285"/>
                          <a:pt x="147663" y="228591"/>
                          <a:pt x="147456" y="230103"/>
                        </a:cubicBezTo>
                        <a:cubicBezTo>
                          <a:pt x="146563" y="236428"/>
                          <a:pt x="145532" y="242683"/>
                          <a:pt x="144844" y="249008"/>
                        </a:cubicBezTo>
                        <a:cubicBezTo>
                          <a:pt x="144432" y="252308"/>
                          <a:pt x="143126" y="254645"/>
                          <a:pt x="139895" y="255676"/>
                        </a:cubicBezTo>
                        <a:cubicBezTo>
                          <a:pt x="137145" y="255676"/>
                          <a:pt x="134326" y="255676"/>
                          <a:pt x="131577" y="255676"/>
                        </a:cubicBezTo>
                        <a:cubicBezTo>
                          <a:pt x="129652" y="254507"/>
                          <a:pt x="128552" y="252789"/>
                          <a:pt x="127933" y="250589"/>
                        </a:cubicBezTo>
                        <a:cubicBezTo>
                          <a:pt x="126283" y="244540"/>
                          <a:pt x="124427" y="238490"/>
                          <a:pt x="122777" y="232372"/>
                        </a:cubicBezTo>
                        <a:cubicBezTo>
                          <a:pt x="121884" y="229141"/>
                          <a:pt x="119890" y="227422"/>
                          <a:pt x="116659" y="227010"/>
                        </a:cubicBezTo>
                        <a:cubicBezTo>
                          <a:pt x="115422" y="226872"/>
                          <a:pt x="114184" y="226666"/>
                          <a:pt x="112947" y="226597"/>
                        </a:cubicBezTo>
                        <a:cubicBezTo>
                          <a:pt x="110060" y="226391"/>
                          <a:pt x="108066" y="227697"/>
                          <a:pt x="106622" y="230103"/>
                        </a:cubicBezTo>
                        <a:cubicBezTo>
                          <a:pt x="106072" y="230997"/>
                          <a:pt x="105591" y="231891"/>
                          <a:pt x="105041" y="232784"/>
                        </a:cubicBezTo>
                        <a:cubicBezTo>
                          <a:pt x="102154" y="237665"/>
                          <a:pt x="99335" y="242615"/>
                          <a:pt x="96380" y="247427"/>
                        </a:cubicBezTo>
                        <a:cubicBezTo>
                          <a:pt x="94798" y="250108"/>
                          <a:pt x="92873" y="250795"/>
                          <a:pt x="89849" y="250108"/>
                        </a:cubicBezTo>
                        <a:cubicBezTo>
                          <a:pt x="87993" y="249695"/>
                          <a:pt x="86274" y="249077"/>
                          <a:pt x="84555" y="248320"/>
                        </a:cubicBezTo>
                        <a:cubicBezTo>
                          <a:pt x="81531" y="246877"/>
                          <a:pt x="80568" y="245021"/>
                          <a:pt x="80981" y="241652"/>
                        </a:cubicBezTo>
                        <a:cubicBezTo>
                          <a:pt x="81737" y="235397"/>
                          <a:pt x="82356" y="229141"/>
                          <a:pt x="83249" y="222885"/>
                        </a:cubicBezTo>
                        <a:cubicBezTo>
                          <a:pt x="83868" y="218486"/>
                          <a:pt x="81531" y="216080"/>
                          <a:pt x="78094" y="214155"/>
                        </a:cubicBezTo>
                        <a:cubicBezTo>
                          <a:pt x="74725" y="212299"/>
                          <a:pt x="71700" y="212024"/>
                          <a:pt x="68538" y="214636"/>
                        </a:cubicBezTo>
                        <a:cubicBezTo>
                          <a:pt x="64139" y="218142"/>
                          <a:pt x="59533" y="221373"/>
                          <a:pt x="55133" y="224810"/>
                        </a:cubicBezTo>
                        <a:cubicBezTo>
                          <a:pt x="50665" y="228316"/>
                          <a:pt x="48740" y="229072"/>
                          <a:pt x="43240" y="224123"/>
                        </a:cubicBezTo>
                        <a:cubicBezTo>
                          <a:pt x="42897" y="223779"/>
                          <a:pt x="42553" y="223435"/>
                          <a:pt x="42209" y="223091"/>
                        </a:cubicBezTo>
                        <a:cubicBezTo>
                          <a:pt x="39528" y="220342"/>
                          <a:pt x="39253" y="218211"/>
                          <a:pt x="41178" y="214842"/>
                        </a:cubicBezTo>
                        <a:cubicBezTo>
                          <a:pt x="44134" y="209549"/>
                          <a:pt x="47159" y="204187"/>
                          <a:pt x="50115" y="198893"/>
                        </a:cubicBezTo>
                        <a:cubicBezTo>
                          <a:pt x="50940" y="197381"/>
                          <a:pt x="51833" y="195869"/>
                          <a:pt x="51627" y="194013"/>
                        </a:cubicBezTo>
                        <a:cubicBezTo>
                          <a:pt x="51146" y="188444"/>
                          <a:pt x="44959" y="184045"/>
                          <a:pt x="39597" y="185420"/>
                        </a:cubicBezTo>
                        <a:cubicBezTo>
                          <a:pt x="33410" y="187001"/>
                          <a:pt x="27223" y="188582"/>
                          <a:pt x="21105" y="190232"/>
                        </a:cubicBezTo>
                        <a:cubicBezTo>
                          <a:pt x="18630" y="190919"/>
                          <a:pt x="16774" y="190163"/>
                          <a:pt x="15193" y="188238"/>
                        </a:cubicBezTo>
                        <a:cubicBezTo>
                          <a:pt x="13887" y="186657"/>
                          <a:pt x="13062" y="184870"/>
                          <a:pt x="12237" y="183014"/>
                        </a:cubicBezTo>
                        <a:cubicBezTo>
                          <a:pt x="10862" y="179783"/>
                          <a:pt x="11481" y="177445"/>
                          <a:pt x="14230" y="175314"/>
                        </a:cubicBezTo>
                        <a:cubicBezTo>
                          <a:pt x="18767" y="171671"/>
                          <a:pt x="23373" y="168096"/>
                          <a:pt x="27910" y="164453"/>
                        </a:cubicBezTo>
                        <a:cubicBezTo>
                          <a:pt x="32722" y="160741"/>
                          <a:pt x="33135" y="159159"/>
                          <a:pt x="31554" y="153385"/>
                        </a:cubicBezTo>
                        <a:cubicBezTo>
                          <a:pt x="30454" y="149604"/>
                          <a:pt x="28185" y="147611"/>
                          <a:pt x="24198" y="147198"/>
                        </a:cubicBezTo>
                        <a:cubicBezTo>
                          <a:pt x="18424" y="146579"/>
                          <a:pt x="12718" y="145479"/>
                          <a:pt x="6943" y="144861"/>
                        </a:cubicBezTo>
                        <a:cubicBezTo>
                          <a:pt x="3644" y="144517"/>
                          <a:pt x="1306" y="143211"/>
                          <a:pt x="138" y="140049"/>
                        </a:cubicBezTo>
                        <a:cubicBezTo>
                          <a:pt x="0" y="137093"/>
                          <a:pt x="0" y="134343"/>
                          <a:pt x="0" y="131525"/>
                        </a:cubicBezTo>
                        <a:cubicBezTo>
                          <a:pt x="1100" y="129462"/>
                          <a:pt x="2819" y="128431"/>
                          <a:pt x="5019" y="127881"/>
                        </a:cubicBezTo>
                        <a:cubicBezTo>
                          <a:pt x="10931" y="126300"/>
                          <a:pt x="16705" y="124513"/>
                          <a:pt x="22617" y="122931"/>
                        </a:cubicBezTo>
                        <a:cubicBezTo>
                          <a:pt x="26192" y="121969"/>
                          <a:pt x="28323" y="119975"/>
                          <a:pt x="28667" y="116194"/>
                        </a:cubicBezTo>
                        <a:cubicBezTo>
                          <a:pt x="28735" y="115232"/>
                          <a:pt x="28873" y="114270"/>
                          <a:pt x="29010" y="113307"/>
                        </a:cubicBezTo>
                        <a:cubicBezTo>
                          <a:pt x="29354" y="110076"/>
                          <a:pt x="27910" y="107876"/>
                          <a:pt x="25229" y="106295"/>
                        </a:cubicBezTo>
                        <a:cubicBezTo>
                          <a:pt x="19867" y="103202"/>
                          <a:pt x="14574" y="100040"/>
                          <a:pt x="9281" y="96946"/>
                        </a:cubicBezTo>
                        <a:cubicBezTo>
                          <a:pt x="5362" y="94678"/>
                          <a:pt x="4675" y="92959"/>
                          <a:pt x="5843" y="88560"/>
                        </a:cubicBezTo>
                        <a:cubicBezTo>
                          <a:pt x="5981" y="88147"/>
                          <a:pt x="6050" y="87735"/>
                          <a:pt x="6187" y="87391"/>
                        </a:cubicBezTo>
                        <a:cubicBezTo>
                          <a:pt x="7906" y="81685"/>
                          <a:pt x="9418" y="80585"/>
                          <a:pt x="15261" y="81135"/>
                        </a:cubicBezTo>
                        <a:cubicBezTo>
                          <a:pt x="20898" y="81685"/>
                          <a:pt x="26535" y="82304"/>
                          <a:pt x="32173" y="83060"/>
                        </a:cubicBezTo>
                        <a:cubicBezTo>
                          <a:pt x="36641" y="83610"/>
                          <a:pt x="38566" y="82854"/>
                          <a:pt x="40834" y="79073"/>
                        </a:cubicBezTo>
                        <a:cubicBezTo>
                          <a:pt x="44065" y="73848"/>
                          <a:pt x="43928" y="72198"/>
                          <a:pt x="40147" y="67318"/>
                        </a:cubicBezTo>
                        <a:cubicBezTo>
                          <a:pt x="36572" y="62712"/>
                          <a:pt x="33066" y="58037"/>
                          <a:pt x="29629" y="53363"/>
                        </a:cubicBezTo>
                        <a:cubicBezTo>
                          <a:pt x="27567" y="50613"/>
                          <a:pt x="27567" y="48344"/>
                          <a:pt x="29629" y="45595"/>
                        </a:cubicBezTo>
                        <a:cubicBezTo>
                          <a:pt x="30660" y="44220"/>
                          <a:pt x="31760" y="42845"/>
                          <a:pt x="33066" y="41745"/>
                        </a:cubicBezTo>
                        <a:cubicBezTo>
                          <a:pt x="35678" y="39545"/>
                          <a:pt x="37466" y="39270"/>
                          <a:pt x="40422" y="40920"/>
                        </a:cubicBezTo>
                        <a:cubicBezTo>
                          <a:pt x="45646" y="43807"/>
                          <a:pt x="51008" y="46488"/>
                          <a:pt x="56027" y="49719"/>
                        </a:cubicBezTo>
                        <a:cubicBezTo>
                          <a:pt x="61801" y="53431"/>
                          <a:pt x="65788" y="50957"/>
                          <a:pt x="69982" y="45801"/>
                        </a:cubicBezTo>
                        <a:cubicBezTo>
                          <a:pt x="71357" y="44082"/>
                          <a:pt x="70875" y="41814"/>
                          <a:pt x="70325" y="39751"/>
                        </a:cubicBezTo>
                        <a:cubicBezTo>
                          <a:pt x="68813" y="33908"/>
                          <a:pt x="67301" y="28065"/>
                          <a:pt x="65788" y="22221"/>
                        </a:cubicBezTo>
                        <a:cubicBezTo>
                          <a:pt x="64688" y="18028"/>
                          <a:pt x="65376" y="16309"/>
                          <a:pt x="69088" y="14110"/>
                        </a:cubicBezTo>
                        <a:cubicBezTo>
                          <a:pt x="69913" y="13628"/>
                          <a:pt x="70738" y="13147"/>
                          <a:pt x="71632" y="12735"/>
                        </a:cubicBezTo>
                        <a:cubicBezTo>
                          <a:pt x="76100" y="10672"/>
                          <a:pt x="78094" y="11154"/>
                          <a:pt x="81118" y="15072"/>
                        </a:cubicBezTo>
                        <a:cubicBezTo>
                          <a:pt x="84762" y="19678"/>
                          <a:pt x="88405" y="24353"/>
                          <a:pt x="92049" y="28958"/>
                        </a:cubicBezTo>
                        <a:cubicBezTo>
                          <a:pt x="95486" y="33221"/>
                          <a:pt x="103529" y="33221"/>
                          <a:pt x="106966" y="28890"/>
                        </a:cubicBezTo>
                        <a:cubicBezTo>
                          <a:pt x="108410" y="27034"/>
                          <a:pt x="108410" y="24696"/>
                          <a:pt x="108754" y="22565"/>
                        </a:cubicBezTo>
                        <a:cubicBezTo>
                          <a:pt x="109578" y="17203"/>
                          <a:pt x="110266" y="11841"/>
                          <a:pt x="110953" y="6479"/>
                        </a:cubicBezTo>
                        <a:cubicBezTo>
                          <a:pt x="111503" y="2217"/>
                          <a:pt x="112672" y="1048"/>
                          <a:pt x="116934" y="292"/>
                        </a:cubicBezTo>
                        <a:cubicBezTo>
                          <a:pt x="118721" y="-52"/>
                          <a:pt x="120509" y="-52"/>
                          <a:pt x="122296" y="8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515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56847729-F1D0-4394-BE60-BFE50B56BF3B}"/>
                </a:ext>
              </a:extLst>
            </p:cNvPr>
            <p:cNvSpPr/>
            <p:nvPr/>
          </p:nvSpPr>
          <p:spPr>
            <a:xfrm>
              <a:off x="5788403" y="2504985"/>
              <a:ext cx="951630" cy="70053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A28E13AB-C9CD-4DE4-8452-B2784797BEFD}"/>
              </a:ext>
            </a:extLst>
          </p:cNvPr>
          <p:cNvGrpSpPr/>
          <p:nvPr/>
        </p:nvGrpSpPr>
        <p:grpSpPr>
          <a:xfrm>
            <a:off x="8799736" y="3444634"/>
            <a:ext cx="1766294" cy="1931646"/>
            <a:chOff x="8534043" y="2504985"/>
            <a:chExt cx="2488223" cy="2721161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7E1BE8BA-8F8F-47C2-A53E-D3BBC42ADA57}"/>
                </a:ext>
              </a:extLst>
            </p:cNvPr>
            <p:cNvGrpSpPr/>
            <p:nvPr/>
          </p:nvGrpSpPr>
          <p:grpSpPr>
            <a:xfrm>
              <a:off x="8534043" y="3429000"/>
              <a:ext cx="2488223" cy="1797146"/>
              <a:chOff x="2716823" y="1178574"/>
              <a:chExt cx="5838092" cy="4216625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EC5E7611-ECA8-47F1-89A1-772EFA3DA271}"/>
                  </a:ext>
                </a:extLst>
              </p:cNvPr>
              <p:cNvGrpSpPr/>
              <p:nvPr/>
            </p:nvGrpSpPr>
            <p:grpSpPr>
              <a:xfrm>
                <a:off x="2716823" y="4480799"/>
                <a:ext cx="5838092" cy="914400"/>
                <a:chOff x="175847" y="4480799"/>
                <a:chExt cx="8801100" cy="914400"/>
              </a:xfrm>
            </p:grpSpPr>
            <p:sp>
              <p:nvSpPr>
                <p:cNvPr id="4" name="Rectangle: Rounded Corners 3">
                  <a:extLst>
                    <a:ext uri="{FF2B5EF4-FFF2-40B4-BE49-F238E27FC236}">
                      <a16:creationId xmlns:a16="http://schemas.microsoft.com/office/drawing/2014/main" id="{FCF90868-A271-4F8A-A36C-6279B782E7D3}"/>
                    </a:ext>
                  </a:extLst>
                </p:cNvPr>
                <p:cNvSpPr/>
                <p:nvPr/>
              </p:nvSpPr>
              <p:spPr>
                <a:xfrm>
                  <a:off x="175847" y="4480799"/>
                  <a:ext cx="8801100" cy="914400"/>
                </a:xfrm>
                <a:prstGeom prst="roundRect">
                  <a:avLst>
                    <a:gd name="adj" fmla="val 5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" name="Rectangle: Rounded Corners 4">
                  <a:extLst>
                    <a:ext uri="{FF2B5EF4-FFF2-40B4-BE49-F238E27FC236}">
                      <a16:creationId xmlns:a16="http://schemas.microsoft.com/office/drawing/2014/main" id="{77A51EDF-15E7-4935-AE1E-B3511C96C365}"/>
                    </a:ext>
                  </a:extLst>
                </p:cNvPr>
                <p:cNvSpPr/>
                <p:nvPr/>
              </p:nvSpPr>
              <p:spPr>
                <a:xfrm>
                  <a:off x="352032" y="4595617"/>
                  <a:ext cx="8448730" cy="68476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6D80A04C-96DC-4984-8102-42C5D5DA27D6}"/>
                  </a:ext>
                </a:extLst>
              </p:cNvPr>
              <p:cNvGrpSpPr/>
              <p:nvPr/>
            </p:nvGrpSpPr>
            <p:grpSpPr>
              <a:xfrm>
                <a:off x="2954961" y="4660680"/>
                <a:ext cx="5376674" cy="563948"/>
                <a:chOff x="3193903" y="4660680"/>
                <a:chExt cx="5376674" cy="563948"/>
              </a:xfrm>
            </p:grpSpPr>
            <p:sp>
              <p:nvSpPr>
                <p:cNvPr id="7" name="Circle: Hollow 6">
                  <a:extLst>
                    <a:ext uri="{FF2B5EF4-FFF2-40B4-BE49-F238E27FC236}">
                      <a16:creationId xmlns:a16="http://schemas.microsoft.com/office/drawing/2014/main" id="{D7028625-638F-4131-A370-A6C05664CF7D}"/>
                    </a:ext>
                  </a:extLst>
                </p:cNvPr>
                <p:cNvSpPr/>
                <p:nvPr/>
              </p:nvSpPr>
              <p:spPr>
                <a:xfrm>
                  <a:off x="3193903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" name="Circle: Hollow 7">
                  <a:extLst>
                    <a:ext uri="{FF2B5EF4-FFF2-40B4-BE49-F238E27FC236}">
                      <a16:creationId xmlns:a16="http://schemas.microsoft.com/office/drawing/2014/main" id="{E7454C30-EE74-4426-B017-293DAC305A1B}"/>
                    </a:ext>
                  </a:extLst>
                </p:cNvPr>
                <p:cNvSpPr/>
                <p:nvPr/>
              </p:nvSpPr>
              <p:spPr>
                <a:xfrm>
                  <a:off x="3996024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" name="Circle: Hollow 8">
                  <a:extLst>
                    <a:ext uri="{FF2B5EF4-FFF2-40B4-BE49-F238E27FC236}">
                      <a16:creationId xmlns:a16="http://schemas.microsoft.com/office/drawing/2014/main" id="{B5426446-9157-4765-A217-263898A7FBB0}"/>
                    </a:ext>
                  </a:extLst>
                </p:cNvPr>
                <p:cNvSpPr/>
                <p:nvPr/>
              </p:nvSpPr>
              <p:spPr>
                <a:xfrm>
                  <a:off x="4798145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Circle: Hollow 9">
                  <a:extLst>
                    <a:ext uri="{FF2B5EF4-FFF2-40B4-BE49-F238E27FC236}">
                      <a16:creationId xmlns:a16="http://schemas.microsoft.com/office/drawing/2014/main" id="{3DDC72FA-DEEA-403F-9125-C88FD97DCAA9}"/>
                    </a:ext>
                  </a:extLst>
                </p:cNvPr>
                <p:cNvSpPr/>
                <p:nvPr/>
              </p:nvSpPr>
              <p:spPr>
                <a:xfrm>
                  <a:off x="5600266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Circle: Hollow 10">
                  <a:extLst>
                    <a:ext uri="{FF2B5EF4-FFF2-40B4-BE49-F238E27FC236}">
                      <a16:creationId xmlns:a16="http://schemas.microsoft.com/office/drawing/2014/main" id="{6A316A64-5303-4EF9-B27B-873B3C6CC254}"/>
                    </a:ext>
                  </a:extLst>
                </p:cNvPr>
                <p:cNvSpPr/>
                <p:nvPr/>
              </p:nvSpPr>
              <p:spPr>
                <a:xfrm>
                  <a:off x="6402387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Circle: Hollow 11">
                  <a:extLst>
                    <a:ext uri="{FF2B5EF4-FFF2-40B4-BE49-F238E27FC236}">
                      <a16:creationId xmlns:a16="http://schemas.microsoft.com/office/drawing/2014/main" id="{595EEADB-16AC-4D2F-8F67-2EA46CCEA25E}"/>
                    </a:ext>
                  </a:extLst>
                </p:cNvPr>
                <p:cNvSpPr/>
                <p:nvPr/>
              </p:nvSpPr>
              <p:spPr>
                <a:xfrm>
                  <a:off x="7204508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" name="Circle: Hollow 12">
                  <a:extLst>
                    <a:ext uri="{FF2B5EF4-FFF2-40B4-BE49-F238E27FC236}">
                      <a16:creationId xmlns:a16="http://schemas.microsoft.com/office/drawing/2014/main" id="{735EC18C-4822-4A18-A969-19707CEB8033}"/>
                    </a:ext>
                  </a:extLst>
                </p:cNvPr>
                <p:cNvSpPr/>
                <p:nvPr/>
              </p:nvSpPr>
              <p:spPr>
                <a:xfrm>
                  <a:off x="8006629" y="4660680"/>
                  <a:ext cx="563948" cy="563948"/>
                </a:xfrm>
                <a:prstGeom prst="donu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524EE8D-BA41-4EC1-9960-F84EDB17E002}"/>
                  </a:ext>
                </a:extLst>
              </p:cNvPr>
              <p:cNvGrpSpPr/>
              <p:nvPr/>
            </p:nvGrpSpPr>
            <p:grpSpPr>
              <a:xfrm>
                <a:off x="3352363" y="1178574"/>
                <a:ext cx="4567012" cy="3338578"/>
                <a:chOff x="3244476" y="1178574"/>
                <a:chExt cx="4567012" cy="3338578"/>
              </a:xfrm>
            </p:grpSpPr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58D3C1CC-E3D4-4D3F-8D9B-DBBC192F16AE}"/>
                    </a:ext>
                  </a:extLst>
                </p:cNvPr>
                <p:cNvGrpSpPr/>
                <p:nvPr/>
              </p:nvGrpSpPr>
              <p:grpSpPr>
                <a:xfrm>
                  <a:off x="6625802" y="1178574"/>
                  <a:ext cx="1185686" cy="3323087"/>
                  <a:chOff x="759811" y="527538"/>
                  <a:chExt cx="1603131" cy="3974123"/>
                </a:xfrm>
              </p:grpSpPr>
              <p:grpSp>
                <p:nvGrpSpPr>
                  <p:cNvPr id="39" name="Group 38">
                    <a:extLst>
                      <a:ext uri="{FF2B5EF4-FFF2-40B4-BE49-F238E27FC236}">
                        <a16:creationId xmlns:a16="http://schemas.microsoft.com/office/drawing/2014/main" id="{D771D5FC-23BA-468B-8E1A-B586FDDA4AC6}"/>
                      </a:ext>
                    </a:extLst>
                  </p:cNvPr>
                  <p:cNvGrpSpPr/>
                  <p:nvPr/>
                </p:nvGrpSpPr>
                <p:grpSpPr>
                  <a:xfrm>
                    <a:off x="1055818" y="527538"/>
                    <a:ext cx="1011116" cy="3974123"/>
                    <a:chOff x="3745523" y="738554"/>
                    <a:chExt cx="870439" cy="3974123"/>
                  </a:xfrm>
                </p:grpSpPr>
                <p:sp>
                  <p:nvSpPr>
                    <p:cNvPr id="46" name="Rectangle 45">
                      <a:extLst>
                        <a:ext uri="{FF2B5EF4-FFF2-40B4-BE49-F238E27FC236}">
                          <a16:creationId xmlns:a16="http://schemas.microsoft.com/office/drawing/2014/main" id="{28F3F1E3-E4DE-4036-8989-AC62FF48B2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45523" y="738554"/>
                      <a:ext cx="870439" cy="3974123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47" name="Rectangle 46">
                      <a:extLst>
                        <a:ext uri="{FF2B5EF4-FFF2-40B4-BE49-F238E27FC236}">
                          <a16:creationId xmlns:a16="http://schemas.microsoft.com/office/drawing/2014/main" id="{B06C9F44-D5FA-4755-A078-A86DCE577C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6346" y="7385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40" name="Group 39">
                    <a:extLst>
                      <a:ext uri="{FF2B5EF4-FFF2-40B4-BE49-F238E27FC236}">
                        <a16:creationId xmlns:a16="http://schemas.microsoft.com/office/drawing/2014/main" id="{AD33726D-8366-4463-8459-448D311CCF7E}"/>
                      </a:ext>
                    </a:extLst>
                  </p:cNvPr>
                  <p:cNvGrpSpPr/>
                  <p:nvPr/>
                </p:nvGrpSpPr>
                <p:grpSpPr>
                  <a:xfrm>
                    <a:off x="759811" y="1591407"/>
                    <a:ext cx="1603131" cy="724247"/>
                    <a:chOff x="3897923" y="890954"/>
                    <a:chExt cx="870439" cy="3974123"/>
                  </a:xfrm>
                </p:grpSpPr>
                <p:sp>
                  <p:nvSpPr>
                    <p:cNvPr id="44" name="Rectangle 43">
                      <a:extLst>
                        <a:ext uri="{FF2B5EF4-FFF2-40B4-BE49-F238E27FC236}">
                          <a16:creationId xmlns:a16="http://schemas.microsoft.com/office/drawing/2014/main" id="{68F81D16-ACE8-42F9-A8E9-881A93BFB8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97923" y="890954"/>
                      <a:ext cx="870439" cy="3974123"/>
                    </a:xfrm>
                    <a:prstGeom prst="rect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45" name="Rectangle 44">
                      <a:extLst>
                        <a:ext uri="{FF2B5EF4-FFF2-40B4-BE49-F238E27FC236}">
                          <a16:creationId xmlns:a16="http://schemas.microsoft.com/office/drawing/2014/main" id="{F8D25785-B68F-4839-B109-4EEA21934C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8746" y="8909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3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sp>
                <p:nvSpPr>
                  <p:cNvPr id="41" name="Rectangle 40">
                    <a:extLst>
                      <a:ext uri="{FF2B5EF4-FFF2-40B4-BE49-F238E27FC236}">
                        <a16:creationId xmlns:a16="http://schemas.microsoft.com/office/drawing/2014/main" id="{85B45710-0CAE-4FE3-869C-F38A200B99A7}"/>
                      </a:ext>
                    </a:extLst>
                  </p:cNvPr>
                  <p:cNvSpPr/>
                  <p:nvPr/>
                </p:nvSpPr>
                <p:spPr>
                  <a:xfrm>
                    <a:off x="1055818" y="2330074"/>
                    <a:ext cx="1011116" cy="375071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53AD9296-B5EF-4032-BD13-892C841DEAA4}"/>
                      </a:ext>
                    </a:extLst>
                  </p:cNvPr>
                  <p:cNvSpPr/>
                  <p:nvPr/>
                </p:nvSpPr>
                <p:spPr>
                  <a:xfrm>
                    <a:off x="1429777" y="2705145"/>
                    <a:ext cx="274246" cy="419001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4A7B2891-0B79-45E1-8FE5-A616D16FE84A}"/>
                      </a:ext>
                    </a:extLst>
                  </p:cNvPr>
                  <p:cNvSpPr/>
                  <p:nvPr/>
                </p:nvSpPr>
                <p:spPr>
                  <a:xfrm>
                    <a:off x="1506693" y="3133868"/>
                    <a:ext cx="123633" cy="298939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130FF872-E02C-4A4F-B97C-9480C92B6E46}"/>
                    </a:ext>
                  </a:extLst>
                </p:cNvPr>
                <p:cNvSpPr/>
                <p:nvPr/>
              </p:nvSpPr>
              <p:spPr>
                <a:xfrm>
                  <a:off x="7065352" y="3543092"/>
                  <a:ext cx="294608" cy="974060"/>
                </a:xfrm>
                <a:custGeom>
                  <a:avLst/>
                  <a:gdLst>
                    <a:gd name="connsiteX0" fmla="*/ 142121 w 152400"/>
                    <a:gd name="connsiteY0" fmla="*/ 516255 h 647700"/>
                    <a:gd name="connsiteX1" fmla="*/ 154504 w 152400"/>
                    <a:gd name="connsiteY1" fmla="*/ 254318 h 647700"/>
                    <a:gd name="connsiteX2" fmla="*/ 119261 w 152400"/>
                    <a:gd name="connsiteY2" fmla="*/ 180023 h 647700"/>
                    <a:gd name="connsiteX3" fmla="*/ 101164 w 152400"/>
                    <a:gd name="connsiteY3" fmla="*/ 54293 h 647700"/>
                    <a:gd name="connsiteX4" fmla="*/ 78304 w 152400"/>
                    <a:gd name="connsiteY4" fmla="*/ 0 h 647700"/>
                    <a:gd name="connsiteX5" fmla="*/ 78304 w 152400"/>
                    <a:gd name="connsiteY5" fmla="*/ 0 h 647700"/>
                    <a:gd name="connsiteX6" fmla="*/ 77351 w 152400"/>
                    <a:gd name="connsiteY6" fmla="*/ 0 h 647700"/>
                    <a:gd name="connsiteX7" fmla="*/ 76399 w 152400"/>
                    <a:gd name="connsiteY7" fmla="*/ 0 h 647700"/>
                    <a:gd name="connsiteX8" fmla="*/ 76399 w 152400"/>
                    <a:gd name="connsiteY8" fmla="*/ 0 h 647700"/>
                    <a:gd name="connsiteX9" fmla="*/ 53539 w 152400"/>
                    <a:gd name="connsiteY9" fmla="*/ 54293 h 647700"/>
                    <a:gd name="connsiteX10" fmla="*/ 35441 w 152400"/>
                    <a:gd name="connsiteY10" fmla="*/ 180023 h 647700"/>
                    <a:gd name="connsiteX11" fmla="*/ 199 w 152400"/>
                    <a:gd name="connsiteY11" fmla="*/ 254318 h 647700"/>
                    <a:gd name="connsiteX12" fmla="*/ 12581 w 152400"/>
                    <a:gd name="connsiteY12" fmla="*/ 516255 h 647700"/>
                    <a:gd name="connsiteX13" fmla="*/ 12581 w 152400"/>
                    <a:gd name="connsiteY13" fmla="*/ 575310 h 647700"/>
                    <a:gd name="connsiteX14" fmla="*/ 2104 w 152400"/>
                    <a:gd name="connsiteY14" fmla="*/ 638175 h 647700"/>
                    <a:gd name="connsiteX15" fmla="*/ 150694 w 152400"/>
                    <a:gd name="connsiteY15" fmla="*/ 638175 h 647700"/>
                    <a:gd name="connsiteX16" fmla="*/ 140216 w 152400"/>
                    <a:gd name="connsiteY16" fmla="*/ 575310 h 647700"/>
                    <a:gd name="connsiteX17" fmla="*/ 142121 w 152400"/>
                    <a:gd name="connsiteY17" fmla="*/ 516255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52400" h="647700">
                      <a:moveTo>
                        <a:pt x="142121" y="516255"/>
                      </a:moveTo>
                      <a:cubicBezTo>
                        <a:pt x="144026" y="476250"/>
                        <a:pt x="156409" y="300038"/>
                        <a:pt x="154504" y="254318"/>
                      </a:cubicBezTo>
                      <a:cubicBezTo>
                        <a:pt x="153551" y="218123"/>
                        <a:pt x="137359" y="208598"/>
                        <a:pt x="119261" y="180023"/>
                      </a:cubicBezTo>
                      <a:cubicBezTo>
                        <a:pt x="97354" y="145733"/>
                        <a:pt x="101164" y="93345"/>
                        <a:pt x="101164" y="54293"/>
                      </a:cubicBezTo>
                      <a:cubicBezTo>
                        <a:pt x="101164" y="27623"/>
                        <a:pt x="114499" y="952"/>
                        <a:pt x="78304" y="0"/>
                      </a:cubicBezTo>
                      <a:cubicBezTo>
                        <a:pt x="78304" y="0"/>
                        <a:pt x="78304" y="0"/>
                        <a:pt x="78304" y="0"/>
                      </a:cubicBezTo>
                      <a:cubicBezTo>
                        <a:pt x="78304" y="0"/>
                        <a:pt x="78304" y="0"/>
                        <a:pt x="77351" y="0"/>
                      </a:cubicBezTo>
                      <a:cubicBezTo>
                        <a:pt x="77351" y="0"/>
                        <a:pt x="77351" y="0"/>
                        <a:pt x="76399" y="0"/>
                      </a:cubicBezTo>
                      <a:cubicBezTo>
                        <a:pt x="76399" y="0"/>
                        <a:pt x="76399" y="0"/>
                        <a:pt x="76399" y="0"/>
                      </a:cubicBezTo>
                      <a:cubicBezTo>
                        <a:pt x="39251" y="952"/>
                        <a:pt x="52586" y="26670"/>
                        <a:pt x="53539" y="54293"/>
                      </a:cubicBezTo>
                      <a:cubicBezTo>
                        <a:pt x="53539" y="93345"/>
                        <a:pt x="57349" y="145733"/>
                        <a:pt x="35441" y="180023"/>
                      </a:cubicBezTo>
                      <a:cubicBezTo>
                        <a:pt x="17344" y="208598"/>
                        <a:pt x="1151" y="218123"/>
                        <a:pt x="199" y="254318"/>
                      </a:cubicBezTo>
                      <a:cubicBezTo>
                        <a:pt x="-1706" y="300038"/>
                        <a:pt x="10676" y="476250"/>
                        <a:pt x="12581" y="516255"/>
                      </a:cubicBezTo>
                      <a:cubicBezTo>
                        <a:pt x="13534" y="536258"/>
                        <a:pt x="14486" y="555308"/>
                        <a:pt x="12581" y="575310"/>
                      </a:cubicBezTo>
                      <a:cubicBezTo>
                        <a:pt x="11629" y="591503"/>
                        <a:pt x="-3611" y="623888"/>
                        <a:pt x="2104" y="638175"/>
                      </a:cubicBezTo>
                      <a:cubicBezTo>
                        <a:pt x="8771" y="655320"/>
                        <a:pt x="144026" y="655320"/>
                        <a:pt x="150694" y="638175"/>
                      </a:cubicBezTo>
                      <a:cubicBezTo>
                        <a:pt x="156409" y="623888"/>
                        <a:pt x="141169" y="590550"/>
                        <a:pt x="140216" y="575310"/>
                      </a:cubicBezTo>
                      <a:cubicBezTo>
                        <a:pt x="140216" y="555308"/>
                        <a:pt x="141169" y="535305"/>
                        <a:pt x="142121" y="516255"/>
                      </a:cubicBezTo>
                      <a:close/>
                    </a:path>
                  </a:pathLst>
                </a:custGeom>
                <a:solidFill>
                  <a:srgbClr val="04040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2CF59738-B244-4DB2-A4E2-3E35A8A1E5F8}"/>
                    </a:ext>
                  </a:extLst>
                </p:cNvPr>
                <p:cNvGrpSpPr/>
                <p:nvPr/>
              </p:nvGrpSpPr>
              <p:grpSpPr>
                <a:xfrm>
                  <a:off x="4935139" y="1178574"/>
                  <a:ext cx="1185686" cy="3323087"/>
                  <a:chOff x="759811" y="527538"/>
                  <a:chExt cx="1603131" cy="3974123"/>
                </a:xfrm>
              </p:grpSpPr>
              <p:grpSp>
                <p:nvGrpSpPr>
                  <p:cNvPr id="30" name="Group 29">
                    <a:extLst>
                      <a:ext uri="{FF2B5EF4-FFF2-40B4-BE49-F238E27FC236}">
                        <a16:creationId xmlns:a16="http://schemas.microsoft.com/office/drawing/2014/main" id="{1EC5A29A-8694-4C30-B3D9-7F7403FF648F}"/>
                      </a:ext>
                    </a:extLst>
                  </p:cNvPr>
                  <p:cNvGrpSpPr/>
                  <p:nvPr/>
                </p:nvGrpSpPr>
                <p:grpSpPr>
                  <a:xfrm>
                    <a:off x="1055818" y="527538"/>
                    <a:ext cx="1011116" cy="3974123"/>
                    <a:chOff x="3745523" y="738554"/>
                    <a:chExt cx="870439" cy="3974123"/>
                  </a:xfrm>
                </p:grpSpPr>
                <p:sp>
                  <p:nvSpPr>
                    <p:cNvPr id="37" name="Rectangle 36">
                      <a:extLst>
                        <a:ext uri="{FF2B5EF4-FFF2-40B4-BE49-F238E27FC236}">
                          <a16:creationId xmlns:a16="http://schemas.microsoft.com/office/drawing/2014/main" id="{38D0A67F-4C41-4AA1-8473-FDB04164CB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45523" y="738554"/>
                      <a:ext cx="870439" cy="3974123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38" name="Rectangle 37">
                      <a:extLst>
                        <a:ext uri="{FF2B5EF4-FFF2-40B4-BE49-F238E27FC236}">
                          <a16:creationId xmlns:a16="http://schemas.microsoft.com/office/drawing/2014/main" id="{8BBFEA12-4026-434B-BC37-3B45D3C16C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6346" y="7385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31" name="Group 30">
                    <a:extLst>
                      <a:ext uri="{FF2B5EF4-FFF2-40B4-BE49-F238E27FC236}">
                        <a16:creationId xmlns:a16="http://schemas.microsoft.com/office/drawing/2014/main" id="{728874FA-943A-461C-89A0-BB55FD5ABFC2}"/>
                      </a:ext>
                    </a:extLst>
                  </p:cNvPr>
                  <p:cNvGrpSpPr/>
                  <p:nvPr/>
                </p:nvGrpSpPr>
                <p:grpSpPr>
                  <a:xfrm>
                    <a:off x="759811" y="1591407"/>
                    <a:ext cx="1603131" cy="724247"/>
                    <a:chOff x="3897923" y="890954"/>
                    <a:chExt cx="870439" cy="3974123"/>
                  </a:xfrm>
                </p:grpSpPr>
                <p:sp>
                  <p:nvSpPr>
                    <p:cNvPr id="35" name="Rectangle 34">
                      <a:extLst>
                        <a:ext uri="{FF2B5EF4-FFF2-40B4-BE49-F238E27FC236}">
                          <a16:creationId xmlns:a16="http://schemas.microsoft.com/office/drawing/2014/main" id="{BFEF6D5E-640E-42CA-893D-E95CDB6EC2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97923" y="890954"/>
                      <a:ext cx="870439" cy="3974123"/>
                    </a:xfrm>
                    <a:prstGeom prst="rect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36" name="Rectangle 35">
                      <a:extLst>
                        <a:ext uri="{FF2B5EF4-FFF2-40B4-BE49-F238E27FC236}">
                          <a16:creationId xmlns:a16="http://schemas.microsoft.com/office/drawing/2014/main" id="{1293EF76-62B7-405F-8389-D8B290DC86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8746" y="8909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3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C8FF1C00-AFDC-4FE6-921B-F6AAE786E3F9}"/>
                      </a:ext>
                    </a:extLst>
                  </p:cNvPr>
                  <p:cNvSpPr/>
                  <p:nvPr/>
                </p:nvSpPr>
                <p:spPr>
                  <a:xfrm>
                    <a:off x="1055818" y="2330074"/>
                    <a:ext cx="1011116" cy="375071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5ACC8909-80D2-4AD5-A6BD-4E675A043E79}"/>
                      </a:ext>
                    </a:extLst>
                  </p:cNvPr>
                  <p:cNvSpPr/>
                  <p:nvPr/>
                </p:nvSpPr>
                <p:spPr>
                  <a:xfrm>
                    <a:off x="1429777" y="2705145"/>
                    <a:ext cx="274246" cy="419001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4" name="Rectangle 33">
                    <a:extLst>
                      <a:ext uri="{FF2B5EF4-FFF2-40B4-BE49-F238E27FC236}">
                        <a16:creationId xmlns:a16="http://schemas.microsoft.com/office/drawing/2014/main" id="{B15FE21D-A86E-42B8-AB4D-96D7AF2B513D}"/>
                      </a:ext>
                    </a:extLst>
                  </p:cNvPr>
                  <p:cNvSpPr/>
                  <p:nvPr/>
                </p:nvSpPr>
                <p:spPr>
                  <a:xfrm>
                    <a:off x="1506693" y="3133868"/>
                    <a:ext cx="123633" cy="298939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562176E8-B8E2-4468-B3B5-D63731D35723}"/>
                    </a:ext>
                  </a:extLst>
                </p:cNvPr>
                <p:cNvSpPr/>
                <p:nvPr/>
              </p:nvSpPr>
              <p:spPr>
                <a:xfrm>
                  <a:off x="5374689" y="3543092"/>
                  <a:ext cx="294608" cy="974060"/>
                </a:xfrm>
                <a:custGeom>
                  <a:avLst/>
                  <a:gdLst>
                    <a:gd name="connsiteX0" fmla="*/ 142121 w 152400"/>
                    <a:gd name="connsiteY0" fmla="*/ 516255 h 647700"/>
                    <a:gd name="connsiteX1" fmla="*/ 154504 w 152400"/>
                    <a:gd name="connsiteY1" fmla="*/ 254318 h 647700"/>
                    <a:gd name="connsiteX2" fmla="*/ 119261 w 152400"/>
                    <a:gd name="connsiteY2" fmla="*/ 180023 h 647700"/>
                    <a:gd name="connsiteX3" fmla="*/ 101164 w 152400"/>
                    <a:gd name="connsiteY3" fmla="*/ 54293 h 647700"/>
                    <a:gd name="connsiteX4" fmla="*/ 78304 w 152400"/>
                    <a:gd name="connsiteY4" fmla="*/ 0 h 647700"/>
                    <a:gd name="connsiteX5" fmla="*/ 78304 w 152400"/>
                    <a:gd name="connsiteY5" fmla="*/ 0 h 647700"/>
                    <a:gd name="connsiteX6" fmla="*/ 77351 w 152400"/>
                    <a:gd name="connsiteY6" fmla="*/ 0 h 647700"/>
                    <a:gd name="connsiteX7" fmla="*/ 76399 w 152400"/>
                    <a:gd name="connsiteY7" fmla="*/ 0 h 647700"/>
                    <a:gd name="connsiteX8" fmla="*/ 76399 w 152400"/>
                    <a:gd name="connsiteY8" fmla="*/ 0 h 647700"/>
                    <a:gd name="connsiteX9" fmla="*/ 53539 w 152400"/>
                    <a:gd name="connsiteY9" fmla="*/ 54293 h 647700"/>
                    <a:gd name="connsiteX10" fmla="*/ 35441 w 152400"/>
                    <a:gd name="connsiteY10" fmla="*/ 180023 h 647700"/>
                    <a:gd name="connsiteX11" fmla="*/ 199 w 152400"/>
                    <a:gd name="connsiteY11" fmla="*/ 254318 h 647700"/>
                    <a:gd name="connsiteX12" fmla="*/ 12581 w 152400"/>
                    <a:gd name="connsiteY12" fmla="*/ 516255 h 647700"/>
                    <a:gd name="connsiteX13" fmla="*/ 12581 w 152400"/>
                    <a:gd name="connsiteY13" fmla="*/ 575310 h 647700"/>
                    <a:gd name="connsiteX14" fmla="*/ 2104 w 152400"/>
                    <a:gd name="connsiteY14" fmla="*/ 638175 h 647700"/>
                    <a:gd name="connsiteX15" fmla="*/ 150694 w 152400"/>
                    <a:gd name="connsiteY15" fmla="*/ 638175 h 647700"/>
                    <a:gd name="connsiteX16" fmla="*/ 140216 w 152400"/>
                    <a:gd name="connsiteY16" fmla="*/ 575310 h 647700"/>
                    <a:gd name="connsiteX17" fmla="*/ 142121 w 152400"/>
                    <a:gd name="connsiteY17" fmla="*/ 516255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52400" h="647700">
                      <a:moveTo>
                        <a:pt x="142121" y="516255"/>
                      </a:moveTo>
                      <a:cubicBezTo>
                        <a:pt x="144026" y="476250"/>
                        <a:pt x="156409" y="300038"/>
                        <a:pt x="154504" y="254318"/>
                      </a:cubicBezTo>
                      <a:cubicBezTo>
                        <a:pt x="153551" y="218123"/>
                        <a:pt x="137359" y="208598"/>
                        <a:pt x="119261" y="180023"/>
                      </a:cubicBezTo>
                      <a:cubicBezTo>
                        <a:pt x="97354" y="145733"/>
                        <a:pt x="101164" y="93345"/>
                        <a:pt x="101164" y="54293"/>
                      </a:cubicBezTo>
                      <a:cubicBezTo>
                        <a:pt x="101164" y="27623"/>
                        <a:pt x="114499" y="952"/>
                        <a:pt x="78304" y="0"/>
                      </a:cubicBezTo>
                      <a:cubicBezTo>
                        <a:pt x="78304" y="0"/>
                        <a:pt x="78304" y="0"/>
                        <a:pt x="78304" y="0"/>
                      </a:cubicBezTo>
                      <a:cubicBezTo>
                        <a:pt x="78304" y="0"/>
                        <a:pt x="78304" y="0"/>
                        <a:pt x="77351" y="0"/>
                      </a:cubicBezTo>
                      <a:cubicBezTo>
                        <a:pt x="77351" y="0"/>
                        <a:pt x="77351" y="0"/>
                        <a:pt x="76399" y="0"/>
                      </a:cubicBezTo>
                      <a:cubicBezTo>
                        <a:pt x="76399" y="0"/>
                        <a:pt x="76399" y="0"/>
                        <a:pt x="76399" y="0"/>
                      </a:cubicBezTo>
                      <a:cubicBezTo>
                        <a:pt x="39251" y="952"/>
                        <a:pt x="52586" y="26670"/>
                        <a:pt x="53539" y="54293"/>
                      </a:cubicBezTo>
                      <a:cubicBezTo>
                        <a:pt x="53539" y="93345"/>
                        <a:pt x="57349" y="145733"/>
                        <a:pt x="35441" y="180023"/>
                      </a:cubicBezTo>
                      <a:cubicBezTo>
                        <a:pt x="17344" y="208598"/>
                        <a:pt x="1151" y="218123"/>
                        <a:pt x="199" y="254318"/>
                      </a:cubicBezTo>
                      <a:cubicBezTo>
                        <a:pt x="-1706" y="300038"/>
                        <a:pt x="10676" y="476250"/>
                        <a:pt x="12581" y="516255"/>
                      </a:cubicBezTo>
                      <a:cubicBezTo>
                        <a:pt x="13534" y="536258"/>
                        <a:pt x="14486" y="555308"/>
                        <a:pt x="12581" y="575310"/>
                      </a:cubicBezTo>
                      <a:cubicBezTo>
                        <a:pt x="11629" y="591503"/>
                        <a:pt x="-3611" y="623888"/>
                        <a:pt x="2104" y="638175"/>
                      </a:cubicBezTo>
                      <a:cubicBezTo>
                        <a:pt x="8771" y="655320"/>
                        <a:pt x="144026" y="655320"/>
                        <a:pt x="150694" y="638175"/>
                      </a:cubicBezTo>
                      <a:cubicBezTo>
                        <a:pt x="156409" y="623888"/>
                        <a:pt x="141169" y="590550"/>
                        <a:pt x="140216" y="575310"/>
                      </a:cubicBezTo>
                      <a:cubicBezTo>
                        <a:pt x="140216" y="555308"/>
                        <a:pt x="141169" y="535305"/>
                        <a:pt x="142121" y="516255"/>
                      </a:cubicBezTo>
                      <a:close/>
                    </a:path>
                  </a:pathLst>
                </a:custGeom>
                <a:solidFill>
                  <a:srgbClr val="04040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A6F477B6-9E3B-4984-8EEC-F1830F1980AD}"/>
                    </a:ext>
                  </a:extLst>
                </p:cNvPr>
                <p:cNvGrpSpPr/>
                <p:nvPr/>
              </p:nvGrpSpPr>
              <p:grpSpPr>
                <a:xfrm>
                  <a:off x="3244476" y="1178574"/>
                  <a:ext cx="1185686" cy="3323087"/>
                  <a:chOff x="759811" y="527538"/>
                  <a:chExt cx="1603131" cy="3974123"/>
                </a:xfrm>
              </p:grpSpPr>
              <p:grpSp>
                <p:nvGrpSpPr>
                  <p:cNvPr id="21" name="Group 20">
                    <a:extLst>
                      <a:ext uri="{FF2B5EF4-FFF2-40B4-BE49-F238E27FC236}">
                        <a16:creationId xmlns:a16="http://schemas.microsoft.com/office/drawing/2014/main" id="{11E67CAC-84C6-46E1-B6EF-39441E49A4E6}"/>
                      </a:ext>
                    </a:extLst>
                  </p:cNvPr>
                  <p:cNvGrpSpPr/>
                  <p:nvPr/>
                </p:nvGrpSpPr>
                <p:grpSpPr>
                  <a:xfrm>
                    <a:off x="1055818" y="527538"/>
                    <a:ext cx="1011116" cy="3974123"/>
                    <a:chOff x="3745523" y="738554"/>
                    <a:chExt cx="870439" cy="3974123"/>
                  </a:xfrm>
                </p:grpSpPr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26B3DCF1-ED60-469A-9716-16AC302553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45523" y="738554"/>
                      <a:ext cx="870439" cy="3974123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4E825973-2F64-4FB3-9919-5E61A34F9F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76346" y="7385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28324186-A4CC-45CF-AD31-7361CE639F0D}"/>
                      </a:ext>
                    </a:extLst>
                  </p:cNvPr>
                  <p:cNvGrpSpPr/>
                  <p:nvPr/>
                </p:nvGrpSpPr>
                <p:grpSpPr>
                  <a:xfrm>
                    <a:off x="759811" y="1591407"/>
                    <a:ext cx="1603131" cy="724247"/>
                    <a:chOff x="3897923" y="890954"/>
                    <a:chExt cx="870439" cy="3974123"/>
                  </a:xfrm>
                </p:grpSpPr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CBF01684-7A95-4669-9619-4572D1CC08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97923" y="890954"/>
                      <a:ext cx="870439" cy="3974123"/>
                    </a:xfrm>
                    <a:prstGeom prst="rect">
                      <a:avLst/>
                    </a:prstGeom>
                    <a:solidFill>
                      <a:schemeClr val="accent3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B840EFF4-ABA7-447B-8728-3F8BED1AF8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8746" y="890954"/>
                      <a:ext cx="439616" cy="3974123"/>
                    </a:xfrm>
                    <a:prstGeom prst="rect">
                      <a:avLst/>
                    </a:prstGeom>
                    <a:solidFill>
                      <a:schemeClr val="accent3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>
                        <a:cs typeface="B Nazanin" panose="00000400000000000000" pitchFamily="2" charset="-78"/>
                      </a:endParaRPr>
                    </a:p>
                  </p:txBody>
                </p:sp>
              </p:grp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F4C9968F-BFAC-4E68-823B-F166EC452870}"/>
                      </a:ext>
                    </a:extLst>
                  </p:cNvPr>
                  <p:cNvSpPr/>
                  <p:nvPr/>
                </p:nvSpPr>
                <p:spPr>
                  <a:xfrm>
                    <a:off x="1055818" y="2330074"/>
                    <a:ext cx="1011116" cy="375071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4" name="Rectangle 23">
                    <a:extLst>
                      <a:ext uri="{FF2B5EF4-FFF2-40B4-BE49-F238E27FC236}">
                        <a16:creationId xmlns:a16="http://schemas.microsoft.com/office/drawing/2014/main" id="{7CEFF883-07C5-45E6-B350-7A017BD8D935}"/>
                      </a:ext>
                    </a:extLst>
                  </p:cNvPr>
                  <p:cNvSpPr/>
                  <p:nvPr/>
                </p:nvSpPr>
                <p:spPr>
                  <a:xfrm>
                    <a:off x="1429777" y="2705145"/>
                    <a:ext cx="274246" cy="419001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CCFEEAAC-D04C-4C25-8620-434D982C207A}"/>
                      </a:ext>
                    </a:extLst>
                  </p:cNvPr>
                  <p:cNvSpPr/>
                  <p:nvPr/>
                </p:nvSpPr>
                <p:spPr>
                  <a:xfrm>
                    <a:off x="1506693" y="3133868"/>
                    <a:ext cx="123633" cy="298939"/>
                  </a:xfrm>
                  <a:prstGeom prst="rect">
                    <a:avLst/>
                  </a:pr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0AC591C9-4B80-4A74-905D-CB1CB8E78F6D}"/>
                    </a:ext>
                  </a:extLst>
                </p:cNvPr>
                <p:cNvSpPr/>
                <p:nvPr/>
              </p:nvSpPr>
              <p:spPr>
                <a:xfrm>
                  <a:off x="3684026" y="3543092"/>
                  <a:ext cx="294608" cy="974060"/>
                </a:xfrm>
                <a:custGeom>
                  <a:avLst/>
                  <a:gdLst>
                    <a:gd name="connsiteX0" fmla="*/ 142121 w 152400"/>
                    <a:gd name="connsiteY0" fmla="*/ 516255 h 647700"/>
                    <a:gd name="connsiteX1" fmla="*/ 154504 w 152400"/>
                    <a:gd name="connsiteY1" fmla="*/ 254318 h 647700"/>
                    <a:gd name="connsiteX2" fmla="*/ 119261 w 152400"/>
                    <a:gd name="connsiteY2" fmla="*/ 180023 h 647700"/>
                    <a:gd name="connsiteX3" fmla="*/ 101164 w 152400"/>
                    <a:gd name="connsiteY3" fmla="*/ 54293 h 647700"/>
                    <a:gd name="connsiteX4" fmla="*/ 78304 w 152400"/>
                    <a:gd name="connsiteY4" fmla="*/ 0 h 647700"/>
                    <a:gd name="connsiteX5" fmla="*/ 78304 w 152400"/>
                    <a:gd name="connsiteY5" fmla="*/ 0 h 647700"/>
                    <a:gd name="connsiteX6" fmla="*/ 77351 w 152400"/>
                    <a:gd name="connsiteY6" fmla="*/ 0 h 647700"/>
                    <a:gd name="connsiteX7" fmla="*/ 76399 w 152400"/>
                    <a:gd name="connsiteY7" fmla="*/ 0 h 647700"/>
                    <a:gd name="connsiteX8" fmla="*/ 76399 w 152400"/>
                    <a:gd name="connsiteY8" fmla="*/ 0 h 647700"/>
                    <a:gd name="connsiteX9" fmla="*/ 53539 w 152400"/>
                    <a:gd name="connsiteY9" fmla="*/ 54293 h 647700"/>
                    <a:gd name="connsiteX10" fmla="*/ 35441 w 152400"/>
                    <a:gd name="connsiteY10" fmla="*/ 180023 h 647700"/>
                    <a:gd name="connsiteX11" fmla="*/ 199 w 152400"/>
                    <a:gd name="connsiteY11" fmla="*/ 254318 h 647700"/>
                    <a:gd name="connsiteX12" fmla="*/ 12581 w 152400"/>
                    <a:gd name="connsiteY12" fmla="*/ 516255 h 647700"/>
                    <a:gd name="connsiteX13" fmla="*/ 12581 w 152400"/>
                    <a:gd name="connsiteY13" fmla="*/ 575310 h 647700"/>
                    <a:gd name="connsiteX14" fmla="*/ 2104 w 152400"/>
                    <a:gd name="connsiteY14" fmla="*/ 638175 h 647700"/>
                    <a:gd name="connsiteX15" fmla="*/ 150694 w 152400"/>
                    <a:gd name="connsiteY15" fmla="*/ 638175 h 647700"/>
                    <a:gd name="connsiteX16" fmla="*/ 140216 w 152400"/>
                    <a:gd name="connsiteY16" fmla="*/ 575310 h 647700"/>
                    <a:gd name="connsiteX17" fmla="*/ 142121 w 152400"/>
                    <a:gd name="connsiteY17" fmla="*/ 516255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52400" h="647700">
                      <a:moveTo>
                        <a:pt x="142121" y="516255"/>
                      </a:moveTo>
                      <a:cubicBezTo>
                        <a:pt x="144026" y="476250"/>
                        <a:pt x="156409" y="300038"/>
                        <a:pt x="154504" y="254318"/>
                      </a:cubicBezTo>
                      <a:cubicBezTo>
                        <a:pt x="153551" y="218123"/>
                        <a:pt x="137359" y="208598"/>
                        <a:pt x="119261" y="180023"/>
                      </a:cubicBezTo>
                      <a:cubicBezTo>
                        <a:pt x="97354" y="145733"/>
                        <a:pt x="101164" y="93345"/>
                        <a:pt x="101164" y="54293"/>
                      </a:cubicBezTo>
                      <a:cubicBezTo>
                        <a:pt x="101164" y="27623"/>
                        <a:pt x="114499" y="952"/>
                        <a:pt x="78304" y="0"/>
                      </a:cubicBezTo>
                      <a:cubicBezTo>
                        <a:pt x="78304" y="0"/>
                        <a:pt x="78304" y="0"/>
                        <a:pt x="78304" y="0"/>
                      </a:cubicBezTo>
                      <a:cubicBezTo>
                        <a:pt x="78304" y="0"/>
                        <a:pt x="78304" y="0"/>
                        <a:pt x="77351" y="0"/>
                      </a:cubicBezTo>
                      <a:cubicBezTo>
                        <a:pt x="77351" y="0"/>
                        <a:pt x="77351" y="0"/>
                        <a:pt x="76399" y="0"/>
                      </a:cubicBezTo>
                      <a:cubicBezTo>
                        <a:pt x="76399" y="0"/>
                        <a:pt x="76399" y="0"/>
                        <a:pt x="76399" y="0"/>
                      </a:cubicBezTo>
                      <a:cubicBezTo>
                        <a:pt x="39251" y="952"/>
                        <a:pt x="52586" y="26670"/>
                        <a:pt x="53539" y="54293"/>
                      </a:cubicBezTo>
                      <a:cubicBezTo>
                        <a:pt x="53539" y="93345"/>
                        <a:pt x="57349" y="145733"/>
                        <a:pt x="35441" y="180023"/>
                      </a:cubicBezTo>
                      <a:cubicBezTo>
                        <a:pt x="17344" y="208598"/>
                        <a:pt x="1151" y="218123"/>
                        <a:pt x="199" y="254318"/>
                      </a:cubicBezTo>
                      <a:cubicBezTo>
                        <a:pt x="-1706" y="300038"/>
                        <a:pt x="10676" y="476250"/>
                        <a:pt x="12581" y="516255"/>
                      </a:cubicBezTo>
                      <a:cubicBezTo>
                        <a:pt x="13534" y="536258"/>
                        <a:pt x="14486" y="555308"/>
                        <a:pt x="12581" y="575310"/>
                      </a:cubicBezTo>
                      <a:cubicBezTo>
                        <a:pt x="11629" y="591503"/>
                        <a:pt x="-3611" y="623888"/>
                        <a:pt x="2104" y="638175"/>
                      </a:cubicBezTo>
                      <a:cubicBezTo>
                        <a:pt x="8771" y="655320"/>
                        <a:pt x="144026" y="655320"/>
                        <a:pt x="150694" y="638175"/>
                      </a:cubicBezTo>
                      <a:cubicBezTo>
                        <a:pt x="156409" y="623888"/>
                        <a:pt x="141169" y="590550"/>
                        <a:pt x="140216" y="575310"/>
                      </a:cubicBezTo>
                      <a:cubicBezTo>
                        <a:pt x="140216" y="555308"/>
                        <a:pt x="141169" y="535305"/>
                        <a:pt x="142121" y="516255"/>
                      </a:cubicBezTo>
                      <a:close/>
                    </a:path>
                  </a:pathLst>
                </a:custGeom>
                <a:solidFill>
                  <a:srgbClr val="04040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6924149A-5137-47CF-9DE6-36ECF24F3C88}"/>
                </a:ext>
              </a:extLst>
            </p:cNvPr>
            <p:cNvSpPr/>
            <p:nvPr/>
          </p:nvSpPr>
          <p:spPr>
            <a:xfrm>
              <a:off x="9302339" y="2504985"/>
              <a:ext cx="951630" cy="700538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6506842C-5191-4013-ABC7-A85B4BA62C4D}"/>
              </a:ext>
            </a:extLst>
          </p:cNvPr>
          <p:cNvCxnSpPr>
            <a:cxnSpLocks/>
            <a:endCxn id="171" idx="0"/>
          </p:cNvCxnSpPr>
          <p:nvPr/>
        </p:nvCxnSpPr>
        <p:spPr>
          <a:xfrm rot="10800000" flipV="1">
            <a:off x="2191438" y="1901240"/>
            <a:ext cx="3361134" cy="1138947"/>
          </a:xfrm>
          <a:prstGeom prst="bentConnector2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Circle: Hollow 170">
            <a:extLst>
              <a:ext uri="{FF2B5EF4-FFF2-40B4-BE49-F238E27FC236}">
                <a16:creationId xmlns:a16="http://schemas.microsoft.com/office/drawing/2014/main" id="{0AB51016-7DC0-49C4-8236-6D7E3CE1891E}"/>
              </a:ext>
            </a:extLst>
          </p:cNvPr>
          <p:cNvSpPr/>
          <p:nvPr/>
        </p:nvSpPr>
        <p:spPr>
          <a:xfrm>
            <a:off x="2037501" y="3040188"/>
            <a:ext cx="307874" cy="307874"/>
          </a:xfrm>
          <a:prstGeom prst="donu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3" name="Circle: Hollow 172">
            <a:extLst>
              <a:ext uri="{FF2B5EF4-FFF2-40B4-BE49-F238E27FC236}">
                <a16:creationId xmlns:a16="http://schemas.microsoft.com/office/drawing/2014/main" id="{5C889956-7BEB-4B9B-85E2-D68DD708BB03}"/>
              </a:ext>
            </a:extLst>
          </p:cNvPr>
          <p:cNvSpPr/>
          <p:nvPr/>
        </p:nvSpPr>
        <p:spPr>
          <a:xfrm>
            <a:off x="5942063" y="3025138"/>
            <a:ext cx="307874" cy="307874"/>
          </a:xfrm>
          <a:prstGeom prst="donu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74" name="Circle: Hollow 173">
            <a:extLst>
              <a:ext uri="{FF2B5EF4-FFF2-40B4-BE49-F238E27FC236}">
                <a16:creationId xmlns:a16="http://schemas.microsoft.com/office/drawing/2014/main" id="{574BA8DF-A2FC-47C9-8D9E-950D7C75396B}"/>
              </a:ext>
            </a:extLst>
          </p:cNvPr>
          <p:cNvSpPr/>
          <p:nvPr/>
        </p:nvSpPr>
        <p:spPr>
          <a:xfrm>
            <a:off x="9541620" y="3053614"/>
            <a:ext cx="307874" cy="307874"/>
          </a:xfrm>
          <a:prstGeom prst="donu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9EA53286-6718-446D-B200-546704892961}"/>
              </a:ext>
            </a:extLst>
          </p:cNvPr>
          <p:cNvCxnSpPr>
            <a:cxnSpLocks/>
            <a:endCxn id="173" idx="0"/>
          </p:cNvCxnSpPr>
          <p:nvPr/>
        </p:nvCxnSpPr>
        <p:spPr>
          <a:xfrm>
            <a:off x="6087711" y="2398264"/>
            <a:ext cx="8289" cy="62687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0F09A816-3FBE-40CF-8F44-31C9C3C4F87B}"/>
              </a:ext>
            </a:extLst>
          </p:cNvPr>
          <p:cNvGrpSpPr/>
          <p:nvPr/>
        </p:nvGrpSpPr>
        <p:grpSpPr>
          <a:xfrm>
            <a:off x="4791240" y="1469051"/>
            <a:ext cx="2609520" cy="1291565"/>
            <a:chOff x="4853562" y="1589418"/>
            <a:chExt cx="2609520" cy="1291565"/>
          </a:xfrm>
        </p:grpSpPr>
        <p:sp>
          <p:nvSpPr>
            <p:cNvPr id="151" name="Freeform 7">
              <a:extLst>
                <a:ext uri="{FF2B5EF4-FFF2-40B4-BE49-F238E27FC236}">
                  <a16:creationId xmlns:a16="http://schemas.microsoft.com/office/drawing/2014/main" id="{860456B8-165F-4389-AAA6-995C3039D548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4853562" y="1589418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Freeform 7">
              <a:extLst>
                <a:ext uri="{FF2B5EF4-FFF2-40B4-BE49-F238E27FC236}">
                  <a16:creationId xmlns:a16="http://schemas.microsoft.com/office/drawing/2014/main" id="{4C934F4B-5E71-4FDC-86EF-68DFBC4E86F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5230834" y="1678285"/>
              <a:ext cx="2232248" cy="1202698"/>
            </a:xfrm>
            <a:custGeom>
              <a:avLst/>
              <a:gdLst/>
              <a:ahLst/>
              <a:cxnLst/>
              <a:rect l="l" t="t" r="r" b="b"/>
              <a:pathLst>
                <a:path w="1872168" h="1008693">
                  <a:moveTo>
                    <a:pt x="699542" y="162"/>
                  </a:moveTo>
                  <a:cubicBezTo>
                    <a:pt x="683169" y="534"/>
                    <a:pt x="666273" y="1556"/>
                    <a:pt x="648845" y="3291"/>
                  </a:cubicBezTo>
                  <a:cubicBezTo>
                    <a:pt x="357120" y="49686"/>
                    <a:pt x="273885" y="284789"/>
                    <a:pt x="274981" y="413694"/>
                  </a:cubicBezTo>
                  <a:cubicBezTo>
                    <a:pt x="4451" y="471904"/>
                    <a:pt x="-11347" y="662854"/>
                    <a:pt x="4101" y="753457"/>
                  </a:cubicBezTo>
                  <a:cubicBezTo>
                    <a:pt x="42383" y="946818"/>
                    <a:pt x="296257" y="1004273"/>
                    <a:pt x="384912" y="1005378"/>
                  </a:cubicBezTo>
                  <a:lnTo>
                    <a:pt x="1507196" y="1008693"/>
                  </a:lnTo>
                  <a:cubicBezTo>
                    <a:pt x="1646895" y="1000406"/>
                    <a:pt x="1746295" y="947371"/>
                    <a:pt x="1825546" y="854557"/>
                  </a:cubicBezTo>
                  <a:cubicBezTo>
                    <a:pt x="1897410" y="760086"/>
                    <a:pt x="1873973" y="626012"/>
                    <a:pt x="1836613" y="558208"/>
                  </a:cubicBezTo>
                  <a:cubicBezTo>
                    <a:pt x="1808089" y="509360"/>
                    <a:pt x="1675919" y="402617"/>
                    <a:pt x="1507617" y="430504"/>
                  </a:cubicBezTo>
                  <a:cubicBezTo>
                    <a:pt x="1525469" y="335682"/>
                    <a:pt x="1477961" y="244522"/>
                    <a:pt x="1398003" y="206286"/>
                  </a:cubicBezTo>
                  <a:cubicBezTo>
                    <a:pt x="1299806" y="153261"/>
                    <a:pt x="1182195" y="177294"/>
                    <a:pt x="1108176" y="215068"/>
                  </a:cubicBezTo>
                  <a:cubicBezTo>
                    <a:pt x="1072916" y="135306"/>
                    <a:pt x="945134" y="-5422"/>
                    <a:pt x="699542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 dirty="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9" name="Rectangle 178">
            <a:extLst>
              <a:ext uri="{FF2B5EF4-FFF2-40B4-BE49-F238E27FC236}">
                <a16:creationId xmlns:a16="http://schemas.microsoft.com/office/drawing/2014/main" id="{FDC23383-819D-4F3C-9F44-20675609119C}"/>
              </a:ext>
            </a:extLst>
          </p:cNvPr>
          <p:cNvSpPr/>
          <p:nvPr/>
        </p:nvSpPr>
        <p:spPr>
          <a:xfrm>
            <a:off x="5464812" y="1940756"/>
            <a:ext cx="1646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b="1" dirty="0">
                <a:solidFill>
                  <a:schemeClr val="accent1"/>
                </a:solidFill>
                <a:cs typeface="B Nazanin" panose="00000400000000000000" pitchFamily="2" charset="-78"/>
              </a:rPr>
              <a:t>پردازش ابری</a:t>
            </a:r>
            <a:endParaRPr lang="en-US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25A16F54-A194-4666-88A5-619DEBD3F814}"/>
              </a:ext>
            </a:extLst>
          </p:cNvPr>
          <p:cNvGrpSpPr/>
          <p:nvPr/>
        </p:nvGrpSpPr>
        <p:grpSpPr>
          <a:xfrm>
            <a:off x="913923" y="5595719"/>
            <a:ext cx="2920054" cy="901967"/>
            <a:chOff x="1418889" y="4287807"/>
            <a:chExt cx="1681201" cy="901967"/>
          </a:xfrm>
        </p:grpSpPr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FAFA5761-88C5-418F-82E5-A9642BAF0609}"/>
                </a:ext>
              </a:extLst>
            </p:cNvPr>
            <p:cNvSpPr txBox="1"/>
            <p:nvPr/>
          </p:nvSpPr>
          <p:spPr>
            <a:xfrm>
              <a:off x="1418889" y="4566526"/>
              <a:ext cx="1681201" cy="6232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7E3D7E2A-B16A-45E5-9DC2-13B329169A50}"/>
                </a:ext>
              </a:extLst>
            </p:cNvPr>
            <p:cNvSpPr txBox="1"/>
            <p:nvPr/>
          </p:nvSpPr>
          <p:spPr>
            <a:xfrm>
              <a:off x="1418889" y="428780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33E00CC0-FDC9-417E-B79F-9B58B7D9F042}"/>
              </a:ext>
            </a:extLst>
          </p:cNvPr>
          <p:cNvGrpSpPr/>
          <p:nvPr/>
        </p:nvGrpSpPr>
        <p:grpSpPr>
          <a:xfrm>
            <a:off x="4618661" y="5595719"/>
            <a:ext cx="2920054" cy="901967"/>
            <a:chOff x="1418889" y="4287807"/>
            <a:chExt cx="1681201" cy="901967"/>
          </a:xfrm>
        </p:grpSpPr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123183BD-335D-46FA-BFB6-7BBF0E67A09B}"/>
                </a:ext>
              </a:extLst>
            </p:cNvPr>
            <p:cNvSpPr txBox="1"/>
            <p:nvPr/>
          </p:nvSpPr>
          <p:spPr>
            <a:xfrm>
              <a:off x="1418889" y="4566526"/>
              <a:ext cx="1681201" cy="6232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666763D6-0E5A-4276-AC83-EBFD649D4B0D}"/>
                </a:ext>
              </a:extLst>
            </p:cNvPr>
            <p:cNvSpPr txBox="1"/>
            <p:nvPr/>
          </p:nvSpPr>
          <p:spPr>
            <a:xfrm>
              <a:off x="1418889" y="428780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5D6929F6-0055-4944-B54D-0F240846992E}"/>
              </a:ext>
            </a:extLst>
          </p:cNvPr>
          <p:cNvGrpSpPr/>
          <p:nvPr/>
        </p:nvGrpSpPr>
        <p:grpSpPr>
          <a:xfrm>
            <a:off x="8323398" y="5595719"/>
            <a:ext cx="2920054" cy="901967"/>
            <a:chOff x="1418889" y="4287807"/>
            <a:chExt cx="1681201" cy="901967"/>
          </a:xfrm>
        </p:grpSpPr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947D3436-7B08-484D-BB92-1D99BDAAC4F5}"/>
                </a:ext>
              </a:extLst>
            </p:cNvPr>
            <p:cNvSpPr txBox="1"/>
            <p:nvPr/>
          </p:nvSpPr>
          <p:spPr>
            <a:xfrm>
              <a:off x="1418889" y="4566526"/>
              <a:ext cx="1681201" cy="6232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6DCA11DF-796D-4231-87B0-A7AE5F8C27AA}"/>
                </a:ext>
              </a:extLst>
            </p:cNvPr>
            <p:cNvSpPr txBox="1"/>
            <p:nvPr/>
          </p:nvSpPr>
          <p:spPr>
            <a:xfrm>
              <a:off x="1418889" y="4287807"/>
              <a:ext cx="1681201" cy="30777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400" b="1" dirty="0"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77485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DF670FA-B56D-4DE8-AD35-CAE2B4CCB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538585"/>
              </p:ext>
            </p:extLst>
          </p:nvPr>
        </p:nvGraphicFramePr>
        <p:xfrm>
          <a:off x="921602" y="1767840"/>
          <a:ext cx="10348796" cy="43268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2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1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1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28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2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22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328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721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721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0328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822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27757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شما در اینجا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0585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r" rtl="1"/>
                      <a:endParaRPr lang="ko-KR" altLang="en-US" sz="23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r" rtl="1"/>
                      <a:endParaRPr lang="ko-KR" altLang="en-US" sz="23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r" rtl="1"/>
                      <a:endParaRPr lang="ko-KR" altLang="en-US" sz="23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80445" marR="80445" marT="40222" marB="40222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 rtl="1"/>
                      <a:endParaRPr lang="ko-KR" altLang="en-US" sz="2300" dirty="0"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23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 rtl="1"/>
                      <a:endParaRPr lang="ko-KR" altLang="en-US" sz="2300" dirty="0"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23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 rtl="1"/>
                      <a:endParaRPr lang="ko-KR" altLang="en-US" sz="2300" dirty="0"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2300" dirty="0"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 rtl="1"/>
                      <a:endParaRPr lang="ko-KR" altLang="en-US" sz="2300" dirty="0"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 rtl="1"/>
                      <a:endParaRPr lang="ko-KR" altLang="en-US" sz="2300" dirty="0"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9845">
                <a:tc>
                  <a:txBody>
                    <a:bodyPr/>
                    <a:lstStyle/>
                    <a:p>
                      <a:pPr algn="ctr" rtl="1"/>
                      <a:endParaRPr lang="ko-KR" altLang="en-US" sz="2300" dirty="0"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Text</a:t>
                      </a:r>
                      <a:r>
                        <a:rPr lang="en-US" altLang="ko-KR" sz="1100" b="1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 Here</a:t>
                      </a:r>
                      <a:endParaRPr lang="en-US" altLang="ko-KR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427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$ 1200</a:t>
                      </a: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altLang="ko-KR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$1000</a:t>
                      </a: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en-US" altLang="ko-KR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$600</a:t>
                      </a: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$500</a:t>
                      </a: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5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marL="77372" marR="77372" marT="38686" marB="38686"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22" name="Group 21">
            <a:extLst>
              <a:ext uri="{FF2B5EF4-FFF2-40B4-BE49-F238E27FC236}">
                <a16:creationId xmlns:a16="http://schemas.microsoft.com/office/drawing/2014/main" id="{A545FC02-19D3-4EAF-9148-382F8C61DBD0}"/>
              </a:ext>
            </a:extLst>
          </p:cNvPr>
          <p:cNvGrpSpPr/>
          <p:nvPr/>
        </p:nvGrpSpPr>
        <p:grpSpPr>
          <a:xfrm>
            <a:off x="1980664" y="2235917"/>
            <a:ext cx="538752" cy="643027"/>
            <a:chOff x="3570" y="619306"/>
            <a:chExt cx="4703649" cy="5614032"/>
          </a:xfrm>
          <a:solidFill>
            <a:schemeClr val="accent2"/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D7237F5-49B5-4B72-A721-761228200C72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A4C5412-72B7-459F-B8CD-869465C5D1E2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566B0C1-A4EE-4E3E-9A16-FA95997607B1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E28F5EA-4495-4BC3-BEB1-BCF2B2C91DFC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1D0A0EE-39A8-406B-ADDD-BC399DEFC9EC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Rounded Rectangle 25">
            <a:extLst>
              <a:ext uri="{FF2B5EF4-FFF2-40B4-BE49-F238E27FC236}">
                <a16:creationId xmlns:a16="http://schemas.microsoft.com/office/drawing/2014/main" id="{5D9E2940-361E-485C-B1FC-B29D183E67A5}"/>
              </a:ext>
            </a:extLst>
          </p:cNvPr>
          <p:cNvSpPr/>
          <p:nvPr/>
        </p:nvSpPr>
        <p:spPr>
          <a:xfrm>
            <a:off x="4453349" y="2388404"/>
            <a:ext cx="569876" cy="41762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84C1810-0355-4DA6-9D61-3ABC4AF3EFB4}"/>
              </a:ext>
            </a:extLst>
          </p:cNvPr>
          <p:cNvGrpSpPr/>
          <p:nvPr/>
        </p:nvGrpSpPr>
        <p:grpSpPr>
          <a:xfrm>
            <a:off x="7059828" y="2242858"/>
            <a:ext cx="727915" cy="640314"/>
            <a:chOff x="9544125" y="314311"/>
            <a:chExt cx="1802975" cy="1585994"/>
          </a:xfrm>
          <a:solidFill>
            <a:schemeClr val="accent4"/>
          </a:solidFill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D787C9B-0FC7-4A01-8095-5AAC901D5E84}"/>
                </a:ext>
              </a:extLst>
            </p:cNvPr>
            <p:cNvSpPr/>
            <p:nvPr/>
          </p:nvSpPr>
          <p:spPr>
            <a:xfrm rot="5400000">
              <a:off x="9855308" y="140908"/>
              <a:ext cx="1318389" cy="1665195"/>
            </a:xfrm>
            <a:custGeom>
              <a:avLst/>
              <a:gdLst>
                <a:gd name="connsiteX0" fmla="*/ 855467 w 1318389"/>
                <a:gd name="connsiteY0" fmla="*/ 1312844 h 1665195"/>
                <a:gd name="connsiteX1" fmla="*/ 898407 w 1318389"/>
                <a:gd name="connsiteY1" fmla="*/ 1355784 h 1665195"/>
                <a:gd name="connsiteX2" fmla="*/ 941347 w 1318389"/>
                <a:gd name="connsiteY2" fmla="*/ 1312844 h 1665195"/>
                <a:gd name="connsiteX3" fmla="*/ 898407 w 1318389"/>
                <a:gd name="connsiteY3" fmla="*/ 1269904 h 1665195"/>
                <a:gd name="connsiteX4" fmla="*/ 855467 w 1318389"/>
                <a:gd name="connsiteY4" fmla="*/ 1312844 h 1665195"/>
                <a:gd name="connsiteX5" fmla="*/ 362769 w 1318389"/>
                <a:gd name="connsiteY5" fmla="*/ 236590 h 1665195"/>
                <a:gd name="connsiteX6" fmla="*/ 405229 w 1318389"/>
                <a:gd name="connsiteY6" fmla="*/ 279050 h 1665195"/>
                <a:gd name="connsiteX7" fmla="*/ 447689 w 1318389"/>
                <a:gd name="connsiteY7" fmla="*/ 236590 h 1665195"/>
                <a:gd name="connsiteX8" fmla="*/ 405229 w 1318389"/>
                <a:gd name="connsiteY8" fmla="*/ 194130 h 1665195"/>
                <a:gd name="connsiteX9" fmla="*/ 362769 w 1318389"/>
                <a:gd name="connsiteY9" fmla="*/ 236590 h 1665195"/>
                <a:gd name="connsiteX10" fmla="*/ 348187 w 1318389"/>
                <a:gd name="connsiteY10" fmla="*/ 1312844 h 1665195"/>
                <a:gd name="connsiteX11" fmla="*/ 391127 w 1318389"/>
                <a:gd name="connsiteY11" fmla="*/ 1355784 h 1665195"/>
                <a:gd name="connsiteX12" fmla="*/ 434066 w 1318389"/>
                <a:gd name="connsiteY12" fmla="*/ 1312844 h 1665195"/>
                <a:gd name="connsiteX13" fmla="*/ 391127 w 1318389"/>
                <a:gd name="connsiteY13" fmla="*/ 1269904 h 1665195"/>
                <a:gd name="connsiteX14" fmla="*/ 348187 w 1318389"/>
                <a:gd name="connsiteY14" fmla="*/ 1312844 h 1665195"/>
                <a:gd name="connsiteX15" fmla="*/ 81655 w 1318389"/>
                <a:gd name="connsiteY15" fmla="*/ 873373 h 1665195"/>
                <a:gd name="connsiteX16" fmla="*/ 124595 w 1318389"/>
                <a:gd name="connsiteY16" fmla="*/ 916313 h 1665195"/>
                <a:gd name="connsiteX17" fmla="*/ 167534 w 1318389"/>
                <a:gd name="connsiteY17" fmla="*/ 873373 h 1665195"/>
                <a:gd name="connsiteX18" fmla="*/ 124595 w 1318389"/>
                <a:gd name="connsiteY18" fmla="*/ 830433 h 1665195"/>
                <a:gd name="connsiteX19" fmla="*/ 81655 w 1318389"/>
                <a:gd name="connsiteY19" fmla="*/ 873373 h 1665195"/>
                <a:gd name="connsiteX20" fmla="*/ 898 w 1318389"/>
                <a:gd name="connsiteY20" fmla="*/ 878256 h 1665195"/>
                <a:gd name="connsiteX21" fmla="*/ 59313 w 1318389"/>
                <a:gd name="connsiteY21" fmla="*/ 760898 h 1665195"/>
                <a:gd name="connsiteX22" fmla="*/ 60023 w 1318389"/>
                <a:gd name="connsiteY22" fmla="*/ 760660 h 1665195"/>
                <a:gd name="connsiteX23" fmla="*/ 301509 w 1318389"/>
                <a:gd name="connsiteY23" fmla="*/ 256655 h 1665195"/>
                <a:gd name="connsiteX24" fmla="*/ 300401 w 1318389"/>
                <a:gd name="connsiteY24" fmla="*/ 253678 h 1665195"/>
                <a:gd name="connsiteX25" fmla="*/ 392815 w 1318389"/>
                <a:gd name="connsiteY25" fmla="*/ 125792 h 1665195"/>
                <a:gd name="connsiteX26" fmla="*/ 426561 w 1318389"/>
                <a:gd name="connsiteY26" fmla="*/ 127298 h 1665195"/>
                <a:gd name="connsiteX27" fmla="*/ 501833 w 1318389"/>
                <a:gd name="connsiteY27" fmla="*/ 25203 h 1665195"/>
                <a:gd name="connsiteX28" fmla="*/ 659591 w 1318389"/>
                <a:gd name="connsiteY28" fmla="*/ 0 h 1665195"/>
                <a:gd name="connsiteX29" fmla="*/ 767873 w 1318389"/>
                <a:gd name="connsiteY29" fmla="*/ 94280 h 1665195"/>
                <a:gd name="connsiteX30" fmla="*/ 773474 w 1318389"/>
                <a:gd name="connsiteY30" fmla="*/ 129752 h 1665195"/>
                <a:gd name="connsiteX31" fmla="*/ 750137 w 1318389"/>
                <a:gd name="connsiteY31" fmla="*/ 133486 h 1665195"/>
                <a:gd name="connsiteX32" fmla="*/ 643721 w 1318389"/>
                <a:gd name="connsiteY32" fmla="*/ 50407 h 1665195"/>
                <a:gd name="connsiteX33" fmla="*/ 528905 w 1318389"/>
                <a:gd name="connsiteY33" fmla="*/ 68143 h 1665195"/>
                <a:gd name="connsiteX34" fmla="*/ 477195 w 1318389"/>
                <a:gd name="connsiteY34" fmla="*/ 147376 h 1665195"/>
                <a:gd name="connsiteX35" fmla="*/ 504919 w 1318389"/>
                <a:gd name="connsiteY35" fmla="*/ 176856 h 1665195"/>
                <a:gd name="connsiteX36" fmla="*/ 520701 w 1318389"/>
                <a:gd name="connsiteY36" fmla="*/ 218206 h 1665195"/>
                <a:gd name="connsiteX37" fmla="*/ 520838 w 1318389"/>
                <a:gd name="connsiteY37" fmla="*/ 251739 h 1665195"/>
                <a:gd name="connsiteX38" fmla="*/ 512601 w 1318389"/>
                <a:gd name="connsiteY38" fmla="*/ 279384 h 1665195"/>
                <a:gd name="connsiteX39" fmla="*/ 572778 w 1318389"/>
                <a:gd name="connsiteY39" fmla="*/ 326714 h 1665195"/>
                <a:gd name="connsiteX40" fmla="*/ 687595 w 1318389"/>
                <a:gd name="connsiteY40" fmla="*/ 308045 h 1665195"/>
                <a:gd name="connsiteX41" fmla="*/ 763207 w 1318389"/>
                <a:gd name="connsiteY41" fmla="*/ 196028 h 1665195"/>
                <a:gd name="connsiteX42" fmla="*/ 785610 w 1318389"/>
                <a:gd name="connsiteY42" fmla="*/ 192294 h 1665195"/>
                <a:gd name="connsiteX43" fmla="*/ 791211 w 1318389"/>
                <a:gd name="connsiteY43" fmla="*/ 227766 h 1665195"/>
                <a:gd name="connsiteX44" fmla="*/ 718400 w 1318389"/>
                <a:gd name="connsiteY44" fmla="*/ 350984 h 1665195"/>
                <a:gd name="connsiteX45" fmla="*/ 560643 w 1318389"/>
                <a:gd name="connsiteY45" fmla="*/ 376188 h 1665195"/>
                <a:gd name="connsiteX46" fmla="*/ 481653 w 1318389"/>
                <a:gd name="connsiteY46" fmla="*/ 320430 h 1665195"/>
                <a:gd name="connsiteX47" fmla="*/ 469637 w 1318389"/>
                <a:gd name="connsiteY47" fmla="*/ 330704 h 1665195"/>
                <a:gd name="connsiteX48" fmla="*/ 462283 w 1318389"/>
                <a:gd name="connsiteY48" fmla="*/ 333441 h 1665195"/>
                <a:gd name="connsiteX49" fmla="*/ 252808 w 1318389"/>
                <a:gd name="connsiteY49" fmla="*/ 858867 h 1665195"/>
                <a:gd name="connsiteX50" fmla="*/ 444434 w 1318389"/>
                <a:gd name="connsiteY50" fmla="*/ 1190772 h 1665195"/>
                <a:gd name="connsiteX51" fmla="*/ 801245 w 1318389"/>
                <a:gd name="connsiteY51" fmla="*/ 1187463 h 1665195"/>
                <a:gd name="connsiteX52" fmla="*/ 801245 w 1318389"/>
                <a:gd name="connsiteY52" fmla="*/ 1116815 h 1665195"/>
                <a:gd name="connsiteX53" fmla="*/ 890858 w 1318389"/>
                <a:gd name="connsiteY53" fmla="*/ 1027202 h 1665195"/>
                <a:gd name="connsiteX54" fmla="*/ 1200123 w 1318389"/>
                <a:gd name="connsiteY54" fmla="*/ 1027202 h 1665195"/>
                <a:gd name="connsiteX55" fmla="*/ 1205949 w 1318389"/>
                <a:gd name="connsiteY55" fmla="*/ 998361 h 1665195"/>
                <a:gd name="connsiteX56" fmla="*/ 1288518 w 1318389"/>
                <a:gd name="connsiteY56" fmla="*/ 943622 h 1665195"/>
                <a:gd name="connsiteX57" fmla="*/ 1318389 w 1318389"/>
                <a:gd name="connsiteY57" fmla="*/ 974426 h 1665195"/>
                <a:gd name="connsiteX58" fmla="*/ 1318389 w 1318389"/>
                <a:gd name="connsiteY58" fmla="*/ 1635324 h 1665195"/>
                <a:gd name="connsiteX59" fmla="*/ 1288518 w 1318389"/>
                <a:gd name="connsiteY59" fmla="*/ 1665195 h 1665195"/>
                <a:gd name="connsiteX60" fmla="*/ 1205949 w 1318389"/>
                <a:gd name="connsiteY60" fmla="*/ 1610455 h 1665195"/>
                <a:gd name="connsiteX61" fmla="*/ 1203531 w 1318389"/>
                <a:gd name="connsiteY61" fmla="*/ 1598487 h 1665195"/>
                <a:gd name="connsiteX62" fmla="*/ 890858 w 1318389"/>
                <a:gd name="connsiteY62" fmla="*/ 1598487 h 1665195"/>
                <a:gd name="connsiteX63" fmla="*/ 801245 w 1318389"/>
                <a:gd name="connsiteY63" fmla="*/ 1508873 h 1665195"/>
                <a:gd name="connsiteX64" fmla="*/ 801245 w 1318389"/>
                <a:gd name="connsiteY64" fmla="*/ 1426032 h 1665195"/>
                <a:gd name="connsiteX65" fmla="*/ 379661 w 1318389"/>
                <a:gd name="connsiteY65" fmla="*/ 1429942 h 1665195"/>
                <a:gd name="connsiteX66" fmla="*/ 294951 w 1318389"/>
                <a:gd name="connsiteY66" fmla="*/ 1395390 h 1665195"/>
                <a:gd name="connsiteX67" fmla="*/ 270560 w 1318389"/>
                <a:gd name="connsiteY67" fmla="*/ 1359849 h 1665195"/>
                <a:gd name="connsiteX68" fmla="*/ 263688 w 1318389"/>
                <a:gd name="connsiteY68" fmla="*/ 1352058 h 1665195"/>
                <a:gd name="connsiteX69" fmla="*/ 15908 w 1318389"/>
                <a:gd name="connsiteY69" fmla="*/ 922891 h 1665195"/>
                <a:gd name="connsiteX70" fmla="*/ 898 w 1318389"/>
                <a:gd name="connsiteY70" fmla="*/ 878256 h 166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318389" h="1665195">
                  <a:moveTo>
                    <a:pt x="855467" y="1312844"/>
                  </a:moveTo>
                  <a:cubicBezTo>
                    <a:pt x="855467" y="1336181"/>
                    <a:pt x="875070" y="1355784"/>
                    <a:pt x="898407" y="1355784"/>
                  </a:cubicBezTo>
                  <a:cubicBezTo>
                    <a:pt x="921743" y="1355784"/>
                    <a:pt x="941347" y="1336181"/>
                    <a:pt x="941347" y="1312844"/>
                  </a:cubicBezTo>
                  <a:cubicBezTo>
                    <a:pt x="941347" y="1289508"/>
                    <a:pt x="921743" y="1269904"/>
                    <a:pt x="898407" y="1269904"/>
                  </a:cubicBezTo>
                  <a:cubicBezTo>
                    <a:pt x="875070" y="1269904"/>
                    <a:pt x="855467" y="1289508"/>
                    <a:pt x="855467" y="1312844"/>
                  </a:cubicBezTo>
                  <a:close/>
                  <a:moveTo>
                    <a:pt x="362769" y="236590"/>
                  </a:moveTo>
                  <a:cubicBezTo>
                    <a:pt x="362769" y="260040"/>
                    <a:pt x="381779" y="279050"/>
                    <a:pt x="405229" y="279050"/>
                  </a:cubicBezTo>
                  <a:cubicBezTo>
                    <a:pt x="428679" y="279050"/>
                    <a:pt x="447689" y="260040"/>
                    <a:pt x="447689" y="236590"/>
                  </a:cubicBezTo>
                  <a:cubicBezTo>
                    <a:pt x="447689" y="213140"/>
                    <a:pt x="428679" y="194130"/>
                    <a:pt x="405229" y="194130"/>
                  </a:cubicBezTo>
                  <a:cubicBezTo>
                    <a:pt x="381779" y="194130"/>
                    <a:pt x="362769" y="213140"/>
                    <a:pt x="362769" y="236590"/>
                  </a:cubicBezTo>
                  <a:close/>
                  <a:moveTo>
                    <a:pt x="348187" y="1312844"/>
                  </a:moveTo>
                  <a:cubicBezTo>
                    <a:pt x="348187" y="1336181"/>
                    <a:pt x="367790" y="1355784"/>
                    <a:pt x="391127" y="1355784"/>
                  </a:cubicBezTo>
                  <a:cubicBezTo>
                    <a:pt x="414463" y="1355784"/>
                    <a:pt x="434066" y="1336181"/>
                    <a:pt x="434066" y="1312844"/>
                  </a:cubicBezTo>
                  <a:cubicBezTo>
                    <a:pt x="434066" y="1289508"/>
                    <a:pt x="414463" y="1269904"/>
                    <a:pt x="391127" y="1269904"/>
                  </a:cubicBezTo>
                  <a:cubicBezTo>
                    <a:pt x="367790" y="1269904"/>
                    <a:pt x="348187" y="1289508"/>
                    <a:pt x="348187" y="1312844"/>
                  </a:cubicBezTo>
                  <a:close/>
                  <a:moveTo>
                    <a:pt x="81655" y="873373"/>
                  </a:moveTo>
                  <a:cubicBezTo>
                    <a:pt x="81655" y="896710"/>
                    <a:pt x="101258" y="916313"/>
                    <a:pt x="124595" y="916313"/>
                  </a:cubicBezTo>
                  <a:cubicBezTo>
                    <a:pt x="147931" y="916313"/>
                    <a:pt x="167534" y="896710"/>
                    <a:pt x="167534" y="873373"/>
                  </a:cubicBezTo>
                  <a:cubicBezTo>
                    <a:pt x="167534" y="850037"/>
                    <a:pt x="147931" y="830433"/>
                    <a:pt x="124595" y="830433"/>
                  </a:cubicBezTo>
                  <a:cubicBezTo>
                    <a:pt x="101258" y="830433"/>
                    <a:pt x="81655" y="850037"/>
                    <a:pt x="81655" y="873373"/>
                  </a:cubicBezTo>
                  <a:close/>
                  <a:moveTo>
                    <a:pt x="898" y="878256"/>
                  </a:moveTo>
                  <a:cubicBezTo>
                    <a:pt x="-4792" y="832394"/>
                    <a:pt x="16774" y="785458"/>
                    <a:pt x="59313" y="760898"/>
                  </a:cubicBezTo>
                  <a:lnTo>
                    <a:pt x="60023" y="760660"/>
                  </a:lnTo>
                  <a:lnTo>
                    <a:pt x="301509" y="256655"/>
                  </a:lnTo>
                  <a:lnTo>
                    <a:pt x="300401" y="253678"/>
                  </a:lnTo>
                  <a:cubicBezTo>
                    <a:pt x="291067" y="193002"/>
                    <a:pt x="332139" y="135127"/>
                    <a:pt x="392815" y="125792"/>
                  </a:cubicBezTo>
                  <a:lnTo>
                    <a:pt x="426561" y="127298"/>
                  </a:lnTo>
                  <a:lnTo>
                    <a:pt x="501833" y="25203"/>
                  </a:lnTo>
                  <a:lnTo>
                    <a:pt x="659591" y="0"/>
                  </a:lnTo>
                  <a:lnTo>
                    <a:pt x="767873" y="94280"/>
                  </a:lnTo>
                  <a:lnTo>
                    <a:pt x="773474" y="129752"/>
                  </a:lnTo>
                  <a:lnTo>
                    <a:pt x="750137" y="133486"/>
                  </a:lnTo>
                  <a:lnTo>
                    <a:pt x="643721" y="50407"/>
                  </a:lnTo>
                  <a:lnTo>
                    <a:pt x="528905" y="68143"/>
                  </a:lnTo>
                  <a:lnTo>
                    <a:pt x="477195" y="147376"/>
                  </a:lnTo>
                  <a:lnTo>
                    <a:pt x="504919" y="176856"/>
                  </a:lnTo>
                  <a:cubicBezTo>
                    <a:pt x="512650" y="189093"/>
                    <a:pt x="518134" y="203037"/>
                    <a:pt x="520701" y="218206"/>
                  </a:cubicBezTo>
                  <a:cubicBezTo>
                    <a:pt x="522451" y="229583"/>
                    <a:pt x="522429" y="240861"/>
                    <a:pt x="520838" y="251739"/>
                  </a:cubicBezTo>
                  <a:lnTo>
                    <a:pt x="512601" y="279384"/>
                  </a:lnTo>
                  <a:lnTo>
                    <a:pt x="572778" y="326714"/>
                  </a:lnTo>
                  <a:lnTo>
                    <a:pt x="687595" y="308045"/>
                  </a:lnTo>
                  <a:lnTo>
                    <a:pt x="763207" y="196028"/>
                  </a:lnTo>
                  <a:lnTo>
                    <a:pt x="785610" y="192294"/>
                  </a:lnTo>
                  <a:lnTo>
                    <a:pt x="791211" y="227766"/>
                  </a:lnTo>
                  <a:lnTo>
                    <a:pt x="718400" y="350984"/>
                  </a:lnTo>
                  <a:lnTo>
                    <a:pt x="560643" y="376188"/>
                  </a:lnTo>
                  <a:lnTo>
                    <a:pt x="481653" y="320430"/>
                  </a:lnTo>
                  <a:lnTo>
                    <a:pt x="469637" y="330704"/>
                  </a:lnTo>
                  <a:lnTo>
                    <a:pt x="462283" y="333441"/>
                  </a:lnTo>
                  <a:lnTo>
                    <a:pt x="252808" y="858867"/>
                  </a:lnTo>
                  <a:lnTo>
                    <a:pt x="444434" y="1190772"/>
                  </a:lnTo>
                  <a:lnTo>
                    <a:pt x="801245" y="1187463"/>
                  </a:lnTo>
                  <a:lnTo>
                    <a:pt x="801245" y="1116815"/>
                  </a:lnTo>
                  <a:cubicBezTo>
                    <a:pt x="801245" y="1067341"/>
                    <a:pt x="841384" y="1027202"/>
                    <a:pt x="890858" y="1027202"/>
                  </a:cubicBezTo>
                  <a:lnTo>
                    <a:pt x="1200123" y="1027202"/>
                  </a:lnTo>
                  <a:lnTo>
                    <a:pt x="1205949" y="998361"/>
                  </a:lnTo>
                  <a:cubicBezTo>
                    <a:pt x="1219557" y="966200"/>
                    <a:pt x="1251412" y="943622"/>
                    <a:pt x="1288518" y="943622"/>
                  </a:cubicBezTo>
                  <a:cubicBezTo>
                    <a:pt x="1305320" y="944554"/>
                    <a:pt x="1318389" y="957623"/>
                    <a:pt x="1318389" y="974426"/>
                  </a:cubicBezTo>
                  <a:lnTo>
                    <a:pt x="1318389" y="1635324"/>
                  </a:lnTo>
                  <a:cubicBezTo>
                    <a:pt x="1318389" y="1652126"/>
                    <a:pt x="1305320" y="1665195"/>
                    <a:pt x="1288518" y="1665195"/>
                  </a:cubicBezTo>
                  <a:cubicBezTo>
                    <a:pt x="1251412" y="1665195"/>
                    <a:pt x="1219557" y="1642617"/>
                    <a:pt x="1205949" y="1610455"/>
                  </a:cubicBezTo>
                  <a:lnTo>
                    <a:pt x="1203531" y="1598487"/>
                  </a:lnTo>
                  <a:lnTo>
                    <a:pt x="890858" y="1598487"/>
                  </a:lnTo>
                  <a:cubicBezTo>
                    <a:pt x="841384" y="1598487"/>
                    <a:pt x="801245" y="1558348"/>
                    <a:pt x="801245" y="1508873"/>
                  </a:cubicBezTo>
                  <a:lnTo>
                    <a:pt x="801245" y="1426032"/>
                  </a:lnTo>
                  <a:lnTo>
                    <a:pt x="379661" y="1429942"/>
                  </a:lnTo>
                  <a:cubicBezTo>
                    <a:pt x="346553" y="1429924"/>
                    <a:pt x="316655" y="1416756"/>
                    <a:pt x="294951" y="1395390"/>
                  </a:cubicBezTo>
                  <a:lnTo>
                    <a:pt x="270560" y="1359849"/>
                  </a:lnTo>
                  <a:lnTo>
                    <a:pt x="263688" y="1352058"/>
                  </a:lnTo>
                  <a:lnTo>
                    <a:pt x="15908" y="922891"/>
                  </a:lnTo>
                  <a:cubicBezTo>
                    <a:pt x="7721" y="908711"/>
                    <a:pt x="2795" y="893543"/>
                    <a:pt x="898" y="8782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D34BD5C-FB84-4372-9D38-66FD338288B4}"/>
                </a:ext>
              </a:extLst>
            </p:cNvPr>
            <p:cNvSpPr/>
            <p:nvPr/>
          </p:nvSpPr>
          <p:spPr>
            <a:xfrm>
              <a:off x="9544125" y="1625233"/>
              <a:ext cx="1756228" cy="275072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E8EB15C-1F71-43FD-AA80-9944F3F7ED5A}"/>
              </a:ext>
            </a:extLst>
          </p:cNvPr>
          <p:cNvGrpSpPr/>
          <p:nvPr/>
        </p:nvGrpSpPr>
        <p:grpSpPr>
          <a:xfrm>
            <a:off x="9836195" y="2235249"/>
            <a:ext cx="344881" cy="643695"/>
            <a:chOff x="3501573" y="3178068"/>
            <a:chExt cx="1340594" cy="2737840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B9A38CF-63F2-4120-8CA4-ECB75818396F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5EF323F-85E6-4279-89A4-7AE24B01D239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2C6D03B-E653-4825-A15F-042961866FEB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3729558-B411-4BB4-A0BD-F3682488A9CB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1F2129A-0B0B-419B-90E9-F000B6923CC6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5D32302-B6A8-420B-A9B4-43EB6B282700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3773255-97B2-48A9-A7BB-2749B35124D8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45A193A-528B-48C6-B03B-01CE6E5D7A42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5BF7060-7040-4BB7-93E1-1926E733BE3F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BB01C9C-E7CA-4764-80CA-5FBC7360AA6E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2C8D914-F62A-40B6-A805-05747362E02C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B163D486-8EF9-40CA-A19E-B140067798CC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E345081-24DB-481F-A069-B51D298241AE}"/>
              </a:ext>
            </a:extLst>
          </p:cNvPr>
          <p:cNvSpPr/>
          <p:nvPr/>
        </p:nvSpPr>
        <p:spPr>
          <a:xfrm>
            <a:off x="9896726" y="2470723"/>
            <a:ext cx="233193" cy="171664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0641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852F1CF2-DD11-4915-9B69-5AE707B0FE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Chevron 2">
            <a:extLst>
              <a:ext uri="{FF2B5EF4-FFF2-40B4-BE49-F238E27FC236}">
                <a16:creationId xmlns:a16="http://schemas.microsoft.com/office/drawing/2014/main" id="{8581317E-D61F-4790-B1BC-E126076F6156}"/>
              </a:ext>
            </a:extLst>
          </p:cNvPr>
          <p:cNvSpPr/>
          <p:nvPr/>
        </p:nvSpPr>
        <p:spPr>
          <a:xfrm rot="5400000">
            <a:off x="802919" y="2349618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Chevron 2">
            <a:extLst>
              <a:ext uri="{FF2B5EF4-FFF2-40B4-BE49-F238E27FC236}">
                <a16:creationId xmlns:a16="http://schemas.microsoft.com/office/drawing/2014/main" id="{8AE1C03E-514B-4616-850A-C697C99090F1}"/>
              </a:ext>
            </a:extLst>
          </p:cNvPr>
          <p:cNvSpPr/>
          <p:nvPr/>
        </p:nvSpPr>
        <p:spPr>
          <a:xfrm rot="5400000">
            <a:off x="802919" y="2947952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Chevron 2">
            <a:extLst>
              <a:ext uri="{FF2B5EF4-FFF2-40B4-BE49-F238E27FC236}">
                <a16:creationId xmlns:a16="http://schemas.microsoft.com/office/drawing/2014/main" id="{EDE1EE27-9A0C-4C2B-A1AE-43710C7154C0}"/>
              </a:ext>
            </a:extLst>
          </p:cNvPr>
          <p:cNvSpPr/>
          <p:nvPr/>
        </p:nvSpPr>
        <p:spPr>
          <a:xfrm rot="5400000">
            <a:off x="802919" y="3546286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Chevron 2">
            <a:extLst>
              <a:ext uri="{FF2B5EF4-FFF2-40B4-BE49-F238E27FC236}">
                <a16:creationId xmlns:a16="http://schemas.microsoft.com/office/drawing/2014/main" id="{BA48C3D8-0F84-4B78-9CC4-75804EF5D2C4}"/>
              </a:ext>
            </a:extLst>
          </p:cNvPr>
          <p:cNvSpPr/>
          <p:nvPr/>
        </p:nvSpPr>
        <p:spPr>
          <a:xfrm rot="5400000">
            <a:off x="802919" y="4144618"/>
            <a:ext cx="348967" cy="34456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7AA62A-F69F-4E1A-9804-52030A8485FD}"/>
              </a:ext>
            </a:extLst>
          </p:cNvPr>
          <p:cNvSpPr txBox="1"/>
          <p:nvPr/>
        </p:nvSpPr>
        <p:spPr>
          <a:xfrm>
            <a:off x="1237168" y="2383400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810D50-7328-4AFA-98A1-15B18DC99F0D}"/>
              </a:ext>
            </a:extLst>
          </p:cNvPr>
          <p:cNvSpPr txBox="1"/>
          <p:nvPr/>
        </p:nvSpPr>
        <p:spPr>
          <a:xfrm>
            <a:off x="1237168" y="2981734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B63C8F-4227-403D-AC46-69FBC5C00CD7}"/>
              </a:ext>
            </a:extLst>
          </p:cNvPr>
          <p:cNvSpPr txBox="1"/>
          <p:nvPr/>
        </p:nvSpPr>
        <p:spPr>
          <a:xfrm>
            <a:off x="1237168" y="3580068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051021-E586-421B-A3CD-92F0E5DD7C70}"/>
              </a:ext>
            </a:extLst>
          </p:cNvPr>
          <p:cNvSpPr txBox="1"/>
          <p:nvPr/>
        </p:nvSpPr>
        <p:spPr>
          <a:xfrm>
            <a:off x="1237168" y="4178401"/>
            <a:ext cx="471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Oval 11">
            <a:extLst>
              <a:ext uri="{FF2B5EF4-FFF2-40B4-BE49-F238E27FC236}">
                <a16:creationId xmlns:a16="http://schemas.microsoft.com/office/drawing/2014/main" id="{C9F3F7E7-DDA9-4F82-BF0D-0DFECAE6CE40}"/>
              </a:ext>
            </a:extLst>
          </p:cNvPr>
          <p:cNvSpPr/>
          <p:nvPr/>
        </p:nvSpPr>
        <p:spPr>
          <a:xfrm>
            <a:off x="877128" y="5233824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2E83DE42-DFFF-409D-8B63-113D39CF345B}"/>
              </a:ext>
            </a:extLst>
          </p:cNvPr>
          <p:cNvSpPr/>
          <p:nvPr/>
        </p:nvSpPr>
        <p:spPr>
          <a:xfrm>
            <a:off x="3019368" y="5233824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Oval 13">
            <a:extLst>
              <a:ext uri="{FF2B5EF4-FFF2-40B4-BE49-F238E27FC236}">
                <a16:creationId xmlns:a16="http://schemas.microsoft.com/office/drawing/2014/main" id="{50D97F65-37B7-4E43-B202-68A6751F5927}"/>
              </a:ext>
            </a:extLst>
          </p:cNvPr>
          <p:cNvSpPr/>
          <p:nvPr/>
        </p:nvSpPr>
        <p:spPr>
          <a:xfrm>
            <a:off x="5161609" y="5233824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Oval 14">
            <a:extLst>
              <a:ext uri="{FF2B5EF4-FFF2-40B4-BE49-F238E27FC236}">
                <a16:creationId xmlns:a16="http://schemas.microsoft.com/office/drawing/2014/main" id="{47DD9D3D-382C-4000-8601-858C619BC44B}"/>
              </a:ext>
            </a:extLst>
          </p:cNvPr>
          <p:cNvSpPr/>
          <p:nvPr/>
        </p:nvSpPr>
        <p:spPr>
          <a:xfrm>
            <a:off x="7303850" y="5233824"/>
            <a:ext cx="720080" cy="720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AE764EF-1062-4384-8D95-E4EFC4E1190A}"/>
              </a:ext>
            </a:extLst>
          </p:cNvPr>
          <p:cNvSpPr txBox="1"/>
          <p:nvPr/>
        </p:nvSpPr>
        <p:spPr>
          <a:xfrm>
            <a:off x="510008" y="6089806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B45242-8A2B-4368-855E-BD2280D95E99}"/>
              </a:ext>
            </a:extLst>
          </p:cNvPr>
          <p:cNvSpPr txBox="1"/>
          <p:nvPr/>
        </p:nvSpPr>
        <p:spPr>
          <a:xfrm>
            <a:off x="2650479" y="6089806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605469C-0BDB-4AD6-A9CD-8805AC04026E}"/>
              </a:ext>
            </a:extLst>
          </p:cNvPr>
          <p:cNvSpPr txBox="1"/>
          <p:nvPr/>
        </p:nvSpPr>
        <p:spPr>
          <a:xfrm>
            <a:off x="4790950" y="6089806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85B614-9E4D-44C4-96AF-09E61C3312CA}"/>
              </a:ext>
            </a:extLst>
          </p:cNvPr>
          <p:cNvSpPr txBox="1"/>
          <p:nvPr/>
        </p:nvSpPr>
        <p:spPr>
          <a:xfrm>
            <a:off x="6931421" y="6089806"/>
            <a:ext cx="1454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7A7B4A2-A2AD-4770-B6C4-5FBECB630FDD}"/>
              </a:ext>
            </a:extLst>
          </p:cNvPr>
          <p:cNvGrpSpPr/>
          <p:nvPr/>
        </p:nvGrpSpPr>
        <p:grpSpPr>
          <a:xfrm>
            <a:off x="1049421" y="5298689"/>
            <a:ext cx="410944" cy="490482"/>
            <a:chOff x="3570" y="619306"/>
            <a:chExt cx="4703649" cy="5614032"/>
          </a:xfrm>
          <a:solidFill>
            <a:schemeClr val="accent4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833AACB-28DC-4598-8CF7-BA8A7030B72D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033D84A-A7CC-4D70-8285-458BE324F62B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F3BE1C3-2FC1-4CE0-89A8-0BC819FD0C46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4E1A7AE-960B-4BCF-AE3B-B5C02563ADF2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B1B573A-56E8-4A30-ACAF-12235709B46F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9" name="Rounded Rectangle 25">
            <a:extLst>
              <a:ext uri="{FF2B5EF4-FFF2-40B4-BE49-F238E27FC236}">
                <a16:creationId xmlns:a16="http://schemas.microsoft.com/office/drawing/2014/main" id="{278E9601-AD86-4370-B33B-D831FAA5AE17}"/>
              </a:ext>
            </a:extLst>
          </p:cNvPr>
          <p:cNvSpPr/>
          <p:nvPr/>
        </p:nvSpPr>
        <p:spPr>
          <a:xfrm>
            <a:off x="3160484" y="5438764"/>
            <a:ext cx="434684" cy="318555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560ACC8-A743-45EA-AFFD-F8F18BB8E2F1}"/>
              </a:ext>
            </a:extLst>
          </p:cNvPr>
          <p:cNvGrpSpPr/>
          <p:nvPr/>
        </p:nvGrpSpPr>
        <p:grpSpPr>
          <a:xfrm>
            <a:off x="5261043" y="5338501"/>
            <a:ext cx="508294" cy="447124"/>
            <a:chOff x="9544125" y="314311"/>
            <a:chExt cx="1802975" cy="1585994"/>
          </a:xfrm>
          <a:solidFill>
            <a:schemeClr val="accent2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A8E92F-544E-4135-8644-0C5BF76F2D21}"/>
                </a:ext>
              </a:extLst>
            </p:cNvPr>
            <p:cNvSpPr/>
            <p:nvPr/>
          </p:nvSpPr>
          <p:spPr>
            <a:xfrm rot="5400000">
              <a:off x="9855308" y="140908"/>
              <a:ext cx="1318389" cy="1665195"/>
            </a:xfrm>
            <a:custGeom>
              <a:avLst/>
              <a:gdLst>
                <a:gd name="connsiteX0" fmla="*/ 855467 w 1318389"/>
                <a:gd name="connsiteY0" fmla="*/ 1312844 h 1665195"/>
                <a:gd name="connsiteX1" fmla="*/ 898407 w 1318389"/>
                <a:gd name="connsiteY1" fmla="*/ 1355784 h 1665195"/>
                <a:gd name="connsiteX2" fmla="*/ 941347 w 1318389"/>
                <a:gd name="connsiteY2" fmla="*/ 1312844 h 1665195"/>
                <a:gd name="connsiteX3" fmla="*/ 898407 w 1318389"/>
                <a:gd name="connsiteY3" fmla="*/ 1269904 h 1665195"/>
                <a:gd name="connsiteX4" fmla="*/ 855467 w 1318389"/>
                <a:gd name="connsiteY4" fmla="*/ 1312844 h 1665195"/>
                <a:gd name="connsiteX5" fmla="*/ 362769 w 1318389"/>
                <a:gd name="connsiteY5" fmla="*/ 236590 h 1665195"/>
                <a:gd name="connsiteX6" fmla="*/ 405229 w 1318389"/>
                <a:gd name="connsiteY6" fmla="*/ 279050 h 1665195"/>
                <a:gd name="connsiteX7" fmla="*/ 447689 w 1318389"/>
                <a:gd name="connsiteY7" fmla="*/ 236590 h 1665195"/>
                <a:gd name="connsiteX8" fmla="*/ 405229 w 1318389"/>
                <a:gd name="connsiteY8" fmla="*/ 194130 h 1665195"/>
                <a:gd name="connsiteX9" fmla="*/ 362769 w 1318389"/>
                <a:gd name="connsiteY9" fmla="*/ 236590 h 1665195"/>
                <a:gd name="connsiteX10" fmla="*/ 348187 w 1318389"/>
                <a:gd name="connsiteY10" fmla="*/ 1312844 h 1665195"/>
                <a:gd name="connsiteX11" fmla="*/ 391127 w 1318389"/>
                <a:gd name="connsiteY11" fmla="*/ 1355784 h 1665195"/>
                <a:gd name="connsiteX12" fmla="*/ 434066 w 1318389"/>
                <a:gd name="connsiteY12" fmla="*/ 1312844 h 1665195"/>
                <a:gd name="connsiteX13" fmla="*/ 391127 w 1318389"/>
                <a:gd name="connsiteY13" fmla="*/ 1269904 h 1665195"/>
                <a:gd name="connsiteX14" fmla="*/ 348187 w 1318389"/>
                <a:gd name="connsiteY14" fmla="*/ 1312844 h 1665195"/>
                <a:gd name="connsiteX15" fmla="*/ 81655 w 1318389"/>
                <a:gd name="connsiteY15" fmla="*/ 873373 h 1665195"/>
                <a:gd name="connsiteX16" fmla="*/ 124595 w 1318389"/>
                <a:gd name="connsiteY16" fmla="*/ 916313 h 1665195"/>
                <a:gd name="connsiteX17" fmla="*/ 167534 w 1318389"/>
                <a:gd name="connsiteY17" fmla="*/ 873373 h 1665195"/>
                <a:gd name="connsiteX18" fmla="*/ 124595 w 1318389"/>
                <a:gd name="connsiteY18" fmla="*/ 830433 h 1665195"/>
                <a:gd name="connsiteX19" fmla="*/ 81655 w 1318389"/>
                <a:gd name="connsiteY19" fmla="*/ 873373 h 1665195"/>
                <a:gd name="connsiteX20" fmla="*/ 898 w 1318389"/>
                <a:gd name="connsiteY20" fmla="*/ 878256 h 1665195"/>
                <a:gd name="connsiteX21" fmla="*/ 59313 w 1318389"/>
                <a:gd name="connsiteY21" fmla="*/ 760898 h 1665195"/>
                <a:gd name="connsiteX22" fmla="*/ 60023 w 1318389"/>
                <a:gd name="connsiteY22" fmla="*/ 760660 h 1665195"/>
                <a:gd name="connsiteX23" fmla="*/ 301509 w 1318389"/>
                <a:gd name="connsiteY23" fmla="*/ 256655 h 1665195"/>
                <a:gd name="connsiteX24" fmla="*/ 300401 w 1318389"/>
                <a:gd name="connsiteY24" fmla="*/ 253678 h 1665195"/>
                <a:gd name="connsiteX25" fmla="*/ 392815 w 1318389"/>
                <a:gd name="connsiteY25" fmla="*/ 125792 h 1665195"/>
                <a:gd name="connsiteX26" fmla="*/ 426561 w 1318389"/>
                <a:gd name="connsiteY26" fmla="*/ 127298 h 1665195"/>
                <a:gd name="connsiteX27" fmla="*/ 501833 w 1318389"/>
                <a:gd name="connsiteY27" fmla="*/ 25203 h 1665195"/>
                <a:gd name="connsiteX28" fmla="*/ 659591 w 1318389"/>
                <a:gd name="connsiteY28" fmla="*/ 0 h 1665195"/>
                <a:gd name="connsiteX29" fmla="*/ 767873 w 1318389"/>
                <a:gd name="connsiteY29" fmla="*/ 94280 h 1665195"/>
                <a:gd name="connsiteX30" fmla="*/ 773474 w 1318389"/>
                <a:gd name="connsiteY30" fmla="*/ 129752 h 1665195"/>
                <a:gd name="connsiteX31" fmla="*/ 750137 w 1318389"/>
                <a:gd name="connsiteY31" fmla="*/ 133486 h 1665195"/>
                <a:gd name="connsiteX32" fmla="*/ 643721 w 1318389"/>
                <a:gd name="connsiteY32" fmla="*/ 50407 h 1665195"/>
                <a:gd name="connsiteX33" fmla="*/ 528905 w 1318389"/>
                <a:gd name="connsiteY33" fmla="*/ 68143 h 1665195"/>
                <a:gd name="connsiteX34" fmla="*/ 477195 w 1318389"/>
                <a:gd name="connsiteY34" fmla="*/ 147376 h 1665195"/>
                <a:gd name="connsiteX35" fmla="*/ 504919 w 1318389"/>
                <a:gd name="connsiteY35" fmla="*/ 176856 h 1665195"/>
                <a:gd name="connsiteX36" fmla="*/ 520701 w 1318389"/>
                <a:gd name="connsiteY36" fmla="*/ 218206 h 1665195"/>
                <a:gd name="connsiteX37" fmla="*/ 520838 w 1318389"/>
                <a:gd name="connsiteY37" fmla="*/ 251739 h 1665195"/>
                <a:gd name="connsiteX38" fmla="*/ 512601 w 1318389"/>
                <a:gd name="connsiteY38" fmla="*/ 279384 h 1665195"/>
                <a:gd name="connsiteX39" fmla="*/ 572778 w 1318389"/>
                <a:gd name="connsiteY39" fmla="*/ 326714 h 1665195"/>
                <a:gd name="connsiteX40" fmla="*/ 687595 w 1318389"/>
                <a:gd name="connsiteY40" fmla="*/ 308045 h 1665195"/>
                <a:gd name="connsiteX41" fmla="*/ 763207 w 1318389"/>
                <a:gd name="connsiteY41" fmla="*/ 196028 h 1665195"/>
                <a:gd name="connsiteX42" fmla="*/ 785610 w 1318389"/>
                <a:gd name="connsiteY42" fmla="*/ 192294 h 1665195"/>
                <a:gd name="connsiteX43" fmla="*/ 791211 w 1318389"/>
                <a:gd name="connsiteY43" fmla="*/ 227766 h 1665195"/>
                <a:gd name="connsiteX44" fmla="*/ 718400 w 1318389"/>
                <a:gd name="connsiteY44" fmla="*/ 350984 h 1665195"/>
                <a:gd name="connsiteX45" fmla="*/ 560643 w 1318389"/>
                <a:gd name="connsiteY45" fmla="*/ 376188 h 1665195"/>
                <a:gd name="connsiteX46" fmla="*/ 481653 w 1318389"/>
                <a:gd name="connsiteY46" fmla="*/ 320430 h 1665195"/>
                <a:gd name="connsiteX47" fmla="*/ 469637 w 1318389"/>
                <a:gd name="connsiteY47" fmla="*/ 330704 h 1665195"/>
                <a:gd name="connsiteX48" fmla="*/ 462283 w 1318389"/>
                <a:gd name="connsiteY48" fmla="*/ 333441 h 1665195"/>
                <a:gd name="connsiteX49" fmla="*/ 252808 w 1318389"/>
                <a:gd name="connsiteY49" fmla="*/ 858867 h 1665195"/>
                <a:gd name="connsiteX50" fmla="*/ 444434 w 1318389"/>
                <a:gd name="connsiteY50" fmla="*/ 1190772 h 1665195"/>
                <a:gd name="connsiteX51" fmla="*/ 801245 w 1318389"/>
                <a:gd name="connsiteY51" fmla="*/ 1187463 h 1665195"/>
                <a:gd name="connsiteX52" fmla="*/ 801245 w 1318389"/>
                <a:gd name="connsiteY52" fmla="*/ 1116815 h 1665195"/>
                <a:gd name="connsiteX53" fmla="*/ 890858 w 1318389"/>
                <a:gd name="connsiteY53" fmla="*/ 1027202 h 1665195"/>
                <a:gd name="connsiteX54" fmla="*/ 1200123 w 1318389"/>
                <a:gd name="connsiteY54" fmla="*/ 1027202 h 1665195"/>
                <a:gd name="connsiteX55" fmla="*/ 1205949 w 1318389"/>
                <a:gd name="connsiteY55" fmla="*/ 998361 h 1665195"/>
                <a:gd name="connsiteX56" fmla="*/ 1288518 w 1318389"/>
                <a:gd name="connsiteY56" fmla="*/ 943622 h 1665195"/>
                <a:gd name="connsiteX57" fmla="*/ 1318389 w 1318389"/>
                <a:gd name="connsiteY57" fmla="*/ 974426 h 1665195"/>
                <a:gd name="connsiteX58" fmla="*/ 1318389 w 1318389"/>
                <a:gd name="connsiteY58" fmla="*/ 1635324 h 1665195"/>
                <a:gd name="connsiteX59" fmla="*/ 1288518 w 1318389"/>
                <a:gd name="connsiteY59" fmla="*/ 1665195 h 1665195"/>
                <a:gd name="connsiteX60" fmla="*/ 1205949 w 1318389"/>
                <a:gd name="connsiteY60" fmla="*/ 1610455 h 1665195"/>
                <a:gd name="connsiteX61" fmla="*/ 1203531 w 1318389"/>
                <a:gd name="connsiteY61" fmla="*/ 1598487 h 1665195"/>
                <a:gd name="connsiteX62" fmla="*/ 890858 w 1318389"/>
                <a:gd name="connsiteY62" fmla="*/ 1598487 h 1665195"/>
                <a:gd name="connsiteX63" fmla="*/ 801245 w 1318389"/>
                <a:gd name="connsiteY63" fmla="*/ 1508873 h 1665195"/>
                <a:gd name="connsiteX64" fmla="*/ 801245 w 1318389"/>
                <a:gd name="connsiteY64" fmla="*/ 1426032 h 1665195"/>
                <a:gd name="connsiteX65" fmla="*/ 379661 w 1318389"/>
                <a:gd name="connsiteY65" fmla="*/ 1429942 h 1665195"/>
                <a:gd name="connsiteX66" fmla="*/ 294951 w 1318389"/>
                <a:gd name="connsiteY66" fmla="*/ 1395390 h 1665195"/>
                <a:gd name="connsiteX67" fmla="*/ 270560 w 1318389"/>
                <a:gd name="connsiteY67" fmla="*/ 1359849 h 1665195"/>
                <a:gd name="connsiteX68" fmla="*/ 263688 w 1318389"/>
                <a:gd name="connsiteY68" fmla="*/ 1352058 h 1665195"/>
                <a:gd name="connsiteX69" fmla="*/ 15908 w 1318389"/>
                <a:gd name="connsiteY69" fmla="*/ 922891 h 1665195"/>
                <a:gd name="connsiteX70" fmla="*/ 898 w 1318389"/>
                <a:gd name="connsiteY70" fmla="*/ 878256 h 1665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318389" h="1665195">
                  <a:moveTo>
                    <a:pt x="855467" y="1312844"/>
                  </a:moveTo>
                  <a:cubicBezTo>
                    <a:pt x="855467" y="1336181"/>
                    <a:pt x="875070" y="1355784"/>
                    <a:pt x="898407" y="1355784"/>
                  </a:cubicBezTo>
                  <a:cubicBezTo>
                    <a:pt x="921743" y="1355784"/>
                    <a:pt x="941347" y="1336181"/>
                    <a:pt x="941347" y="1312844"/>
                  </a:cubicBezTo>
                  <a:cubicBezTo>
                    <a:pt x="941347" y="1289508"/>
                    <a:pt x="921743" y="1269904"/>
                    <a:pt x="898407" y="1269904"/>
                  </a:cubicBezTo>
                  <a:cubicBezTo>
                    <a:pt x="875070" y="1269904"/>
                    <a:pt x="855467" y="1289508"/>
                    <a:pt x="855467" y="1312844"/>
                  </a:cubicBezTo>
                  <a:close/>
                  <a:moveTo>
                    <a:pt x="362769" y="236590"/>
                  </a:moveTo>
                  <a:cubicBezTo>
                    <a:pt x="362769" y="260040"/>
                    <a:pt x="381779" y="279050"/>
                    <a:pt x="405229" y="279050"/>
                  </a:cubicBezTo>
                  <a:cubicBezTo>
                    <a:pt x="428679" y="279050"/>
                    <a:pt x="447689" y="260040"/>
                    <a:pt x="447689" y="236590"/>
                  </a:cubicBezTo>
                  <a:cubicBezTo>
                    <a:pt x="447689" y="213140"/>
                    <a:pt x="428679" y="194130"/>
                    <a:pt x="405229" y="194130"/>
                  </a:cubicBezTo>
                  <a:cubicBezTo>
                    <a:pt x="381779" y="194130"/>
                    <a:pt x="362769" y="213140"/>
                    <a:pt x="362769" y="236590"/>
                  </a:cubicBezTo>
                  <a:close/>
                  <a:moveTo>
                    <a:pt x="348187" y="1312844"/>
                  </a:moveTo>
                  <a:cubicBezTo>
                    <a:pt x="348187" y="1336181"/>
                    <a:pt x="367790" y="1355784"/>
                    <a:pt x="391127" y="1355784"/>
                  </a:cubicBezTo>
                  <a:cubicBezTo>
                    <a:pt x="414463" y="1355784"/>
                    <a:pt x="434066" y="1336181"/>
                    <a:pt x="434066" y="1312844"/>
                  </a:cubicBezTo>
                  <a:cubicBezTo>
                    <a:pt x="434066" y="1289508"/>
                    <a:pt x="414463" y="1269904"/>
                    <a:pt x="391127" y="1269904"/>
                  </a:cubicBezTo>
                  <a:cubicBezTo>
                    <a:pt x="367790" y="1269904"/>
                    <a:pt x="348187" y="1289508"/>
                    <a:pt x="348187" y="1312844"/>
                  </a:cubicBezTo>
                  <a:close/>
                  <a:moveTo>
                    <a:pt x="81655" y="873373"/>
                  </a:moveTo>
                  <a:cubicBezTo>
                    <a:pt x="81655" y="896710"/>
                    <a:pt x="101258" y="916313"/>
                    <a:pt x="124595" y="916313"/>
                  </a:cubicBezTo>
                  <a:cubicBezTo>
                    <a:pt x="147931" y="916313"/>
                    <a:pt x="167534" y="896710"/>
                    <a:pt x="167534" y="873373"/>
                  </a:cubicBezTo>
                  <a:cubicBezTo>
                    <a:pt x="167534" y="850037"/>
                    <a:pt x="147931" y="830433"/>
                    <a:pt x="124595" y="830433"/>
                  </a:cubicBezTo>
                  <a:cubicBezTo>
                    <a:pt x="101258" y="830433"/>
                    <a:pt x="81655" y="850037"/>
                    <a:pt x="81655" y="873373"/>
                  </a:cubicBezTo>
                  <a:close/>
                  <a:moveTo>
                    <a:pt x="898" y="878256"/>
                  </a:moveTo>
                  <a:cubicBezTo>
                    <a:pt x="-4792" y="832394"/>
                    <a:pt x="16774" y="785458"/>
                    <a:pt x="59313" y="760898"/>
                  </a:cubicBezTo>
                  <a:lnTo>
                    <a:pt x="60023" y="760660"/>
                  </a:lnTo>
                  <a:lnTo>
                    <a:pt x="301509" y="256655"/>
                  </a:lnTo>
                  <a:lnTo>
                    <a:pt x="300401" y="253678"/>
                  </a:lnTo>
                  <a:cubicBezTo>
                    <a:pt x="291067" y="193002"/>
                    <a:pt x="332139" y="135127"/>
                    <a:pt x="392815" y="125792"/>
                  </a:cubicBezTo>
                  <a:lnTo>
                    <a:pt x="426561" y="127298"/>
                  </a:lnTo>
                  <a:lnTo>
                    <a:pt x="501833" y="25203"/>
                  </a:lnTo>
                  <a:lnTo>
                    <a:pt x="659591" y="0"/>
                  </a:lnTo>
                  <a:lnTo>
                    <a:pt x="767873" y="94280"/>
                  </a:lnTo>
                  <a:lnTo>
                    <a:pt x="773474" y="129752"/>
                  </a:lnTo>
                  <a:lnTo>
                    <a:pt x="750137" y="133486"/>
                  </a:lnTo>
                  <a:lnTo>
                    <a:pt x="643721" y="50407"/>
                  </a:lnTo>
                  <a:lnTo>
                    <a:pt x="528905" y="68143"/>
                  </a:lnTo>
                  <a:lnTo>
                    <a:pt x="477195" y="147376"/>
                  </a:lnTo>
                  <a:lnTo>
                    <a:pt x="504919" y="176856"/>
                  </a:lnTo>
                  <a:cubicBezTo>
                    <a:pt x="512650" y="189093"/>
                    <a:pt x="518134" y="203037"/>
                    <a:pt x="520701" y="218206"/>
                  </a:cubicBezTo>
                  <a:cubicBezTo>
                    <a:pt x="522451" y="229583"/>
                    <a:pt x="522429" y="240861"/>
                    <a:pt x="520838" y="251739"/>
                  </a:cubicBezTo>
                  <a:lnTo>
                    <a:pt x="512601" y="279384"/>
                  </a:lnTo>
                  <a:lnTo>
                    <a:pt x="572778" y="326714"/>
                  </a:lnTo>
                  <a:lnTo>
                    <a:pt x="687595" y="308045"/>
                  </a:lnTo>
                  <a:lnTo>
                    <a:pt x="763207" y="196028"/>
                  </a:lnTo>
                  <a:lnTo>
                    <a:pt x="785610" y="192294"/>
                  </a:lnTo>
                  <a:lnTo>
                    <a:pt x="791211" y="227766"/>
                  </a:lnTo>
                  <a:lnTo>
                    <a:pt x="718400" y="350984"/>
                  </a:lnTo>
                  <a:lnTo>
                    <a:pt x="560643" y="376188"/>
                  </a:lnTo>
                  <a:lnTo>
                    <a:pt x="481653" y="320430"/>
                  </a:lnTo>
                  <a:lnTo>
                    <a:pt x="469637" y="330704"/>
                  </a:lnTo>
                  <a:lnTo>
                    <a:pt x="462283" y="333441"/>
                  </a:lnTo>
                  <a:lnTo>
                    <a:pt x="252808" y="858867"/>
                  </a:lnTo>
                  <a:lnTo>
                    <a:pt x="444434" y="1190772"/>
                  </a:lnTo>
                  <a:lnTo>
                    <a:pt x="801245" y="1187463"/>
                  </a:lnTo>
                  <a:lnTo>
                    <a:pt x="801245" y="1116815"/>
                  </a:lnTo>
                  <a:cubicBezTo>
                    <a:pt x="801245" y="1067341"/>
                    <a:pt x="841384" y="1027202"/>
                    <a:pt x="890858" y="1027202"/>
                  </a:cubicBezTo>
                  <a:lnTo>
                    <a:pt x="1200123" y="1027202"/>
                  </a:lnTo>
                  <a:lnTo>
                    <a:pt x="1205949" y="998361"/>
                  </a:lnTo>
                  <a:cubicBezTo>
                    <a:pt x="1219557" y="966200"/>
                    <a:pt x="1251412" y="943622"/>
                    <a:pt x="1288518" y="943622"/>
                  </a:cubicBezTo>
                  <a:cubicBezTo>
                    <a:pt x="1305320" y="944554"/>
                    <a:pt x="1318389" y="957623"/>
                    <a:pt x="1318389" y="974426"/>
                  </a:cubicBezTo>
                  <a:lnTo>
                    <a:pt x="1318389" y="1635324"/>
                  </a:lnTo>
                  <a:cubicBezTo>
                    <a:pt x="1318389" y="1652126"/>
                    <a:pt x="1305320" y="1665195"/>
                    <a:pt x="1288518" y="1665195"/>
                  </a:cubicBezTo>
                  <a:cubicBezTo>
                    <a:pt x="1251412" y="1665195"/>
                    <a:pt x="1219557" y="1642617"/>
                    <a:pt x="1205949" y="1610455"/>
                  </a:cubicBezTo>
                  <a:lnTo>
                    <a:pt x="1203531" y="1598487"/>
                  </a:lnTo>
                  <a:lnTo>
                    <a:pt x="890858" y="1598487"/>
                  </a:lnTo>
                  <a:cubicBezTo>
                    <a:pt x="841384" y="1598487"/>
                    <a:pt x="801245" y="1558348"/>
                    <a:pt x="801245" y="1508873"/>
                  </a:cubicBezTo>
                  <a:lnTo>
                    <a:pt x="801245" y="1426032"/>
                  </a:lnTo>
                  <a:lnTo>
                    <a:pt x="379661" y="1429942"/>
                  </a:lnTo>
                  <a:cubicBezTo>
                    <a:pt x="346553" y="1429924"/>
                    <a:pt x="316655" y="1416756"/>
                    <a:pt x="294951" y="1395390"/>
                  </a:cubicBezTo>
                  <a:lnTo>
                    <a:pt x="270560" y="1359849"/>
                  </a:lnTo>
                  <a:lnTo>
                    <a:pt x="263688" y="1352058"/>
                  </a:lnTo>
                  <a:lnTo>
                    <a:pt x="15908" y="922891"/>
                  </a:lnTo>
                  <a:cubicBezTo>
                    <a:pt x="7721" y="908711"/>
                    <a:pt x="2795" y="893543"/>
                    <a:pt x="898" y="8782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BC7A429-4995-4775-A3F1-8A22DC484920}"/>
                </a:ext>
              </a:extLst>
            </p:cNvPr>
            <p:cNvSpPr/>
            <p:nvPr/>
          </p:nvSpPr>
          <p:spPr>
            <a:xfrm>
              <a:off x="9544125" y="1625233"/>
              <a:ext cx="1756228" cy="275072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06AF701-DB3A-4B29-AC2E-8E6CC7602D2E}"/>
              </a:ext>
            </a:extLst>
          </p:cNvPr>
          <p:cNvGrpSpPr/>
          <p:nvPr/>
        </p:nvGrpSpPr>
        <p:grpSpPr>
          <a:xfrm>
            <a:off x="7538489" y="5352510"/>
            <a:ext cx="263065" cy="490991"/>
            <a:chOff x="3501573" y="3178068"/>
            <a:chExt cx="1340594" cy="2737840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91F1029-A676-4E2A-869B-DC061A535F60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CF6765B-85FB-4E37-916D-C584F11B20C0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5EA65AD-3D84-403E-B814-EB1459F3ADC9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DFF49FF-957B-4548-AF53-32174E636FB5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39104A5-B80B-477B-B11A-D0628089B1DD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9209CF2-1B1A-4546-841C-03B5130C310F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anose="00000400000000000000" pitchFamily="2" charset="-78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AB3775E-B91D-4530-8236-C1166D5121CB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C96DE395-A33D-493D-9EF2-6C096CD43F4A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1062B7A8-8AD8-4BEE-919B-76091FEB2923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E0B271C-4252-4622-B482-EE3B2C1446A9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3EDB2427-543C-4E75-B029-50A73FAEE6F4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7F59A7C-DD59-4675-A01A-AD6A4C58C883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5DF8489-BB8A-496A-A4E5-FED837CE1ED6}"/>
              </a:ext>
            </a:extLst>
          </p:cNvPr>
          <p:cNvSpPr/>
          <p:nvPr/>
        </p:nvSpPr>
        <p:spPr>
          <a:xfrm>
            <a:off x="7578473" y="5546888"/>
            <a:ext cx="177872" cy="130940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A787C9A-E2F5-4384-9678-09BF28700BF2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</p:spTree>
    <p:extLst>
      <p:ext uri="{BB962C8B-B14F-4D97-AF65-F5344CB8AC3E}">
        <p14:creationId xmlns:p14="http://schemas.microsoft.com/office/powerpoint/2010/main" val="11756835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139">
            <a:extLst>
              <a:ext uri="{FF2B5EF4-FFF2-40B4-BE49-F238E27FC236}">
                <a16:creationId xmlns:a16="http://schemas.microsoft.com/office/drawing/2014/main" id="{13623931-15D2-4834-8280-54ACC1445BD1}"/>
              </a:ext>
            </a:extLst>
          </p:cNvPr>
          <p:cNvSpPr txBox="1"/>
          <p:nvPr/>
        </p:nvSpPr>
        <p:spPr>
          <a:xfrm>
            <a:off x="4864662" y="391514"/>
            <a:ext cx="660343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accent2"/>
                </a:solidFill>
                <a:cs typeface="B Nazanin" panose="00000400000000000000" pitchFamily="2" charset="-78"/>
              </a:rPr>
              <a:t>سبک دستور کار</a:t>
            </a:r>
            <a:endParaRPr lang="ko-KR" altLang="en-US" sz="5400" dirty="0"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B904A8F-9E53-4454-9EE8-7899E445985B}"/>
              </a:ext>
            </a:extLst>
          </p:cNvPr>
          <p:cNvGrpSpPr/>
          <p:nvPr/>
        </p:nvGrpSpPr>
        <p:grpSpPr>
          <a:xfrm>
            <a:off x="5063263" y="1736115"/>
            <a:ext cx="5737181" cy="956690"/>
            <a:chOff x="665833" y="2698787"/>
            <a:chExt cx="3322837" cy="95669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D67D6A4-5513-4B78-82BC-5AE8CFA67E7E}"/>
                </a:ext>
              </a:extLst>
            </p:cNvPr>
            <p:cNvSpPr txBox="1"/>
            <p:nvPr/>
          </p:nvSpPr>
          <p:spPr>
            <a:xfrm>
              <a:off x="787499" y="3193812"/>
              <a:ext cx="320117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BEEEB66-0819-4EF7-B983-0AFE673F7D27}"/>
                </a:ext>
              </a:extLst>
            </p:cNvPr>
            <p:cNvSpPr txBox="1"/>
            <p:nvPr/>
          </p:nvSpPr>
          <p:spPr>
            <a:xfrm>
              <a:off x="665833" y="2698787"/>
              <a:ext cx="3322837" cy="43279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lIns="27432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AC77AEE-019F-4BEE-AF9D-872FD75C4204}"/>
              </a:ext>
            </a:extLst>
          </p:cNvPr>
          <p:cNvGrpSpPr/>
          <p:nvPr/>
        </p:nvGrpSpPr>
        <p:grpSpPr>
          <a:xfrm>
            <a:off x="5063263" y="2940165"/>
            <a:ext cx="5737181" cy="956690"/>
            <a:chOff x="665833" y="2698787"/>
            <a:chExt cx="3322837" cy="95669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047AA3C-D7A9-417B-9843-A86F77CCD3B5}"/>
                </a:ext>
              </a:extLst>
            </p:cNvPr>
            <p:cNvSpPr txBox="1"/>
            <p:nvPr/>
          </p:nvSpPr>
          <p:spPr>
            <a:xfrm>
              <a:off x="787499" y="3193812"/>
              <a:ext cx="320117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63675F2-9A72-4B96-9291-9F0BED2AF5D7}"/>
                </a:ext>
              </a:extLst>
            </p:cNvPr>
            <p:cNvSpPr txBox="1"/>
            <p:nvPr/>
          </p:nvSpPr>
          <p:spPr>
            <a:xfrm>
              <a:off x="665833" y="2698787"/>
              <a:ext cx="3322837" cy="43279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txBody>
            <a:bodyPr wrap="square" lIns="27432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76C0250-0F2C-4CDC-A275-45F8850F9452}"/>
              </a:ext>
            </a:extLst>
          </p:cNvPr>
          <p:cNvGrpSpPr/>
          <p:nvPr/>
        </p:nvGrpSpPr>
        <p:grpSpPr>
          <a:xfrm>
            <a:off x="5063263" y="4144215"/>
            <a:ext cx="5737181" cy="956690"/>
            <a:chOff x="665833" y="2698787"/>
            <a:chExt cx="3322837" cy="95669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939549C-B0C1-4F98-A44B-8A7A73279643}"/>
                </a:ext>
              </a:extLst>
            </p:cNvPr>
            <p:cNvSpPr txBox="1"/>
            <p:nvPr/>
          </p:nvSpPr>
          <p:spPr>
            <a:xfrm>
              <a:off x="787499" y="3193812"/>
              <a:ext cx="320117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B2A0BE8-4E1C-478F-AE7B-D913C667D3CA}"/>
                </a:ext>
              </a:extLst>
            </p:cNvPr>
            <p:cNvSpPr txBox="1"/>
            <p:nvPr/>
          </p:nvSpPr>
          <p:spPr>
            <a:xfrm>
              <a:off x="665833" y="2698787"/>
              <a:ext cx="3322837" cy="43279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</p:spPr>
          <p:txBody>
            <a:bodyPr wrap="square" lIns="27432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A0B77FE-28D5-4EC6-9841-F3FD55BE7F0E}"/>
              </a:ext>
            </a:extLst>
          </p:cNvPr>
          <p:cNvGrpSpPr/>
          <p:nvPr/>
        </p:nvGrpSpPr>
        <p:grpSpPr>
          <a:xfrm>
            <a:off x="5063263" y="5348265"/>
            <a:ext cx="5737181" cy="956690"/>
            <a:chOff x="665833" y="2698787"/>
            <a:chExt cx="3322837" cy="95669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A086495-D0E6-4EDF-B0A3-3E7C7F8378EA}"/>
                </a:ext>
              </a:extLst>
            </p:cNvPr>
            <p:cNvSpPr txBox="1"/>
            <p:nvPr/>
          </p:nvSpPr>
          <p:spPr>
            <a:xfrm>
              <a:off x="787499" y="3193812"/>
              <a:ext cx="320117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4AE23BF-9144-41BB-82CF-6D901195B783}"/>
                </a:ext>
              </a:extLst>
            </p:cNvPr>
            <p:cNvSpPr txBox="1"/>
            <p:nvPr/>
          </p:nvSpPr>
          <p:spPr>
            <a:xfrm>
              <a:off x="665833" y="2698787"/>
              <a:ext cx="3322837" cy="43279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</p:spPr>
          <p:txBody>
            <a:bodyPr wrap="square" lIns="274320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86DBA27-DD9C-AB1E-466F-0864E6BC6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7110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82C9DD-5EDC-6437-51F5-C2763970B0BB}"/>
              </a:ext>
            </a:extLst>
          </p:cNvPr>
          <p:cNvSpPr txBox="1"/>
          <p:nvPr/>
        </p:nvSpPr>
        <p:spPr>
          <a:xfrm>
            <a:off x="10846363" y="1584809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anose="00000400000000000000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95BF1B-F8AF-F088-DBED-0353FAE612B2}"/>
              </a:ext>
            </a:extLst>
          </p:cNvPr>
          <p:cNvSpPr txBox="1"/>
          <p:nvPr/>
        </p:nvSpPr>
        <p:spPr>
          <a:xfrm>
            <a:off x="10846363" y="2788859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anose="00000400000000000000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D5E049-63E6-F7ED-E557-E1737903E760}"/>
              </a:ext>
            </a:extLst>
          </p:cNvPr>
          <p:cNvSpPr txBox="1"/>
          <p:nvPr/>
        </p:nvSpPr>
        <p:spPr>
          <a:xfrm>
            <a:off x="10846363" y="3992909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anose="00000400000000000000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889D27-0C2A-1D2D-BBC0-666192058247}"/>
              </a:ext>
            </a:extLst>
          </p:cNvPr>
          <p:cNvSpPr txBox="1"/>
          <p:nvPr/>
        </p:nvSpPr>
        <p:spPr>
          <a:xfrm>
            <a:off x="10846363" y="5196959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anose="00000400000000000000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61022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20F826B9-A13B-4D64-943B-37B981D05BD0}"/>
              </a:ext>
            </a:extLst>
          </p:cNvPr>
          <p:cNvGrpSpPr/>
          <p:nvPr/>
        </p:nvGrpSpPr>
        <p:grpSpPr>
          <a:xfrm>
            <a:off x="2926801" y="2627330"/>
            <a:ext cx="6339319" cy="6339319"/>
            <a:chOff x="1754163" y="2276872"/>
            <a:chExt cx="5616624" cy="5616624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A3B517C0-9B94-4BF9-8CD4-4474560F21E6}"/>
                </a:ext>
              </a:extLst>
            </p:cNvPr>
            <p:cNvGrpSpPr/>
            <p:nvPr/>
          </p:nvGrpSpPr>
          <p:grpSpPr>
            <a:xfrm>
              <a:off x="2068835" y="2581275"/>
              <a:ext cx="4999062" cy="4999062"/>
              <a:chOff x="1754163" y="2276872"/>
              <a:chExt cx="5616624" cy="5616624"/>
            </a:xfrm>
          </p:grpSpPr>
          <p:sp>
            <p:nvSpPr>
              <p:cNvPr id="37" name="Block Arc 36">
                <a:extLst>
                  <a:ext uri="{FF2B5EF4-FFF2-40B4-BE49-F238E27FC236}">
                    <a16:creationId xmlns:a16="http://schemas.microsoft.com/office/drawing/2014/main" id="{F8761959-737F-4435-83B7-405BA99E8156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0800000"/>
                  <a:gd name="adj2" fmla="val 21586788"/>
                  <a:gd name="adj3" fmla="val 6977"/>
                </a:avLst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94000">
                    <a:schemeClr val="accent1">
                      <a:lumMod val="70000"/>
                      <a:lumOff val="3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Block Arc 37">
                <a:extLst>
                  <a:ext uri="{FF2B5EF4-FFF2-40B4-BE49-F238E27FC236}">
                    <a16:creationId xmlns:a16="http://schemas.microsoft.com/office/drawing/2014/main" id="{DE4CB0B9-B037-4AA7-B342-8AC76693AA5A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3437981"/>
                  <a:gd name="adj2" fmla="val 21586788"/>
                  <a:gd name="adj3" fmla="val 6977"/>
                </a:avLst>
              </a:prstGeom>
              <a:gradFill>
                <a:gsLst>
                  <a:gs pos="0">
                    <a:schemeClr val="accent2">
                      <a:lumMod val="70000"/>
                      <a:lumOff val="30000"/>
                    </a:schemeClr>
                  </a:gs>
                  <a:gs pos="94000">
                    <a:schemeClr val="accent2">
                      <a:lumMod val="70000"/>
                      <a:lumOff val="3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Block Arc 38">
                <a:extLst>
                  <a:ext uri="{FF2B5EF4-FFF2-40B4-BE49-F238E27FC236}">
                    <a16:creationId xmlns:a16="http://schemas.microsoft.com/office/drawing/2014/main" id="{E6ACE423-508F-4BD5-A59B-49D0363A5B64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6201919"/>
                  <a:gd name="adj2" fmla="val 21586788"/>
                  <a:gd name="adj3" fmla="val 6977"/>
                </a:avLst>
              </a:prstGeom>
              <a:gradFill>
                <a:gsLst>
                  <a:gs pos="0">
                    <a:schemeClr val="accent3">
                      <a:lumMod val="70000"/>
                      <a:lumOff val="30000"/>
                    </a:schemeClr>
                  </a:gs>
                  <a:gs pos="94000">
                    <a:schemeClr val="accent3">
                      <a:lumMod val="70000"/>
                      <a:lumOff val="3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Block Arc 39">
                <a:extLst>
                  <a:ext uri="{FF2B5EF4-FFF2-40B4-BE49-F238E27FC236}">
                    <a16:creationId xmlns:a16="http://schemas.microsoft.com/office/drawing/2014/main" id="{0B6A6210-6F1D-4DC7-8D83-2F45C7F510E2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9030955"/>
                  <a:gd name="adj2" fmla="val 21586788"/>
                  <a:gd name="adj3" fmla="val 6977"/>
                </a:avLst>
              </a:prstGeom>
              <a:gradFill>
                <a:gsLst>
                  <a:gs pos="0">
                    <a:schemeClr val="accent4">
                      <a:lumMod val="70000"/>
                      <a:lumOff val="30000"/>
                    </a:schemeClr>
                  </a:gs>
                  <a:gs pos="94000">
                    <a:schemeClr val="accent4">
                      <a:lumMod val="70000"/>
                      <a:lumOff val="30000"/>
                    </a:schemeClr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33EC015-C3CD-4C8B-8E0E-BF9E707B18C8}"/>
                </a:ext>
              </a:extLst>
            </p:cNvPr>
            <p:cNvGrpSpPr/>
            <p:nvPr/>
          </p:nvGrpSpPr>
          <p:grpSpPr>
            <a:xfrm>
              <a:off x="1754163" y="2276872"/>
              <a:ext cx="5616624" cy="5616624"/>
              <a:chOff x="1754163" y="2276872"/>
              <a:chExt cx="5616624" cy="5616624"/>
            </a:xfrm>
          </p:grpSpPr>
          <p:sp>
            <p:nvSpPr>
              <p:cNvPr id="33" name="Block Arc 32">
                <a:extLst>
                  <a:ext uri="{FF2B5EF4-FFF2-40B4-BE49-F238E27FC236}">
                    <a16:creationId xmlns:a16="http://schemas.microsoft.com/office/drawing/2014/main" id="{E58A1C5E-CEC1-4165-B14F-AAC3BAB8A2FF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0800000"/>
                  <a:gd name="adj2" fmla="val 21586788"/>
                  <a:gd name="adj3" fmla="val 6977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Block Arc 33">
                <a:extLst>
                  <a:ext uri="{FF2B5EF4-FFF2-40B4-BE49-F238E27FC236}">
                    <a16:creationId xmlns:a16="http://schemas.microsoft.com/office/drawing/2014/main" id="{76255ACF-9345-496F-A32F-52B462D50998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3427380"/>
                  <a:gd name="adj2" fmla="val 21586788"/>
                  <a:gd name="adj3" fmla="val 697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Block Arc 34">
                <a:extLst>
                  <a:ext uri="{FF2B5EF4-FFF2-40B4-BE49-F238E27FC236}">
                    <a16:creationId xmlns:a16="http://schemas.microsoft.com/office/drawing/2014/main" id="{5EB8E99D-CAC8-4290-9F04-6638093CE8A6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6201919"/>
                  <a:gd name="adj2" fmla="val 21586788"/>
                  <a:gd name="adj3" fmla="val 6977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Block Arc 35">
                <a:extLst>
                  <a:ext uri="{FF2B5EF4-FFF2-40B4-BE49-F238E27FC236}">
                    <a16:creationId xmlns:a16="http://schemas.microsoft.com/office/drawing/2014/main" id="{9404275A-CE70-4D88-8DB7-C49C2D29A478}"/>
                  </a:ext>
                </a:extLst>
              </p:cNvPr>
              <p:cNvSpPr/>
              <p:nvPr/>
            </p:nvSpPr>
            <p:spPr>
              <a:xfrm>
                <a:off x="1754163" y="2276872"/>
                <a:ext cx="5616624" cy="5616624"/>
              </a:xfrm>
              <a:prstGeom prst="blockArc">
                <a:avLst>
                  <a:gd name="adj1" fmla="val 19047701"/>
                  <a:gd name="adj2" fmla="val 21586788"/>
                  <a:gd name="adj3" fmla="val 697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2D836DA-AD46-490E-8E35-429CDBE6F6E5}"/>
              </a:ext>
            </a:extLst>
          </p:cNvPr>
          <p:cNvGrpSpPr/>
          <p:nvPr/>
        </p:nvGrpSpPr>
        <p:grpSpPr>
          <a:xfrm>
            <a:off x="768681" y="3154978"/>
            <a:ext cx="1791385" cy="678649"/>
            <a:chOff x="3233964" y="1954419"/>
            <a:chExt cx="1410044" cy="67864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FFA2FB1-6C19-42A4-B1B9-64845877895E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36DBDFD-4A60-4DAA-99B8-0C003589C5EB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7D4B5B3-38CB-40B4-9ED9-668C4559B490}"/>
              </a:ext>
            </a:extLst>
          </p:cNvPr>
          <p:cNvGrpSpPr/>
          <p:nvPr/>
        </p:nvGrpSpPr>
        <p:grpSpPr>
          <a:xfrm>
            <a:off x="2547310" y="1758364"/>
            <a:ext cx="1791382" cy="678649"/>
            <a:chOff x="2828147" y="1954419"/>
            <a:chExt cx="1410043" cy="67864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466CE7A-2CB4-4185-95F1-56377D9FEAD8}"/>
                </a:ext>
              </a:extLst>
            </p:cNvPr>
            <p:cNvSpPr txBox="1"/>
            <p:nvPr/>
          </p:nvSpPr>
          <p:spPr>
            <a:xfrm>
              <a:off x="2828147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2F66A2D-7779-4753-BF16-0582F0E4696B}"/>
                </a:ext>
              </a:extLst>
            </p:cNvPr>
            <p:cNvSpPr txBox="1"/>
            <p:nvPr/>
          </p:nvSpPr>
          <p:spPr>
            <a:xfrm>
              <a:off x="2837671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473BEA5-C688-4CEF-816C-518DAC3CB525}"/>
              </a:ext>
            </a:extLst>
          </p:cNvPr>
          <p:cNvGrpSpPr/>
          <p:nvPr/>
        </p:nvGrpSpPr>
        <p:grpSpPr>
          <a:xfrm>
            <a:off x="7868921" y="1758364"/>
            <a:ext cx="1788639" cy="678649"/>
            <a:chOff x="3233964" y="1954419"/>
            <a:chExt cx="1410044" cy="67864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5CD8452-869D-4838-ADA9-2E5833A675F5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DC82A21-A2DE-4B2E-BABC-9C9028408D2D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915E9C6-2ED8-4923-A0E5-EF3729FCF31F}"/>
              </a:ext>
            </a:extLst>
          </p:cNvPr>
          <p:cNvGrpSpPr/>
          <p:nvPr/>
        </p:nvGrpSpPr>
        <p:grpSpPr>
          <a:xfrm>
            <a:off x="9585259" y="3154978"/>
            <a:ext cx="1788639" cy="678649"/>
            <a:chOff x="3233964" y="1954419"/>
            <a:chExt cx="1410044" cy="67864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45A521-95C3-4753-B527-14ECD62DF493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9BB9514-B1C2-49FC-A35C-900240A2339F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5" name="Elbow Connector 49">
            <a:extLst>
              <a:ext uri="{FF2B5EF4-FFF2-40B4-BE49-F238E27FC236}">
                <a16:creationId xmlns:a16="http://schemas.microsoft.com/office/drawing/2014/main" id="{E3BE7A2B-0820-4F4D-AAB7-B952E38BF05E}"/>
              </a:ext>
            </a:extLst>
          </p:cNvPr>
          <p:cNvCxnSpPr>
            <a:cxnSpLocks/>
          </p:cNvCxnSpPr>
          <p:nvPr/>
        </p:nvCxnSpPr>
        <p:spPr>
          <a:xfrm>
            <a:off x="4465066" y="2085623"/>
            <a:ext cx="1188000" cy="720000"/>
          </a:xfrm>
          <a:prstGeom prst="bentConnector3">
            <a:avLst>
              <a:gd name="adj1" fmla="val 10074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58">
            <a:extLst>
              <a:ext uri="{FF2B5EF4-FFF2-40B4-BE49-F238E27FC236}">
                <a16:creationId xmlns:a16="http://schemas.microsoft.com/office/drawing/2014/main" id="{AE21EC3C-A94C-4F80-9558-63A6DB237D31}"/>
              </a:ext>
            </a:extLst>
          </p:cNvPr>
          <p:cNvCxnSpPr>
            <a:cxnSpLocks/>
          </p:cNvCxnSpPr>
          <p:nvPr/>
        </p:nvCxnSpPr>
        <p:spPr>
          <a:xfrm rot="10800000" flipV="1">
            <a:off x="6538934" y="2085623"/>
            <a:ext cx="1188000" cy="720000"/>
          </a:xfrm>
          <a:prstGeom prst="bentConnector3">
            <a:avLst>
              <a:gd name="adj1" fmla="val 100193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5A6F092-9F8A-4C0A-8518-327D4510FD47}"/>
              </a:ext>
            </a:extLst>
          </p:cNvPr>
          <p:cNvSpPr txBox="1"/>
          <p:nvPr/>
        </p:nvSpPr>
        <p:spPr>
          <a:xfrm>
            <a:off x="4096446" y="4964329"/>
            <a:ext cx="398239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7DE99CA-FFE0-4431-8CDB-F1EEAD58ED50}"/>
              </a:ext>
            </a:extLst>
          </p:cNvPr>
          <p:cNvGrpSpPr/>
          <p:nvPr/>
        </p:nvGrpSpPr>
        <p:grpSpPr>
          <a:xfrm>
            <a:off x="2926803" y="5959536"/>
            <a:ext cx="6358993" cy="81273"/>
            <a:chOff x="1754163" y="5229200"/>
            <a:chExt cx="5634055" cy="72008"/>
          </a:xfrm>
        </p:grpSpPr>
        <p:sp>
          <p:nvSpPr>
            <p:cNvPr id="20" name="Rectangle 24">
              <a:extLst>
                <a:ext uri="{FF2B5EF4-FFF2-40B4-BE49-F238E27FC236}">
                  <a16:creationId xmlns:a16="http://schemas.microsoft.com/office/drawing/2014/main" id="{E444DC9D-992D-4FD2-8376-1C022AD18350}"/>
                </a:ext>
              </a:extLst>
            </p:cNvPr>
            <p:cNvSpPr/>
            <p:nvPr/>
          </p:nvSpPr>
          <p:spPr>
            <a:xfrm>
              <a:off x="1754163" y="5229200"/>
              <a:ext cx="1400441" cy="72008"/>
            </a:xfrm>
            <a:custGeom>
              <a:avLst/>
              <a:gdLst/>
              <a:ahLst/>
              <a:cxnLst/>
              <a:rect l="l" t="t" r="r" b="b"/>
              <a:pathLst>
                <a:path w="1400441" h="72008">
                  <a:moveTo>
                    <a:pt x="0" y="0"/>
                  </a:moveTo>
                  <a:lnTo>
                    <a:pt x="1400441" y="0"/>
                  </a:lnTo>
                  <a:lnTo>
                    <a:pt x="1400441" y="72008"/>
                  </a:lnTo>
                  <a:lnTo>
                    <a:pt x="0" y="720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1" name="Rectangle 24">
              <a:extLst>
                <a:ext uri="{FF2B5EF4-FFF2-40B4-BE49-F238E27FC236}">
                  <a16:creationId xmlns:a16="http://schemas.microsoft.com/office/drawing/2014/main" id="{4D02DABB-3875-4C96-B929-1AE5766E04F8}"/>
                </a:ext>
              </a:extLst>
            </p:cNvPr>
            <p:cNvSpPr/>
            <p:nvPr/>
          </p:nvSpPr>
          <p:spPr>
            <a:xfrm>
              <a:off x="3160415" y="5229200"/>
              <a:ext cx="1400441" cy="72008"/>
            </a:xfrm>
            <a:custGeom>
              <a:avLst/>
              <a:gdLst/>
              <a:ahLst/>
              <a:cxnLst/>
              <a:rect l="l" t="t" r="r" b="b"/>
              <a:pathLst>
                <a:path w="1400441" h="72008">
                  <a:moveTo>
                    <a:pt x="0" y="0"/>
                  </a:moveTo>
                  <a:lnTo>
                    <a:pt x="1400441" y="0"/>
                  </a:lnTo>
                  <a:lnTo>
                    <a:pt x="1400441" y="72008"/>
                  </a:lnTo>
                  <a:lnTo>
                    <a:pt x="0" y="720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Rectangle 24">
              <a:extLst>
                <a:ext uri="{FF2B5EF4-FFF2-40B4-BE49-F238E27FC236}">
                  <a16:creationId xmlns:a16="http://schemas.microsoft.com/office/drawing/2014/main" id="{0E25354B-FBF6-4DF4-9B8C-FA729F958C69}"/>
                </a:ext>
              </a:extLst>
            </p:cNvPr>
            <p:cNvSpPr/>
            <p:nvPr/>
          </p:nvSpPr>
          <p:spPr>
            <a:xfrm>
              <a:off x="4583144" y="5229200"/>
              <a:ext cx="1400441" cy="72008"/>
            </a:xfrm>
            <a:custGeom>
              <a:avLst/>
              <a:gdLst/>
              <a:ahLst/>
              <a:cxnLst/>
              <a:rect l="l" t="t" r="r" b="b"/>
              <a:pathLst>
                <a:path w="1400441" h="72008">
                  <a:moveTo>
                    <a:pt x="0" y="0"/>
                  </a:moveTo>
                  <a:lnTo>
                    <a:pt x="1400441" y="0"/>
                  </a:lnTo>
                  <a:lnTo>
                    <a:pt x="1400441" y="72008"/>
                  </a:lnTo>
                  <a:lnTo>
                    <a:pt x="0" y="7200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Rectangle 24">
              <a:extLst>
                <a:ext uri="{FF2B5EF4-FFF2-40B4-BE49-F238E27FC236}">
                  <a16:creationId xmlns:a16="http://schemas.microsoft.com/office/drawing/2014/main" id="{0D5F2BEA-9C1C-49D0-8E9A-376886EB4F2F}"/>
                </a:ext>
              </a:extLst>
            </p:cNvPr>
            <p:cNvSpPr/>
            <p:nvPr/>
          </p:nvSpPr>
          <p:spPr>
            <a:xfrm>
              <a:off x="5987777" y="5229200"/>
              <a:ext cx="1400441" cy="72008"/>
            </a:xfrm>
            <a:custGeom>
              <a:avLst/>
              <a:gdLst/>
              <a:ahLst/>
              <a:cxnLst/>
              <a:rect l="l" t="t" r="r" b="b"/>
              <a:pathLst>
                <a:path w="1400441" h="72008">
                  <a:moveTo>
                    <a:pt x="0" y="0"/>
                  </a:moveTo>
                  <a:lnTo>
                    <a:pt x="1400441" y="0"/>
                  </a:lnTo>
                  <a:lnTo>
                    <a:pt x="1400441" y="72008"/>
                  </a:lnTo>
                  <a:lnTo>
                    <a:pt x="0" y="7200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6D1006F-D703-4364-B9AB-01C7343E0011}"/>
              </a:ext>
            </a:extLst>
          </p:cNvPr>
          <p:cNvSpPr txBox="1"/>
          <p:nvPr/>
        </p:nvSpPr>
        <p:spPr>
          <a:xfrm rot="17459286">
            <a:off x="2592512" y="4475898"/>
            <a:ext cx="2281599" cy="76227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71822"/>
              </a:avLst>
            </a:prstTxWarp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مطالب را اضافه کنید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3007E8A-5D06-486C-8D35-F27F35F45A02}"/>
              </a:ext>
            </a:extLst>
          </p:cNvPr>
          <p:cNvSpPr txBox="1"/>
          <p:nvPr/>
        </p:nvSpPr>
        <p:spPr>
          <a:xfrm rot="20145789">
            <a:off x="3976237" y="3099206"/>
            <a:ext cx="2281599" cy="76227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71822"/>
              </a:avLst>
            </a:prstTxWarp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مطالب را اضافه کنید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3E34A7-8F45-4C78-8EB5-B4BC8906923A}"/>
              </a:ext>
            </a:extLst>
          </p:cNvPr>
          <p:cNvSpPr txBox="1"/>
          <p:nvPr/>
        </p:nvSpPr>
        <p:spPr>
          <a:xfrm rot="1505859">
            <a:off x="6033426" y="3134130"/>
            <a:ext cx="2281599" cy="76227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71822"/>
              </a:avLst>
            </a:prstTxWarp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مطالب را اضافه کنید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C984B1-34A7-4BBC-8462-974BFEA3E3F4}"/>
              </a:ext>
            </a:extLst>
          </p:cNvPr>
          <p:cNvSpPr txBox="1"/>
          <p:nvPr/>
        </p:nvSpPr>
        <p:spPr>
          <a:xfrm rot="4128560">
            <a:off x="7330465" y="4515830"/>
            <a:ext cx="2281599" cy="76227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71822"/>
              </a:avLst>
            </a:prstTxWarp>
            <a:spAutoFit/>
          </a:bodyPr>
          <a:lstStyle/>
          <a:p>
            <a:pPr algn="ctr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مطالب را اضافه کنید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28" name="Elbow Connector 34">
            <a:extLst>
              <a:ext uri="{FF2B5EF4-FFF2-40B4-BE49-F238E27FC236}">
                <a16:creationId xmlns:a16="http://schemas.microsoft.com/office/drawing/2014/main" id="{38CAFAF4-9A5C-4B88-8213-4881E8AA86EB}"/>
              </a:ext>
            </a:extLst>
          </p:cNvPr>
          <p:cNvCxnSpPr/>
          <p:nvPr/>
        </p:nvCxnSpPr>
        <p:spPr>
          <a:xfrm rot="16200000" flipH="1">
            <a:off x="1658183" y="4158442"/>
            <a:ext cx="1728000" cy="1224000"/>
          </a:xfrm>
          <a:prstGeom prst="bentConnector3">
            <a:avLst>
              <a:gd name="adj1" fmla="val 100392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63">
            <a:extLst>
              <a:ext uri="{FF2B5EF4-FFF2-40B4-BE49-F238E27FC236}">
                <a16:creationId xmlns:a16="http://schemas.microsoft.com/office/drawing/2014/main" id="{F1E57AC7-79D4-47FA-A50A-BA7219D9C87F}"/>
              </a:ext>
            </a:extLst>
          </p:cNvPr>
          <p:cNvCxnSpPr>
            <a:cxnSpLocks/>
          </p:cNvCxnSpPr>
          <p:nvPr/>
        </p:nvCxnSpPr>
        <p:spPr>
          <a:xfrm rot="5400000">
            <a:off x="8818058" y="4158442"/>
            <a:ext cx="1728000" cy="1224000"/>
          </a:xfrm>
          <a:prstGeom prst="bentConnector3">
            <a:avLst>
              <a:gd name="adj1" fmla="val 9947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Group 86">
            <a:extLst>
              <a:ext uri="{FF2B5EF4-FFF2-40B4-BE49-F238E27FC236}">
                <a16:creationId xmlns:a16="http://schemas.microsoft.com/office/drawing/2014/main" id="{FBF72D1A-3571-4208-8B53-69E0ECAA1DC1}"/>
              </a:ext>
            </a:extLst>
          </p:cNvPr>
          <p:cNvGrpSpPr/>
          <p:nvPr/>
        </p:nvGrpSpPr>
        <p:grpSpPr>
          <a:xfrm>
            <a:off x="5048972" y="3887176"/>
            <a:ext cx="2031548" cy="860382"/>
            <a:chOff x="113572" y="3059144"/>
            <a:chExt cx="2324346" cy="984385"/>
          </a:xfrm>
          <a:solidFill>
            <a:schemeClr val="accent6"/>
          </a:solidFill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9B5C5BB-F156-4371-8142-0598B476EC16}"/>
                </a:ext>
              </a:extLst>
            </p:cNvPr>
            <p:cNvSpPr/>
            <p:nvPr/>
          </p:nvSpPr>
          <p:spPr>
            <a:xfrm>
              <a:off x="327442" y="3059144"/>
              <a:ext cx="1805774" cy="551413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F6013D73-7979-4F85-A0F5-AD48F49E293B}"/>
                </a:ext>
              </a:extLst>
            </p:cNvPr>
            <p:cNvSpPr/>
            <p:nvPr/>
          </p:nvSpPr>
          <p:spPr>
            <a:xfrm>
              <a:off x="113572" y="3679475"/>
              <a:ext cx="2324346" cy="364054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23158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BB6312F-23D7-4FF8-B1B4-E5BD088AC86F}"/>
              </a:ext>
            </a:extLst>
          </p:cNvPr>
          <p:cNvGrpSpPr/>
          <p:nvPr/>
        </p:nvGrpSpPr>
        <p:grpSpPr>
          <a:xfrm>
            <a:off x="3968629" y="1686564"/>
            <a:ext cx="1470641" cy="1161654"/>
            <a:chOff x="693093" y="1844828"/>
            <a:chExt cx="1470641" cy="1161654"/>
          </a:xfrm>
        </p:grpSpPr>
        <p:sp>
          <p:nvSpPr>
            <p:cNvPr id="4" name="Trapezoid 3">
              <a:extLst>
                <a:ext uri="{FF2B5EF4-FFF2-40B4-BE49-F238E27FC236}">
                  <a16:creationId xmlns:a16="http://schemas.microsoft.com/office/drawing/2014/main" id="{2B840527-2B3B-4EBD-914C-7CDF594C3E9B}"/>
                </a:ext>
              </a:extLst>
            </p:cNvPr>
            <p:cNvSpPr/>
            <p:nvPr/>
          </p:nvSpPr>
          <p:spPr>
            <a:xfrm rot="10800000">
              <a:off x="892767" y="1844828"/>
              <a:ext cx="1086945" cy="723798"/>
            </a:xfrm>
            <a:prstGeom prst="trapezoid">
              <a:avLst>
                <a:gd name="adj" fmla="val 3691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Isosceles Triangle 5">
              <a:extLst>
                <a:ext uri="{FF2B5EF4-FFF2-40B4-BE49-F238E27FC236}">
                  <a16:creationId xmlns:a16="http://schemas.microsoft.com/office/drawing/2014/main" id="{7E78AA1C-1396-4674-8B8A-7B7F068E7205}"/>
                </a:ext>
              </a:extLst>
            </p:cNvPr>
            <p:cNvSpPr/>
            <p:nvPr/>
          </p:nvSpPr>
          <p:spPr>
            <a:xfrm>
              <a:off x="1076239" y="2027686"/>
              <a:ext cx="720000" cy="972000"/>
            </a:xfrm>
            <a:custGeom>
              <a:avLst/>
              <a:gdLst/>
              <a:ahLst/>
              <a:cxnLst/>
              <a:rect l="l" t="t" r="r" b="b"/>
              <a:pathLst>
                <a:path w="735210" h="846756">
                  <a:moveTo>
                    <a:pt x="367348" y="0"/>
                  </a:moveTo>
                  <a:lnTo>
                    <a:pt x="735210" y="634246"/>
                  </a:lnTo>
                  <a:lnTo>
                    <a:pt x="364553" y="846756"/>
                  </a:lnTo>
                  <a:lnTo>
                    <a:pt x="0" y="633359"/>
                  </a:lnTo>
                  <a:close/>
                </a:path>
              </a:pathLst>
            </a:cu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A5382BB-4E8E-4E57-BC5B-19B178EA8578}"/>
                </a:ext>
              </a:extLst>
            </p:cNvPr>
            <p:cNvCxnSpPr/>
            <p:nvPr/>
          </p:nvCxnSpPr>
          <p:spPr>
            <a:xfrm flipV="1">
              <a:off x="1436238" y="2499928"/>
              <a:ext cx="727496" cy="50655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0AE17F0-5860-4AB9-A185-F8EF17EAE1F1}"/>
                </a:ext>
              </a:extLst>
            </p:cNvPr>
            <p:cNvCxnSpPr/>
            <p:nvPr/>
          </p:nvCxnSpPr>
          <p:spPr>
            <a:xfrm flipH="1" flipV="1">
              <a:off x="693093" y="2499928"/>
              <a:ext cx="743146" cy="50655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C7B2023-45CC-424D-95AF-5D961A8A16E6}"/>
              </a:ext>
            </a:extLst>
          </p:cNvPr>
          <p:cNvGrpSpPr/>
          <p:nvPr/>
        </p:nvGrpSpPr>
        <p:grpSpPr>
          <a:xfrm>
            <a:off x="3665466" y="4131229"/>
            <a:ext cx="2058452" cy="2286194"/>
            <a:chOff x="605226" y="3384613"/>
            <a:chExt cx="1636231" cy="228619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1663A6D-FAD3-4802-9E97-CFE0DD7376FD}"/>
                </a:ext>
              </a:extLst>
            </p:cNvPr>
            <p:cNvSpPr txBox="1"/>
            <p:nvPr/>
          </p:nvSpPr>
          <p:spPr>
            <a:xfrm>
              <a:off x="605226" y="3662565"/>
              <a:ext cx="1636231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062AA0B-7DA2-4216-A32E-98A02C11DCDA}"/>
                </a:ext>
              </a:extLst>
            </p:cNvPr>
            <p:cNvSpPr txBox="1"/>
            <p:nvPr/>
          </p:nvSpPr>
          <p:spPr>
            <a:xfrm>
              <a:off x="605226" y="3384613"/>
              <a:ext cx="163623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9941C6B-D3C4-4079-97AF-62E0FB549E35}"/>
              </a:ext>
            </a:extLst>
          </p:cNvPr>
          <p:cNvSpPr txBox="1"/>
          <p:nvPr/>
        </p:nvSpPr>
        <p:spPr>
          <a:xfrm>
            <a:off x="4345887" y="1786855"/>
            <a:ext cx="697611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02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5031E53-F882-4C5D-B04E-39745C392BF2}"/>
              </a:ext>
            </a:extLst>
          </p:cNvPr>
          <p:cNvGrpSpPr/>
          <p:nvPr/>
        </p:nvGrpSpPr>
        <p:grpSpPr>
          <a:xfrm>
            <a:off x="6473682" y="4131229"/>
            <a:ext cx="2058452" cy="2286194"/>
            <a:chOff x="2675618" y="3384613"/>
            <a:chExt cx="1636231" cy="228619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282CBB6-F687-418D-B88E-28C35F4D2808}"/>
                </a:ext>
              </a:extLst>
            </p:cNvPr>
            <p:cNvSpPr txBox="1"/>
            <p:nvPr/>
          </p:nvSpPr>
          <p:spPr>
            <a:xfrm>
              <a:off x="2675618" y="3662565"/>
              <a:ext cx="1636231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E7D24A2-A2D1-4CAC-B083-F969B12A5CC1}"/>
                </a:ext>
              </a:extLst>
            </p:cNvPr>
            <p:cNvSpPr txBox="1"/>
            <p:nvPr/>
          </p:nvSpPr>
          <p:spPr>
            <a:xfrm>
              <a:off x="2675618" y="3384613"/>
              <a:ext cx="163623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B6C68E8-9F1B-4051-97EE-74910A173A74}"/>
              </a:ext>
            </a:extLst>
          </p:cNvPr>
          <p:cNvGrpSpPr/>
          <p:nvPr/>
        </p:nvGrpSpPr>
        <p:grpSpPr>
          <a:xfrm>
            <a:off x="6786102" y="1686566"/>
            <a:ext cx="1447632" cy="1161653"/>
            <a:chOff x="2766085" y="1844826"/>
            <a:chExt cx="1447632" cy="1161653"/>
          </a:xfrm>
        </p:grpSpPr>
        <p:sp>
          <p:nvSpPr>
            <p:cNvPr id="19" name="Trapezoid 18">
              <a:extLst>
                <a:ext uri="{FF2B5EF4-FFF2-40B4-BE49-F238E27FC236}">
                  <a16:creationId xmlns:a16="http://schemas.microsoft.com/office/drawing/2014/main" id="{FD846FFD-5D0B-4DBE-8618-B08657E0F4B6}"/>
                </a:ext>
              </a:extLst>
            </p:cNvPr>
            <p:cNvSpPr/>
            <p:nvPr/>
          </p:nvSpPr>
          <p:spPr>
            <a:xfrm rot="10800000">
              <a:off x="2965759" y="1844826"/>
              <a:ext cx="1086945" cy="723797"/>
            </a:xfrm>
            <a:prstGeom prst="trapezoid">
              <a:avLst>
                <a:gd name="adj" fmla="val 369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0" name="Isosceles Triangle 5">
              <a:extLst>
                <a:ext uri="{FF2B5EF4-FFF2-40B4-BE49-F238E27FC236}">
                  <a16:creationId xmlns:a16="http://schemas.microsoft.com/office/drawing/2014/main" id="{989B8EA9-4628-4D5C-AA78-A0CBBE8564DB}"/>
                </a:ext>
              </a:extLst>
            </p:cNvPr>
            <p:cNvSpPr/>
            <p:nvPr/>
          </p:nvSpPr>
          <p:spPr>
            <a:xfrm>
              <a:off x="3149231" y="2027686"/>
              <a:ext cx="720000" cy="972000"/>
            </a:xfrm>
            <a:custGeom>
              <a:avLst/>
              <a:gdLst/>
              <a:ahLst/>
              <a:cxnLst/>
              <a:rect l="l" t="t" r="r" b="b"/>
              <a:pathLst>
                <a:path w="735210" h="846756">
                  <a:moveTo>
                    <a:pt x="367348" y="0"/>
                  </a:moveTo>
                  <a:lnTo>
                    <a:pt x="735210" y="634246"/>
                  </a:lnTo>
                  <a:lnTo>
                    <a:pt x="364553" y="846756"/>
                  </a:lnTo>
                  <a:lnTo>
                    <a:pt x="0" y="633359"/>
                  </a:lnTo>
                  <a:close/>
                </a:path>
              </a:pathLst>
            </a:custGeom>
            <a:solidFill>
              <a:schemeClr val="accent2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9CCBF6B-C881-491C-8891-73E0687D535F}"/>
                </a:ext>
              </a:extLst>
            </p:cNvPr>
            <p:cNvCxnSpPr/>
            <p:nvPr/>
          </p:nvCxnSpPr>
          <p:spPr>
            <a:xfrm flipV="1">
              <a:off x="3486221" y="2496100"/>
              <a:ext cx="727496" cy="506551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140965A-D43A-445C-9AFB-D478B994B90F}"/>
                </a:ext>
              </a:extLst>
            </p:cNvPr>
            <p:cNvCxnSpPr/>
            <p:nvPr/>
          </p:nvCxnSpPr>
          <p:spPr>
            <a:xfrm flipH="1" flipV="1">
              <a:off x="2766085" y="2499926"/>
              <a:ext cx="743146" cy="506553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2A3B0302-551E-40E6-8A8E-A07228FCC8C2}"/>
              </a:ext>
            </a:extLst>
          </p:cNvPr>
          <p:cNvSpPr txBox="1"/>
          <p:nvPr/>
        </p:nvSpPr>
        <p:spPr>
          <a:xfrm>
            <a:off x="7154103" y="1786855"/>
            <a:ext cx="697611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03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6B05F00-10E0-4C89-AF96-50F78218BB29}"/>
              </a:ext>
            </a:extLst>
          </p:cNvPr>
          <p:cNvGrpSpPr/>
          <p:nvPr/>
        </p:nvGrpSpPr>
        <p:grpSpPr>
          <a:xfrm>
            <a:off x="9281897" y="4131229"/>
            <a:ext cx="2058452" cy="2286194"/>
            <a:chOff x="4746010" y="3384613"/>
            <a:chExt cx="1636231" cy="228619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69A3A27-04CC-4F95-9FB2-A470D9BA96AB}"/>
                </a:ext>
              </a:extLst>
            </p:cNvPr>
            <p:cNvSpPr txBox="1"/>
            <p:nvPr/>
          </p:nvSpPr>
          <p:spPr>
            <a:xfrm>
              <a:off x="4746010" y="3662565"/>
              <a:ext cx="1636231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8A3E980-0970-4CA5-8317-3102313FAAF2}"/>
                </a:ext>
              </a:extLst>
            </p:cNvPr>
            <p:cNvSpPr txBox="1"/>
            <p:nvPr/>
          </p:nvSpPr>
          <p:spPr>
            <a:xfrm>
              <a:off x="4746010" y="3384613"/>
              <a:ext cx="163623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3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52E2A89-8628-4770-A6F9-5D23BE30D9C5}"/>
              </a:ext>
            </a:extLst>
          </p:cNvPr>
          <p:cNvGrpSpPr/>
          <p:nvPr/>
        </p:nvGrpSpPr>
        <p:grpSpPr>
          <a:xfrm>
            <a:off x="9580565" y="1686564"/>
            <a:ext cx="1461116" cy="1161654"/>
            <a:chOff x="4839077" y="1844826"/>
            <a:chExt cx="1461116" cy="1161654"/>
          </a:xfrm>
        </p:grpSpPr>
        <p:sp>
          <p:nvSpPr>
            <p:cNvPr id="25" name="Trapezoid 24">
              <a:extLst>
                <a:ext uri="{FF2B5EF4-FFF2-40B4-BE49-F238E27FC236}">
                  <a16:creationId xmlns:a16="http://schemas.microsoft.com/office/drawing/2014/main" id="{E959EB60-E650-4AE7-AA44-AE38E3A99794}"/>
                </a:ext>
              </a:extLst>
            </p:cNvPr>
            <p:cNvSpPr/>
            <p:nvPr/>
          </p:nvSpPr>
          <p:spPr>
            <a:xfrm rot="10800000">
              <a:off x="5038751" y="1844826"/>
              <a:ext cx="1086945" cy="723797"/>
            </a:xfrm>
            <a:prstGeom prst="trapezoid">
              <a:avLst>
                <a:gd name="adj" fmla="val 3691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6" name="Isosceles Triangle 5">
              <a:extLst>
                <a:ext uri="{FF2B5EF4-FFF2-40B4-BE49-F238E27FC236}">
                  <a16:creationId xmlns:a16="http://schemas.microsoft.com/office/drawing/2014/main" id="{993F909C-4758-49B2-A528-DF914D6EA57C}"/>
                </a:ext>
              </a:extLst>
            </p:cNvPr>
            <p:cNvSpPr/>
            <p:nvPr/>
          </p:nvSpPr>
          <p:spPr>
            <a:xfrm>
              <a:off x="5222223" y="2027686"/>
              <a:ext cx="720000" cy="972000"/>
            </a:xfrm>
            <a:custGeom>
              <a:avLst/>
              <a:gdLst/>
              <a:ahLst/>
              <a:cxnLst/>
              <a:rect l="l" t="t" r="r" b="b"/>
              <a:pathLst>
                <a:path w="735210" h="846756">
                  <a:moveTo>
                    <a:pt x="367348" y="0"/>
                  </a:moveTo>
                  <a:lnTo>
                    <a:pt x="735210" y="634246"/>
                  </a:lnTo>
                  <a:lnTo>
                    <a:pt x="364553" y="846756"/>
                  </a:lnTo>
                  <a:lnTo>
                    <a:pt x="0" y="633359"/>
                  </a:lnTo>
                  <a:close/>
                </a:path>
              </a:pathLst>
            </a:custGeom>
            <a:solidFill>
              <a:schemeClr val="accent3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8003A2E-F976-4497-B020-4CBD42836A83}"/>
                </a:ext>
              </a:extLst>
            </p:cNvPr>
            <p:cNvCxnSpPr/>
            <p:nvPr/>
          </p:nvCxnSpPr>
          <p:spPr>
            <a:xfrm flipV="1">
              <a:off x="5572697" y="2499926"/>
              <a:ext cx="727496" cy="506551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2664831-7F1F-4C68-8485-D8936A35670F}"/>
                </a:ext>
              </a:extLst>
            </p:cNvPr>
            <p:cNvCxnSpPr/>
            <p:nvPr/>
          </p:nvCxnSpPr>
          <p:spPr>
            <a:xfrm flipH="1" flipV="1">
              <a:off x="4839077" y="2499926"/>
              <a:ext cx="743146" cy="506554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1C1BDF6-E2AE-4E91-9039-D216547C3D25}"/>
              </a:ext>
            </a:extLst>
          </p:cNvPr>
          <p:cNvSpPr txBox="1"/>
          <p:nvPr/>
        </p:nvSpPr>
        <p:spPr>
          <a:xfrm>
            <a:off x="9962318" y="1786855"/>
            <a:ext cx="697611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04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0" name="Group 7">
            <a:extLst>
              <a:ext uri="{FF2B5EF4-FFF2-40B4-BE49-F238E27FC236}">
                <a16:creationId xmlns:a16="http://schemas.microsoft.com/office/drawing/2014/main" id="{09FE821A-5EA5-4860-A146-AB4C804440B8}"/>
              </a:ext>
            </a:extLst>
          </p:cNvPr>
          <p:cNvGrpSpPr/>
          <p:nvPr/>
        </p:nvGrpSpPr>
        <p:grpSpPr>
          <a:xfrm>
            <a:off x="1151156" y="1686564"/>
            <a:ext cx="1470641" cy="1161654"/>
            <a:chOff x="693093" y="1844828"/>
            <a:chExt cx="1470641" cy="1161654"/>
          </a:xfrm>
        </p:grpSpPr>
        <p:sp>
          <p:nvSpPr>
            <p:cNvPr id="31" name="Trapezoid 2">
              <a:extLst>
                <a:ext uri="{FF2B5EF4-FFF2-40B4-BE49-F238E27FC236}">
                  <a16:creationId xmlns:a16="http://schemas.microsoft.com/office/drawing/2014/main" id="{05B680D1-5DD3-4AC9-ACEA-CBA1D45B5714}"/>
                </a:ext>
              </a:extLst>
            </p:cNvPr>
            <p:cNvSpPr/>
            <p:nvPr/>
          </p:nvSpPr>
          <p:spPr>
            <a:xfrm rot="10800000">
              <a:off x="892767" y="1844828"/>
              <a:ext cx="1086945" cy="723798"/>
            </a:xfrm>
            <a:prstGeom prst="trapezoid">
              <a:avLst>
                <a:gd name="adj" fmla="val 3691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32" name="Isosceles Triangle 5">
              <a:extLst>
                <a:ext uri="{FF2B5EF4-FFF2-40B4-BE49-F238E27FC236}">
                  <a16:creationId xmlns:a16="http://schemas.microsoft.com/office/drawing/2014/main" id="{F0F1AEBA-F644-40FC-9EF6-36F7BD0D33D2}"/>
                </a:ext>
              </a:extLst>
            </p:cNvPr>
            <p:cNvSpPr/>
            <p:nvPr/>
          </p:nvSpPr>
          <p:spPr>
            <a:xfrm>
              <a:off x="1076239" y="2027686"/>
              <a:ext cx="720000" cy="972000"/>
            </a:xfrm>
            <a:custGeom>
              <a:avLst/>
              <a:gdLst/>
              <a:ahLst/>
              <a:cxnLst/>
              <a:rect l="l" t="t" r="r" b="b"/>
              <a:pathLst>
                <a:path w="735210" h="846756">
                  <a:moveTo>
                    <a:pt x="367348" y="0"/>
                  </a:moveTo>
                  <a:lnTo>
                    <a:pt x="735210" y="634246"/>
                  </a:lnTo>
                  <a:lnTo>
                    <a:pt x="364553" y="846756"/>
                  </a:lnTo>
                  <a:lnTo>
                    <a:pt x="0" y="633359"/>
                  </a:lnTo>
                  <a:close/>
                </a:path>
              </a:pathLst>
            </a:custGeom>
            <a:solidFill>
              <a:schemeClr val="accent6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cxnSp>
          <p:nvCxnSpPr>
            <p:cNvPr id="33" name="Straight Connector 8">
              <a:extLst>
                <a:ext uri="{FF2B5EF4-FFF2-40B4-BE49-F238E27FC236}">
                  <a16:creationId xmlns:a16="http://schemas.microsoft.com/office/drawing/2014/main" id="{B2FB4371-E4B9-4577-A151-DD0F4BF5DDA7}"/>
                </a:ext>
              </a:extLst>
            </p:cNvPr>
            <p:cNvCxnSpPr/>
            <p:nvPr/>
          </p:nvCxnSpPr>
          <p:spPr>
            <a:xfrm flipV="1">
              <a:off x="1436238" y="2499928"/>
              <a:ext cx="727496" cy="506551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50">
              <a:extLst>
                <a:ext uri="{FF2B5EF4-FFF2-40B4-BE49-F238E27FC236}">
                  <a16:creationId xmlns:a16="http://schemas.microsoft.com/office/drawing/2014/main" id="{373C60DB-35EA-46F2-BC7B-69318DCA05C5}"/>
                </a:ext>
              </a:extLst>
            </p:cNvPr>
            <p:cNvCxnSpPr/>
            <p:nvPr/>
          </p:nvCxnSpPr>
          <p:spPr>
            <a:xfrm flipH="1" flipV="1">
              <a:off x="693093" y="2499928"/>
              <a:ext cx="743146" cy="506554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11">
            <a:extLst>
              <a:ext uri="{FF2B5EF4-FFF2-40B4-BE49-F238E27FC236}">
                <a16:creationId xmlns:a16="http://schemas.microsoft.com/office/drawing/2014/main" id="{78C76B84-0F88-40DB-AD96-F9C45D1D4571}"/>
              </a:ext>
            </a:extLst>
          </p:cNvPr>
          <p:cNvGrpSpPr/>
          <p:nvPr/>
        </p:nvGrpSpPr>
        <p:grpSpPr>
          <a:xfrm>
            <a:off x="857250" y="4131229"/>
            <a:ext cx="2058452" cy="2286194"/>
            <a:chOff x="605226" y="3384613"/>
            <a:chExt cx="1636231" cy="228619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2DBAAB9-B798-4F53-BA78-2E770413276B}"/>
                </a:ext>
              </a:extLst>
            </p:cNvPr>
            <p:cNvSpPr txBox="1"/>
            <p:nvPr/>
          </p:nvSpPr>
          <p:spPr>
            <a:xfrm>
              <a:off x="605226" y="3662565"/>
              <a:ext cx="1636231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94F8ED5-9AB9-499B-8DCA-0F6ED7D77671}"/>
                </a:ext>
              </a:extLst>
            </p:cNvPr>
            <p:cNvSpPr txBox="1"/>
            <p:nvPr/>
          </p:nvSpPr>
          <p:spPr>
            <a:xfrm>
              <a:off x="605226" y="3384613"/>
              <a:ext cx="163623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accent6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accent6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4F508BD-D5BB-4B98-8305-0F75FFBA76AC}"/>
              </a:ext>
            </a:extLst>
          </p:cNvPr>
          <p:cNvSpPr txBox="1"/>
          <p:nvPr/>
        </p:nvSpPr>
        <p:spPr>
          <a:xfrm>
            <a:off x="1537671" y="1786855"/>
            <a:ext cx="697611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01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B0B44AC-F3A5-46D3-95CC-B0DDF0447C07}"/>
              </a:ext>
            </a:extLst>
          </p:cNvPr>
          <p:cNvGrpSpPr/>
          <p:nvPr/>
        </p:nvGrpSpPr>
        <p:grpSpPr>
          <a:xfrm>
            <a:off x="6811571" y="3174312"/>
            <a:ext cx="1382674" cy="585576"/>
            <a:chOff x="113572" y="3059144"/>
            <a:chExt cx="2324346" cy="984385"/>
          </a:xfrm>
          <a:solidFill>
            <a:schemeClr val="accent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CB4B2BF-3110-4A23-89F1-513806B9F62A}"/>
                </a:ext>
              </a:extLst>
            </p:cNvPr>
            <p:cNvSpPr/>
            <p:nvPr/>
          </p:nvSpPr>
          <p:spPr>
            <a:xfrm>
              <a:off x="327442" y="3059144"/>
              <a:ext cx="1805774" cy="551413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AE4B130-B551-46E7-9438-C57052C4E2CE}"/>
                </a:ext>
              </a:extLst>
            </p:cNvPr>
            <p:cNvSpPr/>
            <p:nvPr/>
          </p:nvSpPr>
          <p:spPr>
            <a:xfrm>
              <a:off x="113572" y="3679475"/>
              <a:ext cx="2324346" cy="364054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F171F6D-A3C5-400E-9118-3C87DDF12CE7}"/>
              </a:ext>
            </a:extLst>
          </p:cNvPr>
          <p:cNvGrpSpPr/>
          <p:nvPr/>
        </p:nvGrpSpPr>
        <p:grpSpPr>
          <a:xfrm>
            <a:off x="9666625" y="3007721"/>
            <a:ext cx="1314172" cy="856283"/>
            <a:chOff x="9418332" y="2951963"/>
            <a:chExt cx="1418527" cy="924278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A889A425-6E9E-4338-9A90-5EBA2667ED09}"/>
                </a:ext>
              </a:extLst>
            </p:cNvPr>
            <p:cNvGrpSpPr/>
            <p:nvPr/>
          </p:nvGrpSpPr>
          <p:grpSpPr>
            <a:xfrm>
              <a:off x="9418332" y="2965177"/>
              <a:ext cx="1377929" cy="911064"/>
              <a:chOff x="9418332" y="2965177"/>
              <a:chExt cx="1377929" cy="911064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AFD40D3F-A6F6-48B7-956E-E2C67B522C1B}"/>
                  </a:ext>
                </a:extLst>
              </p:cNvPr>
              <p:cNvGrpSpPr/>
              <p:nvPr/>
            </p:nvGrpSpPr>
            <p:grpSpPr>
              <a:xfrm>
                <a:off x="9418332" y="2965177"/>
                <a:ext cx="1377929" cy="911064"/>
                <a:chOff x="330241" y="1526834"/>
                <a:chExt cx="2145289" cy="1418430"/>
              </a:xfrm>
            </p:grpSpPr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FA43DEC8-1D40-4B87-93A8-927D0395943B}"/>
                    </a:ext>
                  </a:extLst>
                </p:cNvPr>
                <p:cNvSpPr/>
                <p:nvPr/>
              </p:nvSpPr>
              <p:spPr>
                <a:xfrm rot="5400000">
                  <a:off x="607683" y="1387173"/>
                  <a:ext cx="1061847" cy="1341169"/>
                </a:xfrm>
                <a:custGeom>
                  <a:avLst/>
                  <a:gdLst>
                    <a:gd name="connsiteX0" fmla="*/ 855467 w 1318389"/>
                    <a:gd name="connsiteY0" fmla="*/ 1312844 h 1665195"/>
                    <a:gd name="connsiteX1" fmla="*/ 898407 w 1318389"/>
                    <a:gd name="connsiteY1" fmla="*/ 1355784 h 1665195"/>
                    <a:gd name="connsiteX2" fmla="*/ 941347 w 1318389"/>
                    <a:gd name="connsiteY2" fmla="*/ 1312844 h 1665195"/>
                    <a:gd name="connsiteX3" fmla="*/ 898407 w 1318389"/>
                    <a:gd name="connsiteY3" fmla="*/ 1269904 h 1665195"/>
                    <a:gd name="connsiteX4" fmla="*/ 855467 w 1318389"/>
                    <a:gd name="connsiteY4" fmla="*/ 1312844 h 1665195"/>
                    <a:gd name="connsiteX5" fmla="*/ 362769 w 1318389"/>
                    <a:gd name="connsiteY5" fmla="*/ 236590 h 1665195"/>
                    <a:gd name="connsiteX6" fmla="*/ 405229 w 1318389"/>
                    <a:gd name="connsiteY6" fmla="*/ 279050 h 1665195"/>
                    <a:gd name="connsiteX7" fmla="*/ 447689 w 1318389"/>
                    <a:gd name="connsiteY7" fmla="*/ 236590 h 1665195"/>
                    <a:gd name="connsiteX8" fmla="*/ 405229 w 1318389"/>
                    <a:gd name="connsiteY8" fmla="*/ 194130 h 1665195"/>
                    <a:gd name="connsiteX9" fmla="*/ 362769 w 1318389"/>
                    <a:gd name="connsiteY9" fmla="*/ 236590 h 1665195"/>
                    <a:gd name="connsiteX10" fmla="*/ 348187 w 1318389"/>
                    <a:gd name="connsiteY10" fmla="*/ 1312844 h 1665195"/>
                    <a:gd name="connsiteX11" fmla="*/ 391127 w 1318389"/>
                    <a:gd name="connsiteY11" fmla="*/ 1355784 h 1665195"/>
                    <a:gd name="connsiteX12" fmla="*/ 434066 w 1318389"/>
                    <a:gd name="connsiteY12" fmla="*/ 1312844 h 1665195"/>
                    <a:gd name="connsiteX13" fmla="*/ 391127 w 1318389"/>
                    <a:gd name="connsiteY13" fmla="*/ 1269904 h 1665195"/>
                    <a:gd name="connsiteX14" fmla="*/ 348187 w 1318389"/>
                    <a:gd name="connsiteY14" fmla="*/ 1312844 h 1665195"/>
                    <a:gd name="connsiteX15" fmla="*/ 81655 w 1318389"/>
                    <a:gd name="connsiteY15" fmla="*/ 873373 h 1665195"/>
                    <a:gd name="connsiteX16" fmla="*/ 124595 w 1318389"/>
                    <a:gd name="connsiteY16" fmla="*/ 916313 h 1665195"/>
                    <a:gd name="connsiteX17" fmla="*/ 167534 w 1318389"/>
                    <a:gd name="connsiteY17" fmla="*/ 873373 h 1665195"/>
                    <a:gd name="connsiteX18" fmla="*/ 124595 w 1318389"/>
                    <a:gd name="connsiteY18" fmla="*/ 830433 h 1665195"/>
                    <a:gd name="connsiteX19" fmla="*/ 81655 w 1318389"/>
                    <a:gd name="connsiteY19" fmla="*/ 873373 h 1665195"/>
                    <a:gd name="connsiteX20" fmla="*/ 898 w 1318389"/>
                    <a:gd name="connsiteY20" fmla="*/ 878256 h 1665195"/>
                    <a:gd name="connsiteX21" fmla="*/ 59313 w 1318389"/>
                    <a:gd name="connsiteY21" fmla="*/ 760898 h 1665195"/>
                    <a:gd name="connsiteX22" fmla="*/ 60023 w 1318389"/>
                    <a:gd name="connsiteY22" fmla="*/ 760660 h 1665195"/>
                    <a:gd name="connsiteX23" fmla="*/ 301509 w 1318389"/>
                    <a:gd name="connsiteY23" fmla="*/ 256655 h 1665195"/>
                    <a:gd name="connsiteX24" fmla="*/ 300401 w 1318389"/>
                    <a:gd name="connsiteY24" fmla="*/ 253678 h 1665195"/>
                    <a:gd name="connsiteX25" fmla="*/ 392815 w 1318389"/>
                    <a:gd name="connsiteY25" fmla="*/ 125792 h 1665195"/>
                    <a:gd name="connsiteX26" fmla="*/ 426561 w 1318389"/>
                    <a:gd name="connsiteY26" fmla="*/ 127298 h 1665195"/>
                    <a:gd name="connsiteX27" fmla="*/ 501833 w 1318389"/>
                    <a:gd name="connsiteY27" fmla="*/ 25203 h 1665195"/>
                    <a:gd name="connsiteX28" fmla="*/ 659591 w 1318389"/>
                    <a:gd name="connsiteY28" fmla="*/ 0 h 1665195"/>
                    <a:gd name="connsiteX29" fmla="*/ 767873 w 1318389"/>
                    <a:gd name="connsiteY29" fmla="*/ 94280 h 1665195"/>
                    <a:gd name="connsiteX30" fmla="*/ 773474 w 1318389"/>
                    <a:gd name="connsiteY30" fmla="*/ 129752 h 1665195"/>
                    <a:gd name="connsiteX31" fmla="*/ 750137 w 1318389"/>
                    <a:gd name="connsiteY31" fmla="*/ 133486 h 1665195"/>
                    <a:gd name="connsiteX32" fmla="*/ 643721 w 1318389"/>
                    <a:gd name="connsiteY32" fmla="*/ 50407 h 1665195"/>
                    <a:gd name="connsiteX33" fmla="*/ 528905 w 1318389"/>
                    <a:gd name="connsiteY33" fmla="*/ 68143 h 1665195"/>
                    <a:gd name="connsiteX34" fmla="*/ 477195 w 1318389"/>
                    <a:gd name="connsiteY34" fmla="*/ 147376 h 1665195"/>
                    <a:gd name="connsiteX35" fmla="*/ 504919 w 1318389"/>
                    <a:gd name="connsiteY35" fmla="*/ 176856 h 1665195"/>
                    <a:gd name="connsiteX36" fmla="*/ 520701 w 1318389"/>
                    <a:gd name="connsiteY36" fmla="*/ 218206 h 1665195"/>
                    <a:gd name="connsiteX37" fmla="*/ 520838 w 1318389"/>
                    <a:gd name="connsiteY37" fmla="*/ 251739 h 1665195"/>
                    <a:gd name="connsiteX38" fmla="*/ 512601 w 1318389"/>
                    <a:gd name="connsiteY38" fmla="*/ 279384 h 1665195"/>
                    <a:gd name="connsiteX39" fmla="*/ 572778 w 1318389"/>
                    <a:gd name="connsiteY39" fmla="*/ 326714 h 1665195"/>
                    <a:gd name="connsiteX40" fmla="*/ 687595 w 1318389"/>
                    <a:gd name="connsiteY40" fmla="*/ 308045 h 1665195"/>
                    <a:gd name="connsiteX41" fmla="*/ 763207 w 1318389"/>
                    <a:gd name="connsiteY41" fmla="*/ 196028 h 1665195"/>
                    <a:gd name="connsiteX42" fmla="*/ 785610 w 1318389"/>
                    <a:gd name="connsiteY42" fmla="*/ 192294 h 1665195"/>
                    <a:gd name="connsiteX43" fmla="*/ 791211 w 1318389"/>
                    <a:gd name="connsiteY43" fmla="*/ 227766 h 1665195"/>
                    <a:gd name="connsiteX44" fmla="*/ 718400 w 1318389"/>
                    <a:gd name="connsiteY44" fmla="*/ 350984 h 1665195"/>
                    <a:gd name="connsiteX45" fmla="*/ 560643 w 1318389"/>
                    <a:gd name="connsiteY45" fmla="*/ 376188 h 1665195"/>
                    <a:gd name="connsiteX46" fmla="*/ 481653 w 1318389"/>
                    <a:gd name="connsiteY46" fmla="*/ 320430 h 1665195"/>
                    <a:gd name="connsiteX47" fmla="*/ 469637 w 1318389"/>
                    <a:gd name="connsiteY47" fmla="*/ 330704 h 1665195"/>
                    <a:gd name="connsiteX48" fmla="*/ 462283 w 1318389"/>
                    <a:gd name="connsiteY48" fmla="*/ 333441 h 1665195"/>
                    <a:gd name="connsiteX49" fmla="*/ 252808 w 1318389"/>
                    <a:gd name="connsiteY49" fmla="*/ 858867 h 1665195"/>
                    <a:gd name="connsiteX50" fmla="*/ 444434 w 1318389"/>
                    <a:gd name="connsiteY50" fmla="*/ 1190772 h 1665195"/>
                    <a:gd name="connsiteX51" fmla="*/ 801245 w 1318389"/>
                    <a:gd name="connsiteY51" fmla="*/ 1187463 h 1665195"/>
                    <a:gd name="connsiteX52" fmla="*/ 801245 w 1318389"/>
                    <a:gd name="connsiteY52" fmla="*/ 1116815 h 1665195"/>
                    <a:gd name="connsiteX53" fmla="*/ 890858 w 1318389"/>
                    <a:gd name="connsiteY53" fmla="*/ 1027202 h 1665195"/>
                    <a:gd name="connsiteX54" fmla="*/ 1200123 w 1318389"/>
                    <a:gd name="connsiteY54" fmla="*/ 1027202 h 1665195"/>
                    <a:gd name="connsiteX55" fmla="*/ 1205949 w 1318389"/>
                    <a:gd name="connsiteY55" fmla="*/ 998361 h 1665195"/>
                    <a:gd name="connsiteX56" fmla="*/ 1288518 w 1318389"/>
                    <a:gd name="connsiteY56" fmla="*/ 943622 h 1665195"/>
                    <a:gd name="connsiteX57" fmla="*/ 1318389 w 1318389"/>
                    <a:gd name="connsiteY57" fmla="*/ 974426 h 1665195"/>
                    <a:gd name="connsiteX58" fmla="*/ 1318389 w 1318389"/>
                    <a:gd name="connsiteY58" fmla="*/ 1635324 h 1665195"/>
                    <a:gd name="connsiteX59" fmla="*/ 1288518 w 1318389"/>
                    <a:gd name="connsiteY59" fmla="*/ 1665195 h 1665195"/>
                    <a:gd name="connsiteX60" fmla="*/ 1205949 w 1318389"/>
                    <a:gd name="connsiteY60" fmla="*/ 1610455 h 1665195"/>
                    <a:gd name="connsiteX61" fmla="*/ 1203531 w 1318389"/>
                    <a:gd name="connsiteY61" fmla="*/ 1598487 h 1665195"/>
                    <a:gd name="connsiteX62" fmla="*/ 890858 w 1318389"/>
                    <a:gd name="connsiteY62" fmla="*/ 1598487 h 1665195"/>
                    <a:gd name="connsiteX63" fmla="*/ 801245 w 1318389"/>
                    <a:gd name="connsiteY63" fmla="*/ 1508873 h 1665195"/>
                    <a:gd name="connsiteX64" fmla="*/ 801245 w 1318389"/>
                    <a:gd name="connsiteY64" fmla="*/ 1426032 h 1665195"/>
                    <a:gd name="connsiteX65" fmla="*/ 379661 w 1318389"/>
                    <a:gd name="connsiteY65" fmla="*/ 1429942 h 1665195"/>
                    <a:gd name="connsiteX66" fmla="*/ 294951 w 1318389"/>
                    <a:gd name="connsiteY66" fmla="*/ 1395390 h 1665195"/>
                    <a:gd name="connsiteX67" fmla="*/ 270560 w 1318389"/>
                    <a:gd name="connsiteY67" fmla="*/ 1359849 h 1665195"/>
                    <a:gd name="connsiteX68" fmla="*/ 263688 w 1318389"/>
                    <a:gd name="connsiteY68" fmla="*/ 1352058 h 1665195"/>
                    <a:gd name="connsiteX69" fmla="*/ 15908 w 1318389"/>
                    <a:gd name="connsiteY69" fmla="*/ 922891 h 1665195"/>
                    <a:gd name="connsiteX70" fmla="*/ 898 w 1318389"/>
                    <a:gd name="connsiteY70" fmla="*/ 878256 h 16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1318389" h="1665195">
                      <a:moveTo>
                        <a:pt x="855467" y="1312844"/>
                      </a:moveTo>
                      <a:cubicBezTo>
                        <a:pt x="855467" y="1336181"/>
                        <a:pt x="875070" y="1355784"/>
                        <a:pt x="898407" y="1355784"/>
                      </a:cubicBezTo>
                      <a:cubicBezTo>
                        <a:pt x="921743" y="1355784"/>
                        <a:pt x="941347" y="1336181"/>
                        <a:pt x="941347" y="1312844"/>
                      </a:cubicBezTo>
                      <a:cubicBezTo>
                        <a:pt x="941347" y="1289508"/>
                        <a:pt x="921743" y="1269904"/>
                        <a:pt x="898407" y="1269904"/>
                      </a:cubicBezTo>
                      <a:cubicBezTo>
                        <a:pt x="875070" y="1269904"/>
                        <a:pt x="855467" y="1289508"/>
                        <a:pt x="855467" y="1312844"/>
                      </a:cubicBezTo>
                      <a:close/>
                      <a:moveTo>
                        <a:pt x="362769" y="236590"/>
                      </a:moveTo>
                      <a:cubicBezTo>
                        <a:pt x="362769" y="260040"/>
                        <a:pt x="381779" y="279050"/>
                        <a:pt x="405229" y="279050"/>
                      </a:cubicBezTo>
                      <a:cubicBezTo>
                        <a:pt x="428679" y="279050"/>
                        <a:pt x="447689" y="260040"/>
                        <a:pt x="447689" y="236590"/>
                      </a:cubicBezTo>
                      <a:cubicBezTo>
                        <a:pt x="447689" y="213140"/>
                        <a:pt x="428679" y="194130"/>
                        <a:pt x="405229" y="194130"/>
                      </a:cubicBezTo>
                      <a:cubicBezTo>
                        <a:pt x="381779" y="194130"/>
                        <a:pt x="362769" y="213140"/>
                        <a:pt x="362769" y="236590"/>
                      </a:cubicBezTo>
                      <a:close/>
                      <a:moveTo>
                        <a:pt x="348187" y="1312844"/>
                      </a:moveTo>
                      <a:cubicBezTo>
                        <a:pt x="348187" y="1336181"/>
                        <a:pt x="367790" y="1355784"/>
                        <a:pt x="391127" y="1355784"/>
                      </a:cubicBezTo>
                      <a:cubicBezTo>
                        <a:pt x="414463" y="1355784"/>
                        <a:pt x="434066" y="1336181"/>
                        <a:pt x="434066" y="1312844"/>
                      </a:cubicBezTo>
                      <a:cubicBezTo>
                        <a:pt x="434066" y="1289508"/>
                        <a:pt x="414463" y="1269904"/>
                        <a:pt x="391127" y="1269904"/>
                      </a:cubicBezTo>
                      <a:cubicBezTo>
                        <a:pt x="367790" y="1269904"/>
                        <a:pt x="348187" y="1289508"/>
                        <a:pt x="348187" y="1312844"/>
                      </a:cubicBezTo>
                      <a:close/>
                      <a:moveTo>
                        <a:pt x="81655" y="873373"/>
                      </a:moveTo>
                      <a:cubicBezTo>
                        <a:pt x="81655" y="896710"/>
                        <a:pt x="101258" y="916313"/>
                        <a:pt x="124595" y="916313"/>
                      </a:cubicBezTo>
                      <a:cubicBezTo>
                        <a:pt x="147931" y="916313"/>
                        <a:pt x="167534" y="896710"/>
                        <a:pt x="167534" y="873373"/>
                      </a:cubicBezTo>
                      <a:cubicBezTo>
                        <a:pt x="167534" y="850037"/>
                        <a:pt x="147931" y="830433"/>
                        <a:pt x="124595" y="830433"/>
                      </a:cubicBezTo>
                      <a:cubicBezTo>
                        <a:pt x="101258" y="830433"/>
                        <a:pt x="81655" y="850037"/>
                        <a:pt x="81655" y="873373"/>
                      </a:cubicBezTo>
                      <a:close/>
                      <a:moveTo>
                        <a:pt x="898" y="878256"/>
                      </a:moveTo>
                      <a:cubicBezTo>
                        <a:pt x="-4792" y="832394"/>
                        <a:pt x="16774" y="785458"/>
                        <a:pt x="59313" y="760898"/>
                      </a:cubicBezTo>
                      <a:lnTo>
                        <a:pt x="60023" y="760660"/>
                      </a:lnTo>
                      <a:lnTo>
                        <a:pt x="301509" y="256655"/>
                      </a:lnTo>
                      <a:lnTo>
                        <a:pt x="300401" y="253678"/>
                      </a:lnTo>
                      <a:cubicBezTo>
                        <a:pt x="291067" y="193002"/>
                        <a:pt x="332139" y="135127"/>
                        <a:pt x="392815" y="125792"/>
                      </a:cubicBezTo>
                      <a:lnTo>
                        <a:pt x="426561" y="127298"/>
                      </a:lnTo>
                      <a:lnTo>
                        <a:pt x="501833" y="25203"/>
                      </a:lnTo>
                      <a:lnTo>
                        <a:pt x="659591" y="0"/>
                      </a:lnTo>
                      <a:lnTo>
                        <a:pt x="767873" y="94280"/>
                      </a:lnTo>
                      <a:lnTo>
                        <a:pt x="773474" y="129752"/>
                      </a:lnTo>
                      <a:lnTo>
                        <a:pt x="750137" y="133486"/>
                      </a:lnTo>
                      <a:lnTo>
                        <a:pt x="643721" y="50407"/>
                      </a:lnTo>
                      <a:lnTo>
                        <a:pt x="528905" y="68143"/>
                      </a:lnTo>
                      <a:lnTo>
                        <a:pt x="477195" y="147376"/>
                      </a:lnTo>
                      <a:lnTo>
                        <a:pt x="504919" y="176856"/>
                      </a:lnTo>
                      <a:cubicBezTo>
                        <a:pt x="512650" y="189093"/>
                        <a:pt x="518134" y="203037"/>
                        <a:pt x="520701" y="218206"/>
                      </a:cubicBezTo>
                      <a:cubicBezTo>
                        <a:pt x="522451" y="229583"/>
                        <a:pt x="522429" y="240861"/>
                        <a:pt x="520838" y="251739"/>
                      </a:cubicBezTo>
                      <a:lnTo>
                        <a:pt x="512601" y="279384"/>
                      </a:lnTo>
                      <a:lnTo>
                        <a:pt x="572778" y="326714"/>
                      </a:lnTo>
                      <a:lnTo>
                        <a:pt x="687595" y="308045"/>
                      </a:lnTo>
                      <a:lnTo>
                        <a:pt x="763207" y="196028"/>
                      </a:lnTo>
                      <a:lnTo>
                        <a:pt x="785610" y="192294"/>
                      </a:lnTo>
                      <a:lnTo>
                        <a:pt x="791211" y="227766"/>
                      </a:lnTo>
                      <a:lnTo>
                        <a:pt x="718400" y="350984"/>
                      </a:lnTo>
                      <a:lnTo>
                        <a:pt x="560643" y="376188"/>
                      </a:lnTo>
                      <a:lnTo>
                        <a:pt x="481653" y="320430"/>
                      </a:lnTo>
                      <a:lnTo>
                        <a:pt x="469637" y="330704"/>
                      </a:lnTo>
                      <a:lnTo>
                        <a:pt x="462283" y="333441"/>
                      </a:lnTo>
                      <a:lnTo>
                        <a:pt x="252808" y="858867"/>
                      </a:lnTo>
                      <a:lnTo>
                        <a:pt x="444434" y="1190772"/>
                      </a:lnTo>
                      <a:lnTo>
                        <a:pt x="801245" y="1187463"/>
                      </a:lnTo>
                      <a:lnTo>
                        <a:pt x="801245" y="1116815"/>
                      </a:lnTo>
                      <a:cubicBezTo>
                        <a:pt x="801245" y="1067341"/>
                        <a:pt x="841384" y="1027202"/>
                        <a:pt x="890858" y="1027202"/>
                      </a:cubicBezTo>
                      <a:lnTo>
                        <a:pt x="1200123" y="1027202"/>
                      </a:lnTo>
                      <a:lnTo>
                        <a:pt x="1205949" y="998361"/>
                      </a:lnTo>
                      <a:cubicBezTo>
                        <a:pt x="1219557" y="966200"/>
                        <a:pt x="1251412" y="943622"/>
                        <a:pt x="1288518" y="943622"/>
                      </a:cubicBezTo>
                      <a:cubicBezTo>
                        <a:pt x="1305320" y="944554"/>
                        <a:pt x="1318389" y="957623"/>
                        <a:pt x="1318389" y="974426"/>
                      </a:cubicBezTo>
                      <a:lnTo>
                        <a:pt x="1318389" y="1635324"/>
                      </a:lnTo>
                      <a:cubicBezTo>
                        <a:pt x="1318389" y="1652126"/>
                        <a:pt x="1305320" y="1665195"/>
                        <a:pt x="1288518" y="1665195"/>
                      </a:cubicBezTo>
                      <a:cubicBezTo>
                        <a:pt x="1251412" y="1665195"/>
                        <a:pt x="1219557" y="1642617"/>
                        <a:pt x="1205949" y="1610455"/>
                      </a:cubicBezTo>
                      <a:lnTo>
                        <a:pt x="1203531" y="1598487"/>
                      </a:lnTo>
                      <a:lnTo>
                        <a:pt x="890858" y="1598487"/>
                      </a:lnTo>
                      <a:cubicBezTo>
                        <a:pt x="841384" y="1598487"/>
                        <a:pt x="801245" y="1558348"/>
                        <a:pt x="801245" y="1508873"/>
                      </a:cubicBezTo>
                      <a:lnTo>
                        <a:pt x="801245" y="1426032"/>
                      </a:lnTo>
                      <a:lnTo>
                        <a:pt x="379661" y="1429942"/>
                      </a:lnTo>
                      <a:cubicBezTo>
                        <a:pt x="346553" y="1429924"/>
                        <a:pt x="316655" y="1416756"/>
                        <a:pt x="294951" y="1395390"/>
                      </a:cubicBezTo>
                      <a:lnTo>
                        <a:pt x="270560" y="1359849"/>
                      </a:lnTo>
                      <a:lnTo>
                        <a:pt x="263688" y="1352058"/>
                      </a:lnTo>
                      <a:lnTo>
                        <a:pt x="15908" y="922891"/>
                      </a:lnTo>
                      <a:cubicBezTo>
                        <a:pt x="7721" y="908711"/>
                        <a:pt x="2795" y="893543"/>
                        <a:pt x="898" y="87825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EFE5F7CC-33A5-447A-AE3F-81D4ECEC7765}"/>
                    </a:ext>
                  </a:extLst>
                </p:cNvPr>
                <p:cNvSpPr/>
                <p:nvPr/>
              </p:nvSpPr>
              <p:spPr>
                <a:xfrm>
                  <a:off x="330241" y="2609254"/>
                  <a:ext cx="2145289" cy="336010"/>
                </a:xfrm>
                <a:custGeom>
                  <a:avLst/>
                  <a:gdLst>
                    <a:gd name="connsiteX0" fmla="*/ 2123188 w 2324346"/>
                    <a:gd name="connsiteY0" fmla="*/ 127749 h 364054"/>
                    <a:gd name="connsiteX1" fmla="*/ 2067056 w 2324346"/>
                    <a:gd name="connsiteY1" fmla="*/ 183881 h 364054"/>
                    <a:gd name="connsiteX2" fmla="*/ 2123188 w 2324346"/>
                    <a:gd name="connsiteY2" fmla="*/ 240013 h 364054"/>
                    <a:gd name="connsiteX3" fmla="*/ 2179320 w 2324346"/>
                    <a:gd name="connsiteY3" fmla="*/ 183881 h 364054"/>
                    <a:gd name="connsiteX4" fmla="*/ 2123188 w 2324346"/>
                    <a:gd name="connsiteY4" fmla="*/ 127749 h 364054"/>
                    <a:gd name="connsiteX5" fmla="*/ 1803836 w 2324346"/>
                    <a:gd name="connsiteY5" fmla="*/ 127749 h 364054"/>
                    <a:gd name="connsiteX6" fmla="*/ 1747704 w 2324346"/>
                    <a:gd name="connsiteY6" fmla="*/ 183881 h 364054"/>
                    <a:gd name="connsiteX7" fmla="*/ 1803836 w 2324346"/>
                    <a:gd name="connsiteY7" fmla="*/ 240013 h 364054"/>
                    <a:gd name="connsiteX8" fmla="*/ 1859968 w 2324346"/>
                    <a:gd name="connsiteY8" fmla="*/ 183881 h 364054"/>
                    <a:gd name="connsiteX9" fmla="*/ 1803836 w 2324346"/>
                    <a:gd name="connsiteY9" fmla="*/ 127749 h 364054"/>
                    <a:gd name="connsiteX10" fmla="*/ 1484484 w 2324346"/>
                    <a:gd name="connsiteY10" fmla="*/ 127749 h 364054"/>
                    <a:gd name="connsiteX11" fmla="*/ 1428352 w 2324346"/>
                    <a:gd name="connsiteY11" fmla="*/ 183881 h 364054"/>
                    <a:gd name="connsiteX12" fmla="*/ 1484484 w 2324346"/>
                    <a:gd name="connsiteY12" fmla="*/ 240013 h 364054"/>
                    <a:gd name="connsiteX13" fmla="*/ 1540616 w 2324346"/>
                    <a:gd name="connsiteY13" fmla="*/ 183881 h 364054"/>
                    <a:gd name="connsiteX14" fmla="*/ 1484484 w 2324346"/>
                    <a:gd name="connsiteY14" fmla="*/ 127749 h 364054"/>
                    <a:gd name="connsiteX15" fmla="*/ 1165131 w 2324346"/>
                    <a:gd name="connsiteY15" fmla="*/ 127749 h 364054"/>
                    <a:gd name="connsiteX16" fmla="*/ 1108999 w 2324346"/>
                    <a:gd name="connsiteY16" fmla="*/ 183881 h 364054"/>
                    <a:gd name="connsiteX17" fmla="*/ 1165131 w 2324346"/>
                    <a:gd name="connsiteY17" fmla="*/ 240013 h 364054"/>
                    <a:gd name="connsiteX18" fmla="*/ 1221263 w 2324346"/>
                    <a:gd name="connsiteY18" fmla="*/ 183881 h 364054"/>
                    <a:gd name="connsiteX19" fmla="*/ 1165131 w 2324346"/>
                    <a:gd name="connsiteY19" fmla="*/ 127749 h 364054"/>
                    <a:gd name="connsiteX20" fmla="*/ 845779 w 2324346"/>
                    <a:gd name="connsiteY20" fmla="*/ 127749 h 364054"/>
                    <a:gd name="connsiteX21" fmla="*/ 789647 w 2324346"/>
                    <a:gd name="connsiteY21" fmla="*/ 183881 h 364054"/>
                    <a:gd name="connsiteX22" fmla="*/ 845779 w 2324346"/>
                    <a:gd name="connsiteY22" fmla="*/ 240013 h 364054"/>
                    <a:gd name="connsiteX23" fmla="*/ 901911 w 2324346"/>
                    <a:gd name="connsiteY23" fmla="*/ 183881 h 364054"/>
                    <a:gd name="connsiteX24" fmla="*/ 845779 w 2324346"/>
                    <a:gd name="connsiteY24" fmla="*/ 127749 h 364054"/>
                    <a:gd name="connsiteX25" fmla="*/ 526427 w 2324346"/>
                    <a:gd name="connsiteY25" fmla="*/ 127749 h 364054"/>
                    <a:gd name="connsiteX26" fmla="*/ 470295 w 2324346"/>
                    <a:gd name="connsiteY26" fmla="*/ 183881 h 364054"/>
                    <a:gd name="connsiteX27" fmla="*/ 526427 w 2324346"/>
                    <a:gd name="connsiteY27" fmla="*/ 240013 h 364054"/>
                    <a:gd name="connsiteX28" fmla="*/ 582559 w 2324346"/>
                    <a:gd name="connsiteY28" fmla="*/ 183881 h 364054"/>
                    <a:gd name="connsiteX29" fmla="*/ 526427 w 2324346"/>
                    <a:gd name="connsiteY29" fmla="*/ 127749 h 364054"/>
                    <a:gd name="connsiteX30" fmla="*/ 207075 w 2324346"/>
                    <a:gd name="connsiteY30" fmla="*/ 127749 h 364054"/>
                    <a:gd name="connsiteX31" fmla="*/ 150943 w 2324346"/>
                    <a:gd name="connsiteY31" fmla="*/ 183881 h 364054"/>
                    <a:gd name="connsiteX32" fmla="*/ 207075 w 2324346"/>
                    <a:gd name="connsiteY32" fmla="*/ 240013 h 364054"/>
                    <a:gd name="connsiteX33" fmla="*/ 263207 w 2324346"/>
                    <a:gd name="connsiteY33" fmla="*/ 183881 h 364054"/>
                    <a:gd name="connsiteX34" fmla="*/ 207075 w 2324346"/>
                    <a:gd name="connsiteY34" fmla="*/ 127749 h 364054"/>
                    <a:gd name="connsiteX35" fmla="*/ 2123188 w 2324346"/>
                    <a:gd name="connsiteY35" fmla="*/ 71617 h 364054"/>
                    <a:gd name="connsiteX36" fmla="*/ 2235452 w 2324346"/>
                    <a:gd name="connsiteY36" fmla="*/ 183881 h 364054"/>
                    <a:gd name="connsiteX37" fmla="*/ 2123188 w 2324346"/>
                    <a:gd name="connsiteY37" fmla="*/ 296145 h 364054"/>
                    <a:gd name="connsiteX38" fmla="*/ 2010924 w 2324346"/>
                    <a:gd name="connsiteY38" fmla="*/ 183881 h 364054"/>
                    <a:gd name="connsiteX39" fmla="*/ 2123188 w 2324346"/>
                    <a:gd name="connsiteY39" fmla="*/ 71617 h 364054"/>
                    <a:gd name="connsiteX40" fmla="*/ 1803836 w 2324346"/>
                    <a:gd name="connsiteY40" fmla="*/ 71617 h 364054"/>
                    <a:gd name="connsiteX41" fmla="*/ 1916100 w 2324346"/>
                    <a:gd name="connsiteY41" fmla="*/ 183881 h 364054"/>
                    <a:gd name="connsiteX42" fmla="*/ 1803836 w 2324346"/>
                    <a:gd name="connsiteY42" fmla="*/ 296145 h 364054"/>
                    <a:gd name="connsiteX43" fmla="*/ 1691572 w 2324346"/>
                    <a:gd name="connsiteY43" fmla="*/ 183881 h 364054"/>
                    <a:gd name="connsiteX44" fmla="*/ 1803836 w 2324346"/>
                    <a:gd name="connsiteY44" fmla="*/ 71617 h 364054"/>
                    <a:gd name="connsiteX45" fmla="*/ 1484484 w 2324346"/>
                    <a:gd name="connsiteY45" fmla="*/ 71617 h 364054"/>
                    <a:gd name="connsiteX46" fmla="*/ 1596748 w 2324346"/>
                    <a:gd name="connsiteY46" fmla="*/ 183881 h 364054"/>
                    <a:gd name="connsiteX47" fmla="*/ 1484484 w 2324346"/>
                    <a:gd name="connsiteY47" fmla="*/ 296145 h 364054"/>
                    <a:gd name="connsiteX48" fmla="*/ 1372220 w 2324346"/>
                    <a:gd name="connsiteY48" fmla="*/ 183881 h 364054"/>
                    <a:gd name="connsiteX49" fmla="*/ 1484484 w 2324346"/>
                    <a:gd name="connsiteY49" fmla="*/ 71617 h 364054"/>
                    <a:gd name="connsiteX50" fmla="*/ 1165131 w 2324346"/>
                    <a:gd name="connsiteY50" fmla="*/ 71617 h 364054"/>
                    <a:gd name="connsiteX51" fmla="*/ 1277395 w 2324346"/>
                    <a:gd name="connsiteY51" fmla="*/ 183881 h 364054"/>
                    <a:gd name="connsiteX52" fmla="*/ 1165131 w 2324346"/>
                    <a:gd name="connsiteY52" fmla="*/ 296145 h 364054"/>
                    <a:gd name="connsiteX53" fmla="*/ 1052867 w 2324346"/>
                    <a:gd name="connsiteY53" fmla="*/ 183881 h 364054"/>
                    <a:gd name="connsiteX54" fmla="*/ 1165131 w 2324346"/>
                    <a:gd name="connsiteY54" fmla="*/ 71617 h 364054"/>
                    <a:gd name="connsiteX55" fmla="*/ 845779 w 2324346"/>
                    <a:gd name="connsiteY55" fmla="*/ 71617 h 364054"/>
                    <a:gd name="connsiteX56" fmla="*/ 958043 w 2324346"/>
                    <a:gd name="connsiteY56" fmla="*/ 183881 h 364054"/>
                    <a:gd name="connsiteX57" fmla="*/ 845779 w 2324346"/>
                    <a:gd name="connsiteY57" fmla="*/ 296145 h 364054"/>
                    <a:gd name="connsiteX58" fmla="*/ 733515 w 2324346"/>
                    <a:gd name="connsiteY58" fmla="*/ 183881 h 364054"/>
                    <a:gd name="connsiteX59" fmla="*/ 845779 w 2324346"/>
                    <a:gd name="connsiteY59" fmla="*/ 71617 h 364054"/>
                    <a:gd name="connsiteX60" fmla="*/ 526427 w 2324346"/>
                    <a:gd name="connsiteY60" fmla="*/ 71617 h 364054"/>
                    <a:gd name="connsiteX61" fmla="*/ 638691 w 2324346"/>
                    <a:gd name="connsiteY61" fmla="*/ 183881 h 364054"/>
                    <a:gd name="connsiteX62" fmla="*/ 526427 w 2324346"/>
                    <a:gd name="connsiteY62" fmla="*/ 296145 h 364054"/>
                    <a:gd name="connsiteX63" fmla="*/ 414163 w 2324346"/>
                    <a:gd name="connsiteY63" fmla="*/ 183881 h 364054"/>
                    <a:gd name="connsiteX64" fmla="*/ 526427 w 2324346"/>
                    <a:gd name="connsiteY64" fmla="*/ 71617 h 364054"/>
                    <a:gd name="connsiteX65" fmla="*/ 207075 w 2324346"/>
                    <a:gd name="connsiteY65" fmla="*/ 71617 h 364054"/>
                    <a:gd name="connsiteX66" fmla="*/ 319339 w 2324346"/>
                    <a:gd name="connsiteY66" fmla="*/ 183881 h 364054"/>
                    <a:gd name="connsiteX67" fmla="*/ 207075 w 2324346"/>
                    <a:gd name="connsiteY67" fmla="*/ 296145 h 364054"/>
                    <a:gd name="connsiteX68" fmla="*/ 94811 w 2324346"/>
                    <a:gd name="connsiteY68" fmla="*/ 183881 h 364054"/>
                    <a:gd name="connsiteX69" fmla="*/ 207075 w 2324346"/>
                    <a:gd name="connsiteY69" fmla="*/ 71617 h 364054"/>
                    <a:gd name="connsiteX70" fmla="*/ 182844 w 2324346"/>
                    <a:gd name="connsiteY70" fmla="*/ 45713 h 364054"/>
                    <a:gd name="connsiteX71" fmla="*/ 46530 w 2324346"/>
                    <a:gd name="connsiteY71" fmla="*/ 182027 h 364054"/>
                    <a:gd name="connsiteX72" fmla="*/ 182844 w 2324346"/>
                    <a:gd name="connsiteY72" fmla="*/ 318341 h 364054"/>
                    <a:gd name="connsiteX73" fmla="*/ 2141502 w 2324346"/>
                    <a:gd name="connsiteY73" fmla="*/ 318341 h 364054"/>
                    <a:gd name="connsiteX74" fmla="*/ 2277816 w 2324346"/>
                    <a:gd name="connsiteY74" fmla="*/ 182027 h 364054"/>
                    <a:gd name="connsiteX75" fmla="*/ 2141502 w 2324346"/>
                    <a:gd name="connsiteY75" fmla="*/ 45713 h 364054"/>
                    <a:gd name="connsiteX76" fmla="*/ 182027 w 2324346"/>
                    <a:gd name="connsiteY76" fmla="*/ 0 h 364054"/>
                    <a:gd name="connsiteX77" fmla="*/ 2142319 w 2324346"/>
                    <a:gd name="connsiteY77" fmla="*/ 0 h 364054"/>
                    <a:gd name="connsiteX78" fmla="*/ 2324346 w 2324346"/>
                    <a:gd name="connsiteY78" fmla="*/ 182027 h 364054"/>
                    <a:gd name="connsiteX79" fmla="*/ 2142319 w 2324346"/>
                    <a:gd name="connsiteY79" fmla="*/ 364054 h 364054"/>
                    <a:gd name="connsiteX80" fmla="*/ 182027 w 2324346"/>
                    <a:gd name="connsiteY80" fmla="*/ 364054 h 364054"/>
                    <a:gd name="connsiteX81" fmla="*/ 0 w 2324346"/>
                    <a:gd name="connsiteY81" fmla="*/ 182027 h 364054"/>
                    <a:gd name="connsiteX82" fmla="*/ 182027 w 2324346"/>
                    <a:gd name="connsiteY82" fmla="*/ 0 h 36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2324346" h="364054">
                      <a:moveTo>
                        <a:pt x="2123188" y="127749"/>
                      </a:moveTo>
                      <a:cubicBezTo>
                        <a:pt x="2092187" y="127749"/>
                        <a:pt x="2067056" y="152880"/>
                        <a:pt x="2067056" y="183881"/>
                      </a:cubicBezTo>
                      <a:cubicBezTo>
                        <a:pt x="2067056" y="214882"/>
                        <a:pt x="2092187" y="240013"/>
                        <a:pt x="2123188" y="240013"/>
                      </a:cubicBezTo>
                      <a:cubicBezTo>
                        <a:pt x="2154189" y="240013"/>
                        <a:pt x="2179320" y="214882"/>
                        <a:pt x="2179320" y="183881"/>
                      </a:cubicBezTo>
                      <a:cubicBezTo>
                        <a:pt x="2179320" y="152880"/>
                        <a:pt x="2154189" y="127749"/>
                        <a:pt x="2123188" y="127749"/>
                      </a:cubicBezTo>
                      <a:close/>
                      <a:moveTo>
                        <a:pt x="1803836" y="127749"/>
                      </a:moveTo>
                      <a:cubicBezTo>
                        <a:pt x="1772835" y="127749"/>
                        <a:pt x="1747704" y="152880"/>
                        <a:pt x="1747704" y="183881"/>
                      </a:cubicBezTo>
                      <a:cubicBezTo>
                        <a:pt x="1747704" y="214882"/>
                        <a:pt x="1772835" y="240013"/>
                        <a:pt x="1803836" y="240013"/>
                      </a:cubicBezTo>
                      <a:cubicBezTo>
                        <a:pt x="1834837" y="240013"/>
                        <a:pt x="1859968" y="214882"/>
                        <a:pt x="1859968" y="183881"/>
                      </a:cubicBezTo>
                      <a:cubicBezTo>
                        <a:pt x="1859968" y="152880"/>
                        <a:pt x="1834837" y="127749"/>
                        <a:pt x="1803836" y="127749"/>
                      </a:cubicBezTo>
                      <a:close/>
                      <a:moveTo>
                        <a:pt x="1484484" y="127749"/>
                      </a:moveTo>
                      <a:cubicBezTo>
                        <a:pt x="1453483" y="127749"/>
                        <a:pt x="1428352" y="152880"/>
                        <a:pt x="1428352" y="183881"/>
                      </a:cubicBezTo>
                      <a:cubicBezTo>
                        <a:pt x="1428352" y="214882"/>
                        <a:pt x="1453483" y="240013"/>
                        <a:pt x="1484484" y="240013"/>
                      </a:cubicBezTo>
                      <a:cubicBezTo>
                        <a:pt x="1515485" y="240013"/>
                        <a:pt x="1540616" y="214882"/>
                        <a:pt x="1540616" y="183881"/>
                      </a:cubicBezTo>
                      <a:cubicBezTo>
                        <a:pt x="1540616" y="152880"/>
                        <a:pt x="1515485" y="127749"/>
                        <a:pt x="1484484" y="127749"/>
                      </a:cubicBezTo>
                      <a:close/>
                      <a:moveTo>
                        <a:pt x="1165131" y="127749"/>
                      </a:moveTo>
                      <a:cubicBezTo>
                        <a:pt x="1134130" y="127749"/>
                        <a:pt x="1108999" y="152880"/>
                        <a:pt x="1108999" y="183881"/>
                      </a:cubicBezTo>
                      <a:cubicBezTo>
                        <a:pt x="1108999" y="214882"/>
                        <a:pt x="1134130" y="240013"/>
                        <a:pt x="1165131" y="240013"/>
                      </a:cubicBezTo>
                      <a:cubicBezTo>
                        <a:pt x="1196132" y="240013"/>
                        <a:pt x="1221263" y="214882"/>
                        <a:pt x="1221263" y="183881"/>
                      </a:cubicBezTo>
                      <a:cubicBezTo>
                        <a:pt x="1221263" y="152880"/>
                        <a:pt x="1196132" y="127749"/>
                        <a:pt x="1165131" y="127749"/>
                      </a:cubicBezTo>
                      <a:close/>
                      <a:moveTo>
                        <a:pt x="845779" y="127749"/>
                      </a:moveTo>
                      <a:cubicBezTo>
                        <a:pt x="814778" y="127749"/>
                        <a:pt x="789647" y="152880"/>
                        <a:pt x="789647" y="183881"/>
                      </a:cubicBezTo>
                      <a:cubicBezTo>
                        <a:pt x="789647" y="214882"/>
                        <a:pt x="814778" y="240013"/>
                        <a:pt x="845779" y="240013"/>
                      </a:cubicBezTo>
                      <a:cubicBezTo>
                        <a:pt x="876780" y="240013"/>
                        <a:pt x="901911" y="214882"/>
                        <a:pt x="901911" y="183881"/>
                      </a:cubicBezTo>
                      <a:cubicBezTo>
                        <a:pt x="901911" y="152880"/>
                        <a:pt x="876780" y="127749"/>
                        <a:pt x="845779" y="127749"/>
                      </a:cubicBezTo>
                      <a:close/>
                      <a:moveTo>
                        <a:pt x="526427" y="127749"/>
                      </a:moveTo>
                      <a:cubicBezTo>
                        <a:pt x="495426" y="127749"/>
                        <a:pt x="470295" y="152880"/>
                        <a:pt x="470295" y="183881"/>
                      </a:cubicBezTo>
                      <a:cubicBezTo>
                        <a:pt x="470295" y="214882"/>
                        <a:pt x="495426" y="240013"/>
                        <a:pt x="526427" y="240013"/>
                      </a:cubicBezTo>
                      <a:cubicBezTo>
                        <a:pt x="557428" y="240013"/>
                        <a:pt x="582559" y="214882"/>
                        <a:pt x="582559" y="183881"/>
                      </a:cubicBezTo>
                      <a:cubicBezTo>
                        <a:pt x="582559" y="152880"/>
                        <a:pt x="557428" y="127749"/>
                        <a:pt x="526427" y="127749"/>
                      </a:cubicBezTo>
                      <a:close/>
                      <a:moveTo>
                        <a:pt x="207075" y="127749"/>
                      </a:moveTo>
                      <a:cubicBezTo>
                        <a:pt x="176074" y="127749"/>
                        <a:pt x="150943" y="152880"/>
                        <a:pt x="150943" y="183881"/>
                      </a:cubicBezTo>
                      <a:cubicBezTo>
                        <a:pt x="150943" y="214882"/>
                        <a:pt x="176074" y="240013"/>
                        <a:pt x="207075" y="240013"/>
                      </a:cubicBezTo>
                      <a:cubicBezTo>
                        <a:pt x="238076" y="240013"/>
                        <a:pt x="263207" y="214882"/>
                        <a:pt x="263207" y="183881"/>
                      </a:cubicBezTo>
                      <a:cubicBezTo>
                        <a:pt x="263207" y="152880"/>
                        <a:pt x="238076" y="127749"/>
                        <a:pt x="207075" y="127749"/>
                      </a:cubicBezTo>
                      <a:close/>
                      <a:moveTo>
                        <a:pt x="2123188" y="71617"/>
                      </a:moveTo>
                      <a:cubicBezTo>
                        <a:pt x="2185190" y="71617"/>
                        <a:pt x="2235452" y="121879"/>
                        <a:pt x="2235452" y="183881"/>
                      </a:cubicBezTo>
                      <a:cubicBezTo>
                        <a:pt x="2235452" y="245883"/>
                        <a:pt x="2185190" y="296145"/>
                        <a:pt x="2123188" y="296145"/>
                      </a:cubicBezTo>
                      <a:cubicBezTo>
                        <a:pt x="2061186" y="296145"/>
                        <a:pt x="2010924" y="245883"/>
                        <a:pt x="2010924" y="183881"/>
                      </a:cubicBezTo>
                      <a:cubicBezTo>
                        <a:pt x="2010924" y="121879"/>
                        <a:pt x="2061186" y="71617"/>
                        <a:pt x="2123188" y="71617"/>
                      </a:cubicBezTo>
                      <a:close/>
                      <a:moveTo>
                        <a:pt x="1803836" y="71617"/>
                      </a:moveTo>
                      <a:cubicBezTo>
                        <a:pt x="1865838" y="71617"/>
                        <a:pt x="1916100" y="121879"/>
                        <a:pt x="1916100" y="183881"/>
                      </a:cubicBezTo>
                      <a:cubicBezTo>
                        <a:pt x="1916100" y="245883"/>
                        <a:pt x="1865838" y="296145"/>
                        <a:pt x="1803836" y="296145"/>
                      </a:cubicBezTo>
                      <a:cubicBezTo>
                        <a:pt x="1741834" y="296145"/>
                        <a:pt x="1691572" y="245883"/>
                        <a:pt x="1691572" y="183881"/>
                      </a:cubicBezTo>
                      <a:cubicBezTo>
                        <a:pt x="1691572" y="121879"/>
                        <a:pt x="1741834" y="71617"/>
                        <a:pt x="1803836" y="71617"/>
                      </a:cubicBezTo>
                      <a:close/>
                      <a:moveTo>
                        <a:pt x="1484484" y="71617"/>
                      </a:moveTo>
                      <a:cubicBezTo>
                        <a:pt x="1546486" y="71617"/>
                        <a:pt x="1596748" y="121879"/>
                        <a:pt x="1596748" y="183881"/>
                      </a:cubicBezTo>
                      <a:cubicBezTo>
                        <a:pt x="1596748" y="245883"/>
                        <a:pt x="1546486" y="296145"/>
                        <a:pt x="1484484" y="296145"/>
                      </a:cubicBezTo>
                      <a:cubicBezTo>
                        <a:pt x="1422482" y="296145"/>
                        <a:pt x="1372220" y="245883"/>
                        <a:pt x="1372220" y="183881"/>
                      </a:cubicBezTo>
                      <a:cubicBezTo>
                        <a:pt x="1372220" y="121879"/>
                        <a:pt x="1422482" y="71617"/>
                        <a:pt x="1484484" y="71617"/>
                      </a:cubicBezTo>
                      <a:close/>
                      <a:moveTo>
                        <a:pt x="1165131" y="71617"/>
                      </a:moveTo>
                      <a:cubicBezTo>
                        <a:pt x="1227133" y="71617"/>
                        <a:pt x="1277395" y="121879"/>
                        <a:pt x="1277395" y="183881"/>
                      </a:cubicBezTo>
                      <a:cubicBezTo>
                        <a:pt x="1277395" y="245883"/>
                        <a:pt x="1227133" y="296145"/>
                        <a:pt x="1165131" y="296145"/>
                      </a:cubicBezTo>
                      <a:cubicBezTo>
                        <a:pt x="1103129" y="296145"/>
                        <a:pt x="1052867" y="245883"/>
                        <a:pt x="1052867" y="183881"/>
                      </a:cubicBezTo>
                      <a:cubicBezTo>
                        <a:pt x="1052867" y="121879"/>
                        <a:pt x="1103129" y="71617"/>
                        <a:pt x="1165131" y="71617"/>
                      </a:cubicBezTo>
                      <a:close/>
                      <a:moveTo>
                        <a:pt x="845779" y="71617"/>
                      </a:moveTo>
                      <a:cubicBezTo>
                        <a:pt x="907781" y="71617"/>
                        <a:pt x="958043" y="121879"/>
                        <a:pt x="958043" y="183881"/>
                      </a:cubicBezTo>
                      <a:cubicBezTo>
                        <a:pt x="958043" y="245883"/>
                        <a:pt x="907781" y="296145"/>
                        <a:pt x="845779" y="296145"/>
                      </a:cubicBezTo>
                      <a:cubicBezTo>
                        <a:pt x="783777" y="296145"/>
                        <a:pt x="733515" y="245883"/>
                        <a:pt x="733515" y="183881"/>
                      </a:cubicBezTo>
                      <a:cubicBezTo>
                        <a:pt x="733515" y="121879"/>
                        <a:pt x="783777" y="71617"/>
                        <a:pt x="845779" y="71617"/>
                      </a:cubicBezTo>
                      <a:close/>
                      <a:moveTo>
                        <a:pt x="526427" y="71617"/>
                      </a:moveTo>
                      <a:cubicBezTo>
                        <a:pt x="588429" y="71617"/>
                        <a:pt x="638691" y="121879"/>
                        <a:pt x="638691" y="183881"/>
                      </a:cubicBezTo>
                      <a:cubicBezTo>
                        <a:pt x="638691" y="245883"/>
                        <a:pt x="588429" y="296145"/>
                        <a:pt x="526427" y="296145"/>
                      </a:cubicBezTo>
                      <a:cubicBezTo>
                        <a:pt x="464425" y="296145"/>
                        <a:pt x="414163" y="245883"/>
                        <a:pt x="414163" y="183881"/>
                      </a:cubicBezTo>
                      <a:cubicBezTo>
                        <a:pt x="414163" y="121879"/>
                        <a:pt x="464425" y="71617"/>
                        <a:pt x="526427" y="71617"/>
                      </a:cubicBezTo>
                      <a:close/>
                      <a:moveTo>
                        <a:pt x="207075" y="71617"/>
                      </a:moveTo>
                      <a:cubicBezTo>
                        <a:pt x="269077" y="71617"/>
                        <a:pt x="319339" y="121879"/>
                        <a:pt x="319339" y="183881"/>
                      </a:cubicBezTo>
                      <a:cubicBezTo>
                        <a:pt x="319339" y="245883"/>
                        <a:pt x="269077" y="296145"/>
                        <a:pt x="207075" y="296145"/>
                      </a:cubicBezTo>
                      <a:cubicBezTo>
                        <a:pt x="145073" y="296145"/>
                        <a:pt x="94811" y="245883"/>
                        <a:pt x="94811" y="183881"/>
                      </a:cubicBezTo>
                      <a:cubicBezTo>
                        <a:pt x="94811" y="121879"/>
                        <a:pt x="145073" y="71617"/>
                        <a:pt x="207075" y="71617"/>
                      </a:cubicBezTo>
                      <a:close/>
                      <a:moveTo>
                        <a:pt x="182844" y="45713"/>
                      </a:moveTo>
                      <a:cubicBezTo>
                        <a:pt x="107560" y="45713"/>
                        <a:pt x="46530" y="106743"/>
                        <a:pt x="46530" y="182027"/>
                      </a:cubicBezTo>
                      <a:cubicBezTo>
                        <a:pt x="46530" y="257311"/>
                        <a:pt x="107560" y="318341"/>
                        <a:pt x="182844" y="318341"/>
                      </a:cubicBezTo>
                      <a:lnTo>
                        <a:pt x="2141502" y="318341"/>
                      </a:lnTo>
                      <a:cubicBezTo>
                        <a:pt x="2216786" y="318341"/>
                        <a:pt x="2277816" y="257311"/>
                        <a:pt x="2277816" y="182027"/>
                      </a:cubicBezTo>
                      <a:cubicBezTo>
                        <a:pt x="2277816" y="106743"/>
                        <a:pt x="2216786" y="45713"/>
                        <a:pt x="2141502" y="45713"/>
                      </a:cubicBezTo>
                      <a:close/>
                      <a:moveTo>
                        <a:pt x="182027" y="0"/>
                      </a:moveTo>
                      <a:lnTo>
                        <a:pt x="2142319" y="0"/>
                      </a:lnTo>
                      <a:cubicBezTo>
                        <a:pt x="2242850" y="0"/>
                        <a:pt x="2324346" y="81496"/>
                        <a:pt x="2324346" y="182027"/>
                      </a:cubicBezTo>
                      <a:cubicBezTo>
                        <a:pt x="2324346" y="282558"/>
                        <a:pt x="2242850" y="364054"/>
                        <a:pt x="2142319" y="364054"/>
                      </a:cubicBezTo>
                      <a:lnTo>
                        <a:pt x="182027" y="364054"/>
                      </a:lnTo>
                      <a:cubicBezTo>
                        <a:pt x="81496" y="364054"/>
                        <a:pt x="0" y="282558"/>
                        <a:pt x="0" y="182027"/>
                      </a:cubicBezTo>
                      <a:cubicBezTo>
                        <a:pt x="0" y="81496"/>
                        <a:pt x="81496" y="0"/>
                        <a:pt x="18202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353E0DE-6C3E-46C8-A23C-20E653D3F697}"/>
                  </a:ext>
                </a:extLst>
              </p:cNvPr>
              <p:cNvSpPr/>
              <p:nvPr/>
            </p:nvSpPr>
            <p:spPr>
              <a:xfrm>
                <a:off x="9962318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CAD3DFB-27A2-4DC3-9220-B78ED364FFD3}"/>
                  </a:ext>
                </a:extLst>
              </p:cNvPr>
              <p:cNvSpPr/>
              <p:nvPr/>
            </p:nvSpPr>
            <p:spPr>
              <a:xfrm>
                <a:off x="10221429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7283E7FA-84EC-4DA2-B08A-529946CD06C8}"/>
                  </a:ext>
                </a:extLst>
              </p:cNvPr>
              <p:cNvSpPr/>
              <p:nvPr/>
            </p:nvSpPr>
            <p:spPr>
              <a:xfrm>
                <a:off x="10480540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7C7AD54-262E-4685-9624-C35743BCD2BC}"/>
                </a:ext>
              </a:extLst>
            </p:cNvPr>
            <p:cNvSpPr/>
            <p:nvPr/>
          </p:nvSpPr>
          <p:spPr>
            <a:xfrm>
              <a:off x="10331070" y="2951963"/>
              <a:ext cx="505789" cy="372334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8F54F2FA-9DB1-402A-899D-05908CA8E9EA}"/>
              </a:ext>
            </a:extLst>
          </p:cNvPr>
          <p:cNvSpPr/>
          <p:nvPr/>
        </p:nvSpPr>
        <p:spPr>
          <a:xfrm>
            <a:off x="3948849" y="3235790"/>
            <a:ext cx="1389510" cy="535050"/>
          </a:xfrm>
          <a:custGeom>
            <a:avLst/>
            <a:gdLst>
              <a:gd name="connsiteX0" fmla="*/ 6928458 w 8543357"/>
              <a:gd name="connsiteY0" fmla="*/ 2439007 h 3289735"/>
              <a:gd name="connsiteX1" fmla="*/ 7109999 w 8543357"/>
              <a:gd name="connsiteY1" fmla="*/ 2620548 h 3289735"/>
              <a:gd name="connsiteX2" fmla="*/ 6928458 w 8543357"/>
              <a:gd name="connsiteY2" fmla="*/ 2802089 h 3289735"/>
              <a:gd name="connsiteX3" fmla="*/ 6746917 w 8543357"/>
              <a:gd name="connsiteY3" fmla="*/ 2620548 h 3289735"/>
              <a:gd name="connsiteX4" fmla="*/ 6928458 w 8543357"/>
              <a:gd name="connsiteY4" fmla="*/ 2439007 h 3289735"/>
              <a:gd name="connsiteX5" fmla="*/ 1585190 w 8543357"/>
              <a:gd name="connsiteY5" fmla="*/ 2416754 h 3289735"/>
              <a:gd name="connsiteX6" fmla="*/ 1766731 w 8543357"/>
              <a:gd name="connsiteY6" fmla="*/ 2598295 h 3289735"/>
              <a:gd name="connsiteX7" fmla="*/ 1585190 w 8543357"/>
              <a:gd name="connsiteY7" fmla="*/ 2779836 h 3289735"/>
              <a:gd name="connsiteX8" fmla="*/ 1403649 w 8543357"/>
              <a:gd name="connsiteY8" fmla="*/ 2598295 h 3289735"/>
              <a:gd name="connsiteX9" fmla="*/ 1585190 w 8543357"/>
              <a:gd name="connsiteY9" fmla="*/ 2416754 h 3289735"/>
              <a:gd name="connsiteX10" fmla="*/ 6925340 w 8543357"/>
              <a:gd name="connsiteY10" fmla="*/ 2293671 h 3289735"/>
              <a:gd name="connsiteX11" fmla="*/ 6697422 w 8543357"/>
              <a:gd name="connsiteY11" fmla="*/ 2388080 h 3289735"/>
              <a:gd name="connsiteX12" fmla="*/ 6697415 w 8543357"/>
              <a:gd name="connsiteY12" fmla="*/ 2843921 h 3289735"/>
              <a:gd name="connsiteX13" fmla="*/ 7153263 w 8543357"/>
              <a:gd name="connsiteY13" fmla="*/ 2843921 h 3289735"/>
              <a:gd name="connsiteX14" fmla="*/ 7153263 w 8543357"/>
              <a:gd name="connsiteY14" fmla="*/ 2388080 h 3289735"/>
              <a:gd name="connsiteX15" fmla="*/ 6925340 w 8543357"/>
              <a:gd name="connsiteY15" fmla="*/ 2293671 h 3289735"/>
              <a:gd name="connsiteX16" fmla="*/ 1582072 w 8543357"/>
              <a:gd name="connsiteY16" fmla="*/ 2271418 h 3289735"/>
              <a:gd name="connsiteX17" fmla="*/ 1354154 w 8543357"/>
              <a:gd name="connsiteY17" fmla="*/ 2365827 h 3289735"/>
              <a:gd name="connsiteX18" fmla="*/ 1354147 w 8543357"/>
              <a:gd name="connsiteY18" fmla="*/ 2821668 h 3289735"/>
              <a:gd name="connsiteX19" fmla="*/ 1809995 w 8543357"/>
              <a:gd name="connsiteY19" fmla="*/ 2821668 h 3289735"/>
              <a:gd name="connsiteX20" fmla="*/ 1809995 w 8543357"/>
              <a:gd name="connsiteY20" fmla="*/ 2365827 h 3289735"/>
              <a:gd name="connsiteX21" fmla="*/ 1582072 w 8543357"/>
              <a:gd name="connsiteY21" fmla="*/ 2271418 h 3289735"/>
              <a:gd name="connsiteX22" fmla="*/ 6928457 w 8543357"/>
              <a:gd name="connsiteY22" fmla="*/ 1951359 h 3289735"/>
              <a:gd name="connsiteX23" fmla="*/ 7601151 w 8543357"/>
              <a:gd name="connsiteY23" fmla="*/ 2624052 h 3289735"/>
              <a:gd name="connsiteX24" fmla="*/ 7601151 w 8543357"/>
              <a:gd name="connsiteY24" fmla="*/ 2638067 h 3289735"/>
              <a:gd name="connsiteX25" fmla="*/ 6928457 w 8543357"/>
              <a:gd name="connsiteY25" fmla="*/ 3289735 h 3289735"/>
              <a:gd name="connsiteX26" fmla="*/ 6255764 w 8543357"/>
              <a:gd name="connsiteY26" fmla="*/ 2638067 h 3289735"/>
              <a:gd name="connsiteX27" fmla="*/ 6255764 w 8543357"/>
              <a:gd name="connsiteY27" fmla="*/ 2624052 h 3289735"/>
              <a:gd name="connsiteX28" fmla="*/ 6928457 w 8543357"/>
              <a:gd name="connsiteY28" fmla="*/ 1951359 h 3289735"/>
              <a:gd name="connsiteX29" fmla="*/ 1585189 w 8543357"/>
              <a:gd name="connsiteY29" fmla="*/ 1929106 h 3289735"/>
              <a:gd name="connsiteX30" fmla="*/ 2257883 w 8543357"/>
              <a:gd name="connsiteY30" fmla="*/ 2601799 h 3289735"/>
              <a:gd name="connsiteX31" fmla="*/ 2257883 w 8543357"/>
              <a:gd name="connsiteY31" fmla="*/ 2615814 h 3289735"/>
              <a:gd name="connsiteX32" fmla="*/ 1585189 w 8543357"/>
              <a:gd name="connsiteY32" fmla="*/ 3267482 h 3289735"/>
              <a:gd name="connsiteX33" fmla="*/ 912496 w 8543357"/>
              <a:gd name="connsiteY33" fmla="*/ 2615814 h 3289735"/>
              <a:gd name="connsiteX34" fmla="*/ 912496 w 8543357"/>
              <a:gd name="connsiteY34" fmla="*/ 2601799 h 3289735"/>
              <a:gd name="connsiteX35" fmla="*/ 1585189 w 8543357"/>
              <a:gd name="connsiteY35" fmla="*/ 1929106 h 3289735"/>
              <a:gd name="connsiteX36" fmla="*/ 64619 w 8543357"/>
              <a:gd name="connsiteY36" fmla="*/ 1683850 h 3289735"/>
              <a:gd name="connsiteX37" fmla="*/ 64619 w 8543357"/>
              <a:gd name="connsiteY37" fmla="*/ 1922096 h 3289735"/>
              <a:gd name="connsiteX38" fmla="*/ 148706 w 8543357"/>
              <a:gd name="connsiteY38" fmla="*/ 2006183 h 3289735"/>
              <a:gd name="connsiteX39" fmla="*/ 520093 w 8543357"/>
              <a:gd name="connsiteY39" fmla="*/ 2006183 h 3289735"/>
              <a:gd name="connsiteX40" fmla="*/ 562136 w 8543357"/>
              <a:gd name="connsiteY40" fmla="*/ 1978154 h 3289735"/>
              <a:gd name="connsiteX41" fmla="*/ 667241 w 8543357"/>
              <a:gd name="connsiteY41" fmla="*/ 1831006 h 3289735"/>
              <a:gd name="connsiteX42" fmla="*/ 625197 w 8543357"/>
              <a:gd name="connsiteY42" fmla="*/ 1683850 h 3289735"/>
              <a:gd name="connsiteX43" fmla="*/ 64619 w 8543357"/>
              <a:gd name="connsiteY43" fmla="*/ 1683850 h 3289735"/>
              <a:gd name="connsiteX44" fmla="*/ 4556251 w 8543357"/>
              <a:gd name="connsiteY44" fmla="*/ 1270428 h 3289735"/>
              <a:gd name="connsiteX45" fmla="*/ 4514208 w 8543357"/>
              <a:gd name="connsiteY45" fmla="*/ 1284443 h 3289735"/>
              <a:gd name="connsiteX46" fmla="*/ 4514208 w 8543357"/>
              <a:gd name="connsiteY46" fmla="*/ 2195382 h 3289735"/>
              <a:gd name="connsiteX47" fmla="*/ 4556251 w 8543357"/>
              <a:gd name="connsiteY47" fmla="*/ 2209396 h 3289735"/>
              <a:gd name="connsiteX48" fmla="*/ 4598295 w 8543357"/>
              <a:gd name="connsiteY48" fmla="*/ 2195382 h 3289735"/>
              <a:gd name="connsiteX49" fmla="*/ 4598295 w 8543357"/>
              <a:gd name="connsiteY49" fmla="*/ 1284443 h 3289735"/>
              <a:gd name="connsiteX50" fmla="*/ 4556251 w 8543357"/>
              <a:gd name="connsiteY50" fmla="*/ 1270428 h 3289735"/>
              <a:gd name="connsiteX51" fmla="*/ 8153579 w 8543357"/>
              <a:gd name="connsiteY51" fmla="*/ 1033056 h 3289735"/>
              <a:gd name="connsiteX52" fmla="*/ 8038838 w 8543357"/>
              <a:gd name="connsiteY52" fmla="*/ 1067215 h 3289735"/>
              <a:gd name="connsiteX53" fmla="*/ 7814607 w 8543357"/>
              <a:gd name="connsiteY53" fmla="*/ 1417576 h 3289735"/>
              <a:gd name="connsiteX54" fmla="*/ 7912708 w 8543357"/>
              <a:gd name="connsiteY54" fmla="*/ 1557721 h 3289735"/>
              <a:gd name="connsiteX55" fmla="*/ 8087884 w 8543357"/>
              <a:gd name="connsiteY55" fmla="*/ 1557721 h 3289735"/>
              <a:gd name="connsiteX56" fmla="*/ 8221025 w 8543357"/>
              <a:gd name="connsiteY56" fmla="*/ 1403562 h 3289735"/>
              <a:gd name="connsiteX57" fmla="*/ 8221025 w 8543357"/>
              <a:gd name="connsiteY57" fmla="*/ 1109258 h 3289735"/>
              <a:gd name="connsiteX58" fmla="*/ 8153579 w 8543357"/>
              <a:gd name="connsiteY58" fmla="*/ 1033056 h 3289735"/>
              <a:gd name="connsiteX59" fmla="*/ 2916554 w 8543357"/>
              <a:gd name="connsiteY59" fmla="*/ 587330 h 3289735"/>
              <a:gd name="connsiteX60" fmla="*/ 2866084 w 8543357"/>
              <a:gd name="connsiteY60" fmla="*/ 616567 h 3289735"/>
              <a:gd name="connsiteX61" fmla="*/ 2580210 w 8543357"/>
              <a:gd name="connsiteY61" fmla="*/ 807951 h 3289735"/>
              <a:gd name="connsiteX62" fmla="*/ 2545176 w 8543357"/>
              <a:gd name="connsiteY62" fmla="*/ 955106 h 3289735"/>
              <a:gd name="connsiteX63" fmla="*/ 2916554 w 8543357"/>
              <a:gd name="connsiteY63" fmla="*/ 955106 h 3289735"/>
              <a:gd name="connsiteX64" fmla="*/ 6483234 w 8543357"/>
              <a:gd name="connsiteY64" fmla="*/ 379721 h 3289735"/>
              <a:gd name="connsiteX65" fmla="*/ 6483234 w 8543357"/>
              <a:gd name="connsiteY65" fmla="*/ 955106 h 3289735"/>
              <a:gd name="connsiteX66" fmla="*/ 7169941 w 8543357"/>
              <a:gd name="connsiteY66" fmla="*/ 955106 h 3289735"/>
              <a:gd name="connsiteX67" fmla="*/ 7120887 w 8543357"/>
              <a:gd name="connsiteY67" fmla="*/ 674818 h 3289735"/>
              <a:gd name="connsiteX68" fmla="*/ 6653454 w 8543357"/>
              <a:gd name="connsiteY68" fmla="*/ 426535 h 3289735"/>
              <a:gd name="connsiteX69" fmla="*/ 4514208 w 8543357"/>
              <a:gd name="connsiteY69" fmla="*/ 213698 h 3289735"/>
              <a:gd name="connsiteX70" fmla="*/ 4374787 w 8543357"/>
              <a:gd name="connsiteY70" fmla="*/ 218539 h 3289735"/>
              <a:gd name="connsiteX71" fmla="*/ 4226908 w 8543357"/>
              <a:gd name="connsiteY71" fmla="*/ 226355 h 3289735"/>
              <a:gd name="connsiteX72" fmla="*/ 3034107 w 8543357"/>
              <a:gd name="connsiteY72" fmla="*/ 519233 h 3289735"/>
              <a:gd name="connsiteX73" fmla="*/ 3000641 w 8543357"/>
              <a:gd name="connsiteY73" fmla="*/ 538620 h 3289735"/>
              <a:gd name="connsiteX74" fmla="*/ 3000641 w 8543357"/>
              <a:gd name="connsiteY74" fmla="*/ 955106 h 3289735"/>
              <a:gd name="connsiteX75" fmla="*/ 4514208 w 8543357"/>
              <a:gd name="connsiteY75" fmla="*/ 955106 h 3289735"/>
              <a:gd name="connsiteX76" fmla="*/ 4761218 w 8543357"/>
              <a:gd name="connsiteY76" fmla="*/ 208991 h 3289735"/>
              <a:gd name="connsiteX77" fmla="*/ 4598295 w 8543357"/>
              <a:gd name="connsiteY77" fmla="*/ 211751 h 3289735"/>
              <a:gd name="connsiteX78" fmla="*/ 4598295 w 8543357"/>
              <a:gd name="connsiteY78" fmla="*/ 955106 h 3289735"/>
              <a:gd name="connsiteX79" fmla="*/ 6399147 w 8543357"/>
              <a:gd name="connsiteY79" fmla="*/ 955106 h 3289735"/>
              <a:gd name="connsiteX80" fmla="*/ 6399147 w 8543357"/>
              <a:gd name="connsiteY80" fmla="*/ 356596 h 3289735"/>
              <a:gd name="connsiteX81" fmla="*/ 6353426 w 8543357"/>
              <a:gd name="connsiteY81" fmla="*/ 344022 h 3289735"/>
              <a:gd name="connsiteX82" fmla="*/ 4761218 w 8543357"/>
              <a:gd name="connsiteY82" fmla="*/ 208991 h 3289735"/>
              <a:gd name="connsiteX83" fmla="*/ 4770242 w 8543357"/>
              <a:gd name="connsiteY83" fmla="*/ 2 h 3289735"/>
              <a:gd name="connsiteX84" fmla="*/ 7534317 w 8543357"/>
              <a:gd name="connsiteY84" fmla="*/ 681821 h 3289735"/>
              <a:gd name="connsiteX85" fmla="*/ 7688476 w 8543357"/>
              <a:gd name="connsiteY85" fmla="*/ 737879 h 3289735"/>
              <a:gd name="connsiteX86" fmla="*/ 8192996 w 8543357"/>
              <a:gd name="connsiteY86" fmla="*/ 737879 h 3289735"/>
              <a:gd name="connsiteX87" fmla="*/ 8305111 w 8543357"/>
              <a:gd name="connsiteY87" fmla="*/ 849994 h 3289735"/>
              <a:gd name="connsiteX88" fmla="*/ 8305111 w 8543357"/>
              <a:gd name="connsiteY88" fmla="*/ 1557727 h 3289735"/>
              <a:gd name="connsiteX89" fmla="*/ 8543357 w 8543357"/>
              <a:gd name="connsiteY89" fmla="*/ 1767944 h 3289735"/>
              <a:gd name="connsiteX90" fmla="*/ 8543357 w 8543357"/>
              <a:gd name="connsiteY90" fmla="*/ 2370565 h 3289735"/>
              <a:gd name="connsiteX91" fmla="*/ 7975776 w 8543357"/>
              <a:gd name="connsiteY91" fmla="*/ 2608811 h 3289735"/>
              <a:gd name="connsiteX92" fmla="*/ 7625415 w 8543357"/>
              <a:gd name="connsiteY92" fmla="*/ 2608811 h 3289735"/>
              <a:gd name="connsiteX93" fmla="*/ 6917682 w 8543357"/>
              <a:gd name="connsiteY93" fmla="*/ 1901078 h 3289735"/>
              <a:gd name="connsiteX94" fmla="*/ 6209949 w 8543357"/>
              <a:gd name="connsiteY94" fmla="*/ 2608811 h 3289735"/>
              <a:gd name="connsiteX95" fmla="*/ 2299928 w 8543357"/>
              <a:gd name="connsiteY95" fmla="*/ 2608811 h 3289735"/>
              <a:gd name="connsiteX96" fmla="*/ 2299928 w 8543357"/>
              <a:gd name="connsiteY96" fmla="*/ 2594796 h 3289735"/>
              <a:gd name="connsiteX97" fmla="*/ 1592193 w 8543357"/>
              <a:gd name="connsiteY97" fmla="*/ 1887063 h 3289735"/>
              <a:gd name="connsiteX98" fmla="*/ 884460 w 8543357"/>
              <a:gd name="connsiteY98" fmla="*/ 2594796 h 3289735"/>
              <a:gd name="connsiteX99" fmla="*/ 884460 w 8543357"/>
              <a:gd name="connsiteY99" fmla="*/ 2608811 h 3289735"/>
              <a:gd name="connsiteX100" fmla="*/ 225789 w 8543357"/>
              <a:gd name="connsiteY100" fmla="*/ 2608811 h 3289735"/>
              <a:gd name="connsiteX101" fmla="*/ 1558 w 8543357"/>
              <a:gd name="connsiteY101" fmla="*/ 2391583 h 3289735"/>
              <a:gd name="connsiteX102" fmla="*/ 1558 w 8543357"/>
              <a:gd name="connsiteY102" fmla="*/ 1774948 h 3289735"/>
              <a:gd name="connsiteX103" fmla="*/ 506078 w 8543357"/>
              <a:gd name="connsiteY103" fmla="*/ 1333496 h 3289735"/>
              <a:gd name="connsiteX104" fmla="*/ 1991609 w 8543357"/>
              <a:gd name="connsiteY104" fmla="*/ 990139 h 3289735"/>
              <a:gd name="connsiteX105" fmla="*/ 2306931 w 8543357"/>
              <a:gd name="connsiteY105" fmla="*/ 786933 h 3289735"/>
              <a:gd name="connsiteX106" fmla="*/ 4268952 w 8543357"/>
              <a:gd name="connsiteY106" fmla="*/ 2124 h 3289735"/>
              <a:gd name="connsiteX107" fmla="*/ 4770242 w 8543357"/>
              <a:gd name="connsiteY107" fmla="*/ 2 h 328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8543357" h="3289735">
                <a:moveTo>
                  <a:pt x="6928458" y="2439007"/>
                </a:moveTo>
                <a:cubicBezTo>
                  <a:pt x="7028720" y="2439007"/>
                  <a:pt x="7109999" y="2520286"/>
                  <a:pt x="7109999" y="2620548"/>
                </a:cubicBezTo>
                <a:cubicBezTo>
                  <a:pt x="7109999" y="2720810"/>
                  <a:pt x="7028720" y="2802089"/>
                  <a:pt x="6928458" y="2802089"/>
                </a:cubicBezTo>
                <a:cubicBezTo>
                  <a:pt x="6828196" y="2802089"/>
                  <a:pt x="6746917" y="2720810"/>
                  <a:pt x="6746917" y="2620548"/>
                </a:cubicBezTo>
                <a:cubicBezTo>
                  <a:pt x="6746917" y="2520286"/>
                  <a:pt x="6828196" y="2439007"/>
                  <a:pt x="6928458" y="2439007"/>
                </a:cubicBezTo>
                <a:close/>
                <a:moveTo>
                  <a:pt x="1585190" y="2416754"/>
                </a:moveTo>
                <a:cubicBezTo>
                  <a:pt x="1685452" y="2416754"/>
                  <a:pt x="1766731" y="2498033"/>
                  <a:pt x="1766731" y="2598295"/>
                </a:cubicBezTo>
                <a:cubicBezTo>
                  <a:pt x="1766731" y="2698557"/>
                  <a:pt x="1685452" y="2779836"/>
                  <a:pt x="1585190" y="2779836"/>
                </a:cubicBezTo>
                <a:cubicBezTo>
                  <a:pt x="1484928" y="2779836"/>
                  <a:pt x="1403649" y="2698557"/>
                  <a:pt x="1403649" y="2598295"/>
                </a:cubicBezTo>
                <a:cubicBezTo>
                  <a:pt x="1403649" y="2498033"/>
                  <a:pt x="1484928" y="2416754"/>
                  <a:pt x="1585190" y="2416754"/>
                </a:cubicBezTo>
                <a:close/>
                <a:moveTo>
                  <a:pt x="6925340" y="2293671"/>
                </a:moveTo>
                <a:cubicBezTo>
                  <a:pt x="6842849" y="2293671"/>
                  <a:pt x="6760359" y="2325141"/>
                  <a:pt x="6697422" y="2388080"/>
                </a:cubicBezTo>
                <a:cubicBezTo>
                  <a:pt x="6571542" y="2513953"/>
                  <a:pt x="6571542" y="2718042"/>
                  <a:pt x="6697415" y="2843921"/>
                </a:cubicBezTo>
                <a:cubicBezTo>
                  <a:pt x="6823295" y="2969801"/>
                  <a:pt x="7027383" y="2969794"/>
                  <a:pt x="7153263" y="2843921"/>
                </a:cubicBezTo>
                <a:cubicBezTo>
                  <a:pt x="7279136" y="2718042"/>
                  <a:pt x="7279136" y="2513953"/>
                  <a:pt x="7153263" y="2388080"/>
                </a:cubicBezTo>
                <a:cubicBezTo>
                  <a:pt x="7090323" y="2325141"/>
                  <a:pt x="7007831" y="2293671"/>
                  <a:pt x="6925340" y="2293671"/>
                </a:cubicBezTo>
                <a:close/>
                <a:moveTo>
                  <a:pt x="1582072" y="2271418"/>
                </a:moveTo>
                <a:cubicBezTo>
                  <a:pt x="1499581" y="2271418"/>
                  <a:pt x="1417091" y="2302888"/>
                  <a:pt x="1354154" y="2365827"/>
                </a:cubicBezTo>
                <a:cubicBezTo>
                  <a:pt x="1228274" y="2491700"/>
                  <a:pt x="1228274" y="2695789"/>
                  <a:pt x="1354147" y="2821668"/>
                </a:cubicBezTo>
                <a:cubicBezTo>
                  <a:pt x="1480027" y="2947548"/>
                  <a:pt x="1684115" y="2947541"/>
                  <a:pt x="1809995" y="2821668"/>
                </a:cubicBezTo>
                <a:cubicBezTo>
                  <a:pt x="1935868" y="2695789"/>
                  <a:pt x="1935868" y="2491700"/>
                  <a:pt x="1809995" y="2365827"/>
                </a:cubicBezTo>
                <a:cubicBezTo>
                  <a:pt x="1747055" y="2302888"/>
                  <a:pt x="1664563" y="2271418"/>
                  <a:pt x="1582072" y="2271418"/>
                </a:cubicBezTo>
                <a:close/>
                <a:moveTo>
                  <a:pt x="6928457" y="1951359"/>
                </a:moveTo>
                <a:cubicBezTo>
                  <a:pt x="7292833" y="1951359"/>
                  <a:pt x="7594140" y="2252666"/>
                  <a:pt x="7601151" y="2624052"/>
                </a:cubicBezTo>
                <a:cubicBezTo>
                  <a:pt x="7601151" y="2624052"/>
                  <a:pt x="7601151" y="2631056"/>
                  <a:pt x="7601151" y="2638067"/>
                </a:cubicBezTo>
                <a:cubicBezTo>
                  <a:pt x="7587136" y="2995431"/>
                  <a:pt x="7292833" y="3289735"/>
                  <a:pt x="6928457" y="3289735"/>
                </a:cubicBezTo>
                <a:cubicBezTo>
                  <a:pt x="6564082" y="3289735"/>
                  <a:pt x="6262768" y="3002442"/>
                  <a:pt x="6255764" y="2638067"/>
                </a:cubicBezTo>
                <a:cubicBezTo>
                  <a:pt x="6255764" y="2638067"/>
                  <a:pt x="6255764" y="2631056"/>
                  <a:pt x="6255764" y="2624052"/>
                </a:cubicBezTo>
                <a:cubicBezTo>
                  <a:pt x="6255764" y="2252666"/>
                  <a:pt x="6557071" y="1951359"/>
                  <a:pt x="6928457" y="1951359"/>
                </a:cubicBezTo>
                <a:close/>
                <a:moveTo>
                  <a:pt x="1585189" y="1929106"/>
                </a:moveTo>
                <a:cubicBezTo>
                  <a:pt x="1949565" y="1929106"/>
                  <a:pt x="2250872" y="2230413"/>
                  <a:pt x="2257883" y="2601799"/>
                </a:cubicBezTo>
                <a:cubicBezTo>
                  <a:pt x="2257883" y="2601799"/>
                  <a:pt x="2257883" y="2608803"/>
                  <a:pt x="2257883" y="2615814"/>
                </a:cubicBezTo>
                <a:cubicBezTo>
                  <a:pt x="2243868" y="2973178"/>
                  <a:pt x="1949565" y="3267482"/>
                  <a:pt x="1585189" y="3267482"/>
                </a:cubicBezTo>
                <a:cubicBezTo>
                  <a:pt x="1220814" y="3267482"/>
                  <a:pt x="919500" y="2980189"/>
                  <a:pt x="912496" y="2615814"/>
                </a:cubicBezTo>
                <a:cubicBezTo>
                  <a:pt x="912496" y="2615814"/>
                  <a:pt x="912496" y="2608803"/>
                  <a:pt x="912496" y="2601799"/>
                </a:cubicBezTo>
                <a:cubicBezTo>
                  <a:pt x="912496" y="2230413"/>
                  <a:pt x="1213803" y="1929106"/>
                  <a:pt x="1585189" y="1929106"/>
                </a:cubicBezTo>
                <a:close/>
                <a:moveTo>
                  <a:pt x="64619" y="1683850"/>
                </a:moveTo>
                <a:cubicBezTo>
                  <a:pt x="64619" y="1732905"/>
                  <a:pt x="64619" y="1831006"/>
                  <a:pt x="64619" y="1922096"/>
                </a:cubicBezTo>
                <a:cubicBezTo>
                  <a:pt x="64619" y="1971150"/>
                  <a:pt x="99659" y="2006183"/>
                  <a:pt x="148706" y="2006183"/>
                </a:cubicBezTo>
                <a:lnTo>
                  <a:pt x="520093" y="2006183"/>
                </a:lnTo>
                <a:cubicBezTo>
                  <a:pt x="534100" y="2006183"/>
                  <a:pt x="548114" y="1999179"/>
                  <a:pt x="562136" y="1978154"/>
                </a:cubicBezTo>
                <a:lnTo>
                  <a:pt x="667241" y="1831006"/>
                </a:lnTo>
                <a:cubicBezTo>
                  <a:pt x="702281" y="1774948"/>
                  <a:pt x="681255" y="1683850"/>
                  <a:pt x="625197" y="1683850"/>
                </a:cubicBezTo>
                <a:cubicBezTo>
                  <a:pt x="625197" y="1683850"/>
                  <a:pt x="78634" y="1683850"/>
                  <a:pt x="64619" y="1683850"/>
                </a:cubicBezTo>
                <a:close/>
                <a:moveTo>
                  <a:pt x="4556251" y="1270428"/>
                </a:moveTo>
                <a:cubicBezTo>
                  <a:pt x="4535226" y="1270428"/>
                  <a:pt x="4514208" y="1277439"/>
                  <a:pt x="4514208" y="1284443"/>
                </a:cubicBezTo>
                <a:lnTo>
                  <a:pt x="4514208" y="2195382"/>
                </a:lnTo>
                <a:cubicBezTo>
                  <a:pt x="4514208" y="2202385"/>
                  <a:pt x="4535226" y="2209396"/>
                  <a:pt x="4556251" y="2209396"/>
                </a:cubicBezTo>
                <a:cubicBezTo>
                  <a:pt x="4577269" y="2209396"/>
                  <a:pt x="4591291" y="2202385"/>
                  <a:pt x="4598295" y="2195382"/>
                </a:cubicBezTo>
                <a:lnTo>
                  <a:pt x="4598295" y="1284443"/>
                </a:lnTo>
                <a:cubicBezTo>
                  <a:pt x="4598295" y="1277439"/>
                  <a:pt x="4577269" y="1270428"/>
                  <a:pt x="4556251" y="1270428"/>
                </a:cubicBezTo>
                <a:close/>
                <a:moveTo>
                  <a:pt x="8153579" y="1033056"/>
                </a:moveTo>
                <a:cubicBezTo>
                  <a:pt x="8115915" y="1025173"/>
                  <a:pt x="8070368" y="1035684"/>
                  <a:pt x="8038838" y="1067215"/>
                </a:cubicBezTo>
                <a:cubicBezTo>
                  <a:pt x="7912708" y="1179330"/>
                  <a:pt x="7863661" y="1291446"/>
                  <a:pt x="7814607" y="1417576"/>
                </a:cubicBezTo>
                <a:cubicBezTo>
                  <a:pt x="7786578" y="1487649"/>
                  <a:pt x="7835632" y="1557721"/>
                  <a:pt x="7912708" y="1557721"/>
                </a:cubicBezTo>
                <a:lnTo>
                  <a:pt x="8087884" y="1557721"/>
                </a:lnTo>
                <a:cubicBezTo>
                  <a:pt x="8178982" y="1564732"/>
                  <a:pt x="8221025" y="1487649"/>
                  <a:pt x="8221025" y="1403562"/>
                </a:cubicBezTo>
                <a:lnTo>
                  <a:pt x="8221025" y="1109258"/>
                </a:lnTo>
                <a:cubicBezTo>
                  <a:pt x="8221025" y="1067215"/>
                  <a:pt x="8191243" y="1040939"/>
                  <a:pt x="8153579" y="1033056"/>
                </a:cubicBezTo>
                <a:close/>
                <a:moveTo>
                  <a:pt x="2916554" y="587330"/>
                </a:moveTo>
                <a:lnTo>
                  <a:pt x="2866084" y="616567"/>
                </a:lnTo>
                <a:cubicBezTo>
                  <a:pt x="2760209" y="682260"/>
                  <a:pt x="2666049" y="748390"/>
                  <a:pt x="2580210" y="807951"/>
                </a:cubicBezTo>
                <a:cubicBezTo>
                  <a:pt x="2545176" y="835980"/>
                  <a:pt x="2482107" y="955106"/>
                  <a:pt x="2545176" y="955106"/>
                </a:cubicBezTo>
                <a:lnTo>
                  <a:pt x="2916554" y="955106"/>
                </a:lnTo>
                <a:close/>
                <a:moveTo>
                  <a:pt x="6483234" y="379721"/>
                </a:moveTo>
                <a:lnTo>
                  <a:pt x="6483234" y="955106"/>
                </a:lnTo>
                <a:lnTo>
                  <a:pt x="7169941" y="955106"/>
                </a:lnTo>
                <a:cubicBezTo>
                  <a:pt x="7254028" y="955106"/>
                  <a:pt x="7261031" y="800948"/>
                  <a:pt x="7120887" y="674818"/>
                </a:cubicBezTo>
                <a:cubicBezTo>
                  <a:pt x="7004065" y="571243"/>
                  <a:pt x="6841909" y="490023"/>
                  <a:pt x="6653454" y="426535"/>
                </a:cubicBezTo>
                <a:close/>
                <a:moveTo>
                  <a:pt x="4514208" y="213698"/>
                </a:moveTo>
                <a:lnTo>
                  <a:pt x="4374787" y="218539"/>
                </a:lnTo>
                <a:cubicBezTo>
                  <a:pt x="4280968" y="222592"/>
                  <a:pt x="4226908" y="226355"/>
                  <a:pt x="4226908" y="226355"/>
                </a:cubicBezTo>
                <a:cubicBezTo>
                  <a:pt x="3710128" y="226355"/>
                  <a:pt x="3330204" y="360477"/>
                  <a:pt x="3034107" y="519233"/>
                </a:cubicBezTo>
                <a:lnTo>
                  <a:pt x="3000641" y="538620"/>
                </a:lnTo>
                <a:lnTo>
                  <a:pt x="3000641" y="955106"/>
                </a:lnTo>
                <a:lnTo>
                  <a:pt x="4514208" y="955106"/>
                </a:lnTo>
                <a:close/>
                <a:moveTo>
                  <a:pt x="4761218" y="208991"/>
                </a:moveTo>
                <a:lnTo>
                  <a:pt x="4598295" y="211751"/>
                </a:lnTo>
                <a:lnTo>
                  <a:pt x="4598295" y="955106"/>
                </a:lnTo>
                <a:lnTo>
                  <a:pt x="6399147" y="955106"/>
                </a:lnTo>
                <a:lnTo>
                  <a:pt x="6399147" y="356596"/>
                </a:lnTo>
                <a:lnTo>
                  <a:pt x="6353426" y="344022"/>
                </a:lnTo>
                <a:cubicBezTo>
                  <a:pt x="5828439" y="226736"/>
                  <a:pt x="5198565" y="205816"/>
                  <a:pt x="4761218" y="208991"/>
                </a:cubicBezTo>
                <a:close/>
                <a:moveTo>
                  <a:pt x="4770242" y="2"/>
                </a:moveTo>
                <a:cubicBezTo>
                  <a:pt x="5907985" y="-288"/>
                  <a:pt x="6823084" y="56427"/>
                  <a:pt x="7534317" y="681821"/>
                </a:cubicBezTo>
                <a:cubicBezTo>
                  <a:pt x="7576361" y="716861"/>
                  <a:pt x="7632418" y="737879"/>
                  <a:pt x="7688476" y="737879"/>
                </a:cubicBezTo>
                <a:lnTo>
                  <a:pt x="8192996" y="737879"/>
                </a:lnTo>
                <a:cubicBezTo>
                  <a:pt x="8256065" y="737879"/>
                  <a:pt x="8305111" y="786933"/>
                  <a:pt x="8305111" y="849994"/>
                </a:cubicBezTo>
                <a:lnTo>
                  <a:pt x="8305111" y="1557727"/>
                </a:lnTo>
                <a:cubicBezTo>
                  <a:pt x="8431241" y="1557727"/>
                  <a:pt x="8536353" y="1655829"/>
                  <a:pt x="8543357" y="1767944"/>
                </a:cubicBezTo>
                <a:lnTo>
                  <a:pt x="8543357" y="2370565"/>
                </a:lnTo>
                <a:lnTo>
                  <a:pt x="7975776" y="2608811"/>
                </a:lnTo>
                <a:lnTo>
                  <a:pt x="7625415" y="2608811"/>
                </a:lnTo>
                <a:cubicBezTo>
                  <a:pt x="7625415" y="2216406"/>
                  <a:pt x="7310086" y="1901078"/>
                  <a:pt x="6917682" y="1901078"/>
                </a:cubicBezTo>
                <a:cubicBezTo>
                  <a:pt x="6525277" y="1901078"/>
                  <a:pt x="6209949" y="2216406"/>
                  <a:pt x="6209949" y="2608811"/>
                </a:cubicBezTo>
                <a:lnTo>
                  <a:pt x="2299928" y="2608811"/>
                </a:lnTo>
                <a:cubicBezTo>
                  <a:pt x="2299928" y="2608811"/>
                  <a:pt x="2299928" y="2601800"/>
                  <a:pt x="2299928" y="2594796"/>
                </a:cubicBezTo>
                <a:cubicBezTo>
                  <a:pt x="2299928" y="2202392"/>
                  <a:pt x="1984598" y="1887063"/>
                  <a:pt x="1592193" y="1887063"/>
                </a:cubicBezTo>
                <a:cubicBezTo>
                  <a:pt x="1199789" y="1887063"/>
                  <a:pt x="884460" y="2202392"/>
                  <a:pt x="884460" y="2594796"/>
                </a:cubicBezTo>
                <a:cubicBezTo>
                  <a:pt x="884460" y="2594796"/>
                  <a:pt x="884460" y="2601800"/>
                  <a:pt x="884460" y="2608811"/>
                </a:cubicBezTo>
                <a:lnTo>
                  <a:pt x="225789" y="2608811"/>
                </a:lnTo>
                <a:cubicBezTo>
                  <a:pt x="106662" y="2608811"/>
                  <a:pt x="1558" y="2510710"/>
                  <a:pt x="1558" y="2391583"/>
                </a:cubicBezTo>
                <a:lnTo>
                  <a:pt x="1558" y="1774948"/>
                </a:lnTo>
                <a:cubicBezTo>
                  <a:pt x="1558" y="1774948"/>
                  <a:pt x="-54500" y="1480644"/>
                  <a:pt x="506078" y="1333496"/>
                </a:cubicBezTo>
                <a:cubicBezTo>
                  <a:pt x="912497" y="1228384"/>
                  <a:pt x="1592193" y="1095251"/>
                  <a:pt x="1991609" y="990139"/>
                </a:cubicBezTo>
                <a:cubicBezTo>
                  <a:pt x="2159782" y="948095"/>
                  <a:pt x="2215835" y="864009"/>
                  <a:pt x="2306931" y="786933"/>
                </a:cubicBezTo>
                <a:cubicBezTo>
                  <a:pt x="2573206" y="555691"/>
                  <a:pt x="3365024" y="9128"/>
                  <a:pt x="4268952" y="2124"/>
                </a:cubicBezTo>
                <a:cubicBezTo>
                  <a:pt x="4440629" y="1248"/>
                  <a:pt x="4607708" y="43"/>
                  <a:pt x="4770242" y="2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47AC181-0431-49CD-B930-37162AC6160A}"/>
              </a:ext>
            </a:extLst>
          </p:cNvPr>
          <p:cNvGrpSpPr/>
          <p:nvPr/>
        </p:nvGrpSpPr>
        <p:grpSpPr>
          <a:xfrm>
            <a:off x="1363376" y="2905602"/>
            <a:ext cx="849849" cy="1014336"/>
            <a:chOff x="3570" y="619306"/>
            <a:chExt cx="4703649" cy="5614032"/>
          </a:xfrm>
          <a:solidFill>
            <a:schemeClr val="accent6"/>
          </a:solidFill>
        </p:grpSpPr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1125EE0-A499-4092-BB27-2DFAFBBBD5B7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07E13F8-D730-40DA-94D6-97CBCB438E0B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EF5FBF3-51E1-46FC-937B-4C2AE4D6EA0C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F8BBF64-391B-4AD0-8324-59C031B08AC5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F1872C7-62E8-47A1-8D0D-F4DE4A18381D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6004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AAFD9172-E5BC-68EC-C201-4893BB60A2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0" name="직사각형 29">
            <a:extLst>
              <a:ext uri="{FF2B5EF4-FFF2-40B4-BE49-F238E27FC236}">
                <a16:creationId xmlns:a16="http://schemas.microsoft.com/office/drawing/2014/main" id="{B5A2A0D0-003E-4F8E-ADBA-5F7824D20742}"/>
              </a:ext>
            </a:extLst>
          </p:cNvPr>
          <p:cNvSpPr/>
          <p:nvPr/>
        </p:nvSpPr>
        <p:spPr>
          <a:xfrm>
            <a:off x="6510744" y="4325927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EA96433C-D59D-4661-9267-29D18BB65482}"/>
              </a:ext>
            </a:extLst>
          </p:cNvPr>
          <p:cNvSpPr/>
          <p:nvPr/>
        </p:nvSpPr>
        <p:spPr>
          <a:xfrm>
            <a:off x="6510744" y="4701997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42C12A45-C3CB-4F5B-878E-2BA5037EE995}"/>
              </a:ext>
            </a:extLst>
          </p:cNvPr>
          <p:cNvSpPr/>
          <p:nvPr/>
        </p:nvSpPr>
        <p:spPr>
          <a:xfrm>
            <a:off x="6510744" y="5078067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7A80C7F-CA63-484D-9EA9-1E66C9C6E4A0}"/>
              </a:ext>
            </a:extLst>
          </p:cNvPr>
          <p:cNvSpPr/>
          <p:nvPr/>
        </p:nvSpPr>
        <p:spPr>
          <a:xfrm>
            <a:off x="6510744" y="5454137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59F4FA73-FE17-4ACE-89CE-B967BF886761}"/>
              </a:ext>
            </a:extLst>
          </p:cNvPr>
          <p:cNvSpPr/>
          <p:nvPr/>
        </p:nvSpPr>
        <p:spPr>
          <a:xfrm>
            <a:off x="6510744" y="5830209"/>
            <a:ext cx="48308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محتوا در اینجا: امیدوارم و معتقدم که این الگو وقت شما را خواهد گرفت.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Rounded Rectangle 10">
            <a:extLst>
              <a:ext uri="{FF2B5EF4-FFF2-40B4-BE49-F238E27FC236}">
                <a16:creationId xmlns:a16="http://schemas.microsoft.com/office/drawing/2014/main" id="{045ED439-78EE-4056-A3FA-3100354D0F56}"/>
              </a:ext>
            </a:extLst>
          </p:cNvPr>
          <p:cNvSpPr/>
          <p:nvPr/>
        </p:nvSpPr>
        <p:spPr>
          <a:xfrm>
            <a:off x="11444788" y="5094507"/>
            <a:ext cx="193643" cy="256265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6" name="Rounded Rectangle 32">
            <a:extLst>
              <a:ext uri="{FF2B5EF4-FFF2-40B4-BE49-F238E27FC236}">
                <a16:creationId xmlns:a16="http://schemas.microsoft.com/office/drawing/2014/main" id="{E2A5A0E1-5574-4746-9592-DBA378372C19}"/>
              </a:ext>
            </a:extLst>
          </p:cNvPr>
          <p:cNvSpPr/>
          <p:nvPr/>
        </p:nvSpPr>
        <p:spPr>
          <a:xfrm>
            <a:off x="11413746" y="4347199"/>
            <a:ext cx="255727" cy="25572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7" name="Rectangle 16">
            <a:extLst>
              <a:ext uri="{FF2B5EF4-FFF2-40B4-BE49-F238E27FC236}">
                <a16:creationId xmlns:a16="http://schemas.microsoft.com/office/drawing/2014/main" id="{2C63EDBD-43B2-44BD-973B-202EA88DBDC5}"/>
              </a:ext>
            </a:extLst>
          </p:cNvPr>
          <p:cNvSpPr/>
          <p:nvPr/>
        </p:nvSpPr>
        <p:spPr>
          <a:xfrm rot="2700000">
            <a:off x="11440308" y="5802284"/>
            <a:ext cx="202603" cy="36322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8" name="Rectangle 9">
            <a:extLst>
              <a:ext uri="{FF2B5EF4-FFF2-40B4-BE49-F238E27FC236}">
                <a16:creationId xmlns:a16="http://schemas.microsoft.com/office/drawing/2014/main" id="{6191BBF0-B85B-4D5A-AF50-240D77B8A647}"/>
              </a:ext>
            </a:extLst>
          </p:cNvPr>
          <p:cNvSpPr/>
          <p:nvPr/>
        </p:nvSpPr>
        <p:spPr>
          <a:xfrm>
            <a:off x="11404421" y="5488264"/>
            <a:ext cx="274377" cy="25684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40091646-4596-4449-A53B-D0FE29F0AE23}"/>
              </a:ext>
            </a:extLst>
          </p:cNvPr>
          <p:cNvSpPr/>
          <p:nvPr/>
        </p:nvSpPr>
        <p:spPr>
          <a:xfrm flipH="1">
            <a:off x="11410326" y="4740417"/>
            <a:ext cx="262564" cy="21659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B893DE7E-549A-4226-B06D-2AC76F3F9D12}"/>
              </a:ext>
            </a:extLst>
          </p:cNvPr>
          <p:cNvGrpSpPr/>
          <p:nvPr/>
        </p:nvGrpSpPr>
        <p:grpSpPr>
          <a:xfrm>
            <a:off x="8926151" y="1028073"/>
            <a:ext cx="2375857" cy="2667932"/>
            <a:chOff x="6975883" y="3736778"/>
            <a:chExt cx="4594794" cy="2667932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D31DB1B-DF26-4EEA-8A76-CE9000C73808}"/>
                </a:ext>
              </a:extLst>
            </p:cNvPr>
            <p:cNvSpPr txBox="1"/>
            <p:nvPr/>
          </p:nvSpPr>
          <p:spPr>
            <a:xfrm>
              <a:off x="6975883" y="4119469"/>
              <a:ext cx="4594794" cy="2285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2216568-025D-47BF-B175-927B5CF66286}"/>
                </a:ext>
              </a:extLst>
            </p:cNvPr>
            <p:cNvSpPr txBox="1"/>
            <p:nvPr/>
          </p:nvSpPr>
          <p:spPr>
            <a:xfrm>
              <a:off x="6975883" y="3736778"/>
              <a:ext cx="45947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anose="00000400000000000000" pitchFamily="2" charset="-78"/>
                </a:rPr>
                <a:t>یک پاورپوینت مدرن دریافت کنید</a:t>
              </a:r>
              <a:endParaRPr lang="ko-KR" altLang="en-US" sz="1400" b="1" dirty="0">
                <a:solidFill>
                  <a:schemeClr val="accent2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3" name="Text Placeholder 13">
            <a:extLst>
              <a:ext uri="{FF2B5EF4-FFF2-40B4-BE49-F238E27FC236}">
                <a16:creationId xmlns:a16="http://schemas.microsoft.com/office/drawing/2014/main" id="{7D8770ED-6125-4D63-9001-66A2FFE091A4}"/>
              </a:ext>
            </a:extLst>
          </p:cNvPr>
          <p:cNvSpPr txBox="1">
            <a:spLocks/>
          </p:cNvSpPr>
          <p:nvPr/>
        </p:nvSpPr>
        <p:spPr>
          <a:xfrm>
            <a:off x="5545394" y="1572374"/>
            <a:ext cx="2965544" cy="165752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ارائه نمونه کارها ساده</a:t>
            </a:r>
            <a:endParaRPr lang="en-US" altLang="ko-KR" sz="4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4324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93998271-20EE-43B9-9B88-BF28622E0323}"/>
              </a:ext>
            </a:extLst>
          </p:cNvPr>
          <p:cNvSpPr/>
          <p:nvPr/>
        </p:nvSpPr>
        <p:spPr>
          <a:xfrm>
            <a:off x="1085646" y="1480351"/>
            <a:ext cx="2677922" cy="2672763"/>
          </a:xfrm>
          <a:custGeom>
            <a:avLst/>
            <a:gdLst>
              <a:gd name="connsiteX0" fmla="*/ 2538684 w 2677922"/>
              <a:gd name="connsiteY0" fmla="*/ 1897505 h 2672762"/>
              <a:gd name="connsiteX1" fmla="*/ 2456643 w 2677922"/>
              <a:gd name="connsiteY1" fmla="*/ 1879446 h 2672762"/>
              <a:gd name="connsiteX2" fmla="*/ 2389566 w 2677922"/>
              <a:gd name="connsiteY2" fmla="*/ 1863966 h 2672762"/>
              <a:gd name="connsiteX3" fmla="*/ 2354479 w 2677922"/>
              <a:gd name="connsiteY3" fmla="*/ 1874802 h 2672762"/>
              <a:gd name="connsiteX4" fmla="*/ 2312170 w 2677922"/>
              <a:gd name="connsiteY4" fmla="*/ 1950651 h 2672762"/>
              <a:gd name="connsiteX5" fmla="*/ 2322489 w 2677922"/>
              <a:gd name="connsiteY5" fmla="*/ 1983157 h 2672762"/>
              <a:gd name="connsiteX6" fmla="*/ 2412785 w 2677922"/>
              <a:gd name="connsiteY6" fmla="*/ 2080161 h 2672762"/>
              <a:gd name="connsiteX7" fmla="*/ 2418461 w 2677922"/>
              <a:gd name="connsiteY7" fmla="*/ 2146722 h 2672762"/>
              <a:gd name="connsiteX8" fmla="*/ 2414849 w 2677922"/>
              <a:gd name="connsiteY8" fmla="*/ 2151882 h 2672762"/>
              <a:gd name="connsiteX9" fmla="*/ 2324037 w 2677922"/>
              <a:gd name="connsiteY9" fmla="*/ 2174585 h 2672762"/>
              <a:gd name="connsiteX10" fmla="*/ 2219294 w 2677922"/>
              <a:gd name="connsiteY10" fmla="*/ 2118859 h 2672762"/>
              <a:gd name="connsiteX11" fmla="*/ 2178531 w 2677922"/>
              <a:gd name="connsiteY11" fmla="*/ 2120407 h 2672762"/>
              <a:gd name="connsiteX12" fmla="*/ 2125386 w 2677922"/>
              <a:gd name="connsiteY12" fmla="*/ 2172521 h 2672762"/>
              <a:gd name="connsiteX13" fmla="*/ 2122806 w 2677922"/>
              <a:gd name="connsiteY13" fmla="*/ 2217411 h 2672762"/>
              <a:gd name="connsiteX14" fmla="*/ 2184723 w 2677922"/>
              <a:gd name="connsiteY14" fmla="*/ 2334538 h 2672762"/>
              <a:gd name="connsiteX15" fmla="*/ 2174404 w 2677922"/>
              <a:gd name="connsiteY15" fmla="*/ 2395423 h 2672762"/>
              <a:gd name="connsiteX16" fmla="*/ 2164084 w 2677922"/>
              <a:gd name="connsiteY16" fmla="*/ 2404711 h 2672762"/>
              <a:gd name="connsiteX17" fmla="*/ 2075336 w 2677922"/>
              <a:gd name="connsiteY17" fmla="*/ 2401615 h 2672762"/>
              <a:gd name="connsiteX18" fmla="*/ 1988652 w 2677922"/>
              <a:gd name="connsiteY18" fmla="*/ 2320606 h 2672762"/>
              <a:gd name="connsiteX19" fmla="*/ 1944277 w 2677922"/>
              <a:gd name="connsiteY19" fmla="*/ 2311835 h 2672762"/>
              <a:gd name="connsiteX20" fmla="*/ 1883392 w 2677922"/>
              <a:gd name="connsiteY20" fmla="*/ 2346405 h 2672762"/>
              <a:gd name="connsiteX21" fmla="*/ 1868429 w 2677922"/>
              <a:gd name="connsiteY21" fmla="*/ 2391811 h 2672762"/>
              <a:gd name="connsiteX22" fmla="*/ 1899388 w 2677922"/>
              <a:gd name="connsiteY22" fmla="*/ 2526997 h 2672762"/>
              <a:gd name="connsiteX23" fmla="*/ 1879264 w 2677922"/>
              <a:gd name="connsiteY23" fmla="*/ 2571887 h 2672762"/>
              <a:gd name="connsiteX24" fmla="*/ 1841082 w 2677922"/>
              <a:gd name="connsiteY24" fmla="*/ 2588915 h 2672762"/>
              <a:gd name="connsiteX25" fmla="*/ 1782777 w 2677922"/>
              <a:gd name="connsiteY25" fmla="*/ 2568276 h 2672762"/>
              <a:gd name="connsiteX26" fmla="*/ 1715184 w 2677922"/>
              <a:gd name="connsiteY26" fmla="*/ 2459404 h 2672762"/>
              <a:gd name="connsiteX27" fmla="*/ 1664618 w 2677922"/>
              <a:gd name="connsiteY27" fmla="*/ 2435669 h 2672762"/>
              <a:gd name="connsiteX28" fmla="*/ 1610440 w 2677922"/>
              <a:gd name="connsiteY28" fmla="*/ 2450117 h 2672762"/>
              <a:gd name="connsiteX29" fmla="*/ 1577418 w 2677922"/>
              <a:gd name="connsiteY29" fmla="*/ 2495007 h 2672762"/>
              <a:gd name="connsiteX30" fmla="*/ 1573806 w 2677922"/>
              <a:gd name="connsiteY30" fmla="*/ 2616777 h 2672762"/>
              <a:gd name="connsiteX31" fmla="*/ 1526852 w 2677922"/>
              <a:gd name="connsiteY31" fmla="*/ 2672503 h 2672762"/>
              <a:gd name="connsiteX32" fmla="*/ 1497441 w 2677922"/>
              <a:gd name="connsiteY32" fmla="*/ 2676115 h 2672762"/>
              <a:gd name="connsiteX33" fmla="*/ 1449972 w 2677922"/>
              <a:gd name="connsiteY33" fmla="*/ 2644124 h 2672762"/>
              <a:gd name="connsiteX34" fmla="*/ 1410241 w 2677922"/>
              <a:gd name="connsiteY34" fmla="*/ 2514614 h 2672762"/>
              <a:gd name="connsiteX35" fmla="*/ 1373091 w 2677922"/>
              <a:gd name="connsiteY35" fmla="*/ 2482623 h 2672762"/>
              <a:gd name="connsiteX36" fmla="*/ 1304982 w 2677922"/>
              <a:gd name="connsiteY36" fmla="*/ 2483139 h 2672762"/>
              <a:gd name="connsiteX37" fmla="*/ 1271959 w 2677922"/>
              <a:gd name="connsiteY37" fmla="*/ 2511518 h 2672762"/>
              <a:gd name="connsiteX38" fmla="*/ 1234293 w 2677922"/>
              <a:gd name="connsiteY38" fmla="*/ 2633805 h 2672762"/>
              <a:gd name="connsiteX39" fmla="*/ 1170828 w 2677922"/>
              <a:gd name="connsiteY39" fmla="*/ 2674567 h 2672762"/>
              <a:gd name="connsiteX40" fmla="*/ 1106847 w 2677922"/>
              <a:gd name="connsiteY40" fmla="*/ 2602330 h 2672762"/>
              <a:gd name="connsiteX41" fmla="*/ 1103751 w 2677922"/>
              <a:gd name="connsiteY41" fmla="*/ 2491395 h 2672762"/>
              <a:gd name="connsiteX42" fmla="*/ 1080532 w 2677922"/>
              <a:gd name="connsiteY42" fmla="*/ 2454244 h 2672762"/>
              <a:gd name="connsiteX43" fmla="*/ 1005199 w 2677922"/>
              <a:gd name="connsiteY43" fmla="*/ 2435153 h 2672762"/>
              <a:gd name="connsiteX44" fmla="*/ 969080 w 2677922"/>
              <a:gd name="connsiteY44" fmla="*/ 2454244 h 2672762"/>
              <a:gd name="connsiteX45" fmla="*/ 900456 w 2677922"/>
              <a:gd name="connsiteY45" fmla="*/ 2564148 h 2672762"/>
              <a:gd name="connsiteX46" fmla="*/ 836474 w 2677922"/>
              <a:gd name="connsiteY46" fmla="*/ 2587367 h 2672762"/>
              <a:gd name="connsiteX47" fmla="*/ 831830 w 2677922"/>
              <a:gd name="connsiteY47" fmla="*/ 2585819 h 2672762"/>
              <a:gd name="connsiteX48" fmla="*/ 785392 w 2677922"/>
              <a:gd name="connsiteY48" fmla="*/ 2504810 h 2672762"/>
              <a:gd name="connsiteX49" fmla="*/ 811707 w 2677922"/>
              <a:gd name="connsiteY49" fmla="*/ 2390779 h 2672762"/>
              <a:gd name="connsiteX50" fmla="*/ 794680 w 2677922"/>
              <a:gd name="connsiteY50" fmla="*/ 2344341 h 2672762"/>
              <a:gd name="connsiteX51" fmla="*/ 739470 w 2677922"/>
              <a:gd name="connsiteY51" fmla="*/ 2312351 h 2672762"/>
              <a:gd name="connsiteX52" fmla="*/ 689421 w 2677922"/>
              <a:gd name="connsiteY52" fmla="*/ 2321638 h 2672762"/>
              <a:gd name="connsiteX53" fmla="*/ 596029 w 2677922"/>
              <a:gd name="connsiteY53" fmla="*/ 2408838 h 2672762"/>
              <a:gd name="connsiteX54" fmla="*/ 530500 w 2677922"/>
              <a:gd name="connsiteY54" fmla="*/ 2415030 h 2672762"/>
              <a:gd name="connsiteX55" fmla="*/ 521212 w 2677922"/>
              <a:gd name="connsiteY55" fmla="*/ 2408838 h 2672762"/>
              <a:gd name="connsiteX56" fmla="*/ 500573 w 2677922"/>
              <a:gd name="connsiteY56" fmla="*/ 2322670 h 2672762"/>
              <a:gd name="connsiteX57" fmla="*/ 556298 w 2677922"/>
              <a:gd name="connsiteY57" fmla="*/ 2217927 h 2672762"/>
              <a:gd name="connsiteX58" fmla="*/ 552171 w 2677922"/>
              <a:gd name="connsiteY58" fmla="*/ 2168909 h 2672762"/>
              <a:gd name="connsiteX59" fmla="*/ 505733 w 2677922"/>
              <a:gd name="connsiteY59" fmla="*/ 2122987 h 2672762"/>
              <a:gd name="connsiteX60" fmla="*/ 457747 w 2677922"/>
              <a:gd name="connsiteY60" fmla="*/ 2119375 h 2672762"/>
              <a:gd name="connsiteX61" fmla="*/ 341652 w 2677922"/>
              <a:gd name="connsiteY61" fmla="*/ 2180777 h 2672762"/>
              <a:gd name="connsiteX62" fmla="*/ 278187 w 2677922"/>
              <a:gd name="connsiteY62" fmla="*/ 2168909 h 2672762"/>
              <a:gd name="connsiteX63" fmla="*/ 274059 w 2677922"/>
              <a:gd name="connsiteY63" fmla="*/ 2164265 h 2672762"/>
              <a:gd name="connsiteX64" fmla="*/ 276639 w 2677922"/>
              <a:gd name="connsiteY64" fmla="*/ 2069325 h 2672762"/>
              <a:gd name="connsiteX65" fmla="*/ 354551 w 2677922"/>
              <a:gd name="connsiteY65" fmla="*/ 1986253 h 2672762"/>
              <a:gd name="connsiteX66" fmla="*/ 363839 w 2677922"/>
              <a:gd name="connsiteY66" fmla="*/ 1940847 h 2672762"/>
              <a:gd name="connsiteX67" fmla="*/ 328237 w 2677922"/>
              <a:gd name="connsiteY67" fmla="*/ 1878930 h 2672762"/>
              <a:gd name="connsiteX68" fmla="*/ 283347 w 2677922"/>
              <a:gd name="connsiteY68" fmla="*/ 1866030 h 2672762"/>
              <a:gd name="connsiteX69" fmla="*/ 170864 w 2677922"/>
              <a:gd name="connsiteY69" fmla="*/ 1891829 h 2672762"/>
              <a:gd name="connsiteX70" fmla="*/ 155900 w 2677922"/>
              <a:gd name="connsiteY70" fmla="*/ 1895441 h 2672762"/>
              <a:gd name="connsiteX71" fmla="*/ 100175 w 2677922"/>
              <a:gd name="connsiteY71" fmla="*/ 1868094 h 2672762"/>
              <a:gd name="connsiteX72" fmla="*/ 87275 w 2677922"/>
              <a:gd name="connsiteY72" fmla="*/ 1838168 h 2672762"/>
              <a:gd name="connsiteX73" fmla="*/ 107915 w 2677922"/>
              <a:gd name="connsiteY73" fmla="*/ 1779862 h 2672762"/>
              <a:gd name="connsiteX74" fmla="*/ 213690 w 2677922"/>
              <a:gd name="connsiteY74" fmla="*/ 1713817 h 2672762"/>
              <a:gd name="connsiteX75" fmla="*/ 238972 w 2677922"/>
              <a:gd name="connsiteY75" fmla="*/ 1654480 h 2672762"/>
              <a:gd name="connsiteX76" fmla="*/ 222977 w 2677922"/>
              <a:gd name="connsiteY76" fmla="*/ 1600818 h 2672762"/>
              <a:gd name="connsiteX77" fmla="*/ 184279 w 2677922"/>
              <a:gd name="connsiteY77" fmla="*/ 1575019 h 2672762"/>
              <a:gd name="connsiteX78" fmla="*/ 59413 w 2677922"/>
              <a:gd name="connsiteY78" fmla="*/ 1571407 h 2672762"/>
              <a:gd name="connsiteX79" fmla="*/ 3687 w 2677922"/>
              <a:gd name="connsiteY79" fmla="*/ 1524453 h 2672762"/>
              <a:gd name="connsiteX80" fmla="*/ 1623 w 2677922"/>
              <a:gd name="connsiteY80" fmla="*/ 1513618 h 2672762"/>
              <a:gd name="connsiteX81" fmla="*/ 48577 w 2677922"/>
              <a:gd name="connsiteY81" fmla="*/ 1442413 h 2672762"/>
              <a:gd name="connsiteX82" fmla="*/ 160544 w 2677922"/>
              <a:gd name="connsiteY82" fmla="*/ 1408358 h 2672762"/>
              <a:gd name="connsiteX83" fmla="*/ 194083 w 2677922"/>
              <a:gd name="connsiteY83" fmla="*/ 1370692 h 2672762"/>
              <a:gd name="connsiteX84" fmla="*/ 192534 w 2677922"/>
              <a:gd name="connsiteY84" fmla="*/ 1298971 h 2672762"/>
              <a:gd name="connsiteX85" fmla="*/ 166220 w 2677922"/>
              <a:gd name="connsiteY85" fmla="*/ 1269560 h 2672762"/>
              <a:gd name="connsiteX86" fmla="*/ 47029 w 2677922"/>
              <a:gd name="connsiteY86" fmla="*/ 1232926 h 2672762"/>
              <a:gd name="connsiteX87" fmla="*/ 1623 w 2677922"/>
              <a:gd name="connsiteY87" fmla="*/ 1166881 h 2672762"/>
              <a:gd name="connsiteX88" fmla="*/ 6267 w 2677922"/>
              <a:gd name="connsiteY88" fmla="*/ 1139534 h 2672762"/>
              <a:gd name="connsiteX89" fmla="*/ 49093 w 2677922"/>
              <a:gd name="connsiteY89" fmla="*/ 1105480 h 2672762"/>
              <a:gd name="connsiteX90" fmla="*/ 164672 w 2677922"/>
              <a:gd name="connsiteY90" fmla="*/ 1101868 h 2672762"/>
              <a:gd name="connsiteX91" fmla="*/ 181699 w 2677922"/>
              <a:gd name="connsiteY91" fmla="*/ 1101352 h 2672762"/>
              <a:gd name="connsiteX92" fmla="*/ 227621 w 2677922"/>
              <a:gd name="connsiteY92" fmla="*/ 1065233 h 2672762"/>
              <a:gd name="connsiteX93" fmla="*/ 241036 w 2677922"/>
              <a:gd name="connsiteY93" fmla="*/ 1014152 h 2672762"/>
              <a:gd name="connsiteX94" fmla="*/ 219366 w 2677922"/>
              <a:gd name="connsiteY94" fmla="*/ 965650 h 2672762"/>
              <a:gd name="connsiteX95" fmla="*/ 113590 w 2677922"/>
              <a:gd name="connsiteY95" fmla="*/ 899605 h 2672762"/>
              <a:gd name="connsiteX96" fmla="*/ 89855 w 2677922"/>
              <a:gd name="connsiteY96" fmla="*/ 832012 h 2672762"/>
              <a:gd name="connsiteX97" fmla="*/ 104818 w 2677922"/>
              <a:gd name="connsiteY97" fmla="*/ 799505 h 2672762"/>
              <a:gd name="connsiteX98" fmla="*/ 151256 w 2677922"/>
              <a:gd name="connsiteY98" fmla="*/ 779898 h 2672762"/>
              <a:gd name="connsiteX99" fmla="*/ 283347 w 2677922"/>
              <a:gd name="connsiteY99" fmla="*/ 810341 h 2672762"/>
              <a:gd name="connsiteX100" fmla="*/ 331332 w 2677922"/>
              <a:gd name="connsiteY100" fmla="*/ 794345 h 2672762"/>
              <a:gd name="connsiteX101" fmla="*/ 363839 w 2677922"/>
              <a:gd name="connsiteY101" fmla="*/ 737588 h 2672762"/>
              <a:gd name="connsiteX102" fmla="*/ 354551 w 2677922"/>
              <a:gd name="connsiteY102" fmla="*/ 689086 h 2672762"/>
              <a:gd name="connsiteX103" fmla="*/ 266835 w 2677922"/>
              <a:gd name="connsiteY103" fmla="*/ 595694 h 2672762"/>
              <a:gd name="connsiteX104" fmla="*/ 261675 w 2677922"/>
              <a:gd name="connsiteY104" fmla="*/ 529133 h 2672762"/>
              <a:gd name="connsiteX105" fmla="*/ 270447 w 2677922"/>
              <a:gd name="connsiteY105" fmla="*/ 516233 h 2672762"/>
              <a:gd name="connsiteX106" fmla="*/ 349907 w 2677922"/>
              <a:gd name="connsiteY106" fmla="*/ 498690 h 2672762"/>
              <a:gd name="connsiteX107" fmla="*/ 457231 w 2677922"/>
              <a:gd name="connsiteY107" fmla="*/ 555964 h 2672762"/>
              <a:gd name="connsiteX108" fmla="*/ 507797 w 2677922"/>
              <a:gd name="connsiteY108" fmla="*/ 551320 h 2672762"/>
              <a:gd name="connsiteX109" fmla="*/ 551139 w 2677922"/>
              <a:gd name="connsiteY109" fmla="*/ 508494 h 2672762"/>
              <a:gd name="connsiteX110" fmla="*/ 556815 w 2677922"/>
              <a:gd name="connsiteY110" fmla="*/ 456896 h 2672762"/>
              <a:gd name="connsiteX111" fmla="*/ 494381 w 2677922"/>
              <a:gd name="connsiteY111" fmla="*/ 339769 h 2672762"/>
              <a:gd name="connsiteX112" fmla="*/ 505217 w 2677922"/>
              <a:gd name="connsiteY112" fmla="*/ 280432 h 2672762"/>
              <a:gd name="connsiteX113" fmla="*/ 537723 w 2677922"/>
              <a:gd name="connsiteY113" fmla="*/ 256181 h 2672762"/>
              <a:gd name="connsiteX114" fmla="*/ 590353 w 2677922"/>
              <a:gd name="connsiteY114" fmla="*/ 261857 h 2672762"/>
              <a:gd name="connsiteX115" fmla="*/ 679617 w 2677922"/>
              <a:gd name="connsiteY115" fmla="*/ 344929 h 2672762"/>
              <a:gd name="connsiteX116" fmla="*/ 754950 w 2677922"/>
              <a:gd name="connsiteY116" fmla="*/ 355765 h 2672762"/>
              <a:gd name="connsiteX117" fmla="*/ 797260 w 2677922"/>
              <a:gd name="connsiteY117" fmla="*/ 329450 h 2672762"/>
              <a:gd name="connsiteX118" fmla="*/ 811707 w 2677922"/>
              <a:gd name="connsiteY118" fmla="*/ 285076 h 2672762"/>
              <a:gd name="connsiteX119" fmla="*/ 781781 w 2677922"/>
              <a:gd name="connsiteY119" fmla="*/ 156081 h 2672762"/>
              <a:gd name="connsiteX120" fmla="*/ 807064 w 2677922"/>
              <a:gd name="connsiteY120" fmla="*/ 100872 h 2672762"/>
              <a:gd name="connsiteX121" fmla="*/ 841634 w 2677922"/>
              <a:gd name="connsiteY121" fmla="*/ 86424 h 2672762"/>
              <a:gd name="connsiteX122" fmla="*/ 896328 w 2677922"/>
              <a:gd name="connsiteY122" fmla="*/ 106031 h 2672762"/>
              <a:gd name="connsiteX123" fmla="*/ 965469 w 2677922"/>
              <a:gd name="connsiteY123" fmla="*/ 217483 h 2672762"/>
              <a:gd name="connsiteX124" fmla="*/ 1013455 w 2677922"/>
              <a:gd name="connsiteY124" fmla="*/ 240702 h 2672762"/>
              <a:gd name="connsiteX125" fmla="*/ 1077952 w 2677922"/>
              <a:gd name="connsiteY125" fmla="*/ 222642 h 2672762"/>
              <a:gd name="connsiteX126" fmla="*/ 1101687 w 2677922"/>
              <a:gd name="connsiteY126" fmla="*/ 188072 h 2672762"/>
              <a:gd name="connsiteX127" fmla="*/ 1106847 w 2677922"/>
              <a:gd name="connsiteY127" fmla="*/ 53918 h 2672762"/>
              <a:gd name="connsiteX128" fmla="*/ 1145029 w 2677922"/>
              <a:gd name="connsiteY128" fmla="*/ 4900 h 2672762"/>
              <a:gd name="connsiteX129" fmla="*/ 1158960 w 2677922"/>
              <a:gd name="connsiteY129" fmla="*/ 1804 h 2672762"/>
              <a:gd name="connsiteX130" fmla="*/ 1235841 w 2677922"/>
              <a:gd name="connsiteY130" fmla="*/ 48758 h 2672762"/>
              <a:gd name="connsiteX131" fmla="*/ 1269895 w 2677922"/>
              <a:gd name="connsiteY131" fmla="*/ 162273 h 2672762"/>
              <a:gd name="connsiteX132" fmla="*/ 1303434 w 2677922"/>
              <a:gd name="connsiteY132" fmla="*/ 192716 h 2672762"/>
              <a:gd name="connsiteX133" fmla="*/ 1376702 w 2677922"/>
              <a:gd name="connsiteY133" fmla="*/ 192716 h 2672762"/>
              <a:gd name="connsiteX134" fmla="*/ 1409209 w 2677922"/>
              <a:gd name="connsiteY134" fmla="*/ 163305 h 2672762"/>
              <a:gd name="connsiteX135" fmla="*/ 1447392 w 2677922"/>
              <a:gd name="connsiteY135" fmla="*/ 37922 h 2672762"/>
              <a:gd name="connsiteX136" fmla="*/ 1499505 w 2677922"/>
              <a:gd name="connsiteY136" fmla="*/ 256 h 2672762"/>
              <a:gd name="connsiteX137" fmla="*/ 1513436 w 2677922"/>
              <a:gd name="connsiteY137" fmla="*/ 772 h 2672762"/>
              <a:gd name="connsiteX138" fmla="*/ 1573290 w 2677922"/>
              <a:gd name="connsiteY138" fmla="*/ 65269 h 2672762"/>
              <a:gd name="connsiteX139" fmla="*/ 1576902 w 2677922"/>
              <a:gd name="connsiteY139" fmla="*/ 185492 h 2672762"/>
              <a:gd name="connsiteX140" fmla="*/ 1598057 w 2677922"/>
              <a:gd name="connsiteY140" fmla="*/ 220578 h 2672762"/>
              <a:gd name="connsiteX141" fmla="*/ 1674422 w 2677922"/>
              <a:gd name="connsiteY141" fmla="*/ 240702 h 2672762"/>
              <a:gd name="connsiteX142" fmla="*/ 1710540 w 2677922"/>
              <a:gd name="connsiteY142" fmla="*/ 221610 h 2672762"/>
              <a:gd name="connsiteX143" fmla="*/ 1779165 w 2677922"/>
              <a:gd name="connsiteY143" fmla="*/ 111707 h 2672762"/>
              <a:gd name="connsiteX144" fmla="*/ 1845726 w 2677922"/>
              <a:gd name="connsiteY144" fmla="*/ 88488 h 2672762"/>
              <a:gd name="connsiteX145" fmla="*/ 1857594 w 2677922"/>
              <a:gd name="connsiteY145" fmla="*/ 92616 h 2672762"/>
              <a:gd name="connsiteX146" fmla="*/ 1895260 w 2677922"/>
              <a:gd name="connsiteY146" fmla="*/ 166401 h 2672762"/>
              <a:gd name="connsiteX147" fmla="*/ 1868429 w 2677922"/>
              <a:gd name="connsiteY147" fmla="*/ 281980 h 2672762"/>
              <a:gd name="connsiteX148" fmla="*/ 1887004 w 2677922"/>
              <a:gd name="connsiteY148" fmla="*/ 332030 h 2672762"/>
              <a:gd name="connsiteX149" fmla="*/ 1946857 w 2677922"/>
              <a:gd name="connsiteY149" fmla="*/ 365052 h 2672762"/>
              <a:gd name="connsiteX150" fmla="*/ 1986588 w 2677922"/>
              <a:gd name="connsiteY150" fmla="*/ 355765 h 2672762"/>
              <a:gd name="connsiteX151" fmla="*/ 2081528 w 2677922"/>
              <a:gd name="connsiteY151" fmla="*/ 267532 h 2672762"/>
              <a:gd name="connsiteX152" fmla="*/ 2151701 w 2677922"/>
              <a:gd name="connsiteY152" fmla="*/ 261857 h 2672762"/>
              <a:gd name="connsiteX153" fmla="*/ 2155312 w 2677922"/>
              <a:gd name="connsiteY153" fmla="*/ 264437 h 2672762"/>
              <a:gd name="connsiteX154" fmla="*/ 2177500 w 2677922"/>
              <a:gd name="connsiteY154" fmla="*/ 353701 h 2672762"/>
              <a:gd name="connsiteX155" fmla="*/ 2122290 w 2677922"/>
              <a:gd name="connsiteY155" fmla="*/ 456896 h 2672762"/>
              <a:gd name="connsiteX156" fmla="*/ 2126934 w 2677922"/>
              <a:gd name="connsiteY156" fmla="*/ 505914 h 2672762"/>
              <a:gd name="connsiteX157" fmla="*/ 2173372 w 2677922"/>
              <a:gd name="connsiteY157" fmla="*/ 551836 h 2672762"/>
              <a:gd name="connsiteX158" fmla="*/ 2219810 w 2677922"/>
              <a:gd name="connsiteY158" fmla="*/ 555964 h 2672762"/>
              <a:gd name="connsiteX159" fmla="*/ 2336937 w 2677922"/>
              <a:gd name="connsiteY159" fmla="*/ 494046 h 2672762"/>
              <a:gd name="connsiteX160" fmla="*/ 2400917 w 2677922"/>
              <a:gd name="connsiteY160" fmla="*/ 507462 h 2672762"/>
              <a:gd name="connsiteX161" fmla="*/ 2420525 w 2677922"/>
              <a:gd name="connsiteY161" fmla="*/ 533777 h 2672762"/>
              <a:gd name="connsiteX162" fmla="*/ 2415365 w 2677922"/>
              <a:gd name="connsiteY162" fmla="*/ 591566 h 2672762"/>
              <a:gd name="connsiteX163" fmla="*/ 2321973 w 2677922"/>
              <a:gd name="connsiteY163" fmla="*/ 692182 h 2672762"/>
              <a:gd name="connsiteX164" fmla="*/ 2313718 w 2677922"/>
              <a:gd name="connsiteY164" fmla="*/ 733460 h 2672762"/>
              <a:gd name="connsiteX165" fmla="*/ 2349320 w 2677922"/>
              <a:gd name="connsiteY165" fmla="*/ 795377 h 2672762"/>
              <a:gd name="connsiteX166" fmla="*/ 2394726 w 2677922"/>
              <a:gd name="connsiteY166" fmla="*/ 810341 h 2672762"/>
              <a:gd name="connsiteX167" fmla="*/ 2526816 w 2677922"/>
              <a:gd name="connsiteY167" fmla="*/ 780414 h 2672762"/>
              <a:gd name="connsiteX168" fmla="*/ 2575834 w 2677922"/>
              <a:gd name="connsiteY168" fmla="*/ 803117 h 2672762"/>
              <a:gd name="connsiteX169" fmla="*/ 2591313 w 2677922"/>
              <a:gd name="connsiteY169" fmla="*/ 838719 h 2672762"/>
              <a:gd name="connsiteX170" fmla="*/ 2570158 w 2677922"/>
              <a:gd name="connsiteY170" fmla="*/ 896509 h 2672762"/>
              <a:gd name="connsiteX171" fmla="*/ 2461287 w 2677922"/>
              <a:gd name="connsiteY171" fmla="*/ 964102 h 2672762"/>
              <a:gd name="connsiteX172" fmla="*/ 2438068 w 2677922"/>
              <a:gd name="connsiteY172" fmla="*/ 1014668 h 2672762"/>
              <a:gd name="connsiteX173" fmla="*/ 2454063 w 2677922"/>
              <a:gd name="connsiteY173" fmla="*/ 1073489 h 2672762"/>
              <a:gd name="connsiteX174" fmla="*/ 2492762 w 2677922"/>
              <a:gd name="connsiteY174" fmla="*/ 1100836 h 2672762"/>
              <a:gd name="connsiteX175" fmla="*/ 2628464 w 2677922"/>
              <a:gd name="connsiteY175" fmla="*/ 1105996 h 2672762"/>
              <a:gd name="connsiteX176" fmla="*/ 2672322 w 2677922"/>
              <a:gd name="connsiteY176" fmla="*/ 1140566 h 2672762"/>
              <a:gd name="connsiteX177" fmla="*/ 2677998 w 2677922"/>
              <a:gd name="connsiteY177" fmla="*/ 1182360 h 2672762"/>
              <a:gd name="connsiteX178" fmla="*/ 2644459 w 2677922"/>
              <a:gd name="connsiteY178" fmla="*/ 1229830 h 2672762"/>
              <a:gd name="connsiteX179" fmla="*/ 2522172 w 2677922"/>
              <a:gd name="connsiteY179" fmla="*/ 1267497 h 2672762"/>
              <a:gd name="connsiteX180" fmla="*/ 2483990 w 2677922"/>
              <a:gd name="connsiteY180" fmla="*/ 1315998 h 2672762"/>
              <a:gd name="connsiteX181" fmla="*/ 2486570 w 2677922"/>
              <a:gd name="connsiteY181" fmla="*/ 1379980 h 2672762"/>
              <a:gd name="connsiteX182" fmla="*/ 2512885 w 2677922"/>
              <a:gd name="connsiteY182" fmla="*/ 1407842 h 2672762"/>
              <a:gd name="connsiteX183" fmla="*/ 2641363 w 2677922"/>
              <a:gd name="connsiteY183" fmla="*/ 1447057 h 2672762"/>
              <a:gd name="connsiteX184" fmla="*/ 2677998 w 2677922"/>
              <a:gd name="connsiteY184" fmla="*/ 1498138 h 2672762"/>
              <a:gd name="connsiteX185" fmla="*/ 2677998 w 2677922"/>
              <a:gd name="connsiteY185" fmla="*/ 1507426 h 2672762"/>
              <a:gd name="connsiteX186" fmla="*/ 2611952 w 2677922"/>
              <a:gd name="connsiteY186" fmla="*/ 1572955 h 2672762"/>
              <a:gd name="connsiteX187" fmla="*/ 2490182 w 2677922"/>
              <a:gd name="connsiteY187" fmla="*/ 1576567 h 2672762"/>
              <a:gd name="connsiteX188" fmla="*/ 2457675 w 2677922"/>
              <a:gd name="connsiteY188" fmla="*/ 1596690 h 2672762"/>
              <a:gd name="connsiteX189" fmla="*/ 2437036 w 2677922"/>
              <a:gd name="connsiteY189" fmla="*/ 1673055 h 2672762"/>
              <a:gd name="connsiteX190" fmla="*/ 2457159 w 2677922"/>
              <a:gd name="connsiteY190" fmla="*/ 1710205 h 2672762"/>
              <a:gd name="connsiteX191" fmla="*/ 2564483 w 2677922"/>
              <a:gd name="connsiteY191" fmla="*/ 1777282 h 2672762"/>
              <a:gd name="connsiteX192" fmla="*/ 2588733 w 2677922"/>
              <a:gd name="connsiteY192" fmla="*/ 1845907 h 2672762"/>
              <a:gd name="connsiteX193" fmla="*/ 2571706 w 2677922"/>
              <a:gd name="connsiteY193" fmla="*/ 1880994 h 2672762"/>
              <a:gd name="connsiteX194" fmla="*/ 2538684 w 2677922"/>
              <a:gd name="connsiteY194" fmla="*/ 1897505 h 2672762"/>
              <a:gd name="connsiteX195" fmla="*/ 1338521 w 2677922"/>
              <a:gd name="connsiteY195" fmla="*/ 2312867 h 2672762"/>
              <a:gd name="connsiteX196" fmla="*/ 2316814 w 2677922"/>
              <a:gd name="connsiteY196" fmla="*/ 1335605 h 2672762"/>
              <a:gd name="connsiteX197" fmla="*/ 1340068 w 2677922"/>
              <a:gd name="connsiteY197" fmla="*/ 359376 h 2672762"/>
              <a:gd name="connsiteX198" fmla="*/ 361775 w 2677922"/>
              <a:gd name="connsiteY198" fmla="*/ 1331994 h 2672762"/>
              <a:gd name="connsiteX199" fmla="*/ 1338521 w 2677922"/>
              <a:gd name="connsiteY199" fmla="*/ 2312867 h 267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2677922" h="2672762">
                <a:moveTo>
                  <a:pt x="2538684" y="1897505"/>
                </a:moveTo>
                <a:cubicBezTo>
                  <a:pt x="2511337" y="1891313"/>
                  <a:pt x="2483990" y="1885121"/>
                  <a:pt x="2456643" y="1879446"/>
                </a:cubicBezTo>
                <a:cubicBezTo>
                  <a:pt x="2434456" y="1874286"/>
                  <a:pt x="2411753" y="1869642"/>
                  <a:pt x="2389566" y="1863966"/>
                </a:cubicBezTo>
                <a:cubicBezTo>
                  <a:pt x="2375119" y="1860354"/>
                  <a:pt x="2363767" y="1864482"/>
                  <a:pt x="2354479" y="1874802"/>
                </a:cubicBezTo>
                <a:cubicBezTo>
                  <a:pt x="2335389" y="1896989"/>
                  <a:pt x="2320425" y="1922272"/>
                  <a:pt x="2312170" y="1950651"/>
                </a:cubicBezTo>
                <a:cubicBezTo>
                  <a:pt x="2308042" y="1964066"/>
                  <a:pt x="2314234" y="1973869"/>
                  <a:pt x="2322489" y="1983157"/>
                </a:cubicBezTo>
                <a:cubicBezTo>
                  <a:pt x="2352416" y="2015664"/>
                  <a:pt x="2382858" y="2048170"/>
                  <a:pt x="2412785" y="2080161"/>
                </a:cubicBezTo>
                <a:cubicBezTo>
                  <a:pt x="2435488" y="2104412"/>
                  <a:pt x="2436520" y="2118859"/>
                  <a:pt x="2418461" y="2146722"/>
                </a:cubicBezTo>
                <a:cubicBezTo>
                  <a:pt x="2417429" y="2148270"/>
                  <a:pt x="2416397" y="2150334"/>
                  <a:pt x="2414849" y="2151882"/>
                </a:cubicBezTo>
                <a:cubicBezTo>
                  <a:pt x="2380795" y="2197804"/>
                  <a:pt x="2365831" y="2198320"/>
                  <a:pt x="2324037" y="2174585"/>
                </a:cubicBezTo>
                <a:cubicBezTo>
                  <a:pt x="2289982" y="2154978"/>
                  <a:pt x="2253864" y="2137434"/>
                  <a:pt x="2219294" y="2118859"/>
                </a:cubicBezTo>
                <a:cubicBezTo>
                  <a:pt x="2204846" y="2111120"/>
                  <a:pt x="2191431" y="2111120"/>
                  <a:pt x="2178531" y="2120407"/>
                </a:cubicBezTo>
                <a:cubicBezTo>
                  <a:pt x="2157892" y="2134855"/>
                  <a:pt x="2140349" y="2152398"/>
                  <a:pt x="2125386" y="2172521"/>
                </a:cubicBezTo>
                <a:cubicBezTo>
                  <a:pt x="2114550" y="2186968"/>
                  <a:pt x="2114034" y="2201416"/>
                  <a:pt x="2122806" y="2217411"/>
                </a:cubicBezTo>
                <a:cubicBezTo>
                  <a:pt x="2143961" y="2256109"/>
                  <a:pt x="2164600" y="2295323"/>
                  <a:pt x="2184723" y="2334538"/>
                </a:cubicBezTo>
                <a:cubicBezTo>
                  <a:pt x="2198655" y="2361885"/>
                  <a:pt x="2196591" y="2374268"/>
                  <a:pt x="2174404" y="2395423"/>
                </a:cubicBezTo>
                <a:cubicBezTo>
                  <a:pt x="2170792" y="2398519"/>
                  <a:pt x="2167696" y="2402131"/>
                  <a:pt x="2164084" y="2404711"/>
                </a:cubicBezTo>
                <a:cubicBezTo>
                  <a:pt x="2131062" y="2428962"/>
                  <a:pt x="2114034" y="2440829"/>
                  <a:pt x="2075336" y="2401615"/>
                </a:cubicBezTo>
                <a:cubicBezTo>
                  <a:pt x="2047473" y="2373236"/>
                  <a:pt x="2017547" y="2347953"/>
                  <a:pt x="1988652" y="2320606"/>
                </a:cubicBezTo>
                <a:cubicBezTo>
                  <a:pt x="1975236" y="2307707"/>
                  <a:pt x="1960789" y="2305127"/>
                  <a:pt x="1944277" y="2311835"/>
                </a:cubicBezTo>
                <a:cubicBezTo>
                  <a:pt x="1922607" y="2320606"/>
                  <a:pt x="1901968" y="2331958"/>
                  <a:pt x="1883392" y="2346405"/>
                </a:cubicBezTo>
                <a:cubicBezTo>
                  <a:pt x="1867913" y="2358273"/>
                  <a:pt x="1863785" y="2373236"/>
                  <a:pt x="1868429" y="2391811"/>
                </a:cubicBezTo>
                <a:cubicBezTo>
                  <a:pt x="1879264" y="2436701"/>
                  <a:pt x="1889584" y="2482107"/>
                  <a:pt x="1899388" y="2526997"/>
                </a:cubicBezTo>
                <a:cubicBezTo>
                  <a:pt x="1903516" y="2546604"/>
                  <a:pt x="1896808" y="2561568"/>
                  <a:pt x="1879264" y="2571887"/>
                </a:cubicBezTo>
                <a:cubicBezTo>
                  <a:pt x="1867397" y="2579111"/>
                  <a:pt x="1854498" y="2584787"/>
                  <a:pt x="1841082" y="2588915"/>
                </a:cubicBezTo>
                <a:cubicBezTo>
                  <a:pt x="1813736" y="2597686"/>
                  <a:pt x="1798256" y="2592526"/>
                  <a:pt x="1782777" y="2568276"/>
                </a:cubicBezTo>
                <a:cubicBezTo>
                  <a:pt x="1760074" y="2532157"/>
                  <a:pt x="1736855" y="2496555"/>
                  <a:pt x="1715184" y="2459404"/>
                </a:cubicBezTo>
                <a:cubicBezTo>
                  <a:pt x="1703316" y="2439281"/>
                  <a:pt x="1687837" y="2431542"/>
                  <a:pt x="1664618" y="2435669"/>
                </a:cubicBezTo>
                <a:cubicBezTo>
                  <a:pt x="1646043" y="2439281"/>
                  <a:pt x="1627984" y="2443925"/>
                  <a:pt x="1610440" y="2450117"/>
                </a:cubicBezTo>
                <a:cubicBezTo>
                  <a:pt x="1586190" y="2458888"/>
                  <a:pt x="1578450" y="2469208"/>
                  <a:pt x="1577418" y="2495007"/>
                </a:cubicBezTo>
                <a:cubicBezTo>
                  <a:pt x="1575870" y="2535769"/>
                  <a:pt x="1574838" y="2576015"/>
                  <a:pt x="1573806" y="2616777"/>
                </a:cubicBezTo>
                <a:cubicBezTo>
                  <a:pt x="1572774" y="2653928"/>
                  <a:pt x="1563487" y="2665795"/>
                  <a:pt x="1526852" y="2672503"/>
                </a:cubicBezTo>
                <a:cubicBezTo>
                  <a:pt x="1517049" y="2674567"/>
                  <a:pt x="1507245" y="2675599"/>
                  <a:pt x="1497441" y="2676115"/>
                </a:cubicBezTo>
                <a:cubicBezTo>
                  <a:pt x="1473191" y="2677663"/>
                  <a:pt x="1457711" y="2667859"/>
                  <a:pt x="1449972" y="2644124"/>
                </a:cubicBezTo>
                <a:cubicBezTo>
                  <a:pt x="1436040" y="2600782"/>
                  <a:pt x="1422624" y="2557956"/>
                  <a:pt x="1410241" y="2514614"/>
                </a:cubicBezTo>
                <a:cubicBezTo>
                  <a:pt x="1404565" y="2495007"/>
                  <a:pt x="1392698" y="2485719"/>
                  <a:pt x="1373091" y="2482623"/>
                </a:cubicBezTo>
                <a:cubicBezTo>
                  <a:pt x="1350388" y="2479527"/>
                  <a:pt x="1327685" y="2479527"/>
                  <a:pt x="1304982" y="2483139"/>
                </a:cubicBezTo>
                <a:cubicBezTo>
                  <a:pt x="1287955" y="2485719"/>
                  <a:pt x="1277119" y="2494491"/>
                  <a:pt x="1271959" y="2511518"/>
                </a:cubicBezTo>
                <a:cubicBezTo>
                  <a:pt x="1260092" y="2552280"/>
                  <a:pt x="1247192" y="2593042"/>
                  <a:pt x="1234293" y="2633805"/>
                </a:cubicBezTo>
                <a:cubicBezTo>
                  <a:pt x="1222941" y="2670439"/>
                  <a:pt x="1208494" y="2679727"/>
                  <a:pt x="1170828" y="2674567"/>
                </a:cubicBezTo>
                <a:cubicBezTo>
                  <a:pt x="1114070" y="2666827"/>
                  <a:pt x="1107362" y="2659087"/>
                  <a:pt x="1106847" y="2602330"/>
                </a:cubicBezTo>
                <a:cubicBezTo>
                  <a:pt x="1106331" y="2565180"/>
                  <a:pt x="1104783" y="2528545"/>
                  <a:pt x="1103751" y="2491395"/>
                </a:cubicBezTo>
                <a:cubicBezTo>
                  <a:pt x="1103234" y="2474368"/>
                  <a:pt x="1096527" y="2460952"/>
                  <a:pt x="1080532" y="2454244"/>
                </a:cubicBezTo>
                <a:cubicBezTo>
                  <a:pt x="1056281" y="2443925"/>
                  <a:pt x="1031514" y="2436701"/>
                  <a:pt x="1005199" y="2435153"/>
                </a:cubicBezTo>
                <a:cubicBezTo>
                  <a:pt x="989203" y="2434121"/>
                  <a:pt x="977852" y="2440313"/>
                  <a:pt x="969080" y="2454244"/>
                </a:cubicBezTo>
                <a:cubicBezTo>
                  <a:pt x="946894" y="2491395"/>
                  <a:pt x="923159" y="2527513"/>
                  <a:pt x="900456" y="2564148"/>
                </a:cubicBezTo>
                <a:cubicBezTo>
                  <a:pt x="882396" y="2593042"/>
                  <a:pt x="868465" y="2598202"/>
                  <a:pt x="836474" y="2587367"/>
                </a:cubicBezTo>
                <a:cubicBezTo>
                  <a:pt x="834926" y="2586851"/>
                  <a:pt x="833379" y="2586335"/>
                  <a:pt x="831830" y="2585819"/>
                </a:cubicBezTo>
                <a:cubicBezTo>
                  <a:pt x="782297" y="2565696"/>
                  <a:pt x="772493" y="2554344"/>
                  <a:pt x="785392" y="2504810"/>
                </a:cubicBezTo>
                <a:cubicBezTo>
                  <a:pt x="795196" y="2467144"/>
                  <a:pt x="802420" y="2428962"/>
                  <a:pt x="811707" y="2390779"/>
                </a:cubicBezTo>
                <a:cubicBezTo>
                  <a:pt x="816351" y="2371172"/>
                  <a:pt x="811191" y="2356209"/>
                  <a:pt x="794680" y="2344341"/>
                </a:cubicBezTo>
                <a:cubicBezTo>
                  <a:pt x="777137" y="2331958"/>
                  <a:pt x="759078" y="2321122"/>
                  <a:pt x="739470" y="2312351"/>
                </a:cubicBezTo>
                <a:cubicBezTo>
                  <a:pt x="720895" y="2304095"/>
                  <a:pt x="704900" y="2307191"/>
                  <a:pt x="689421" y="2321638"/>
                </a:cubicBezTo>
                <a:cubicBezTo>
                  <a:pt x="658462" y="2351049"/>
                  <a:pt x="626988" y="2379944"/>
                  <a:pt x="596029" y="2408838"/>
                </a:cubicBezTo>
                <a:cubicBezTo>
                  <a:pt x="572810" y="2431026"/>
                  <a:pt x="557847" y="2432057"/>
                  <a:pt x="530500" y="2415030"/>
                </a:cubicBezTo>
                <a:cubicBezTo>
                  <a:pt x="527404" y="2412966"/>
                  <a:pt x="524308" y="2410902"/>
                  <a:pt x="521212" y="2408838"/>
                </a:cubicBezTo>
                <a:cubicBezTo>
                  <a:pt x="481482" y="2380460"/>
                  <a:pt x="477870" y="2365496"/>
                  <a:pt x="500573" y="2322670"/>
                </a:cubicBezTo>
                <a:cubicBezTo>
                  <a:pt x="519148" y="2287584"/>
                  <a:pt x="537207" y="2252497"/>
                  <a:pt x="556298" y="2217927"/>
                </a:cubicBezTo>
                <a:cubicBezTo>
                  <a:pt x="566102" y="2199868"/>
                  <a:pt x="564555" y="2184388"/>
                  <a:pt x="552171" y="2168909"/>
                </a:cubicBezTo>
                <a:cubicBezTo>
                  <a:pt x="538756" y="2151882"/>
                  <a:pt x="523276" y="2136402"/>
                  <a:pt x="505733" y="2122987"/>
                </a:cubicBezTo>
                <a:cubicBezTo>
                  <a:pt x="490254" y="2111120"/>
                  <a:pt x="474774" y="2110088"/>
                  <a:pt x="457747" y="2119375"/>
                </a:cubicBezTo>
                <a:cubicBezTo>
                  <a:pt x="419564" y="2140014"/>
                  <a:pt x="380866" y="2160653"/>
                  <a:pt x="341652" y="2180777"/>
                </a:cubicBezTo>
                <a:cubicBezTo>
                  <a:pt x="314305" y="2195224"/>
                  <a:pt x="298310" y="2191612"/>
                  <a:pt x="278187" y="2168909"/>
                </a:cubicBezTo>
                <a:cubicBezTo>
                  <a:pt x="276639" y="2167361"/>
                  <a:pt x="275607" y="2165813"/>
                  <a:pt x="274059" y="2164265"/>
                </a:cubicBezTo>
                <a:cubicBezTo>
                  <a:pt x="238456" y="2122987"/>
                  <a:pt x="238972" y="2108540"/>
                  <a:pt x="276639" y="2069325"/>
                </a:cubicBezTo>
                <a:cubicBezTo>
                  <a:pt x="302954" y="2041463"/>
                  <a:pt x="327721" y="2013084"/>
                  <a:pt x="354551" y="1986253"/>
                </a:cubicBezTo>
                <a:cubicBezTo>
                  <a:pt x="367967" y="1972322"/>
                  <a:pt x="370547" y="1957874"/>
                  <a:pt x="363839" y="1940847"/>
                </a:cubicBezTo>
                <a:cubicBezTo>
                  <a:pt x="355067" y="1918660"/>
                  <a:pt x="342684" y="1898021"/>
                  <a:pt x="328237" y="1878930"/>
                </a:cubicBezTo>
                <a:cubicBezTo>
                  <a:pt x="316369" y="1863450"/>
                  <a:pt x="300374" y="1861902"/>
                  <a:pt x="283347" y="1866030"/>
                </a:cubicBezTo>
                <a:cubicBezTo>
                  <a:pt x="245680" y="1874802"/>
                  <a:pt x="208530" y="1883573"/>
                  <a:pt x="170864" y="1891829"/>
                </a:cubicBezTo>
                <a:cubicBezTo>
                  <a:pt x="165704" y="1892861"/>
                  <a:pt x="160544" y="1894409"/>
                  <a:pt x="155900" y="1895441"/>
                </a:cubicBezTo>
                <a:cubicBezTo>
                  <a:pt x="127521" y="1900601"/>
                  <a:pt x="113074" y="1893893"/>
                  <a:pt x="100175" y="1868094"/>
                </a:cubicBezTo>
                <a:cubicBezTo>
                  <a:pt x="95531" y="1858291"/>
                  <a:pt x="90887" y="1848487"/>
                  <a:pt x="87275" y="1838168"/>
                </a:cubicBezTo>
                <a:cubicBezTo>
                  <a:pt x="77988" y="1810821"/>
                  <a:pt x="83147" y="1795341"/>
                  <a:pt x="107915" y="1779862"/>
                </a:cubicBezTo>
                <a:cubicBezTo>
                  <a:pt x="143001" y="1757675"/>
                  <a:pt x="178603" y="1735488"/>
                  <a:pt x="213690" y="1713817"/>
                </a:cubicBezTo>
                <a:cubicBezTo>
                  <a:pt x="241552" y="1696274"/>
                  <a:pt x="245680" y="1686470"/>
                  <a:pt x="238972" y="1654480"/>
                </a:cubicBezTo>
                <a:cubicBezTo>
                  <a:pt x="234845" y="1636420"/>
                  <a:pt x="230201" y="1617845"/>
                  <a:pt x="222977" y="1600818"/>
                </a:cubicBezTo>
                <a:cubicBezTo>
                  <a:pt x="215753" y="1583791"/>
                  <a:pt x="203370" y="1575535"/>
                  <a:pt x="184279" y="1575019"/>
                </a:cubicBezTo>
                <a:cubicBezTo>
                  <a:pt x="142485" y="1574503"/>
                  <a:pt x="101207" y="1572955"/>
                  <a:pt x="59413" y="1571407"/>
                </a:cubicBezTo>
                <a:cubicBezTo>
                  <a:pt x="21746" y="1570375"/>
                  <a:pt x="10395" y="1560572"/>
                  <a:pt x="3687" y="1524453"/>
                </a:cubicBezTo>
                <a:cubicBezTo>
                  <a:pt x="3171" y="1520841"/>
                  <a:pt x="2139" y="1517230"/>
                  <a:pt x="1623" y="1513618"/>
                </a:cubicBezTo>
                <a:cubicBezTo>
                  <a:pt x="-4053" y="1467696"/>
                  <a:pt x="3687" y="1455828"/>
                  <a:pt x="48577" y="1442413"/>
                </a:cubicBezTo>
                <a:cubicBezTo>
                  <a:pt x="85727" y="1431061"/>
                  <a:pt x="122877" y="1418678"/>
                  <a:pt x="160544" y="1408358"/>
                </a:cubicBezTo>
                <a:cubicBezTo>
                  <a:pt x="181183" y="1402683"/>
                  <a:pt x="192018" y="1390815"/>
                  <a:pt x="194083" y="1370692"/>
                </a:cubicBezTo>
                <a:cubicBezTo>
                  <a:pt x="196147" y="1346957"/>
                  <a:pt x="197178" y="1322706"/>
                  <a:pt x="192534" y="1298971"/>
                </a:cubicBezTo>
                <a:cubicBezTo>
                  <a:pt x="189954" y="1283492"/>
                  <a:pt x="181183" y="1274204"/>
                  <a:pt x="166220" y="1269560"/>
                </a:cubicBezTo>
                <a:cubicBezTo>
                  <a:pt x="126490" y="1257693"/>
                  <a:pt x="86759" y="1245310"/>
                  <a:pt x="47029" y="1232926"/>
                </a:cubicBezTo>
                <a:cubicBezTo>
                  <a:pt x="3687" y="1219511"/>
                  <a:pt x="-957" y="1212287"/>
                  <a:pt x="1623" y="1166881"/>
                </a:cubicBezTo>
                <a:cubicBezTo>
                  <a:pt x="2139" y="1157593"/>
                  <a:pt x="4203" y="1148306"/>
                  <a:pt x="6267" y="1139534"/>
                </a:cubicBezTo>
                <a:cubicBezTo>
                  <a:pt x="12459" y="1116831"/>
                  <a:pt x="25358" y="1106512"/>
                  <a:pt x="49093" y="1105480"/>
                </a:cubicBezTo>
                <a:cubicBezTo>
                  <a:pt x="87791" y="1103932"/>
                  <a:pt x="125974" y="1102900"/>
                  <a:pt x="164672" y="1101868"/>
                </a:cubicBezTo>
                <a:cubicBezTo>
                  <a:pt x="170348" y="1101868"/>
                  <a:pt x="176023" y="1101352"/>
                  <a:pt x="181699" y="1101352"/>
                </a:cubicBezTo>
                <a:cubicBezTo>
                  <a:pt x="207498" y="1102384"/>
                  <a:pt x="220913" y="1087936"/>
                  <a:pt x="227621" y="1065233"/>
                </a:cubicBezTo>
                <a:cubicBezTo>
                  <a:pt x="232781" y="1048206"/>
                  <a:pt x="237425" y="1031179"/>
                  <a:pt x="241036" y="1014152"/>
                </a:cubicBezTo>
                <a:cubicBezTo>
                  <a:pt x="245680" y="990417"/>
                  <a:pt x="240005" y="979065"/>
                  <a:pt x="219366" y="965650"/>
                </a:cubicBezTo>
                <a:cubicBezTo>
                  <a:pt x="184279" y="943463"/>
                  <a:pt x="148676" y="921276"/>
                  <a:pt x="113590" y="899605"/>
                </a:cubicBezTo>
                <a:cubicBezTo>
                  <a:pt x="82116" y="879997"/>
                  <a:pt x="77472" y="867614"/>
                  <a:pt x="89855" y="832012"/>
                </a:cubicBezTo>
                <a:cubicBezTo>
                  <a:pt x="93467" y="820660"/>
                  <a:pt x="98111" y="809309"/>
                  <a:pt x="104818" y="799505"/>
                </a:cubicBezTo>
                <a:cubicBezTo>
                  <a:pt x="115654" y="782994"/>
                  <a:pt x="130617" y="774738"/>
                  <a:pt x="151256" y="779898"/>
                </a:cubicBezTo>
                <a:cubicBezTo>
                  <a:pt x="195114" y="790217"/>
                  <a:pt x="239489" y="799505"/>
                  <a:pt x="283347" y="810341"/>
                </a:cubicBezTo>
                <a:cubicBezTo>
                  <a:pt x="303469" y="815500"/>
                  <a:pt x="318949" y="810857"/>
                  <a:pt x="331332" y="794345"/>
                </a:cubicBezTo>
                <a:cubicBezTo>
                  <a:pt x="344232" y="776802"/>
                  <a:pt x="355584" y="757711"/>
                  <a:pt x="363839" y="737588"/>
                </a:cubicBezTo>
                <a:cubicBezTo>
                  <a:pt x="371063" y="719529"/>
                  <a:pt x="368999" y="704049"/>
                  <a:pt x="354551" y="689086"/>
                </a:cubicBezTo>
                <a:cubicBezTo>
                  <a:pt x="324625" y="658643"/>
                  <a:pt x="296246" y="627169"/>
                  <a:pt x="266835" y="595694"/>
                </a:cubicBezTo>
                <a:cubicBezTo>
                  <a:pt x="244132" y="570927"/>
                  <a:pt x="243100" y="556996"/>
                  <a:pt x="261675" y="529133"/>
                </a:cubicBezTo>
                <a:cubicBezTo>
                  <a:pt x="264771" y="525005"/>
                  <a:pt x="267351" y="520361"/>
                  <a:pt x="270447" y="516233"/>
                </a:cubicBezTo>
                <a:cubicBezTo>
                  <a:pt x="296762" y="481663"/>
                  <a:pt x="311209" y="478567"/>
                  <a:pt x="349907" y="498690"/>
                </a:cubicBezTo>
                <a:cubicBezTo>
                  <a:pt x="386026" y="517781"/>
                  <a:pt x="422144" y="536357"/>
                  <a:pt x="457231" y="555964"/>
                </a:cubicBezTo>
                <a:cubicBezTo>
                  <a:pt x="475806" y="566283"/>
                  <a:pt x="492318" y="564219"/>
                  <a:pt x="507797" y="551320"/>
                </a:cubicBezTo>
                <a:cubicBezTo>
                  <a:pt x="523276" y="538421"/>
                  <a:pt x="537723" y="523973"/>
                  <a:pt x="551139" y="508494"/>
                </a:cubicBezTo>
                <a:cubicBezTo>
                  <a:pt x="564555" y="492499"/>
                  <a:pt x="567650" y="476503"/>
                  <a:pt x="556815" y="456896"/>
                </a:cubicBezTo>
                <a:cubicBezTo>
                  <a:pt x="535143" y="418198"/>
                  <a:pt x="515020" y="378983"/>
                  <a:pt x="494381" y="339769"/>
                </a:cubicBezTo>
                <a:cubicBezTo>
                  <a:pt x="480966" y="313970"/>
                  <a:pt x="484062" y="300039"/>
                  <a:pt x="505217" y="280432"/>
                </a:cubicBezTo>
                <a:cubicBezTo>
                  <a:pt x="515020" y="271144"/>
                  <a:pt x="525856" y="263405"/>
                  <a:pt x="537723" y="256181"/>
                </a:cubicBezTo>
                <a:cubicBezTo>
                  <a:pt x="558362" y="244313"/>
                  <a:pt x="572810" y="245861"/>
                  <a:pt x="590353" y="261857"/>
                </a:cubicBezTo>
                <a:cubicBezTo>
                  <a:pt x="620280" y="289203"/>
                  <a:pt x="650207" y="317066"/>
                  <a:pt x="679617" y="344929"/>
                </a:cubicBezTo>
                <a:cubicBezTo>
                  <a:pt x="710576" y="374340"/>
                  <a:pt x="717284" y="375372"/>
                  <a:pt x="754950" y="355765"/>
                </a:cubicBezTo>
                <a:cubicBezTo>
                  <a:pt x="769913" y="348025"/>
                  <a:pt x="783845" y="339769"/>
                  <a:pt x="797260" y="329450"/>
                </a:cubicBezTo>
                <a:cubicBezTo>
                  <a:pt x="811707" y="317582"/>
                  <a:pt x="816351" y="303651"/>
                  <a:pt x="811707" y="285076"/>
                </a:cubicBezTo>
                <a:cubicBezTo>
                  <a:pt x="800872" y="242249"/>
                  <a:pt x="791585" y="198907"/>
                  <a:pt x="781781" y="156081"/>
                </a:cubicBezTo>
                <a:cubicBezTo>
                  <a:pt x="775589" y="128218"/>
                  <a:pt x="782297" y="114287"/>
                  <a:pt x="807064" y="100872"/>
                </a:cubicBezTo>
                <a:cubicBezTo>
                  <a:pt x="818415" y="95196"/>
                  <a:pt x="829766" y="90552"/>
                  <a:pt x="841634" y="86424"/>
                </a:cubicBezTo>
                <a:cubicBezTo>
                  <a:pt x="866917" y="78685"/>
                  <a:pt x="881364" y="83328"/>
                  <a:pt x="896328" y="106031"/>
                </a:cubicBezTo>
                <a:cubicBezTo>
                  <a:pt x="920062" y="142666"/>
                  <a:pt x="943798" y="179300"/>
                  <a:pt x="965469" y="217483"/>
                </a:cubicBezTo>
                <a:cubicBezTo>
                  <a:pt x="976820" y="237090"/>
                  <a:pt x="992299" y="243797"/>
                  <a:pt x="1013455" y="240702"/>
                </a:cubicBezTo>
                <a:cubicBezTo>
                  <a:pt x="1035641" y="237090"/>
                  <a:pt x="1057313" y="231414"/>
                  <a:pt x="1077952" y="222642"/>
                </a:cubicBezTo>
                <a:cubicBezTo>
                  <a:pt x="1092915" y="215935"/>
                  <a:pt x="1101171" y="205615"/>
                  <a:pt x="1101687" y="188072"/>
                </a:cubicBezTo>
                <a:cubicBezTo>
                  <a:pt x="1102719" y="143182"/>
                  <a:pt x="1105298" y="98808"/>
                  <a:pt x="1106847" y="53918"/>
                </a:cubicBezTo>
                <a:cubicBezTo>
                  <a:pt x="1107878" y="25023"/>
                  <a:pt x="1117166" y="12640"/>
                  <a:pt x="1145029" y="4900"/>
                </a:cubicBezTo>
                <a:cubicBezTo>
                  <a:pt x="1149672" y="3868"/>
                  <a:pt x="1154316" y="2320"/>
                  <a:pt x="1158960" y="1804"/>
                </a:cubicBezTo>
                <a:cubicBezTo>
                  <a:pt x="1210042" y="-3872"/>
                  <a:pt x="1222426" y="1804"/>
                  <a:pt x="1235841" y="48758"/>
                </a:cubicBezTo>
                <a:cubicBezTo>
                  <a:pt x="1246676" y="86940"/>
                  <a:pt x="1259576" y="124091"/>
                  <a:pt x="1269895" y="162273"/>
                </a:cubicBezTo>
                <a:cubicBezTo>
                  <a:pt x="1275055" y="180332"/>
                  <a:pt x="1285890" y="190136"/>
                  <a:pt x="1303434" y="192716"/>
                </a:cubicBezTo>
                <a:cubicBezTo>
                  <a:pt x="1327685" y="195812"/>
                  <a:pt x="1352452" y="195812"/>
                  <a:pt x="1376702" y="192716"/>
                </a:cubicBezTo>
                <a:cubicBezTo>
                  <a:pt x="1393730" y="190652"/>
                  <a:pt x="1404049" y="180332"/>
                  <a:pt x="1409209" y="163305"/>
                </a:cubicBezTo>
                <a:cubicBezTo>
                  <a:pt x="1421593" y="121511"/>
                  <a:pt x="1434492" y="79717"/>
                  <a:pt x="1447392" y="37922"/>
                </a:cubicBezTo>
                <a:cubicBezTo>
                  <a:pt x="1457195" y="6964"/>
                  <a:pt x="1466998" y="-260"/>
                  <a:pt x="1499505" y="256"/>
                </a:cubicBezTo>
                <a:cubicBezTo>
                  <a:pt x="1504149" y="256"/>
                  <a:pt x="1508793" y="256"/>
                  <a:pt x="1513436" y="772"/>
                </a:cubicBezTo>
                <a:cubicBezTo>
                  <a:pt x="1559358" y="5416"/>
                  <a:pt x="1572258" y="19347"/>
                  <a:pt x="1573290" y="65269"/>
                </a:cubicBezTo>
                <a:cubicBezTo>
                  <a:pt x="1574322" y="105515"/>
                  <a:pt x="1575870" y="145246"/>
                  <a:pt x="1576902" y="185492"/>
                </a:cubicBezTo>
                <a:cubicBezTo>
                  <a:pt x="1577418" y="201487"/>
                  <a:pt x="1583093" y="213871"/>
                  <a:pt x="1598057" y="220578"/>
                </a:cubicBezTo>
                <a:cubicBezTo>
                  <a:pt x="1622308" y="231414"/>
                  <a:pt x="1647590" y="238638"/>
                  <a:pt x="1674422" y="240702"/>
                </a:cubicBezTo>
                <a:cubicBezTo>
                  <a:pt x="1690933" y="241733"/>
                  <a:pt x="1702285" y="235026"/>
                  <a:pt x="1710540" y="221610"/>
                </a:cubicBezTo>
                <a:cubicBezTo>
                  <a:pt x="1733243" y="184976"/>
                  <a:pt x="1756462" y="148342"/>
                  <a:pt x="1779165" y="111707"/>
                </a:cubicBezTo>
                <a:cubicBezTo>
                  <a:pt x="1798772" y="80749"/>
                  <a:pt x="1810640" y="76621"/>
                  <a:pt x="1845726" y="88488"/>
                </a:cubicBezTo>
                <a:cubicBezTo>
                  <a:pt x="1849854" y="90036"/>
                  <a:pt x="1853466" y="91068"/>
                  <a:pt x="1857594" y="92616"/>
                </a:cubicBezTo>
                <a:cubicBezTo>
                  <a:pt x="1898356" y="110159"/>
                  <a:pt x="1905063" y="123059"/>
                  <a:pt x="1895260" y="166401"/>
                </a:cubicBezTo>
                <a:cubicBezTo>
                  <a:pt x="1886488" y="205099"/>
                  <a:pt x="1877717" y="243281"/>
                  <a:pt x="1868429" y="281980"/>
                </a:cubicBezTo>
                <a:cubicBezTo>
                  <a:pt x="1863269" y="303135"/>
                  <a:pt x="1868429" y="319646"/>
                  <a:pt x="1887004" y="332030"/>
                </a:cubicBezTo>
                <a:cubicBezTo>
                  <a:pt x="1906096" y="344929"/>
                  <a:pt x="1925187" y="356796"/>
                  <a:pt x="1946857" y="365052"/>
                </a:cubicBezTo>
                <a:cubicBezTo>
                  <a:pt x="1962337" y="370728"/>
                  <a:pt x="1974720" y="367116"/>
                  <a:pt x="1986588" y="355765"/>
                </a:cubicBezTo>
                <a:cubicBezTo>
                  <a:pt x="2018062" y="325838"/>
                  <a:pt x="2049537" y="296943"/>
                  <a:pt x="2081528" y="267532"/>
                </a:cubicBezTo>
                <a:cubicBezTo>
                  <a:pt x="2107843" y="242765"/>
                  <a:pt x="2122290" y="241733"/>
                  <a:pt x="2151701" y="261857"/>
                </a:cubicBezTo>
                <a:cubicBezTo>
                  <a:pt x="2153248" y="262889"/>
                  <a:pt x="2154281" y="263405"/>
                  <a:pt x="2155312" y="264437"/>
                </a:cubicBezTo>
                <a:cubicBezTo>
                  <a:pt x="2205363" y="300555"/>
                  <a:pt x="2198139" y="316034"/>
                  <a:pt x="2177500" y="353701"/>
                </a:cubicBezTo>
                <a:cubicBezTo>
                  <a:pt x="2158925" y="387755"/>
                  <a:pt x="2141381" y="422842"/>
                  <a:pt x="2122290" y="456896"/>
                </a:cubicBezTo>
                <a:cubicBezTo>
                  <a:pt x="2112487" y="474955"/>
                  <a:pt x="2114550" y="490435"/>
                  <a:pt x="2126934" y="505914"/>
                </a:cubicBezTo>
                <a:cubicBezTo>
                  <a:pt x="2140865" y="522941"/>
                  <a:pt x="2156345" y="538421"/>
                  <a:pt x="2173372" y="551836"/>
                </a:cubicBezTo>
                <a:cubicBezTo>
                  <a:pt x="2187819" y="563187"/>
                  <a:pt x="2202783" y="564735"/>
                  <a:pt x="2219810" y="555964"/>
                </a:cubicBezTo>
                <a:cubicBezTo>
                  <a:pt x="2258508" y="534809"/>
                  <a:pt x="2297722" y="514170"/>
                  <a:pt x="2336937" y="494046"/>
                </a:cubicBezTo>
                <a:cubicBezTo>
                  <a:pt x="2364799" y="479599"/>
                  <a:pt x="2380795" y="482695"/>
                  <a:pt x="2400917" y="507462"/>
                </a:cubicBezTo>
                <a:cubicBezTo>
                  <a:pt x="2408141" y="515717"/>
                  <a:pt x="2414849" y="524489"/>
                  <a:pt x="2420525" y="533777"/>
                </a:cubicBezTo>
                <a:cubicBezTo>
                  <a:pt x="2434972" y="556480"/>
                  <a:pt x="2433424" y="571443"/>
                  <a:pt x="2415365" y="591566"/>
                </a:cubicBezTo>
                <a:cubicBezTo>
                  <a:pt x="2384406" y="625105"/>
                  <a:pt x="2353448" y="659159"/>
                  <a:pt x="2321973" y="692182"/>
                </a:cubicBezTo>
                <a:cubicBezTo>
                  <a:pt x="2310106" y="704565"/>
                  <a:pt x="2307526" y="717981"/>
                  <a:pt x="2313718" y="733460"/>
                </a:cubicBezTo>
                <a:cubicBezTo>
                  <a:pt x="2323005" y="755647"/>
                  <a:pt x="2334357" y="776286"/>
                  <a:pt x="2349320" y="795377"/>
                </a:cubicBezTo>
                <a:cubicBezTo>
                  <a:pt x="2361187" y="810857"/>
                  <a:pt x="2375635" y="814984"/>
                  <a:pt x="2394726" y="810341"/>
                </a:cubicBezTo>
                <a:cubicBezTo>
                  <a:pt x="2438584" y="799505"/>
                  <a:pt x="2482958" y="789701"/>
                  <a:pt x="2526816" y="780414"/>
                </a:cubicBezTo>
                <a:cubicBezTo>
                  <a:pt x="2550035" y="775254"/>
                  <a:pt x="2563967" y="781962"/>
                  <a:pt x="2575834" y="803117"/>
                </a:cubicBezTo>
                <a:cubicBezTo>
                  <a:pt x="2582026" y="814468"/>
                  <a:pt x="2587186" y="826336"/>
                  <a:pt x="2591313" y="838719"/>
                </a:cubicBezTo>
                <a:cubicBezTo>
                  <a:pt x="2600085" y="867098"/>
                  <a:pt x="2595441" y="880514"/>
                  <a:pt x="2570158" y="896509"/>
                </a:cubicBezTo>
                <a:cubicBezTo>
                  <a:pt x="2534040" y="919212"/>
                  <a:pt x="2498437" y="942947"/>
                  <a:pt x="2461287" y="964102"/>
                </a:cubicBezTo>
                <a:cubicBezTo>
                  <a:pt x="2440132" y="976485"/>
                  <a:pt x="2434456" y="992997"/>
                  <a:pt x="2438068" y="1014668"/>
                </a:cubicBezTo>
                <a:cubicBezTo>
                  <a:pt x="2441164" y="1034791"/>
                  <a:pt x="2446840" y="1054398"/>
                  <a:pt x="2454063" y="1073489"/>
                </a:cubicBezTo>
                <a:cubicBezTo>
                  <a:pt x="2460771" y="1091032"/>
                  <a:pt x="2472638" y="1100320"/>
                  <a:pt x="2492762" y="1100836"/>
                </a:cubicBezTo>
                <a:cubicBezTo>
                  <a:pt x="2538168" y="1101352"/>
                  <a:pt x="2583058" y="1104448"/>
                  <a:pt x="2628464" y="1105996"/>
                </a:cubicBezTo>
                <a:cubicBezTo>
                  <a:pt x="2653230" y="1107028"/>
                  <a:pt x="2665614" y="1116831"/>
                  <a:pt x="2672322" y="1140566"/>
                </a:cubicBezTo>
                <a:cubicBezTo>
                  <a:pt x="2676449" y="1153982"/>
                  <a:pt x="2677998" y="1167913"/>
                  <a:pt x="2677998" y="1182360"/>
                </a:cubicBezTo>
                <a:cubicBezTo>
                  <a:pt x="2677998" y="1210223"/>
                  <a:pt x="2670258" y="1221575"/>
                  <a:pt x="2644459" y="1229830"/>
                </a:cubicBezTo>
                <a:cubicBezTo>
                  <a:pt x="2603697" y="1242730"/>
                  <a:pt x="2562934" y="1255113"/>
                  <a:pt x="2522172" y="1267497"/>
                </a:cubicBezTo>
                <a:cubicBezTo>
                  <a:pt x="2492762" y="1276268"/>
                  <a:pt x="2485022" y="1285556"/>
                  <a:pt x="2483990" y="1315998"/>
                </a:cubicBezTo>
                <a:cubicBezTo>
                  <a:pt x="2483474" y="1337153"/>
                  <a:pt x="2481926" y="1358824"/>
                  <a:pt x="2486570" y="1379980"/>
                </a:cubicBezTo>
                <a:cubicBezTo>
                  <a:pt x="2489666" y="1394427"/>
                  <a:pt x="2498437" y="1403199"/>
                  <a:pt x="2512885" y="1407842"/>
                </a:cubicBezTo>
                <a:cubicBezTo>
                  <a:pt x="2555711" y="1420742"/>
                  <a:pt x="2598537" y="1433641"/>
                  <a:pt x="2641363" y="1447057"/>
                </a:cubicBezTo>
                <a:cubicBezTo>
                  <a:pt x="2671290" y="1456344"/>
                  <a:pt x="2678514" y="1466664"/>
                  <a:pt x="2677998" y="1498138"/>
                </a:cubicBezTo>
                <a:cubicBezTo>
                  <a:pt x="2677998" y="1501234"/>
                  <a:pt x="2677998" y="1504330"/>
                  <a:pt x="2677998" y="1507426"/>
                </a:cubicBezTo>
                <a:cubicBezTo>
                  <a:pt x="2675934" y="1555928"/>
                  <a:pt x="2660454" y="1571407"/>
                  <a:pt x="2611952" y="1572955"/>
                </a:cubicBezTo>
                <a:cubicBezTo>
                  <a:pt x="2571190" y="1573987"/>
                  <a:pt x="2530944" y="1576051"/>
                  <a:pt x="2490182" y="1576567"/>
                </a:cubicBezTo>
                <a:cubicBezTo>
                  <a:pt x="2474702" y="1577083"/>
                  <a:pt x="2463867" y="1583791"/>
                  <a:pt x="2457675" y="1596690"/>
                </a:cubicBezTo>
                <a:cubicBezTo>
                  <a:pt x="2446324" y="1620941"/>
                  <a:pt x="2439100" y="1646224"/>
                  <a:pt x="2437036" y="1673055"/>
                </a:cubicBezTo>
                <a:cubicBezTo>
                  <a:pt x="2435488" y="1690082"/>
                  <a:pt x="2442712" y="1701434"/>
                  <a:pt x="2457159" y="1710205"/>
                </a:cubicBezTo>
                <a:cubicBezTo>
                  <a:pt x="2493278" y="1732392"/>
                  <a:pt x="2528880" y="1754579"/>
                  <a:pt x="2564483" y="1777282"/>
                </a:cubicBezTo>
                <a:cubicBezTo>
                  <a:pt x="2596989" y="1797405"/>
                  <a:pt x="2601117" y="1809789"/>
                  <a:pt x="2588733" y="1845907"/>
                </a:cubicBezTo>
                <a:cubicBezTo>
                  <a:pt x="2584606" y="1858291"/>
                  <a:pt x="2578930" y="1870158"/>
                  <a:pt x="2571706" y="1880994"/>
                </a:cubicBezTo>
                <a:cubicBezTo>
                  <a:pt x="2564998" y="1890797"/>
                  <a:pt x="2554163" y="1897505"/>
                  <a:pt x="2538684" y="1897505"/>
                </a:cubicBezTo>
                <a:close/>
                <a:moveTo>
                  <a:pt x="1338521" y="2312867"/>
                </a:moveTo>
                <a:cubicBezTo>
                  <a:pt x="1869461" y="2314931"/>
                  <a:pt x="2317329" y="1887701"/>
                  <a:pt x="2316814" y="1335605"/>
                </a:cubicBezTo>
                <a:cubicBezTo>
                  <a:pt x="2316298" y="792797"/>
                  <a:pt x="1880813" y="359892"/>
                  <a:pt x="1340068" y="359376"/>
                </a:cubicBezTo>
                <a:cubicBezTo>
                  <a:pt x="796228" y="358860"/>
                  <a:pt x="363839" y="794861"/>
                  <a:pt x="361775" y="1331994"/>
                </a:cubicBezTo>
                <a:cubicBezTo>
                  <a:pt x="359711" y="1882026"/>
                  <a:pt x="806032" y="2314415"/>
                  <a:pt x="1338521" y="2312867"/>
                </a:cubicBezTo>
                <a:close/>
              </a:path>
            </a:pathLst>
          </a:custGeom>
          <a:solidFill>
            <a:schemeClr val="accent3"/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839AD3C8-78C2-4EFB-A5B3-E1F2FDE839CB}"/>
              </a:ext>
            </a:extLst>
          </p:cNvPr>
          <p:cNvSpPr/>
          <p:nvPr/>
        </p:nvSpPr>
        <p:spPr>
          <a:xfrm>
            <a:off x="8428432" y="1480351"/>
            <a:ext cx="2677922" cy="2672763"/>
          </a:xfrm>
          <a:custGeom>
            <a:avLst/>
            <a:gdLst>
              <a:gd name="connsiteX0" fmla="*/ 2538684 w 2677922"/>
              <a:gd name="connsiteY0" fmla="*/ 1897505 h 2672762"/>
              <a:gd name="connsiteX1" fmla="*/ 2456643 w 2677922"/>
              <a:gd name="connsiteY1" fmla="*/ 1879446 h 2672762"/>
              <a:gd name="connsiteX2" fmla="*/ 2389566 w 2677922"/>
              <a:gd name="connsiteY2" fmla="*/ 1863966 h 2672762"/>
              <a:gd name="connsiteX3" fmla="*/ 2354479 w 2677922"/>
              <a:gd name="connsiteY3" fmla="*/ 1874802 h 2672762"/>
              <a:gd name="connsiteX4" fmla="*/ 2312170 w 2677922"/>
              <a:gd name="connsiteY4" fmla="*/ 1950651 h 2672762"/>
              <a:gd name="connsiteX5" fmla="*/ 2322489 w 2677922"/>
              <a:gd name="connsiteY5" fmla="*/ 1983157 h 2672762"/>
              <a:gd name="connsiteX6" fmla="*/ 2412785 w 2677922"/>
              <a:gd name="connsiteY6" fmla="*/ 2080161 h 2672762"/>
              <a:gd name="connsiteX7" fmla="*/ 2418461 w 2677922"/>
              <a:gd name="connsiteY7" fmla="*/ 2146722 h 2672762"/>
              <a:gd name="connsiteX8" fmla="*/ 2414849 w 2677922"/>
              <a:gd name="connsiteY8" fmla="*/ 2151882 h 2672762"/>
              <a:gd name="connsiteX9" fmla="*/ 2324037 w 2677922"/>
              <a:gd name="connsiteY9" fmla="*/ 2174585 h 2672762"/>
              <a:gd name="connsiteX10" fmla="*/ 2219294 w 2677922"/>
              <a:gd name="connsiteY10" fmla="*/ 2118859 h 2672762"/>
              <a:gd name="connsiteX11" fmla="*/ 2178531 w 2677922"/>
              <a:gd name="connsiteY11" fmla="*/ 2120407 h 2672762"/>
              <a:gd name="connsiteX12" fmla="*/ 2125386 w 2677922"/>
              <a:gd name="connsiteY12" fmla="*/ 2172521 h 2672762"/>
              <a:gd name="connsiteX13" fmla="*/ 2122806 w 2677922"/>
              <a:gd name="connsiteY13" fmla="*/ 2217411 h 2672762"/>
              <a:gd name="connsiteX14" fmla="*/ 2184723 w 2677922"/>
              <a:gd name="connsiteY14" fmla="*/ 2334538 h 2672762"/>
              <a:gd name="connsiteX15" fmla="*/ 2174404 w 2677922"/>
              <a:gd name="connsiteY15" fmla="*/ 2395423 h 2672762"/>
              <a:gd name="connsiteX16" fmla="*/ 2164084 w 2677922"/>
              <a:gd name="connsiteY16" fmla="*/ 2404711 h 2672762"/>
              <a:gd name="connsiteX17" fmla="*/ 2075336 w 2677922"/>
              <a:gd name="connsiteY17" fmla="*/ 2401615 h 2672762"/>
              <a:gd name="connsiteX18" fmla="*/ 1988652 w 2677922"/>
              <a:gd name="connsiteY18" fmla="*/ 2320606 h 2672762"/>
              <a:gd name="connsiteX19" fmla="*/ 1944277 w 2677922"/>
              <a:gd name="connsiteY19" fmla="*/ 2311835 h 2672762"/>
              <a:gd name="connsiteX20" fmla="*/ 1883392 w 2677922"/>
              <a:gd name="connsiteY20" fmla="*/ 2346405 h 2672762"/>
              <a:gd name="connsiteX21" fmla="*/ 1868429 w 2677922"/>
              <a:gd name="connsiteY21" fmla="*/ 2391811 h 2672762"/>
              <a:gd name="connsiteX22" fmla="*/ 1899388 w 2677922"/>
              <a:gd name="connsiteY22" fmla="*/ 2526997 h 2672762"/>
              <a:gd name="connsiteX23" fmla="*/ 1879264 w 2677922"/>
              <a:gd name="connsiteY23" fmla="*/ 2571887 h 2672762"/>
              <a:gd name="connsiteX24" fmla="*/ 1841082 w 2677922"/>
              <a:gd name="connsiteY24" fmla="*/ 2588915 h 2672762"/>
              <a:gd name="connsiteX25" fmla="*/ 1782777 w 2677922"/>
              <a:gd name="connsiteY25" fmla="*/ 2568276 h 2672762"/>
              <a:gd name="connsiteX26" fmla="*/ 1715184 w 2677922"/>
              <a:gd name="connsiteY26" fmla="*/ 2459404 h 2672762"/>
              <a:gd name="connsiteX27" fmla="*/ 1664618 w 2677922"/>
              <a:gd name="connsiteY27" fmla="*/ 2435669 h 2672762"/>
              <a:gd name="connsiteX28" fmla="*/ 1610440 w 2677922"/>
              <a:gd name="connsiteY28" fmla="*/ 2450117 h 2672762"/>
              <a:gd name="connsiteX29" fmla="*/ 1577418 w 2677922"/>
              <a:gd name="connsiteY29" fmla="*/ 2495007 h 2672762"/>
              <a:gd name="connsiteX30" fmla="*/ 1573806 w 2677922"/>
              <a:gd name="connsiteY30" fmla="*/ 2616777 h 2672762"/>
              <a:gd name="connsiteX31" fmla="*/ 1526852 w 2677922"/>
              <a:gd name="connsiteY31" fmla="*/ 2672503 h 2672762"/>
              <a:gd name="connsiteX32" fmla="*/ 1497441 w 2677922"/>
              <a:gd name="connsiteY32" fmla="*/ 2676115 h 2672762"/>
              <a:gd name="connsiteX33" fmla="*/ 1449972 w 2677922"/>
              <a:gd name="connsiteY33" fmla="*/ 2644124 h 2672762"/>
              <a:gd name="connsiteX34" fmla="*/ 1410241 w 2677922"/>
              <a:gd name="connsiteY34" fmla="*/ 2514614 h 2672762"/>
              <a:gd name="connsiteX35" fmla="*/ 1373091 w 2677922"/>
              <a:gd name="connsiteY35" fmla="*/ 2482623 h 2672762"/>
              <a:gd name="connsiteX36" fmla="*/ 1304982 w 2677922"/>
              <a:gd name="connsiteY36" fmla="*/ 2483139 h 2672762"/>
              <a:gd name="connsiteX37" fmla="*/ 1271959 w 2677922"/>
              <a:gd name="connsiteY37" fmla="*/ 2511518 h 2672762"/>
              <a:gd name="connsiteX38" fmla="*/ 1234293 w 2677922"/>
              <a:gd name="connsiteY38" fmla="*/ 2633805 h 2672762"/>
              <a:gd name="connsiteX39" fmla="*/ 1170828 w 2677922"/>
              <a:gd name="connsiteY39" fmla="*/ 2674567 h 2672762"/>
              <a:gd name="connsiteX40" fmla="*/ 1106847 w 2677922"/>
              <a:gd name="connsiteY40" fmla="*/ 2602330 h 2672762"/>
              <a:gd name="connsiteX41" fmla="*/ 1103751 w 2677922"/>
              <a:gd name="connsiteY41" fmla="*/ 2491395 h 2672762"/>
              <a:gd name="connsiteX42" fmla="*/ 1080532 w 2677922"/>
              <a:gd name="connsiteY42" fmla="*/ 2454244 h 2672762"/>
              <a:gd name="connsiteX43" fmla="*/ 1005199 w 2677922"/>
              <a:gd name="connsiteY43" fmla="*/ 2435153 h 2672762"/>
              <a:gd name="connsiteX44" fmla="*/ 969080 w 2677922"/>
              <a:gd name="connsiteY44" fmla="*/ 2454244 h 2672762"/>
              <a:gd name="connsiteX45" fmla="*/ 900456 w 2677922"/>
              <a:gd name="connsiteY45" fmla="*/ 2564148 h 2672762"/>
              <a:gd name="connsiteX46" fmla="*/ 836474 w 2677922"/>
              <a:gd name="connsiteY46" fmla="*/ 2587367 h 2672762"/>
              <a:gd name="connsiteX47" fmla="*/ 831830 w 2677922"/>
              <a:gd name="connsiteY47" fmla="*/ 2585819 h 2672762"/>
              <a:gd name="connsiteX48" fmla="*/ 785392 w 2677922"/>
              <a:gd name="connsiteY48" fmla="*/ 2504810 h 2672762"/>
              <a:gd name="connsiteX49" fmla="*/ 811707 w 2677922"/>
              <a:gd name="connsiteY49" fmla="*/ 2390779 h 2672762"/>
              <a:gd name="connsiteX50" fmla="*/ 794680 w 2677922"/>
              <a:gd name="connsiteY50" fmla="*/ 2344341 h 2672762"/>
              <a:gd name="connsiteX51" fmla="*/ 739470 w 2677922"/>
              <a:gd name="connsiteY51" fmla="*/ 2312351 h 2672762"/>
              <a:gd name="connsiteX52" fmla="*/ 689421 w 2677922"/>
              <a:gd name="connsiteY52" fmla="*/ 2321638 h 2672762"/>
              <a:gd name="connsiteX53" fmla="*/ 596029 w 2677922"/>
              <a:gd name="connsiteY53" fmla="*/ 2408838 h 2672762"/>
              <a:gd name="connsiteX54" fmla="*/ 530500 w 2677922"/>
              <a:gd name="connsiteY54" fmla="*/ 2415030 h 2672762"/>
              <a:gd name="connsiteX55" fmla="*/ 521212 w 2677922"/>
              <a:gd name="connsiteY55" fmla="*/ 2408838 h 2672762"/>
              <a:gd name="connsiteX56" fmla="*/ 500573 w 2677922"/>
              <a:gd name="connsiteY56" fmla="*/ 2322670 h 2672762"/>
              <a:gd name="connsiteX57" fmla="*/ 556298 w 2677922"/>
              <a:gd name="connsiteY57" fmla="*/ 2217927 h 2672762"/>
              <a:gd name="connsiteX58" fmla="*/ 552171 w 2677922"/>
              <a:gd name="connsiteY58" fmla="*/ 2168909 h 2672762"/>
              <a:gd name="connsiteX59" fmla="*/ 505733 w 2677922"/>
              <a:gd name="connsiteY59" fmla="*/ 2122987 h 2672762"/>
              <a:gd name="connsiteX60" fmla="*/ 457747 w 2677922"/>
              <a:gd name="connsiteY60" fmla="*/ 2119375 h 2672762"/>
              <a:gd name="connsiteX61" fmla="*/ 341652 w 2677922"/>
              <a:gd name="connsiteY61" fmla="*/ 2180777 h 2672762"/>
              <a:gd name="connsiteX62" fmla="*/ 278187 w 2677922"/>
              <a:gd name="connsiteY62" fmla="*/ 2168909 h 2672762"/>
              <a:gd name="connsiteX63" fmla="*/ 274059 w 2677922"/>
              <a:gd name="connsiteY63" fmla="*/ 2164265 h 2672762"/>
              <a:gd name="connsiteX64" fmla="*/ 276639 w 2677922"/>
              <a:gd name="connsiteY64" fmla="*/ 2069325 h 2672762"/>
              <a:gd name="connsiteX65" fmla="*/ 354551 w 2677922"/>
              <a:gd name="connsiteY65" fmla="*/ 1986253 h 2672762"/>
              <a:gd name="connsiteX66" fmla="*/ 363839 w 2677922"/>
              <a:gd name="connsiteY66" fmla="*/ 1940847 h 2672762"/>
              <a:gd name="connsiteX67" fmla="*/ 328237 w 2677922"/>
              <a:gd name="connsiteY67" fmla="*/ 1878930 h 2672762"/>
              <a:gd name="connsiteX68" fmla="*/ 283347 w 2677922"/>
              <a:gd name="connsiteY68" fmla="*/ 1866030 h 2672762"/>
              <a:gd name="connsiteX69" fmla="*/ 170864 w 2677922"/>
              <a:gd name="connsiteY69" fmla="*/ 1891829 h 2672762"/>
              <a:gd name="connsiteX70" fmla="*/ 155900 w 2677922"/>
              <a:gd name="connsiteY70" fmla="*/ 1895441 h 2672762"/>
              <a:gd name="connsiteX71" fmla="*/ 100175 w 2677922"/>
              <a:gd name="connsiteY71" fmla="*/ 1868094 h 2672762"/>
              <a:gd name="connsiteX72" fmla="*/ 87275 w 2677922"/>
              <a:gd name="connsiteY72" fmla="*/ 1838168 h 2672762"/>
              <a:gd name="connsiteX73" fmla="*/ 107915 w 2677922"/>
              <a:gd name="connsiteY73" fmla="*/ 1779862 h 2672762"/>
              <a:gd name="connsiteX74" fmla="*/ 213690 w 2677922"/>
              <a:gd name="connsiteY74" fmla="*/ 1713817 h 2672762"/>
              <a:gd name="connsiteX75" fmla="*/ 238972 w 2677922"/>
              <a:gd name="connsiteY75" fmla="*/ 1654480 h 2672762"/>
              <a:gd name="connsiteX76" fmla="*/ 222977 w 2677922"/>
              <a:gd name="connsiteY76" fmla="*/ 1600818 h 2672762"/>
              <a:gd name="connsiteX77" fmla="*/ 184279 w 2677922"/>
              <a:gd name="connsiteY77" fmla="*/ 1575019 h 2672762"/>
              <a:gd name="connsiteX78" fmla="*/ 59413 w 2677922"/>
              <a:gd name="connsiteY78" fmla="*/ 1571407 h 2672762"/>
              <a:gd name="connsiteX79" fmla="*/ 3687 w 2677922"/>
              <a:gd name="connsiteY79" fmla="*/ 1524453 h 2672762"/>
              <a:gd name="connsiteX80" fmla="*/ 1623 w 2677922"/>
              <a:gd name="connsiteY80" fmla="*/ 1513618 h 2672762"/>
              <a:gd name="connsiteX81" fmla="*/ 48577 w 2677922"/>
              <a:gd name="connsiteY81" fmla="*/ 1442413 h 2672762"/>
              <a:gd name="connsiteX82" fmla="*/ 160544 w 2677922"/>
              <a:gd name="connsiteY82" fmla="*/ 1408358 h 2672762"/>
              <a:gd name="connsiteX83" fmla="*/ 194083 w 2677922"/>
              <a:gd name="connsiteY83" fmla="*/ 1370692 h 2672762"/>
              <a:gd name="connsiteX84" fmla="*/ 192534 w 2677922"/>
              <a:gd name="connsiteY84" fmla="*/ 1298971 h 2672762"/>
              <a:gd name="connsiteX85" fmla="*/ 166220 w 2677922"/>
              <a:gd name="connsiteY85" fmla="*/ 1269560 h 2672762"/>
              <a:gd name="connsiteX86" fmla="*/ 47029 w 2677922"/>
              <a:gd name="connsiteY86" fmla="*/ 1232926 h 2672762"/>
              <a:gd name="connsiteX87" fmla="*/ 1623 w 2677922"/>
              <a:gd name="connsiteY87" fmla="*/ 1166881 h 2672762"/>
              <a:gd name="connsiteX88" fmla="*/ 6267 w 2677922"/>
              <a:gd name="connsiteY88" fmla="*/ 1139534 h 2672762"/>
              <a:gd name="connsiteX89" fmla="*/ 49093 w 2677922"/>
              <a:gd name="connsiteY89" fmla="*/ 1105480 h 2672762"/>
              <a:gd name="connsiteX90" fmla="*/ 164672 w 2677922"/>
              <a:gd name="connsiteY90" fmla="*/ 1101868 h 2672762"/>
              <a:gd name="connsiteX91" fmla="*/ 181699 w 2677922"/>
              <a:gd name="connsiteY91" fmla="*/ 1101352 h 2672762"/>
              <a:gd name="connsiteX92" fmla="*/ 227621 w 2677922"/>
              <a:gd name="connsiteY92" fmla="*/ 1065233 h 2672762"/>
              <a:gd name="connsiteX93" fmla="*/ 241036 w 2677922"/>
              <a:gd name="connsiteY93" fmla="*/ 1014152 h 2672762"/>
              <a:gd name="connsiteX94" fmla="*/ 219366 w 2677922"/>
              <a:gd name="connsiteY94" fmla="*/ 965650 h 2672762"/>
              <a:gd name="connsiteX95" fmla="*/ 113590 w 2677922"/>
              <a:gd name="connsiteY95" fmla="*/ 899605 h 2672762"/>
              <a:gd name="connsiteX96" fmla="*/ 89855 w 2677922"/>
              <a:gd name="connsiteY96" fmla="*/ 832012 h 2672762"/>
              <a:gd name="connsiteX97" fmla="*/ 104818 w 2677922"/>
              <a:gd name="connsiteY97" fmla="*/ 799505 h 2672762"/>
              <a:gd name="connsiteX98" fmla="*/ 151256 w 2677922"/>
              <a:gd name="connsiteY98" fmla="*/ 779898 h 2672762"/>
              <a:gd name="connsiteX99" fmla="*/ 283347 w 2677922"/>
              <a:gd name="connsiteY99" fmla="*/ 810341 h 2672762"/>
              <a:gd name="connsiteX100" fmla="*/ 331332 w 2677922"/>
              <a:gd name="connsiteY100" fmla="*/ 794345 h 2672762"/>
              <a:gd name="connsiteX101" fmla="*/ 363839 w 2677922"/>
              <a:gd name="connsiteY101" fmla="*/ 737588 h 2672762"/>
              <a:gd name="connsiteX102" fmla="*/ 354551 w 2677922"/>
              <a:gd name="connsiteY102" fmla="*/ 689086 h 2672762"/>
              <a:gd name="connsiteX103" fmla="*/ 266835 w 2677922"/>
              <a:gd name="connsiteY103" fmla="*/ 595694 h 2672762"/>
              <a:gd name="connsiteX104" fmla="*/ 261675 w 2677922"/>
              <a:gd name="connsiteY104" fmla="*/ 529133 h 2672762"/>
              <a:gd name="connsiteX105" fmla="*/ 270447 w 2677922"/>
              <a:gd name="connsiteY105" fmla="*/ 516233 h 2672762"/>
              <a:gd name="connsiteX106" fmla="*/ 349907 w 2677922"/>
              <a:gd name="connsiteY106" fmla="*/ 498690 h 2672762"/>
              <a:gd name="connsiteX107" fmla="*/ 457231 w 2677922"/>
              <a:gd name="connsiteY107" fmla="*/ 555964 h 2672762"/>
              <a:gd name="connsiteX108" fmla="*/ 507797 w 2677922"/>
              <a:gd name="connsiteY108" fmla="*/ 551320 h 2672762"/>
              <a:gd name="connsiteX109" fmla="*/ 551139 w 2677922"/>
              <a:gd name="connsiteY109" fmla="*/ 508494 h 2672762"/>
              <a:gd name="connsiteX110" fmla="*/ 556815 w 2677922"/>
              <a:gd name="connsiteY110" fmla="*/ 456896 h 2672762"/>
              <a:gd name="connsiteX111" fmla="*/ 494381 w 2677922"/>
              <a:gd name="connsiteY111" fmla="*/ 339769 h 2672762"/>
              <a:gd name="connsiteX112" fmla="*/ 505217 w 2677922"/>
              <a:gd name="connsiteY112" fmla="*/ 280432 h 2672762"/>
              <a:gd name="connsiteX113" fmla="*/ 537723 w 2677922"/>
              <a:gd name="connsiteY113" fmla="*/ 256181 h 2672762"/>
              <a:gd name="connsiteX114" fmla="*/ 590353 w 2677922"/>
              <a:gd name="connsiteY114" fmla="*/ 261857 h 2672762"/>
              <a:gd name="connsiteX115" fmla="*/ 679617 w 2677922"/>
              <a:gd name="connsiteY115" fmla="*/ 344929 h 2672762"/>
              <a:gd name="connsiteX116" fmla="*/ 754950 w 2677922"/>
              <a:gd name="connsiteY116" fmla="*/ 355765 h 2672762"/>
              <a:gd name="connsiteX117" fmla="*/ 797260 w 2677922"/>
              <a:gd name="connsiteY117" fmla="*/ 329450 h 2672762"/>
              <a:gd name="connsiteX118" fmla="*/ 811707 w 2677922"/>
              <a:gd name="connsiteY118" fmla="*/ 285076 h 2672762"/>
              <a:gd name="connsiteX119" fmla="*/ 781781 w 2677922"/>
              <a:gd name="connsiteY119" fmla="*/ 156081 h 2672762"/>
              <a:gd name="connsiteX120" fmla="*/ 807064 w 2677922"/>
              <a:gd name="connsiteY120" fmla="*/ 100872 h 2672762"/>
              <a:gd name="connsiteX121" fmla="*/ 841634 w 2677922"/>
              <a:gd name="connsiteY121" fmla="*/ 86424 h 2672762"/>
              <a:gd name="connsiteX122" fmla="*/ 896328 w 2677922"/>
              <a:gd name="connsiteY122" fmla="*/ 106031 h 2672762"/>
              <a:gd name="connsiteX123" fmla="*/ 965469 w 2677922"/>
              <a:gd name="connsiteY123" fmla="*/ 217483 h 2672762"/>
              <a:gd name="connsiteX124" fmla="*/ 1013455 w 2677922"/>
              <a:gd name="connsiteY124" fmla="*/ 240702 h 2672762"/>
              <a:gd name="connsiteX125" fmla="*/ 1077952 w 2677922"/>
              <a:gd name="connsiteY125" fmla="*/ 222642 h 2672762"/>
              <a:gd name="connsiteX126" fmla="*/ 1101687 w 2677922"/>
              <a:gd name="connsiteY126" fmla="*/ 188072 h 2672762"/>
              <a:gd name="connsiteX127" fmla="*/ 1106847 w 2677922"/>
              <a:gd name="connsiteY127" fmla="*/ 53918 h 2672762"/>
              <a:gd name="connsiteX128" fmla="*/ 1145029 w 2677922"/>
              <a:gd name="connsiteY128" fmla="*/ 4900 h 2672762"/>
              <a:gd name="connsiteX129" fmla="*/ 1158960 w 2677922"/>
              <a:gd name="connsiteY129" fmla="*/ 1804 h 2672762"/>
              <a:gd name="connsiteX130" fmla="*/ 1235841 w 2677922"/>
              <a:gd name="connsiteY130" fmla="*/ 48758 h 2672762"/>
              <a:gd name="connsiteX131" fmla="*/ 1269895 w 2677922"/>
              <a:gd name="connsiteY131" fmla="*/ 162273 h 2672762"/>
              <a:gd name="connsiteX132" fmla="*/ 1303434 w 2677922"/>
              <a:gd name="connsiteY132" fmla="*/ 192716 h 2672762"/>
              <a:gd name="connsiteX133" fmla="*/ 1376702 w 2677922"/>
              <a:gd name="connsiteY133" fmla="*/ 192716 h 2672762"/>
              <a:gd name="connsiteX134" fmla="*/ 1409209 w 2677922"/>
              <a:gd name="connsiteY134" fmla="*/ 163305 h 2672762"/>
              <a:gd name="connsiteX135" fmla="*/ 1447392 w 2677922"/>
              <a:gd name="connsiteY135" fmla="*/ 37922 h 2672762"/>
              <a:gd name="connsiteX136" fmla="*/ 1499505 w 2677922"/>
              <a:gd name="connsiteY136" fmla="*/ 256 h 2672762"/>
              <a:gd name="connsiteX137" fmla="*/ 1513436 w 2677922"/>
              <a:gd name="connsiteY137" fmla="*/ 772 h 2672762"/>
              <a:gd name="connsiteX138" fmla="*/ 1573290 w 2677922"/>
              <a:gd name="connsiteY138" fmla="*/ 65269 h 2672762"/>
              <a:gd name="connsiteX139" fmla="*/ 1576902 w 2677922"/>
              <a:gd name="connsiteY139" fmla="*/ 185492 h 2672762"/>
              <a:gd name="connsiteX140" fmla="*/ 1598057 w 2677922"/>
              <a:gd name="connsiteY140" fmla="*/ 220578 h 2672762"/>
              <a:gd name="connsiteX141" fmla="*/ 1674422 w 2677922"/>
              <a:gd name="connsiteY141" fmla="*/ 240702 h 2672762"/>
              <a:gd name="connsiteX142" fmla="*/ 1710540 w 2677922"/>
              <a:gd name="connsiteY142" fmla="*/ 221610 h 2672762"/>
              <a:gd name="connsiteX143" fmla="*/ 1779165 w 2677922"/>
              <a:gd name="connsiteY143" fmla="*/ 111707 h 2672762"/>
              <a:gd name="connsiteX144" fmla="*/ 1845726 w 2677922"/>
              <a:gd name="connsiteY144" fmla="*/ 88488 h 2672762"/>
              <a:gd name="connsiteX145" fmla="*/ 1857594 w 2677922"/>
              <a:gd name="connsiteY145" fmla="*/ 92616 h 2672762"/>
              <a:gd name="connsiteX146" fmla="*/ 1895260 w 2677922"/>
              <a:gd name="connsiteY146" fmla="*/ 166401 h 2672762"/>
              <a:gd name="connsiteX147" fmla="*/ 1868429 w 2677922"/>
              <a:gd name="connsiteY147" fmla="*/ 281980 h 2672762"/>
              <a:gd name="connsiteX148" fmla="*/ 1887004 w 2677922"/>
              <a:gd name="connsiteY148" fmla="*/ 332030 h 2672762"/>
              <a:gd name="connsiteX149" fmla="*/ 1946857 w 2677922"/>
              <a:gd name="connsiteY149" fmla="*/ 365052 h 2672762"/>
              <a:gd name="connsiteX150" fmla="*/ 1986588 w 2677922"/>
              <a:gd name="connsiteY150" fmla="*/ 355765 h 2672762"/>
              <a:gd name="connsiteX151" fmla="*/ 2081528 w 2677922"/>
              <a:gd name="connsiteY151" fmla="*/ 267532 h 2672762"/>
              <a:gd name="connsiteX152" fmla="*/ 2151701 w 2677922"/>
              <a:gd name="connsiteY152" fmla="*/ 261857 h 2672762"/>
              <a:gd name="connsiteX153" fmla="*/ 2155312 w 2677922"/>
              <a:gd name="connsiteY153" fmla="*/ 264437 h 2672762"/>
              <a:gd name="connsiteX154" fmla="*/ 2177500 w 2677922"/>
              <a:gd name="connsiteY154" fmla="*/ 353701 h 2672762"/>
              <a:gd name="connsiteX155" fmla="*/ 2122290 w 2677922"/>
              <a:gd name="connsiteY155" fmla="*/ 456896 h 2672762"/>
              <a:gd name="connsiteX156" fmla="*/ 2126934 w 2677922"/>
              <a:gd name="connsiteY156" fmla="*/ 505914 h 2672762"/>
              <a:gd name="connsiteX157" fmla="*/ 2173372 w 2677922"/>
              <a:gd name="connsiteY157" fmla="*/ 551836 h 2672762"/>
              <a:gd name="connsiteX158" fmla="*/ 2219810 w 2677922"/>
              <a:gd name="connsiteY158" fmla="*/ 555964 h 2672762"/>
              <a:gd name="connsiteX159" fmla="*/ 2336937 w 2677922"/>
              <a:gd name="connsiteY159" fmla="*/ 494046 h 2672762"/>
              <a:gd name="connsiteX160" fmla="*/ 2400917 w 2677922"/>
              <a:gd name="connsiteY160" fmla="*/ 507462 h 2672762"/>
              <a:gd name="connsiteX161" fmla="*/ 2420525 w 2677922"/>
              <a:gd name="connsiteY161" fmla="*/ 533777 h 2672762"/>
              <a:gd name="connsiteX162" fmla="*/ 2415365 w 2677922"/>
              <a:gd name="connsiteY162" fmla="*/ 591566 h 2672762"/>
              <a:gd name="connsiteX163" fmla="*/ 2321973 w 2677922"/>
              <a:gd name="connsiteY163" fmla="*/ 692182 h 2672762"/>
              <a:gd name="connsiteX164" fmla="*/ 2313718 w 2677922"/>
              <a:gd name="connsiteY164" fmla="*/ 733460 h 2672762"/>
              <a:gd name="connsiteX165" fmla="*/ 2349320 w 2677922"/>
              <a:gd name="connsiteY165" fmla="*/ 795377 h 2672762"/>
              <a:gd name="connsiteX166" fmla="*/ 2394726 w 2677922"/>
              <a:gd name="connsiteY166" fmla="*/ 810341 h 2672762"/>
              <a:gd name="connsiteX167" fmla="*/ 2526816 w 2677922"/>
              <a:gd name="connsiteY167" fmla="*/ 780414 h 2672762"/>
              <a:gd name="connsiteX168" fmla="*/ 2575834 w 2677922"/>
              <a:gd name="connsiteY168" fmla="*/ 803117 h 2672762"/>
              <a:gd name="connsiteX169" fmla="*/ 2591313 w 2677922"/>
              <a:gd name="connsiteY169" fmla="*/ 838719 h 2672762"/>
              <a:gd name="connsiteX170" fmla="*/ 2570158 w 2677922"/>
              <a:gd name="connsiteY170" fmla="*/ 896509 h 2672762"/>
              <a:gd name="connsiteX171" fmla="*/ 2461287 w 2677922"/>
              <a:gd name="connsiteY171" fmla="*/ 964102 h 2672762"/>
              <a:gd name="connsiteX172" fmla="*/ 2438068 w 2677922"/>
              <a:gd name="connsiteY172" fmla="*/ 1014668 h 2672762"/>
              <a:gd name="connsiteX173" fmla="*/ 2454063 w 2677922"/>
              <a:gd name="connsiteY173" fmla="*/ 1073489 h 2672762"/>
              <a:gd name="connsiteX174" fmla="*/ 2492762 w 2677922"/>
              <a:gd name="connsiteY174" fmla="*/ 1100836 h 2672762"/>
              <a:gd name="connsiteX175" fmla="*/ 2628464 w 2677922"/>
              <a:gd name="connsiteY175" fmla="*/ 1105996 h 2672762"/>
              <a:gd name="connsiteX176" fmla="*/ 2672322 w 2677922"/>
              <a:gd name="connsiteY176" fmla="*/ 1140566 h 2672762"/>
              <a:gd name="connsiteX177" fmla="*/ 2677998 w 2677922"/>
              <a:gd name="connsiteY177" fmla="*/ 1182360 h 2672762"/>
              <a:gd name="connsiteX178" fmla="*/ 2644459 w 2677922"/>
              <a:gd name="connsiteY178" fmla="*/ 1229830 h 2672762"/>
              <a:gd name="connsiteX179" fmla="*/ 2522172 w 2677922"/>
              <a:gd name="connsiteY179" fmla="*/ 1267497 h 2672762"/>
              <a:gd name="connsiteX180" fmla="*/ 2483990 w 2677922"/>
              <a:gd name="connsiteY180" fmla="*/ 1315998 h 2672762"/>
              <a:gd name="connsiteX181" fmla="*/ 2486570 w 2677922"/>
              <a:gd name="connsiteY181" fmla="*/ 1379980 h 2672762"/>
              <a:gd name="connsiteX182" fmla="*/ 2512885 w 2677922"/>
              <a:gd name="connsiteY182" fmla="*/ 1407842 h 2672762"/>
              <a:gd name="connsiteX183" fmla="*/ 2641363 w 2677922"/>
              <a:gd name="connsiteY183" fmla="*/ 1447057 h 2672762"/>
              <a:gd name="connsiteX184" fmla="*/ 2677998 w 2677922"/>
              <a:gd name="connsiteY184" fmla="*/ 1498138 h 2672762"/>
              <a:gd name="connsiteX185" fmla="*/ 2677998 w 2677922"/>
              <a:gd name="connsiteY185" fmla="*/ 1507426 h 2672762"/>
              <a:gd name="connsiteX186" fmla="*/ 2611952 w 2677922"/>
              <a:gd name="connsiteY186" fmla="*/ 1572955 h 2672762"/>
              <a:gd name="connsiteX187" fmla="*/ 2490182 w 2677922"/>
              <a:gd name="connsiteY187" fmla="*/ 1576567 h 2672762"/>
              <a:gd name="connsiteX188" fmla="*/ 2457675 w 2677922"/>
              <a:gd name="connsiteY188" fmla="*/ 1596690 h 2672762"/>
              <a:gd name="connsiteX189" fmla="*/ 2437036 w 2677922"/>
              <a:gd name="connsiteY189" fmla="*/ 1673055 h 2672762"/>
              <a:gd name="connsiteX190" fmla="*/ 2457159 w 2677922"/>
              <a:gd name="connsiteY190" fmla="*/ 1710205 h 2672762"/>
              <a:gd name="connsiteX191" fmla="*/ 2564483 w 2677922"/>
              <a:gd name="connsiteY191" fmla="*/ 1777282 h 2672762"/>
              <a:gd name="connsiteX192" fmla="*/ 2588733 w 2677922"/>
              <a:gd name="connsiteY192" fmla="*/ 1845907 h 2672762"/>
              <a:gd name="connsiteX193" fmla="*/ 2571706 w 2677922"/>
              <a:gd name="connsiteY193" fmla="*/ 1880994 h 2672762"/>
              <a:gd name="connsiteX194" fmla="*/ 2538684 w 2677922"/>
              <a:gd name="connsiteY194" fmla="*/ 1897505 h 2672762"/>
              <a:gd name="connsiteX195" fmla="*/ 1338521 w 2677922"/>
              <a:gd name="connsiteY195" fmla="*/ 2312867 h 2672762"/>
              <a:gd name="connsiteX196" fmla="*/ 2316814 w 2677922"/>
              <a:gd name="connsiteY196" fmla="*/ 1335605 h 2672762"/>
              <a:gd name="connsiteX197" fmla="*/ 1340068 w 2677922"/>
              <a:gd name="connsiteY197" fmla="*/ 359376 h 2672762"/>
              <a:gd name="connsiteX198" fmla="*/ 361775 w 2677922"/>
              <a:gd name="connsiteY198" fmla="*/ 1331994 h 2672762"/>
              <a:gd name="connsiteX199" fmla="*/ 1338521 w 2677922"/>
              <a:gd name="connsiteY199" fmla="*/ 2312867 h 267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2677922" h="2672762">
                <a:moveTo>
                  <a:pt x="2538684" y="1897505"/>
                </a:moveTo>
                <a:cubicBezTo>
                  <a:pt x="2511337" y="1891313"/>
                  <a:pt x="2483990" y="1885121"/>
                  <a:pt x="2456643" y="1879446"/>
                </a:cubicBezTo>
                <a:cubicBezTo>
                  <a:pt x="2434456" y="1874286"/>
                  <a:pt x="2411753" y="1869642"/>
                  <a:pt x="2389566" y="1863966"/>
                </a:cubicBezTo>
                <a:cubicBezTo>
                  <a:pt x="2375119" y="1860354"/>
                  <a:pt x="2363767" y="1864482"/>
                  <a:pt x="2354479" y="1874802"/>
                </a:cubicBezTo>
                <a:cubicBezTo>
                  <a:pt x="2335389" y="1896989"/>
                  <a:pt x="2320425" y="1922272"/>
                  <a:pt x="2312170" y="1950651"/>
                </a:cubicBezTo>
                <a:cubicBezTo>
                  <a:pt x="2308042" y="1964066"/>
                  <a:pt x="2314234" y="1973869"/>
                  <a:pt x="2322489" y="1983157"/>
                </a:cubicBezTo>
                <a:cubicBezTo>
                  <a:pt x="2352416" y="2015664"/>
                  <a:pt x="2382858" y="2048170"/>
                  <a:pt x="2412785" y="2080161"/>
                </a:cubicBezTo>
                <a:cubicBezTo>
                  <a:pt x="2435488" y="2104412"/>
                  <a:pt x="2436520" y="2118859"/>
                  <a:pt x="2418461" y="2146722"/>
                </a:cubicBezTo>
                <a:cubicBezTo>
                  <a:pt x="2417429" y="2148270"/>
                  <a:pt x="2416397" y="2150334"/>
                  <a:pt x="2414849" y="2151882"/>
                </a:cubicBezTo>
                <a:cubicBezTo>
                  <a:pt x="2380795" y="2197804"/>
                  <a:pt x="2365831" y="2198320"/>
                  <a:pt x="2324037" y="2174585"/>
                </a:cubicBezTo>
                <a:cubicBezTo>
                  <a:pt x="2289982" y="2154978"/>
                  <a:pt x="2253864" y="2137434"/>
                  <a:pt x="2219294" y="2118859"/>
                </a:cubicBezTo>
                <a:cubicBezTo>
                  <a:pt x="2204846" y="2111120"/>
                  <a:pt x="2191431" y="2111120"/>
                  <a:pt x="2178531" y="2120407"/>
                </a:cubicBezTo>
                <a:cubicBezTo>
                  <a:pt x="2157892" y="2134855"/>
                  <a:pt x="2140349" y="2152398"/>
                  <a:pt x="2125386" y="2172521"/>
                </a:cubicBezTo>
                <a:cubicBezTo>
                  <a:pt x="2114550" y="2186968"/>
                  <a:pt x="2114034" y="2201416"/>
                  <a:pt x="2122806" y="2217411"/>
                </a:cubicBezTo>
                <a:cubicBezTo>
                  <a:pt x="2143961" y="2256109"/>
                  <a:pt x="2164600" y="2295323"/>
                  <a:pt x="2184723" y="2334538"/>
                </a:cubicBezTo>
                <a:cubicBezTo>
                  <a:pt x="2198655" y="2361885"/>
                  <a:pt x="2196591" y="2374268"/>
                  <a:pt x="2174404" y="2395423"/>
                </a:cubicBezTo>
                <a:cubicBezTo>
                  <a:pt x="2170792" y="2398519"/>
                  <a:pt x="2167696" y="2402131"/>
                  <a:pt x="2164084" y="2404711"/>
                </a:cubicBezTo>
                <a:cubicBezTo>
                  <a:pt x="2131062" y="2428962"/>
                  <a:pt x="2114034" y="2440829"/>
                  <a:pt x="2075336" y="2401615"/>
                </a:cubicBezTo>
                <a:cubicBezTo>
                  <a:pt x="2047473" y="2373236"/>
                  <a:pt x="2017547" y="2347953"/>
                  <a:pt x="1988652" y="2320606"/>
                </a:cubicBezTo>
                <a:cubicBezTo>
                  <a:pt x="1975236" y="2307707"/>
                  <a:pt x="1960789" y="2305127"/>
                  <a:pt x="1944277" y="2311835"/>
                </a:cubicBezTo>
                <a:cubicBezTo>
                  <a:pt x="1922607" y="2320606"/>
                  <a:pt x="1901968" y="2331958"/>
                  <a:pt x="1883392" y="2346405"/>
                </a:cubicBezTo>
                <a:cubicBezTo>
                  <a:pt x="1867913" y="2358273"/>
                  <a:pt x="1863785" y="2373236"/>
                  <a:pt x="1868429" y="2391811"/>
                </a:cubicBezTo>
                <a:cubicBezTo>
                  <a:pt x="1879264" y="2436701"/>
                  <a:pt x="1889584" y="2482107"/>
                  <a:pt x="1899388" y="2526997"/>
                </a:cubicBezTo>
                <a:cubicBezTo>
                  <a:pt x="1903516" y="2546604"/>
                  <a:pt x="1896808" y="2561568"/>
                  <a:pt x="1879264" y="2571887"/>
                </a:cubicBezTo>
                <a:cubicBezTo>
                  <a:pt x="1867397" y="2579111"/>
                  <a:pt x="1854498" y="2584787"/>
                  <a:pt x="1841082" y="2588915"/>
                </a:cubicBezTo>
                <a:cubicBezTo>
                  <a:pt x="1813736" y="2597686"/>
                  <a:pt x="1798256" y="2592526"/>
                  <a:pt x="1782777" y="2568276"/>
                </a:cubicBezTo>
                <a:cubicBezTo>
                  <a:pt x="1760074" y="2532157"/>
                  <a:pt x="1736855" y="2496555"/>
                  <a:pt x="1715184" y="2459404"/>
                </a:cubicBezTo>
                <a:cubicBezTo>
                  <a:pt x="1703316" y="2439281"/>
                  <a:pt x="1687837" y="2431542"/>
                  <a:pt x="1664618" y="2435669"/>
                </a:cubicBezTo>
                <a:cubicBezTo>
                  <a:pt x="1646043" y="2439281"/>
                  <a:pt x="1627984" y="2443925"/>
                  <a:pt x="1610440" y="2450117"/>
                </a:cubicBezTo>
                <a:cubicBezTo>
                  <a:pt x="1586190" y="2458888"/>
                  <a:pt x="1578450" y="2469208"/>
                  <a:pt x="1577418" y="2495007"/>
                </a:cubicBezTo>
                <a:cubicBezTo>
                  <a:pt x="1575870" y="2535769"/>
                  <a:pt x="1574838" y="2576015"/>
                  <a:pt x="1573806" y="2616777"/>
                </a:cubicBezTo>
                <a:cubicBezTo>
                  <a:pt x="1572774" y="2653928"/>
                  <a:pt x="1563487" y="2665795"/>
                  <a:pt x="1526852" y="2672503"/>
                </a:cubicBezTo>
                <a:cubicBezTo>
                  <a:pt x="1517049" y="2674567"/>
                  <a:pt x="1507245" y="2675599"/>
                  <a:pt x="1497441" y="2676115"/>
                </a:cubicBezTo>
                <a:cubicBezTo>
                  <a:pt x="1473191" y="2677663"/>
                  <a:pt x="1457711" y="2667859"/>
                  <a:pt x="1449972" y="2644124"/>
                </a:cubicBezTo>
                <a:cubicBezTo>
                  <a:pt x="1436040" y="2600782"/>
                  <a:pt x="1422624" y="2557956"/>
                  <a:pt x="1410241" y="2514614"/>
                </a:cubicBezTo>
                <a:cubicBezTo>
                  <a:pt x="1404565" y="2495007"/>
                  <a:pt x="1392698" y="2485719"/>
                  <a:pt x="1373091" y="2482623"/>
                </a:cubicBezTo>
                <a:cubicBezTo>
                  <a:pt x="1350388" y="2479527"/>
                  <a:pt x="1327685" y="2479527"/>
                  <a:pt x="1304982" y="2483139"/>
                </a:cubicBezTo>
                <a:cubicBezTo>
                  <a:pt x="1287955" y="2485719"/>
                  <a:pt x="1277119" y="2494491"/>
                  <a:pt x="1271959" y="2511518"/>
                </a:cubicBezTo>
                <a:cubicBezTo>
                  <a:pt x="1260092" y="2552280"/>
                  <a:pt x="1247192" y="2593042"/>
                  <a:pt x="1234293" y="2633805"/>
                </a:cubicBezTo>
                <a:cubicBezTo>
                  <a:pt x="1222941" y="2670439"/>
                  <a:pt x="1208494" y="2679727"/>
                  <a:pt x="1170828" y="2674567"/>
                </a:cubicBezTo>
                <a:cubicBezTo>
                  <a:pt x="1114070" y="2666827"/>
                  <a:pt x="1107362" y="2659087"/>
                  <a:pt x="1106847" y="2602330"/>
                </a:cubicBezTo>
                <a:cubicBezTo>
                  <a:pt x="1106331" y="2565180"/>
                  <a:pt x="1104783" y="2528545"/>
                  <a:pt x="1103751" y="2491395"/>
                </a:cubicBezTo>
                <a:cubicBezTo>
                  <a:pt x="1103234" y="2474368"/>
                  <a:pt x="1096527" y="2460952"/>
                  <a:pt x="1080532" y="2454244"/>
                </a:cubicBezTo>
                <a:cubicBezTo>
                  <a:pt x="1056281" y="2443925"/>
                  <a:pt x="1031514" y="2436701"/>
                  <a:pt x="1005199" y="2435153"/>
                </a:cubicBezTo>
                <a:cubicBezTo>
                  <a:pt x="989203" y="2434121"/>
                  <a:pt x="977852" y="2440313"/>
                  <a:pt x="969080" y="2454244"/>
                </a:cubicBezTo>
                <a:cubicBezTo>
                  <a:pt x="946894" y="2491395"/>
                  <a:pt x="923159" y="2527513"/>
                  <a:pt x="900456" y="2564148"/>
                </a:cubicBezTo>
                <a:cubicBezTo>
                  <a:pt x="882396" y="2593042"/>
                  <a:pt x="868465" y="2598202"/>
                  <a:pt x="836474" y="2587367"/>
                </a:cubicBezTo>
                <a:cubicBezTo>
                  <a:pt x="834926" y="2586851"/>
                  <a:pt x="833379" y="2586335"/>
                  <a:pt x="831830" y="2585819"/>
                </a:cubicBezTo>
                <a:cubicBezTo>
                  <a:pt x="782297" y="2565696"/>
                  <a:pt x="772493" y="2554344"/>
                  <a:pt x="785392" y="2504810"/>
                </a:cubicBezTo>
                <a:cubicBezTo>
                  <a:pt x="795196" y="2467144"/>
                  <a:pt x="802420" y="2428962"/>
                  <a:pt x="811707" y="2390779"/>
                </a:cubicBezTo>
                <a:cubicBezTo>
                  <a:pt x="816351" y="2371172"/>
                  <a:pt x="811191" y="2356209"/>
                  <a:pt x="794680" y="2344341"/>
                </a:cubicBezTo>
                <a:cubicBezTo>
                  <a:pt x="777137" y="2331958"/>
                  <a:pt x="759078" y="2321122"/>
                  <a:pt x="739470" y="2312351"/>
                </a:cubicBezTo>
                <a:cubicBezTo>
                  <a:pt x="720895" y="2304095"/>
                  <a:pt x="704900" y="2307191"/>
                  <a:pt x="689421" y="2321638"/>
                </a:cubicBezTo>
                <a:cubicBezTo>
                  <a:pt x="658462" y="2351049"/>
                  <a:pt x="626988" y="2379944"/>
                  <a:pt x="596029" y="2408838"/>
                </a:cubicBezTo>
                <a:cubicBezTo>
                  <a:pt x="572810" y="2431026"/>
                  <a:pt x="557847" y="2432057"/>
                  <a:pt x="530500" y="2415030"/>
                </a:cubicBezTo>
                <a:cubicBezTo>
                  <a:pt x="527404" y="2412966"/>
                  <a:pt x="524308" y="2410902"/>
                  <a:pt x="521212" y="2408838"/>
                </a:cubicBezTo>
                <a:cubicBezTo>
                  <a:pt x="481482" y="2380460"/>
                  <a:pt x="477870" y="2365496"/>
                  <a:pt x="500573" y="2322670"/>
                </a:cubicBezTo>
                <a:cubicBezTo>
                  <a:pt x="519148" y="2287584"/>
                  <a:pt x="537207" y="2252497"/>
                  <a:pt x="556298" y="2217927"/>
                </a:cubicBezTo>
                <a:cubicBezTo>
                  <a:pt x="566102" y="2199868"/>
                  <a:pt x="564555" y="2184388"/>
                  <a:pt x="552171" y="2168909"/>
                </a:cubicBezTo>
                <a:cubicBezTo>
                  <a:pt x="538756" y="2151882"/>
                  <a:pt x="523276" y="2136402"/>
                  <a:pt x="505733" y="2122987"/>
                </a:cubicBezTo>
                <a:cubicBezTo>
                  <a:pt x="490254" y="2111120"/>
                  <a:pt x="474774" y="2110088"/>
                  <a:pt x="457747" y="2119375"/>
                </a:cubicBezTo>
                <a:cubicBezTo>
                  <a:pt x="419564" y="2140014"/>
                  <a:pt x="380866" y="2160653"/>
                  <a:pt x="341652" y="2180777"/>
                </a:cubicBezTo>
                <a:cubicBezTo>
                  <a:pt x="314305" y="2195224"/>
                  <a:pt x="298310" y="2191612"/>
                  <a:pt x="278187" y="2168909"/>
                </a:cubicBezTo>
                <a:cubicBezTo>
                  <a:pt x="276639" y="2167361"/>
                  <a:pt x="275607" y="2165813"/>
                  <a:pt x="274059" y="2164265"/>
                </a:cubicBezTo>
                <a:cubicBezTo>
                  <a:pt x="238456" y="2122987"/>
                  <a:pt x="238972" y="2108540"/>
                  <a:pt x="276639" y="2069325"/>
                </a:cubicBezTo>
                <a:cubicBezTo>
                  <a:pt x="302954" y="2041463"/>
                  <a:pt x="327721" y="2013084"/>
                  <a:pt x="354551" y="1986253"/>
                </a:cubicBezTo>
                <a:cubicBezTo>
                  <a:pt x="367967" y="1972322"/>
                  <a:pt x="370547" y="1957874"/>
                  <a:pt x="363839" y="1940847"/>
                </a:cubicBezTo>
                <a:cubicBezTo>
                  <a:pt x="355067" y="1918660"/>
                  <a:pt x="342684" y="1898021"/>
                  <a:pt x="328237" y="1878930"/>
                </a:cubicBezTo>
                <a:cubicBezTo>
                  <a:pt x="316369" y="1863450"/>
                  <a:pt x="300374" y="1861902"/>
                  <a:pt x="283347" y="1866030"/>
                </a:cubicBezTo>
                <a:cubicBezTo>
                  <a:pt x="245680" y="1874802"/>
                  <a:pt x="208530" y="1883573"/>
                  <a:pt x="170864" y="1891829"/>
                </a:cubicBezTo>
                <a:cubicBezTo>
                  <a:pt x="165704" y="1892861"/>
                  <a:pt x="160544" y="1894409"/>
                  <a:pt x="155900" y="1895441"/>
                </a:cubicBezTo>
                <a:cubicBezTo>
                  <a:pt x="127521" y="1900601"/>
                  <a:pt x="113074" y="1893893"/>
                  <a:pt x="100175" y="1868094"/>
                </a:cubicBezTo>
                <a:cubicBezTo>
                  <a:pt x="95531" y="1858291"/>
                  <a:pt x="90887" y="1848487"/>
                  <a:pt x="87275" y="1838168"/>
                </a:cubicBezTo>
                <a:cubicBezTo>
                  <a:pt x="77988" y="1810821"/>
                  <a:pt x="83147" y="1795341"/>
                  <a:pt x="107915" y="1779862"/>
                </a:cubicBezTo>
                <a:cubicBezTo>
                  <a:pt x="143001" y="1757675"/>
                  <a:pt x="178603" y="1735488"/>
                  <a:pt x="213690" y="1713817"/>
                </a:cubicBezTo>
                <a:cubicBezTo>
                  <a:pt x="241552" y="1696274"/>
                  <a:pt x="245680" y="1686470"/>
                  <a:pt x="238972" y="1654480"/>
                </a:cubicBezTo>
                <a:cubicBezTo>
                  <a:pt x="234845" y="1636420"/>
                  <a:pt x="230201" y="1617845"/>
                  <a:pt x="222977" y="1600818"/>
                </a:cubicBezTo>
                <a:cubicBezTo>
                  <a:pt x="215753" y="1583791"/>
                  <a:pt x="203370" y="1575535"/>
                  <a:pt x="184279" y="1575019"/>
                </a:cubicBezTo>
                <a:cubicBezTo>
                  <a:pt x="142485" y="1574503"/>
                  <a:pt x="101207" y="1572955"/>
                  <a:pt x="59413" y="1571407"/>
                </a:cubicBezTo>
                <a:cubicBezTo>
                  <a:pt x="21746" y="1570375"/>
                  <a:pt x="10395" y="1560572"/>
                  <a:pt x="3687" y="1524453"/>
                </a:cubicBezTo>
                <a:cubicBezTo>
                  <a:pt x="3171" y="1520841"/>
                  <a:pt x="2139" y="1517230"/>
                  <a:pt x="1623" y="1513618"/>
                </a:cubicBezTo>
                <a:cubicBezTo>
                  <a:pt x="-4053" y="1467696"/>
                  <a:pt x="3687" y="1455828"/>
                  <a:pt x="48577" y="1442413"/>
                </a:cubicBezTo>
                <a:cubicBezTo>
                  <a:pt x="85727" y="1431061"/>
                  <a:pt x="122877" y="1418678"/>
                  <a:pt x="160544" y="1408358"/>
                </a:cubicBezTo>
                <a:cubicBezTo>
                  <a:pt x="181183" y="1402683"/>
                  <a:pt x="192018" y="1390815"/>
                  <a:pt x="194083" y="1370692"/>
                </a:cubicBezTo>
                <a:cubicBezTo>
                  <a:pt x="196147" y="1346957"/>
                  <a:pt x="197178" y="1322706"/>
                  <a:pt x="192534" y="1298971"/>
                </a:cubicBezTo>
                <a:cubicBezTo>
                  <a:pt x="189954" y="1283492"/>
                  <a:pt x="181183" y="1274204"/>
                  <a:pt x="166220" y="1269560"/>
                </a:cubicBezTo>
                <a:cubicBezTo>
                  <a:pt x="126490" y="1257693"/>
                  <a:pt x="86759" y="1245310"/>
                  <a:pt x="47029" y="1232926"/>
                </a:cubicBezTo>
                <a:cubicBezTo>
                  <a:pt x="3687" y="1219511"/>
                  <a:pt x="-957" y="1212287"/>
                  <a:pt x="1623" y="1166881"/>
                </a:cubicBezTo>
                <a:cubicBezTo>
                  <a:pt x="2139" y="1157593"/>
                  <a:pt x="4203" y="1148306"/>
                  <a:pt x="6267" y="1139534"/>
                </a:cubicBezTo>
                <a:cubicBezTo>
                  <a:pt x="12459" y="1116831"/>
                  <a:pt x="25358" y="1106512"/>
                  <a:pt x="49093" y="1105480"/>
                </a:cubicBezTo>
                <a:cubicBezTo>
                  <a:pt x="87791" y="1103932"/>
                  <a:pt x="125974" y="1102900"/>
                  <a:pt x="164672" y="1101868"/>
                </a:cubicBezTo>
                <a:cubicBezTo>
                  <a:pt x="170348" y="1101868"/>
                  <a:pt x="176023" y="1101352"/>
                  <a:pt x="181699" y="1101352"/>
                </a:cubicBezTo>
                <a:cubicBezTo>
                  <a:pt x="207498" y="1102384"/>
                  <a:pt x="220913" y="1087936"/>
                  <a:pt x="227621" y="1065233"/>
                </a:cubicBezTo>
                <a:cubicBezTo>
                  <a:pt x="232781" y="1048206"/>
                  <a:pt x="237425" y="1031179"/>
                  <a:pt x="241036" y="1014152"/>
                </a:cubicBezTo>
                <a:cubicBezTo>
                  <a:pt x="245680" y="990417"/>
                  <a:pt x="240005" y="979065"/>
                  <a:pt x="219366" y="965650"/>
                </a:cubicBezTo>
                <a:cubicBezTo>
                  <a:pt x="184279" y="943463"/>
                  <a:pt x="148676" y="921276"/>
                  <a:pt x="113590" y="899605"/>
                </a:cubicBezTo>
                <a:cubicBezTo>
                  <a:pt x="82116" y="879997"/>
                  <a:pt x="77472" y="867614"/>
                  <a:pt x="89855" y="832012"/>
                </a:cubicBezTo>
                <a:cubicBezTo>
                  <a:pt x="93467" y="820660"/>
                  <a:pt x="98111" y="809309"/>
                  <a:pt x="104818" y="799505"/>
                </a:cubicBezTo>
                <a:cubicBezTo>
                  <a:pt x="115654" y="782994"/>
                  <a:pt x="130617" y="774738"/>
                  <a:pt x="151256" y="779898"/>
                </a:cubicBezTo>
                <a:cubicBezTo>
                  <a:pt x="195114" y="790217"/>
                  <a:pt x="239489" y="799505"/>
                  <a:pt x="283347" y="810341"/>
                </a:cubicBezTo>
                <a:cubicBezTo>
                  <a:pt x="303469" y="815500"/>
                  <a:pt x="318949" y="810857"/>
                  <a:pt x="331332" y="794345"/>
                </a:cubicBezTo>
                <a:cubicBezTo>
                  <a:pt x="344232" y="776802"/>
                  <a:pt x="355584" y="757711"/>
                  <a:pt x="363839" y="737588"/>
                </a:cubicBezTo>
                <a:cubicBezTo>
                  <a:pt x="371063" y="719529"/>
                  <a:pt x="368999" y="704049"/>
                  <a:pt x="354551" y="689086"/>
                </a:cubicBezTo>
                <a:cubicBezTo>
                  <a:pt x="324625" y="658643"/>
                  <a:pt x="296246" y="627169"/>
                  <a:pt x="266835" y="595694"/>
                </a:cubicBezTo>
                <a:cubicBezTo>
                  <a:pt x="244132" y="570927"/>
                  <a:pt x="243100" y="556996"/>
                  <a:pt x="261675" y="529133"/>
                </a:cubicBezTo>
                <a:cubicBezTo>
                  <a:pt x="264771" y="525005"/>
                  <a:pt x="267351" y="520361"/>
                  <a:pt x="270447" y="516233"/>
                </a:cubicBezTo>
                <a:cubicBezTo>
                  <a:pt x="296762" y="481663"/>
                  <a:pt x="311209" y="478567"/>
                  <a:pt x="349907" y="498690"/>
                </a:cubicBezTo>
                <a:cubicBezTo>
                  <a:pt x="386026" y="517781"/>
                  <a:pt x="422144" y="536357"/>
                  <a:pt x="457231" y="555964"/>
                </a:cubicBezTo>
                <a:cubicBezTo>
                  <a:pt x="475806" y="566283"/>
                  <a:pt x="492318" y="564219"/>
                  <a:pt x="507797" y="551320"/>
                </a:cubicBezTo>
                <a:cubicBezTo>
                  <a:pt x="523276" y="538421"/>
                  <a:pt x="537723" y="523973"/>
                  <a:pt x="551139" y="508494"/>
                </a:cubicBezTo>
                <a:cubicBezTo>
                  <a:pt x="564555" y="492499"/>
                  <a:pt x="567650" y="476503"/>
                  <a:pt x="556815" y="456896"/>
                </a:cubicBezTo>
                <a:cubicBezTo>
                  <a:pt x="535143" y="418198"/>
                  <a:pt x="515020" y="378983"/>
                  <a:pt x="494381" y="339769"/>
                </a:cubicBezTo>
                <a:cubicBezTo>
                  <a:pt x="480966" y="313970"/>
                  <a:pt x="484062" y="300039"/>
                  <a:pt x="505217" y="280432"/>
                </a:cubicBezTo>
                <a:cubicBezTo>
                  <a:pt x="515020" y="271144"/>
                  <a:pt x="525856" y="263405"/>
                  <a:pt x="537723" y="256181"/>
                </a:cubicBezTo>
                <a:cubicBezTo>
                  <a:pt x="558362" y="244313"/>
                  <a:pt x="572810" y="245861"/>
                  <a:pt x="590353" y="261857"/>
                </a:cubicBezTo>
                <a:cubicBezTo>
                  <a:pt x="620280" y="289203"/>
                  <a:pt x="650207" y="317066"/>
                  <a:pt x="679617" y="344929"/>
                </a:cubicBezTo>
                <a:cubicBezTo>
                  <a:pt x="710576" y="374340"/>
                  <a:pt x="717284" y="375372"/>
                  <a:pt x="754950" y="355765"/>
                </a:cubicBezTo>
                <a:cubicBezTo>
                  <a:pt x="769913" y="348025"/>
                  <a:pt x="783845" y="339769"/>
                  <a:pt x="797260" y="329450"/>
                </a:cubicBezTo>
                <a:cubicBezTo>
                  <a:pt x="811707" y="317582"/>
                  <a:pt x="816351" y="303651"/>
                  <a:pt x="811707" y="285076"/>
                </a:cubicBezTo>
                <a:cubicBezTo>
                  <a:pt x="800872" y="242249"/>
                  <a:pt x="791585" y="198907"/>
                  <a:pt x="781781" y="156081"/>
                </a:cubicBezTo>
                <a:cubicBezTo>
                  <a:pt x="775589" y="128218"/>
                  <a:pt x="782297" y="114287"/>
                  <a:pt x="807064" y="100872"/>
                </a:cubicBezTo>
                <a:cubicBezTo>
                  <a:pt x="818415" y="95196"/>
                  <a:pt x="829766" y="90552"/>
                  <a:pt x="841634" y="86424"/>
                </a:cubicBezTo>
                <a:cubicBezTo>
                  <a:pt x="866917" y="78685"/>
                  <a:pt x="881364" y="83328"/>
                  <a:pt x="896328" y="106031"/>
                </a:cubicBezTo>
                <a:cubicBezTo>
                  <a:pt x="920062" y="142666"/>
                  <a:pt x="943798" y="179300"/>
                  <a:pt x="965469" y="217483"/>
                </a:cubicBezTo>
                <a:cubicBezTo>
                  <a:pt x="976820" y="237090"/>
                  <a:pt x="992299" y="243797"/>
                  <a:pt x="1013455" y="240702"/>
                </a:cubicBezTo>
                <a:cubicBezTo>
                  <a:pt x="1035641" y="237090"/>
                  <a:pt x="1057313" y="231414"/>
                  <a:pt x="1077952" y="222642"/>
                </a:cubicBezTo>
                <a:cubicBezTo>
                  <a:pt x="1092915" y="215935"/>
                  <a:pt x="1101171" y="205615"/>
                  <a:pt x="1101687" y="188072"/>
                </a:cubicBezTo>
                <a:cubicBezTo>
                  <a:pt x="1102719" y="143182"/>
                  <a:pt x="1105298" y="98808"/>
                  <a:pt x="1106847" y="53918"/>
                </a:cubicBezTo>
                <a:cubicBezTo>
                  <a:pt x="1107878" y="25023"/>
                  <a:pt x="1117166" y="12640"/>
                  <a:pt x="1145029" y="4900"/>
                </a:cubicBezTo>
                <a:cubicBezTo>
                  <a:pt x="1149672" y="3868"/>
                  <a:pt x="1154316" y="2320"/>
                  <a:pt x="1158960" y="1804"/>
                </a:cubicBezTo>
                <a:cubicBezTo>
                  <a:pt x="1210042" y="-3872"/>
                  <a:pt x="1222426" y="1804"/>
                  <a:pt x="1235841" y="48758"/>
                </a:cubicBezTo>
                <a:cubicBezTo>
                  <a:pt x="1246676" y="86940"/>
                  <a:pt x="1259576" y="124091"/>
                  <a:pt x="1269895" y="162273"/>
                </a:cubicBezTo>
                <a:cubicBezTo>
                  <a:pt x="1275055" y="180332"/>
                  <a:pt x="1285890" y="190136"/>
                  <a:pt x="1303434" y="192716"/>
                </a:cubicBezTo>
                <a:cubicBezTo>
                  <a:pt x="1327685" y="195812"/>
                  <a:pt x="1352452" y="195812"/>
                  <a:pt x="1376702" y="192716"/>
                </a:cubicBezTo>
                <a:cubicBezTo>
                  <a:pt x="1393730" y="190652"/>
                  <a:pt x="1404049" y="180332"/>
                  <a:pt x="1409209" y="163305"/>
                </a:cubicBezTo>
                <a:cubicBezTo>
                  <a:pt x="1421593" y="121511"/>
                  <a:pt x="1434492" y="79717"/>
                  <a:pt x="1447392" y="37922"/>
                </a:cubicBezTo>
                <a:cubicBezTo>
                  <a:pt x="1457195" y="6964"/>
                  <a:pt x="1466998" y="-260"/>
                  <a:pt x="1499505" y="256"/>
                </a:cubicBezTo>
                <a:cubicBezTo>
                  <a:pt x="1504149" y="256"/>
                  <a:pt x="1508793" y="256"/>
                  <a:pt x="1513436" y="772"/>
                </a:cubicBezTo>
                <a:cubicBezTo>
                  <a:pt x="1559358" y="5416"/>
                  <a:pt x="1572258" y="19347"/>
                  <a:pt x="1573290" y="65269"/>
                </a:cubicBezTo>
                <a:cubicBezTo>
                  <a:pt x="1574322" y="105515"/>
                  <a:pt x="1575870" y="145246"/>
                  <a:pt x="1576902" y="185492"/>
                </a:cubicBezTo>
                <a:cubicBezTo>
                  <a:pt x="1577418" y="201487"/>
                  <a:pt x="1583093" y="213871"/>
                  <a:pt x="1598057" y="220578"/>
                </a:cubicBezTo>
                <a:cubicBezTo>
                  <a:pt x="1622308" y="231414"/>
                  <a:pt x="1647590" y="238638"/>
                  <a:pt x="1674422" y="240702"/>
                </a:cubicBezTo>
                <a:cubicBezTo>
                  <a:pt x="1690933" y="241733"/>
                  <a:pt x="1702285" y="235026"/>
                  <a:pt x="1710540" y="221610"/>
                </a:cubicBezTo>
                <a:cubicBezTo>
                  <a:pt x="1733243" y="184976"/>
                  <a:pt x="1756462" y="148342"/>
                  <a:pt x="1779165" y="111707"/>
                </a:cubicBezTo>
                <a:cubicBezTo>
                  <a:pt x="1798772" y="80749"/>
                  <a:pt x="1810640" y="76621"/>
                  <a:pt x="1845726" y="88488"/>
                </a:cubicBezTo>
                <a:cubicBezTo>
                  <a:pt x="1849854" y="90036"/>
                  <a:pt x="1853466" y="91068"/>
                  <a:pt x="1857594" y="92616"/>
                </a:cubicBezTo>
                <a:cubicBezTo>
                  <a:pt x="1898356" y="110159"/>
                  <a:pt x="1905063" y="123059"/>
                  <a:pt x="1895260" y="166401"/>
                </a:cubicBezTo>
                <a:cubicBezTo>
                  <a:pt x="1886488" y="205099"/>
                  <a:pt x="1877717" y="243281"/>
                  <a:pt x="1868429" y="281980"/>
                </a:cubicBezTo>
                <a:cubicBezTo>
                  <a:pt x="1863269" y="303135"/>
                  <a:pt x="1868429" y="319646"/>
                  <a:pt x="1887004" y="332030"/>
                </a:cubicBezTo>
                <a:cubicBezTo>
                  <a:pt x="1906096" y="344929"/>
                  <a:pt x="1925187" y="356796"/>
                  <a:pt x="1946857" y="365052"/>
                </a:cubicBezTo>
                <a:cubicBezTo>
                  <a:pt x="1962337" y="370728"/>
                  <a:pt x="1974720" y="367116"/>
                  <a:pt x="1986588" y="355765"/>
                </a:cubicBezTo>
                <a:cubicBezTo>
                  <a:pt x="2018062" y="325838"/>
                  <a:pt x="2049537" y="296943"/>
                  <a:pt x="2081528" y="267532"/>
                </a:cubicBezTo>
                <a:cubicBezTo>
                  <a:pt x="2107843" y="242765"/>
                  <a:pt x="2122290" y="241733"/>
                  <a:pt x="2151701" y="261857"/>
                </a:cubicBezTo>
                <a:cubicBezTo>
                  <a:pt x="2153248" y="262889"/>
                  <a:pt x="2154281" y="263405"/>
                  <a:pt x="2155312" y="264437"/>
                </a:cubicBezTo>
                <a:cubicBezTo>
                  <a:pt x="2205363" y="300555"/>
                  <a:pt x="2198139" y="316034"/>
                  <a:pt x="2177500" y="353701"/>
                </a:cubicBezTo>
                <a:cubicBezTo>
                  <a:pt x="2158925" y="387755"/>
                  <a:pt x="2141381" y="422842"/>
                  <a:pt x="2122290" y="456896"/>
                </a:cubicBezTo>
                <a:cubicBezTo>
                  <a:pt x="2112487" y="474955"/>
                  <a:pt x="2114550" y="490435"/>
                  <a:pt x="2126934" y="505914"/>
                </a:cubicBezTo>
                <a:cubicBezTo>
                  <a:pt x="2140865" y="522941"/>
                  <a:pt x="2156345" y="538421"/>
                  <a:pt x="2173372" y="551836"/>
                </a:cubicBezTo>
                <a:cubicBezTo>
                  <a:pt x="2187819" y="563187"/>
                  <a:pt x="2202783" y="564735"/>
                  <a:pt x="2219810" y="555964"/>
                </a:cubicBezTo>
                <a:cubicBezTo>
                  <a:pt x="2258508" y="534809"/>
                  <a:pt x="2297722" y="514170"/>
                  <a:pt x="2336937" y="494046"/>
                </a:cubicBezTo>
                <a:cubicBezTo>
                  <a:pt x="2364799" y="479599"/>
                  <a:pt x="2380795" y="482695"/>
                  <a:pt x="2400917" y="507462"/>
                </a:cubicBezTo>
                <a:cubicBezTo>
                  <a:pt x="2408141" y="515717"/>
                  <a:pt x="2414849" y="524489"/>
                  <a:pt x="2420525" y="533777"/>
                </a:cubicBezTo>
                <a:cubicBezTo>
                  <a:pt x="2434972" y="556480"/>
                  <a:pt x="2433424" y="571443"/>
                  <a:pt x="2415365" y="591566"/>
                </a:cubicBezTo>
                <a:cubicBezTo>
                  <a:pt x="2384406" y="625105"/>
                  <a:pt x="2353448" y="659159"/>
                  <a:pt x="2321973" y="692182"/>
                </a:cubicBezTo>
                <a:cubicBezTo>
                  <a:pt x="2310106" y="704565"/>
                  <a:pt x="2307526" y="717981"/>
                  <a:pt x="2313718" y="733460"/>
                </a:cubicBezTo>
                <a:cubicBezTo>
                  <a:pt x="2323005" y="755647"/>
                  <a:pt x="2334357" y="776286"/>
                  <a:pt x="2349320" y="795377"/>
                </a:cubicBezTo>
                <a:cubicBezTo>
                  <a:pt x="2361187" y="810857"/>
                  <a:pt x="2375635" y="814984"/>
                  <a:pt x="2394726" y="810341"/>
                </a:cubicBezTo>
                <a:cubicBezTo>
                  <a:pt x="2438584" y="799505"/>
                  <a:pt x="2482958" y="789701"/>
                  <a:pt x="2526816" y="780414"/>
                </a:cubicBezTo>
                <a:cubicBezTo>
                  <a:pt x="2550035" y="775254"/>
                  <a:pt x="2563967" y="781962"/>
                  <a:pt x="2575834" y="803117"/>
                </a:cubicBezTo>
                <a:cubicBezTo>
                  <a:pt x="2582026" y="814468"/>
                  <a:pt x="2587186" y="826336"/>
                  <a:pt x="2591313" y="838719"/>
                </a:cubicBezTo>
                <a:cubicBezTo>
                  <a:pt x="2600085" y="867098"/>
                  <a:pt x="2595441" y="880514"/>
                  <a:pt x="2570158" y="896509"/>
                </a:cubicBezTo>
                <a:cubicBezTo>
                  <a:pt x="2534040" y="919212"/>
                  <a:pt x="2498437" y="942947"/>
                  <a:pt x="2461287" y="964102"/>
                </a:cubicBezTo>
                <a:cubicBezTo>
                  <a:pt x="2440132" y="976485"/>
                  <a:pt x="2434456" y="992997"/>
                  <a:pt x="2438068" y="1014668"/>
                </a:cubicBezTo>
                <a:cubicBezTo>
                  <a:pt x="2441164" y="1034791"/>
                  <a:pt x="2446840" y="1054398"/>
                  <a:pt x="2454063" y="1073489"/>
                </a:cubicBezTo>
                <a:cubicBezTo>
                  <a:pt x="2460771" y="1091032"/>
                  <a:pt x="2472638" y="1100320"/>
                  <a:pt x="2492762" y="1100836"/>
                </a:cubicBezTo>
                <a:cubicBezTo>
                  <a:pt x="2538168" y="1101352"/>
                  <a:pt x="2583058" y="1104448"/>
                  <a:pt x="2628464" y="1105996"/>
                </a:cubicBezTo>
                <a:cubicBezTo>
                  <a:pt x="2653230" y="1107028"/>
                  <a:pt x="2665614" y="1116831"/>
                  <a:pt x="2672322" y="1140566"/>
                </a:cubicBezTo>
                <a:cubicBezTo>
                  <a:pt x="2676449" y="1153982"/>
                  <a:pt x="2677998" y="1167913"/>
                  <a:pt x="2677998" y="1182360"/>
                </a:cubicBezTo>
                <a:cubicBezTo>
                  <a:pt x="2677998" y="1210223"/>
                  <a:pt x="2670258" y="1221575"/>
                  <a:pt x="2644459" y="1229830"/>
                </a:cubicBezTo>
                <a:cubicBezTo>
                  <a:pt x="2603697" y="1242730"/>
                  <a:pt x="2562934" y="1255113"/>
                  <a:pt x="2522172" y="1267497"/>
                </a:cubicBezTo>
                <a:cubicBezTo>
                  <a:pt x="2492762" y="1276268"/>
                  <a:pt x="2485022" y="1285556"/>
                  <a:pt x="2483990" y="1315998"/>
                </a:cubicBezTo>
                <a:cubicBezTo>
                  <a:pt x="2483474" y="1337153"/>
                  <a:pt x="2481926" y="1358824"/>
                  <a:pt x="2486570" y="1379980"/>
                </a:cubicBezTo>
                <a:cubicBezTo>
                  <a:pt x="2489666" y="1394427"/>
                  <a:pt x="2498437" y="1403199"/>
                  <a:pt x="2512885" y="1407842"/>
                </a:cubicBezTo>
                <a:cubicBezTo>
                  <a:pt x="2555711" y="1420742"/>
                  <a:pt x="2598537" y="1433641"/>
                  <a:pt x="2641363" y="1447057"/>
                </a:cubicBezTo>
                <a:cubicBezTo>
                  <a:pt x="2671290" y="1456344"/>
                  <a:pt x="2678514" y="1466664"/>
                  <a:pt x="2677998" y="1498138"/>
                </a:cubicBezTo>
                <a:cubicBezTo>
                  <a:pt x="2677998" y="1501234"/>
                  <a:pt x="2677998" y="1504330"/>
                  <a:pt x="2677998" y="1507426"/>
                </a:cubicBezTo>
                <a:cubicBezTo>
                  <a:pt x="2675934" y="1555928"/>
                  <a:pt x="2660454" y="1571407"/>
                  <a:pt x="2611952" y="1572955"/>
                </a:cubicBezTo>
                <a:cubicBezTo>
                  <a:pt x="2571190" y="1573987"/>
                  <a:pt x="2530944" y="1576051"/>
                  <a:pt x="2490182" y="1576567"/>
                </a:cubicBezTo>
                <a:cubicBezTo>
                  <a:pt x="2474702" y="1577083"/>
                  <a:pt x="2463867" y="1583791"/>
                  <a:pt x="2457675" y="1596690"/>
                </a:cubicBezTo>
                <a:cubicBezTo>
                  <a:pt x="2446324" y="1620941"/>
                  <a:pt x="2439100" y="1646224"/>
                  <a:pt x="2437036" y="1673055"/>
                </a:cubicBezTo>
                <a:cubicBezTo>
                  <a:pt x="2435488" y="1690082"/>
                  <a:pt x="2442712" y="1701434"/>
                  <a:pt x="2457159" y="1710205"/>
                </a:cubicBezTo>
                <a:cubicBezTo>
                  <a:pt x="2493278" y="1732392"/>
                  <a:pt x="2528880" y="1754579"/>
                  <a:pt x="2564483" y="1777282"/>
                </a:cubicBezTo>
                <a:cubicBezTo>
                  <a:pt x="2596989" y="1797405"/>
                  <a:pt x="2601117" y="1809789"/>
                  <a:pt x="2588733" y="1845907"/>
                </a:cubicBezTo>
                <a:cubicBezTo>
                  <a:pt x="2584606" y="1858291"/>
                  <a:pt x="2578930" y="1870158"/>
                  <a:pt x="2571706" y="1880994"/>
                </a:cubicBezTo>
                <a:cubicBezTo>
                  <a:pt x="2564998" y="1890797"/>
                  <a:pt x="2554163" y="1897505"/>
                  <a:pt x="2538684" y="1897505"/>
                </a:cubicBezTo>
                <a:close/>
                <a:moveTo>
                  <a:pt x="1338521" y="2312867"/>
                </a:moveTo>
                <a:cubicBezTo>
                  <a:pt x="1869461" y="2314931"/>
                  <a:pt x="2317329" y="1887701"/>
                  <a:pt x="2316814" y="1335605"/>
                </a:cubicBezTo>
                <a:cubicBezTo>
                  <a:pt x="2316298" y="792797"/>
                  <a:pt x="1880813" y="359892"/>
                  <a:pt x="1340068" y="359376"/>
                </a:cubicBezTo>
                <a:cubicBezTo>
                  <a:pt x="796228" y="358860"/>
                  <a:pt x="363839" y="794861"/>
                  <a:pt x="361775" y="1331994"/>
                </a:cubicBezTo>
                <a:cubicBezTo>
                  <a:pt x="359711" y="1882026"/>
                  <a:pt x="806032" y="2314415"/>
                  <a:pt x="1338521" y="2312867"/>
                </a:cubicBezTo>
                <a:close/>
              </a:path>
            </a:pathLst>
          </a:custGeom>
          <a:solidFill>
            <a:schemeClr val="accent1"/>
          </a:solidFill>
          <a:ln w="5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110" name="Chart 109">
            <a:extLst>
              <a:ext uri="{FF2B5EF4-FFF2-40B4-BE49-F238E27FC236}">
                <a16:creationId xmlns:a16="http://schemas.microsoft.com/office/drawing/2014/main" id="{3ED22F62-4FFD-4154-9553-D709EBA188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4561736"/>
              </p:ext>
            </p:extLst>
          </p:nvPr>
        </p:nvGraphicFramePr>
        <p:xfrm>
          <a:off x="8788740" y="1838079"/>
          <a:ext cx="1957307" cy="1957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1" name="Chart 110">
            <a:extLst>
              <a:ext uri="{FF2B5EF4-FFF2-40B4-BE49-F238E27FC236}">
                <a16:creationId xmlns:a16="http://schemas.microsoft.com/office/drawing/2014/main" id="{BF63D6FD-F44B-45DA-8ECE-CFE10A9195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04716"/>
              </p:ext>
            </p:extLst>
          </p:nvPr>
        </p:nvGraphicFramePr>
        <p:xfrm>
          <a:off x="1445954" y="1838079"/>
          <a:ext cx="1957307" cy="1957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" name="TextBox 111">
            <a:extLst>
              <a:ext uri="{FF2B5EF4-FFF2-40B4-BE49-F238E27FC236}">
                <a16:creationId xmlns:a16="http://schemas.microsoft.com/office/drawing/2014/main" id="{94D41FD4-E665-4C5A-8100-9ED1DC821EFE}"/>
              </a:ext>
            </a:extLst>
          </p:cNvPr>
          <p:cNvSpPr txBox="1"/>
          <p:nvPr/>
        </p:nvSpPr>
        <p:spPr>
          <a:xfrm>
            <a:off x="9103771" y="2407801"/>
            <a:ext cx="1368152" cy="707886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accent1"/>
                </a:solidFill>
                <a:cs typeface="B Nazanin" panose="00000400000000000000" pitchFamily="2" charset="-78"/>
              </a:rPr>
              <a:t>75</a:t>
            </a:r>
            <a:r>
              <a:rPr lang="en-US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66CA3A5-5A00-48B2-872D-C311A1DE318E}"/>
              </a:ext>
            </a:extLst>
          </p:cNvPr>
          <p:cNvSpPr txBox="1"/>
          <p:nvPr/>
        </p:nvSpPr>
        <p:spPr>
          <a:xfrm>
            <a:off x="1740531" y="2407801"/>
            <a:ext cx="1368152" cy="707886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accent3"/>
                </a:solidFill>
                <a:cs typeface="B Nazanin" panose="00000400000000000000" pitchFamily="2" charset="-78"/>
              </a:rPr>
              <a:t>65</a:t>
            </a:r>
            <a:r>
              <a:rPr lang="en-US" altLang="ko-KR" sz="1400" b="1" dirty="0">
                <a:solidFill>
                  <a:schemeClr val="accent3"/>
                </a:solidFill>
                <a:cs typeface="B Nazanin" panose="00000400000000000000" pitchFamily="2" charset="-78"/>
              </a:rPr>
              <a:t>%</a:t>
            </a:r>
            <a:endParaRPr lang="ko-KR" altLang="en-US" sz="14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74219A66-A68C-4C0F-9BB4-C1A7933470BE}"/>
              </a:ext>
            </a:extLst>
          </p:cNvPr>
          <p:cNvGrpSpPr/>
          <p:nvPr/>
        </p:nvGrpSpPr>
        <p:grpSpPr>
          <a:xfrm>
            <a:off x="1032140" y="5048921"/>
            <a:ext cx="2738028" cy="1193929"/>
            <a:chOff x="861594" y="4369001"/>
            <a:chExt cx="2072252" cy="1193929"/>
          </a:xfrm>
        </p:grpSpPr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66EF5002-5BD7-4A65-ABFE-ECE562A3FCBB}"/>
                </a:ext>
              </a:extLst>
            </p:cNvPr>
            <p:cNvSpPr txBox="1"/>
            <p:nvPr/>
          </p:nvSpPr>
          <p:spPr>
            <a:xfrm>
              <a:off x="865402" y="4662684"/>
              <a:ext cx="206129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140E9C6D-B2B8-436A-AD7E-1002FAA3F915}"/>
                </a:ext>
              </a:extLst>
            </p:cNvPr>
            <p:cNvSpPr txBox="1"/>
            <p:nvPr/>
          </p:nvSpPr>
          <p:spPr>
            <a:xfrm>
              <a:off x="861594" y="4369001"/>
              <a:ext cx="2072252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6271B595-821D-41E4-8AB7-F1478A14D13F}"/>
              </a:ext>
            </a:extLst>
          </p:cNvPr>
          <p:cNvSpPr txBox="1"/>
          <p:nvPr/>
        </p:nvSpPr>
        <p:spPr>
          <a:xfrm>
            <a:off x="1019608" y="4477015"/>
            <a:ext cx="2738028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$23,900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134757CA-08D1-4D64-959A-747C23947E7C}"/>
              </a:ext>
            </a:extLst>
          </p:cNvPr>
          <p:cNvGrpSpPr/>
          <p:nvPr/>
        </p:nvGrpSpPr>
        <p:grpSpPr>
          <a:xfrm>
            <a:off x="8446896" y="5005310"/>
            <a:ext cx="2738028" cy="1193929"/>
            <a:chOff x="3657406" y="4369001"/>
            <a:chExt cx="2072252" cy="1193929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D975F1FF-66CB-4F09-9712-04261A9B6434}"/>
                </a:ext>
              </a:extLst>
            </p:cNvPr>
            <p:cNvSpPr txBox="1"/>
            <p:nvPr/>
          </p:nvSpPr>
          <p:spPr>
            <a:xfrm>
              <a:off x="3661214" y="4662684"/>
              <a:ext cx="2061293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anose="00000400000000000000" pitchFamily="2" charset="-78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82F1B70B-DBC9-4C14-8A46-B81D6067DB46}"/>
                </a:ext>
              </a:extLst>
            </p:cNvPr>
            <p:cNvSpPr txBox="1"/>
            <p:nvPr/>
          </p:nvSpPr>
          <p:spPr>
            <a:xfrm>
              <a:off x="3657406" y="4369001"/>
              <a:ext cx="2072252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1" name="TextBox 120">
            <a:extLst>
              <a:ext uri="{FF2B5EF4-FFF2-40B4-BE49-F238E27FC236}">
                <a16:creationId xmlns:a16="http://schemas.microsoft.com/office/drawing/2014/main" id="{D44C217C-DC6A-4617-80E0-5AF68F76F6E2}"/>
              </a:ext>
            </a:extLst>
          </p:cNvPr>
          <p:cNvSpPr txBox="1"/>
          <p:nvPr/>
        </p:nvSpPr>
        <p:spPr>
          <a:xfrm>
            <a:off x="8434364" y="4433404"/>
            <a:ext cx="2738028" cy="52322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$23,900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8B43BB61-7BF4-98FB-45E9-36B053F1BC45}"/>
              </a:ext>
            </a:extLst>
          </p:cNvPr>
          <p:cNvSpPr/>
          <p:nvPr/>
        </p:nvSpPr>
        <p:spPr>
          <a:xfrm>
            <a:off x="3496921" y="1838079"/>
            <a:ext cx="5368207" cy="4681326"/>
          </a:xfrm>
          <a:custGeom>
            <a:avLst/>
            <a:gdLst/>
            <a:ahLst/>
            <a:cxnLst/>
            <a:rect l="l" t="t" r="r" b="b"/>
            <a:pathLst>
              <a:path w="7695270" h="7260300">
                <a:moveTo>
                  <a:pt x="0" y="0"/>
                </a:moveTo>
                <a:lnTo>
                  <a:pt x="7695270" y="0"/>
                </a:lnTo>
                <a:lnTo>
                  <a:pt x="7695270" y="7260300"/>
                </a:lnTo>
                <a:lnTo>
                  <a:pt x="0" y="72603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3323538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1342" y="76059"/>
            <a:ext cx="11573197" cy="724247"/>
          </a:xfrm>
          <a:prstGeom prst="rect">
            <a:avLst/>
          </a:prstGeom>
        </p:spPr>
        <p:txBody>
          <a:bodyPr/>
          <a:lstStyle/>
          <a:p>
            <a:pPr rtl="1">
              <a:lnSpc>
                <a:spcPct val="100000"/>
              </a:lnSpc>
            </a:pPr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46" name="Elbow Connector 60">
            <a:extLst>
              <a:ext uri="{FF2B5EF4-FFF2-40B4-BE49-F238E27FC236}">
                <a16:creationId xmlns:a16="http://schemas.microsoft.com/office/drawing/2014/main" id="{FE364A82-4D32-44E4-A881-B1B31E1C4C57}"/>
              </a:ext>
            </a:extLst>
          </p:cNvPr>
          <p:cNvCxnSpPr/>
          <p:nvPr/>
        </p:nvCxnSpPr>
        <p:spPr>
          <a:xfrm rot="5400000" flipH="1" flipV="1">
            <a:off x="7005652" y="2983094"/>
            <a:ext cx="900000" cy="1476000"/>
          </a:xfrm>
          <a:prstGeom prst="bentConnector3">
            <a:avLst>
              <a:gd name="adj1" fmla="val 63022"/>
            </a:avLst>
          </a:prstGeom>
          <a:ln w="254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60">
            <a:extLst>
              <a:ext uri="{FF2B5EF4-FFF2-40B4-BE49-F238E27FC236}">
                <a16:creationId xmlns:a16="http://schemas.microsoft.com/office/drawing/2014/main" id="{D4D2CA6D-F3AA-477C-8635-2230B74E8BC5}"/>
              </a:ext>
            </a:extLst>
          </p:cNvPr>
          <p:cNvCxnSpPr>
            <a:cxnSpLocks/>
          </p:cNvCxnSpPr>
          <p:nvPr/>
        </p:nvCxnSpPr>
        <p:spPr>
          <a:xfrm rot="16200000" flipV="1">
            <a:off x="4198601" y="3002373"/>
            <a:ext cx="900000" cy="1476000"/>
          </a:xfrm>
          <a:prstGeom prst="bentConnector3">
            <a:avLst>
              <a:gd name="adj1" fmla="val 63022"/>
            </a:avLst>
          </a:prstGeom>
          <a:ln w="254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D773B661-CA86-4FC8-99C8-6E6E7F132B7F}"/>
              </a:ext>
            </a:extLst>
          </p:cNvPr>
          <p:cNvSpPr/>
          <p:nvPr/>
        </p:nvSpPr>
        <p:spPr>
          <a:xfrm>
            <a:off x="0" y="4725144"/>
            <a:ext cx="12192796" cy="21602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CC66991-7285-4BE8-B8F4-5CD444D8B607}"/>
              </a:ext>
            </a:extLst>
          </p:cNvPr>
          <p:cNvSpPr/>
          <p:nvPr/>
        </p:nvSpPr>
        <p:spPr>
          <a:xfrm>
            <a:off x="903614" y="340218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B5749B4-B920-470E-AF2D-AC349C7E404C}"/>
              </a:ext>
            </a:extLst>
          </p:cNvPr>
          <p:cNvSpPr/>
          <p:nvPr/>
        </p:nvSpPr>
        <p:spPr>
          <a:xfrm rot="16200000">
            <a:off x="2554676" y="1628799"/>
            <a:ext cx="1280015" cy="1951335"/>
          </a:xfrm>
          <a:prstGeom prst="rect">
            <a:avLst/>
          </a:prstGeom>
          <a:noFill/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363CD36-595E-4801-9759-E7B19A666F8F}"/>
              </a:ext>
            </a:extLst>
          </p:cNvPr>
          <p:cNvSpPr/>
          <p:nvPr/>
        </p:nvSpPr>
        <p:spPr>
          <a:xfrm>
            <a:off x="4899692" y="1737591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01FE6BE-31CE-405C-8102-102A0B16294B}"/>
              </a:ext>
            </a:extLst>
          </p:cNvPr>
          <p:cNvSpPr/>
          <p:nvPr/>
        </p:nvSpPr>
        <p:spPr>
          <a:xfrm>
            <a:off x="7706521" y="204709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66B35F2-8D63-4E49-95F7-969F697B2358}"/>
              </a:ext>
            </a:extLst>
          </p:cNvPr>
          <p:cNvSpPr/>
          <p:nvPr/>
        </p:nvSpPr>
        <p:spPr>
          <a:xfrm>
            <a:off x="8914006" y="340218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9AB9E9F-E15D-4204-8776-153CCCCA8A39}"/>
              </a:ext>
            </a:extLst>
          </p:cNvPr>
          <p:cNvCxnSpPr>
            <a:cxnSpLocks/>
            <a:endCxn id="51" idx="2"/>
          </p:cNvCxnSpPr>
          <p:nvPr/>
        </p:nvCxnSpPr>
        <p:spPr>
          <a:xfrm flipV="1">
            <a:off x="6069688" y="2961592"/>
            <a:ext cx="4" cy="1027153"/>
          </a:xfrm>
          <a:prstGeom prst="straightConnector1">
            <a:avLst/>
          </a:prstGeom>
          <a:ln w="254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61">
            <a:extLst>
              <a:ext uri="{FF2B5EF4-FFF2-40B4-BE49-F238E27FC236}">
                <a16:creationId xmlns:a16="http://schemas.microsoft.com/office/drawing/2014/main" id="{5D882699-6E73-44CA-9CFD-1AF1D40C7159}"/>
              </a:ext>
            </a:extLst>
          </p:cNvPr>
          <p:cNvCxnSpPr>
            <a:cxnSpLocks/>
          </p:cNvCxnSpPr>
          <p:nvPr/>
        </p:nvCxnSpPr>
        <p:spPr>
          <a:xfrm rot="10800000">
            <a:off x="3315666" y="4000058"/>
            <a:ext cx="1539633" cy="459374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FC03C10-E8E8-4868-BF5C-6E7ADC735FA6}"/>
              </a:ext>
            </a:extLst>
          </p:cNvPr>
          <p:cNvGrpSpPr/>
          <p:nvPr/>
        </p:nvGrpSpPr>
        <p:grpSpPr>
          <a:xfrm>
            <a:off x="1099946" y="3555781"/>
            <a:ext cx="1986248" cy="893730"/>
            <a:chOff x="6533674" y="3357955"/>
            <a:chExt cx="1785368" cy="893730"/>
          </a:xfrm>
          <a:noFill/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E750230-8F15-4951-BCBE-E9F50A29D925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6232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D58F989-362C-4F26-A69F-971C47DB66BD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34624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9" name="Rectangle 58">
            <a:extLst>
              <a:ext uri="{FF2B5EF4-FFF2-40B4-BE49-F238E27FC236}">
                <a16:creationId xmlns:a16="http://schemas.microsoft.com/office/drawing/2014/main" id="{F5729560-DB39-4FB4-BD67-979B0B9CB82D}"/>
              </a:ext>
            </a:extLst>
          </p:cNvPr>
          <p:cNvSpPr/>
          <p:nvPr/>
        </p:nvSpPr>
        <p:spPr>
          <a:xfrm>
            <a:off x="2092863" y="2047094"/>
            <a:ext cx="2340000" cy="1224000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1">
              <a:lnSpc>
                <a:spcPct val="150000"/>
              </a:lnSpc>
            </a:pPr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E2204B4-5A2B-4561-BFCF-5088D0B34E66}"/>
              </a:ext>
            </a:extLst>
          </p:cNvPr>
          <p:cNvSpPr/>
          <p:nvPr/>
        </p:nvSpPr>
        <p:spPr>
          <a:xfrm>
            <a:off x="1674566" y="4865516"/>
            <a:ext cx="2340000" cy="12816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21F25D3-0725-4DEC-ADC3-19FB7F45F531}"/>
              </a:ext>
            </a:extLst>
          </p:cNvPr>
          <p:cNvSpPr/>
          <p:nvPr/>
        </p:nvSpPr>
        <p:spPr>
          <a:xfrm>
            <a:off x="8124810" y="4923116"/>
            <a:ext cx="2340000" cy="1224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ko-KR" altLang="en-US" sz="2700">
              <a:cs typeface="B Nazanin" panose="00000400000000000000" pitchFamily="2" charset="-78"/>
            </a:endParaRPr>
          </a:p>
        </p:txBody>
      </p:sp>
      <p:cxnSp>
        <p:nvCxnSpPr>
          <p:cNvPr id="62" name="Elbow Connector 83">
            <a:extLst>
              <a:ext uri="{FF2B5EF4-FFF2-40B4-BE49-F238E27FC236}">
                <a16:creationId xmlns:a16="http://schemas.microsoft.com/office/drawing/2014/main" id="{B08CDBAC-6376-4F4C-B2FA-CEF52F606686}"/>
              </a:ext>
            </a:extLst>
          </p:cNvPr>
          <p:cNvCxnSpPr/>
          <p:nvPr/>
        </p:nvCxnSpPr>
        <p:spPr>
          <a:xfrm rot="10800000" flipV="1">
            <a:off x="4138579" y="5415412"/>
            <a:ext cx="1157891" cy="379090"/>
          </a:xfrm>
          <a:prstGeom prst="bentConnector3">
            <a:avLst>
              <a:gd name="adj1" fmla="val -1002"/>
            </a:avLst>
          </a:prstGeom>
          <a:ln w="25400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84">
            <a:extLst>
              <a:ext uri="{FF2B5EF4-FFF2-40B4-BE49-F238E27FC236}">
                <a16:creationId xmlns:a16="http://schemas.microsoft.com/office/drawing/2014/main" id="{CDCFB159-77EC-40CC-A6E1-837715CB4DAF}"/>
              </a:ext>
            </a:extLst>
          </p:cNvPr>
          <p:cNvCxnSpPr/>
          <p:nvPr/>
        </p:nvCxnSpPr>
        <p:spPr>
          <a:xfrm>
            <a:off x="6913936" y="5415412"/>
            <a:ext cx="1087858" cy="379090"/>
          </a:xfrm>
          <a:prstGeom prst="bentConnector3">
            <a:avLst>
              <a:gd name="adj1" fmla="val -1659"/>
            </a:avLst>
          </a:prstGeom>
          <a:ln w="25400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1">
            <a:extLst>
              <a:ext uri="{FF2B5EF4-FFF2-40B4-BE49-F238E27FC236}">
                <a16:creationId xmlns:a16="http://schemas.microsoft.com/office/drawing/2014/main" id="{470D419B-BF56-4027-BD7A-64B28BEBD3C3}"/>
              </a:ext>
            </a:extLst>
          </p:cNvPr>
          <p:cNvCxnSpPr>
            <a:cxnSpLocks/>
          </p:cNvCxnSpPr>
          <p:nvPr/>
        </p:nvCxnSpPr>
        <p:spPr>
          <a:xfrm rot="10800000" flipH="1">
            <a:off x="7284080" y="4000056"/>
            <a:ext cx="1539633" cy="459374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3">
            <a:extLst>
              <a:ext uri="{FF2B5EF4-FFF2-40B4-BE49-F238E27FC236}">
                <a16:creationId xmlns:a16="http://schemas.microsoft.com/office/drawing/2014/main" id="{A2C32826-C50F-4903-AB05-6DC00559F593}"/>
              </a:ext>
            </a:extLst>
          </p:cNvPr>
          <p:cNvGrpSpPr/>
          <p:nvPr/>
        </p:nvGrpSpPr>
        <p:grpSpPr>
          <a:xfrm>
            <a:off x="2269739" y="2200691"/>
            <a:ext cx="1986248" cy="893730"/>
            <a:chOff x="6533674" y="3357955"/>
            <a:chExt cx="1785368" cy="893730"/>
          </a:xfrm>
          <a:noFill/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7792EAA-C69A-41C7-8DE6-668E2BD77A01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6232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6CEAC32-24A3-4B4B-A64B-5AF7529C2785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34624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roup 63">
            <a:extLst>
              <a:ext uri="{FF2B5EF4-FFF2-40B4-BE49-F238E27FC236}">
                <a16:creationId xmlns:a16="http://schemas.microsoft.com/office/drawing/2014/main" id="{1DA7BADA-E7EF-4BB6-A892-295DA013F7BE}"/>
              </a:ext>
            </a:extLst>
          </p:cNvPr>
          <p:cNvGrpSpPr/>
          <p:nvPr/>
        </p:nvGrpSpPr>
        <p:grpSpPr>
          <a:xfrm>
            <a:off x="1851442" y="5047913"/>
            <a:ext cx="1986248" cy="893730"/>
            <a:chOff x="6533674" y="3357955"/>
            <a:chExt cx="1785368" cy="893730"/>
          </a:xfrm>
          <a:noFill/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A773CE9-0407-4E0D-8259-E20582FA7ECA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6232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A7132D2-9AD0-489F-9845-8D1E53F576B0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34624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Group 63">
            <a:extLst>
              <a:ext uri="{FF2B5EF4-FFF2-40B4-BE49-F238E27FC236}">
                <a16:creationId xmlns:a16="http://schemas.microsoft.com/office/drawing/2014/main" id="{ACBEEA1D-4410-4439-8366-665B354FFB85}"/>
              </a:ext>
            </a:extLst>
          </p:cNvPr>
          <p:cNvGrpSpPr/>
          <p:nvPr/>
        </p:nvGrpSpPr>
        <p:grpSpPr>
          <a:xfrm>
            <a:off x="9090882" y="3555781"/>
            <a:ext cx="1986248" cy="893730"/>
            <a:chOff x="6533674" y="3357955"/>
            <a:chExt cx="1785368" cy="893730"/>
          </a:xfrm>
          <a:noFill/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E6CC211-7E72-474E-8607-4188B3AF475E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6232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780B1F0-9A78-46CA-9B9D-21EBC67741C8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34624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8" name="Group 63">
            <a:extLst>
              <a:ext uri="{FF2B5EF4-FFF2-40B4-BE49-F238E27FC236}">
                <a16:creationId xmlns:a16="http://schemas.microsoft.com/office/drawing/2014/main" id="{A5A6634D-0051-41DA-804F-8A51AC8290C1}"/>
              </a:ext>
            </a:extLst>
          </p:cNvPr>
          <p:cNvGrpSpPr/>
          <p:nvPr/>
        </p:nvGrpSpPr>
        <p:grpSpPr>
          <a:xfrm>
            <a:off x="7883397" y="2200691"/>
            <a:ext cx="1986248" cy="893730"/>
            <a:chOff x="6533674" y="3357955"/>
            <a:chExt cx="1785368" cy="893730"/>
          </a:xfrm>
          <a:noFill/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8B3006E-0439-4ECC-9553-13FD371EA46E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6232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A1F4152D-CE7D-44F4-9BF4-33AD4EA7013B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34624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roup 63">
            <a:extLst>
              <a:ext uri="{FF2B5EF4-FFF2-40B4-BE49-F238E27FC236}">
                <a16:creationId xmlns:a16="http://schemas.microsoft.com/office/drawing/2014/main" id="{4D2A321F-3D01-4A48-B84B-AE71E9DC8EC6}"/>
              </a:ext>
            </a:extLst>
          </p:cNvPr>
          <p:cNvGrpSpPr/>
          <p:nvPr/>
        </p:nvGrpSpPr>
        <p:grpSpPr>
          <a:xfrm>
            <a:off x="8301686" y="5076713"/>
            <a:ext cx="1986248" cy="893730"/>
            <a:chOff x="6533674" y="3357955"/>
            <a:chExt cx="1785368" cy="893730"/>
          </a:xfrm>
          <a:noFill/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4C89FD2E-5A8F-4A29-92C3-9945FBD23B9D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6232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B804C73-D345-4BC1-9904-8CCC79833588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34624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4" name="Group 63">
            <a:extLst>
              <a:ext uri="{FF2B5EF4-FFF2-40B4-BE49-F238E27FC236}">
                <a16:creationId xmlns:a16="http://schemas.microsoft.com/office/drawing/2014/main" id="{18A1C014-E6BE-4454-ADB0-A513DDDC4427}"/>
              </a:ext>
            </a:extLst>
          </p:cNvPr>
          <p:cNvGrpSpPr/>
          <p:nvPr/>
        </p:nvGrpSpPr>
        <p:grpSpPr>
          <a:xfrm>
            <a:off x="5076568" y="1891188"/>
            <a:ext cx="1986248" cy="893730"/>
            <a:chOff x="6533674" y="3357955"/>
            <a:chExt cx="1785368" cy="893730"/>
          </a:xfrm>
          <a:noFill/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046E430-9E5B-4A5E-B0CF-FB74B73ED43B}"/>
                </a:ext>
              </a:extLst>
            </p:cNvPr>
            <p:cNvSpPr txBox="1"/>
            <p:nvPr/>
          </p:nvSpPr>
          <p:spPr>
            <a:xfrm>
              <a:off x="6533674" y="3628437"/>
              <a:ext cx="1785368" cy="62324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8A8B7961-F1DA-4C27-8DE0-A102B5FD2939}"/>
                </a:ext>
              </a:extLst>
            </p:cNvPr>
            <p:cNvSpPr txBox="1"/>
            <p:nvPr/>
          </p:nvSpPr>
          <p:spPr>
            <a:xfrm>
              <a:off x="6533674" y="3357955"/>
              <a:ext cx="1785368" cy="34624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C105A124-B610-4CF5-A5C3-5F54A32A9015}"/>
              </a:ext>
            </a:extLst>
          </p:cNvPr>
          <p:cNvGrpSpPr/>
          <p:nvPr/>
        </p:nvGrpSpPr>
        <p:grpSpPr>
          <a:xfrm>
            <a:off x="4520398" y="3773336"/>
            <a:ext cx="3116823" cy="1712483"/>
            <a:chOff x="-548507" y="477868"/>
            <a:chExt cx="11570449" cy="6357177"/>
          </a:xfrm>
        </p:grpSpPr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46114B9D-9815-4C62-A028-DB746DA2B87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42BBDBDC-DEBD-404E-A54D-33B242C9C68E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FB08E9B0-25D8-4E64-B9B7-D2062E304326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B66BAAF4-168E-4EB3-96C7-7FC800B71A0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918B320-92D2-41B2-8F03-1AE5C42B1DFD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F5AC3021-5928-4680-B455-801A88546C40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13" name="Rectangle: Rounded Corners 112">
                <a:extLst>
                  <a:ext uri="{FF2B5EF4-FFF2-40B4-BE49-F238E27FC236}">
                    <a16:creationId xmlns:a16="http://schemas.microsoft.com/office/drawing/2014/main" id="{98CE32BB-6675-4137-A30A-2769274EFAA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490C78E4-D0C6-47D1-B203-3DC53837DAB6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A2F97DBC-B0B0-4CB5-91D9-693AC72CFEAD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1" name="Rectangle: Rounded Corners 110">
                <a:extLst>
                  <a:ext uri="{FF2B5EF4-FFF2-40B4-BE49-F238E27FC236}">
                    <a16:creationId xmlns:a16="http://schemas.microsoft.com/office/drawing/2014/main" id="{031B2339-2D89-40F4-A02F-F323D2C69F4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>
                  <a:lnSpc>
                    <a:spcPct val="150000"/>
                  </a:lnSpc>
                </a:pPr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F0A00840-B720-4FD0-9C2C-0BF08296CB6F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>
                  <a:lnSpc>
                    <a:spcPct val="150000"/>
                  </a:lnSpc>
                </a:pPr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26152B43-47BB-467F-92F5-C8FE0C406FC9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chemeClr val="bg1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A7A7EA27-E8AA-4C67-819A-EAFC65B27D80}"/>
              </a:ext>
            </a:extLst>
          </p:cNvPr>
          <p:cNvGrpSpPr/>
          <p:nvPr/>
        </p:nvGrpSpPr>
        <p:grpSpPr>
          <a:xfrm>
            <a:off x="5305803" y="4072344"/>
            <a:ext cx="1618100" cy="1114068"/>
            <a:chOff x="9838117" y="3034601"/>
            <a:chExt cx="2324346" cy="1600321"/>
          </a:xfrm>
        </p:grpSpPr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BE363E29-A869-4EA6-B70B-DE267738265D}"/>
                </a:ext>
              </a:extLst>
            </p:cNvPr>
            <p:cNvGrpSpPr/>
            <p:nvPr/>
          </p:nvGrpSpPr>
          <p:grpSpPr>
            <a:xfrm>
              <a:off x="9838117" y="3034601"/>
              <a:ext cx="2324346" cy="1600321"/>
              <a:chOff x="9839517" y="2895698"/>
              <a:chExt cx="4551811" cy="3133938"/>
            </a:xfrm>
          </p:grpSpPr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8B268D2E-8EAF-4A99-8DF0-511C1506B89E}"/>
                  </a:ext>
                </a:extLst>
              </p:cNvPr>
              <p:cNvGrpSpPr/>
              <p:nvPr/>
            </p:nvGrpSpPr>
            <p:grpSpPr>
              <a:xfrm>
                <a:off x="10095620" y="2895698"/>
                <a:ext cx="3288407" cy="2443852"/>
                <a:chOff x="10095620" y="2895698"/>
                <a:chExt cx="3288407" cy="2443852"/>
              </a:xfrm>
            </p:grpSpPr>
            <p:sp>
              <p:nvSpPr>
                <p:cNvPr id="174" name="Trapezoid 173">
                  <a:extLst>
                    <a:ext uri="{FF2B5EF4-FFF2-40B4-BE49-F238E27FC236}">
                      <a16:creationId xmlns:a16="http://schemas.microsoft.com/office/drawing/2014/main" id="{8EA4553A-6C63-425F-A804-4613505D3EB8}"/>
                    </a:ext>
                  </a:extLst>
                </p:cNvPr>
                <p:cNvSpPr/>
                <p:nvPr/>
              </p:nvSpPr>
              <p:spPr>
                <a:xfrm rot="6820098">
                  <a:off x="12103251" y="2553136"/>
                  <a:ext cx="433277" cy="1473747"/>
                </a:xfrm>
                <a:prstGeom prst="trapezoid">
                  <a:avLst>
                    <a:gd name="adj" fmla="val 11476"/>
                  </a:avLst>
                </a:pr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>
                    <a:lnSpc>
                      <a:spcPct val="150000"/>
                    </a:lnSpc>
                  </a:pPr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75" name="Group 174">
                  <a:extLst>
                    <a:ext uri="{FF2B5EF4-FFF2-40B4-BE49-F238E27FC236}">
                      <a16:creationId xmlns:a16="http://schemas.microsoft.com/office/drawing/2014/main" id="{3B763B4B-F0E2-4CA4-8C6A-C75F120A0117}"/>
                    </a:ext>
                  </a:extLst>
                </p:cNvPr>
                <p:cNvGrpSpPr/>
                <p:nvPr/>
              </p:nvGrpSpPr>
              <p:grpSpPr>
                <a:xfrm>
                  <a:off x="10541428" y="2895698"/>
                  <a:ext cx="1434926" cy="560920"/>
                  <a:chOff x="10541428" y="2895698"/>
                  <a:chExt cx="1434926" cy="560920"/>
                </a:xfrm>
              </p:grpSpPr>
              <p:sp>
                <p:nvSpPr>
                  <p:cNvPr id="187" name="Rectangle: Rounded Corners 186">
                    <a:extLst>
                      <a:ext uri="{FF2B5EF4-FFF2-40B4-BE49-F238E27FC236}">
                        <a16:creationId xmlns:a16="http://schemas.microsoft.com/office/drawing/2014/main" id="{309167B1-B4CE-4934-9C3A-4A0CBF23A0A7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10541428" y="2992155"/>
                    <a:ext cx="1434926" cy="46446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8" name="Freeform: Shape 187">
                    <a:extLst>
                      <a:ext uri="{FF2B5EF4-FFF2-40B4-BE49-F238E27FC236}">
                        <a16:creationId xmlns:a16="http://schemas.microsoft.com/office/drawing/2014/main" id="{216BF7A4-A222-4068-BC75-B89C471E568E}"/>
                      </a:ext>
                    </a:extLst>
                  </p:cNvPr>
                  <p:cNvSpPr/>
                  <p:nvPr/>
                </p:nvSpPr>
                <p:spPr>
                  <a:xfrm>
                    <a:off x="11562170" y="289569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76" name="Group 175">
                  <a:extLst>
                    <a:ext uri="{FF2B5EF4-FFF2-40B4-BE49-F238E27FC236}">
                      <a16:creationId xmlns:a16="http://schemas.microsoft.com/office/drawing/2014/main" id="{24C10CAE-4196-4FA3-8B7C-192933752031}"/>
                    </a:ext>
                  </a:extLst>
                </p:cNvPr>
                <p:cNvGrpSpPr/>
                <p:nvPr/>
              </p:nvGrpSpPr>
              <p:grpSpPr>
                <a:xfrm>
                  <a:off x="10226072" y="3384119"/>
                  <a:ext cx="1153558" cy="1269798"/>
                  <a:chOff x="10226072" y="3384119"/>
                  <a:chExt cx="1153558" cy="1269798"/>
                </a:xfrm>
              </p:grpSpPr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CD67BA4B-7844-4406-8E89-DACDA94F71D9}"/>
                      </a:ext>
                    </a:extLst>
                  </p:cNvPr>
                  <p:cNvSpPr/>
                  <p:nvPr/>
                </p:nvSpPr>
                <p:spPr>
                  <a:xfrm rot="19176301">
                    <a:off x="10226072" y="3384119"/>
                    <a:ext cx="1153558" cy="1269798"/>
                  </a:xfrm>
                  <a:custGeom>
                    <a:avLst/>
                    <a:gdLst>
                      <a:gd name="connsiteX0" fmla="*/ 1069399 w 1153558"/>
                      <a:gd name="connsiteY0" fmla="*/ 54157 h 1269798"/>
                      <a:gd name="connsiteX1" fmla="*/ 1098647 w 1153558"/>
                      <a:gd name="connsiteY1" fmla="*/ 383203 h 1269798"/>
                      <a:gd name="connsiteX2" fmla="*/ 358294 w 1153558"/>
                      <a:gd name="connsiteY2" fmla="*/ 1269798 h 1269798"/>
                      <a:gd name="connsiteX3" fmla="*/ 0 w 1153558"/>
                      <a:gd name="connsiteY3" fmla="*/ 970001 h 1269798"/>
                      <a:gd name="connsiteX4" fmla="*/ 740353 w 1153558"/>
                      <a:gd name="connsiteY4" fmla="*/ 83405 h 1269798"/>
                      <a:gd name="connsiteX5" fmla="*/ 1069399 w 1153558"/>
                      <a:gd name="connsiteY5" fmla="*/ 54157 h 1269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53558" h="1269798">
                        <a:moveTo>
                          <a:pt x="1069399" y="54157"/>
                        </a:moveTo>
                        <a:cubicBezTo>
                          <a:pt x="1168112" y="136417"/>
                          <a:pt x="1182737" y="284489"/>
                          <a:pt x="1098647" y="383203"/>
                        </a:cubicBezTo>
                        <a:lnTo>
                          <a:pt x="358294" y="1269798"/>
                        </a:lnTo>
                        <a:lnTo>
                          <a:pt x="0" y="970001"/>
                        </a:lnTo>
                        <a:lnTo>
                          <a:pt x="740353" y="83405"/>
                        </a:lnTo>
                        <a:cubicBezTo>
                          <a:pt x="824442" y="-15309"/>
                          <a:pt x="970685" y="-28106"/>
                          <a:pt x="1069399" y="5415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B7B29A15-217A-48A7-912A-2C54632BE7C3}"/>
                      </a:ext>
                    </a:extLst>
                  </p:cNvPr>
                  <p:cNvSpPr/>
                  <p:nvPr/>
                </p:nvSpPr>
                <p:spPr>
                  <a:xfrm>
                    <a:off x="10701546" y="3417653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77" name="Group 176">
                  <a:extLst>
                    <a:ext uri="{FF2B5EF4-FFF2-40B4-BE49-F238E27FC236}">
                      <a16:creationId xmlns:a16="http://schemas.microsoft.com/office/drawing/2014/main" id="{E39E9FBA-D822-4EA7-BC1D-A479151DC439}"/>
                    </a:ext>
                  </a:extLst>
                </p:cNvPr>
                <p:cNvGrpSpPr/>
                <p:nvPr/>
              </p:nvGrpSpPr>
              <p:grpSpPr>
                <a:xfrm rot="5400000">
                  <a:off x="12509125" y="3435921"/>
                  <a:ext cx="989342" cy="760462"/>
                  <a:chOff x="10999279" y="2698471"/>
                  <a:chExt cx="989342" cy="760462"/>
                </a:xfrm>
              </p:grpSpPr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349AC933-DF87-4277-A368-EFE0EDD666AC}"/>
                      </a:ext>
                    </a:extLst>
                  </p:cNvPr>
                  <p:cNvSpPr/>
                  <p:nvPr/>
                </p:nvSpPr>
                <p:spPr>
                  <a:xfrm>
                    <a:off x="11237298" y="2698471"/>
                    <a:ext cx="712934" cy="329046"/>
                  </a:xfrm>
                  <a:custGeom>
                    <a:avLst/>
                    <a:gdLst>
                      <a:gd name="connsiteX0" fmla="*/ 7144 w 371475"/>
                      <a:gd name="connsiteY0" fmla="*/ 145256 h 171450"/>
                      <a:gd name="connsiteX1" fmla="*/ 90011 w 371475"/>
                      <a:gd name="connsiteY1" fmla="*/ 32861 h 171450"/>
                      <a:gd name="connsiteX2" fmla="*/ 250984 w 371475"/>
                      <a:gd name="connsiteY2" fmla="*/ 7144 h 171450"/>
                      <a:gd name="connsiteX3" fmla="*/ 361474 w 371475"/>
                      <a:gd name="connsiteY3" fmla="*/ 103346 h 171450"/>
                      <a:gd name="connsiteX4" fmla="*/ 367189 w 371475"/>
                      <a:gd name="connsiteY4" fmla="*/ 139541 h 171450"/>
                      <a:gd name="connsiteX5" fmla="*/ 343376 w 371475"/>
                      <a:gd name="connsiteY5" fmla="*/ 143351 h 171450"/>
                      <a:gd name="connsiteX6" fmla="*/ 234791 w 371475"/>
                      <a:gd name="connsiteY6" fmla="*/ 58579 h 171450"/>
                      <a:gd name="connsiteX7" fmla="*/ 117634 w 371475"/>
                      <a:gd name="connsiteY7" fmla="*/ 76676 h 171450"/>
                      <a:gd name="connsiteX8" fmla="*/ 58579 w 371475"/>
                      <a:gd name="connsiteY8" fmla="*/ 167164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1475" h="171450">
                        <a:moveTo>
                          <a:pt x="7144" y="145256"/>
                        </a:moveTo>
                        <a:lnTo>
                          <a:pt x="90011" y="32861"/>
                        </a:lnTo>
                        <a:lnTo>
                          <a:pt x="250984" y="7144"/>
                        </a:lnTo>
                        <a:lnTo>
                          <a:pt x="361474" y="103346"/>
                        </a:lnTo>
                        <a:lnTo>
                          <a:pt x="367189" y="139541"/>
                        </a:lnTo>
                        <a:lnTo>
                          <a:pt x="343376" y="143351"/>
                        </a:lnTo>
                        <a:lnTo>
                          <a:pt x="234791" y="58579"/>
                        </a:lnTo>
                        <a:lnTo>
                          <a:pt x="117634" y="76676"/>
                        </a:lnTo>
                        <a:lnTo>
                          <a:pt x="58579" y="167164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507F266E-AF0A-420B-93DF-BAE0EDE5E64F}"/>
                      </a:ext>
                    </a:extLst>
                  </p:cNvPr>
                  <p:cNvSpPr/>
                  <p:nvPr/>
                </p:nvSpPr>
                <p:spPr>
                  <a:xfrm>
                    <a:off x="11293968" y="3075046"/>
                    <a:ext cx="694653" cy="383887"/>
                  </a:xfrm>
                  <a:custGeom>
                    <a:avLst/>
                    <a:gdLst>
                      <a:gd name="connsiteX0" fmla="*/ 7144 w 361950"/>
                      <a:gd name="connsiteY0" fmla="*/ 114776 h 200025"/>
                      <a:gd name="connsiteX1" fmla="*/ 120491 w 361950"/>
                      <a:gd name="connsiteY1" fmla="*/ 194786 h 200025"/>
                      <a:gd name="connsiteX2" fmla="*/ 281464 w 361950"/>
                      <a:gd name="connsiteY2" fmla="*/ 169069 h 200025"/>
                      <a:gd name="connsiteX3" fmla="*/ 355759 w 361950"/>
                      <a:gd name="connsiteY3" fmla="*/ 43339 h 200025"/>
                      <a:gd name="connsiteX4" fmla="*/ 350044 w 361950"/>
                      <a:gd name="connsiteY4" fmla="*/ 7144 h 200025"/>
                      <a:gd name="connsiteX5" fmla="*/ 327184 w 361950"/>
                      <a:gd name="connsiteY5" fmla="*/ 10954 h 200025"/>
                      <a:gd name="connsiteX6" fmla="*/ 250031 w 361950"/>
                      <a:gd name="connsiteY6" fmla="*/ 125254 h 200025"/>
                      <a:gd name="connsiteX7" fmla="*/ 132874 w 361950"/>
                      <a:gd name="connsiteY7" fmla="*/ 144304 h 200025"/>
                      <a:gd name="connsiteX8" fmla="*/ 48101 w 361950"/>
                      <a:gd name="connsiteY8" fmla="*/ 77629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950" h="200025">
                        <a:moveTo>
                          <a:pt x="7144" y="114776"/>
                        </a:moveTo>
                        <a:lnTo>
                          <a:pt x="120491" y="194786"/>
                        </a:lnTo>
                        <a:lnTo>
                          <a:pt x="281464" y="169069"/>
                        </a:lnTo>
                        <a:lnTo>
                          <a:pt x="355759" y="43339"/>
                        </a:lnTo>
                        <a:lnTo>
                          <a:pt x="350044" y="7144"/>
                        </a:lnTo>
                        <a:lnTo>
                          <a:pt x="327184" y="10954"/>
                        </a:lnTo>
                        <a:lnTo>
                          <a:pt x="250031" y="125254"/>
                        </a:lnTo>
                        <a:lnTo>
                          <a:pt x="132874" y="144304"/>
                        </a:lnTo>
                        <a:lnTo>
                          <a:pt x="48101" y="77629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E8B3137D-1DF4-4C54-AADB-552AD4080F89}"/>
                      </a:ext>
                    </a:extLst>
                  </p:cNvPr>
                  <p:cNvSpPr/>
                  <p:nvPr/>
                </p:nvSpPr>
                <p:spPr>
                  <a:xfrm>
                    <a:off x="10999279" y="2942227"/>
                    <a:ext cx="457009" cy="457009"/>
                  </a:xfrm>
                  <a:custGeom>
                    <a:avLst/>
                    <a:gdLst>
                      <a:gd name="connsiteX0" fmla="*/ 102790 w 238125"/>
                      <a:gd name="connsiteY0" fmla="*/ 8493 h 238125"/>
                      <a:gd name="connsiteX1" fmla="*/ 8493 w 238125"/>
                      <a:gd name="connsiteY1" fmla="*/ 138985 h 238125"/>
                      <a:gd name="connsiteX2" fmla="*/ 138985 w 238125"/>
                      <a:gd name="connsiteY2" fmla="*/ 233283 h 238125"/>
                      <a:gd name="connsiteX3" fmla="*/ 233283 w 238125"/>
                      <a:gd name="connsiteY3" fmla="*/ 102790 h 238125"/>
                      <a:gd name="connsiteX4" fmla="*/ 102790 w 238125"/>
                      <a:gd name="connsiteY4" fmla="*/ 8493 h 238125"/>
                      <a:gd name="connsiteX5" fmla="*/ 128508 w 238125"/>
                      <a:gd name="connsiteY5" fmla="*/ 164703 h 238125"/>
                      <a:gd name="connsiteX6" fmla="*/ 78025 w 238125"/>
                      <a:gd name="connsiteY6" fmla="*/ 128508 h 238125"/>
                      <a:gd name="connsiteX7" fmla="*/ 114220 w 238125"/>
                      <a:gd name="connsiteY7" fmla="*/ 78025 h 238125"/>
                      <a:gd name="connsiteX8" fmla="*/ 164703 w 238125"/>
                      <a:gd name="connsiteY8" fmla="*/ 114220 h 238125"/>
                      <a:gd name="connsiteX9" fmla="*/ 128508 w 238125"/>
                      <a:gd name="connsiteY9" fmla="*/ 164703 h 23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8125" h="238125">
                        <a:moveTo>
                          <a:pt x="102790" y="8493"/>
                        </a:moveTo>
                        <a:cubicBezTo>
                          <a:pt x="40878" y="18018"/>
                          <a:pt x="-1032" y="77073"/>
                          <a:pt x="8493" y="138985"/>
                        </a:cubicBezTo>
                        <a:cubicBezTo>
                          <a:pt x="18018" y="200898"/>
                          <a:pt x="77073" y="242808"/>
                          <a:pt x="138985" y="233283"/>
                        </a:cubicBezTo>
                        <a:cubicBezTo>
                          <a:pt x="200898" y="223758"/>
                          <a:pt x="242808" y="164703"/>
                          <a:pt x="233283" y="102790"/>
                        </a:cubicBezTo>
                        <a:cubicBezTo>
                          <a:pt x="222805" y="40878"/>
                          <a:pt x="164703" y="-1032"/>
                          <a:pt x="102790" y="8493"/>
                        </a:cubicBezTo>
                        <a:close/>
                        <a:moveTo>
                          <a:pt x="128508" y="164703"/>
                        </a:moveTo>
                        <a:cubicBezTo>
                          <a:pt x="104695" y="168513"/>
                          <a:pt x="81835" y="152320"/>
                          <a:pt x="78025" y="128508"/>
                        </a:cubicBezTo>
                        <a:cubicBezTo>
                          <a:pt x="74215" y="104695"/>
                          <a:pt x="90408" y="81835"/>
                          <a:pt x="114220" y="78025"/>
                        </a:cubicBezTo>
                        <a:cubicBezTo>
                          <a:pt x="138033" y="74215"/>
                          <a:pt x="160893" y="90408"/>
                          <a:pt x="164703" y="114220"/>
                        </a:cubicBezTo>
                        <a:cubicBezTo>
                          <a:pt x="169465" y="138033"/>
                          <a:pt x="152320" y="160893"/>
                          <a:pt x="128508" y="164703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78" name="Group 177">
                  <a:extLst>
                    <a:ext uri="{FF2B5EF4-FFF2-40B4-BE49-F238E27FC236}">
                      <a16:creationId xmlns:a16="http://schemas.microsoft.com/office/drawing/2014/main" id="{D4EBC9A5-A28F-4355-BDDC-3D12D2BDFDE5}"/>
                    </a:ext>
                  </a:extLst>
                </p:cNvPr>
                <p:cNvGrpSpPr/>
                <p:nvPr/>
              </p:nvGrpSpPr>
              <p:grpSpPr>
                <a:xfrm>
                  <a:off x="10095620" y="4304882"/>
                  <a:ext cx="1425867" cy="1034668"/>
                  <a:chOff x="10095620" y="4304882"/>
                  <a:chExt cx="1425867" cy="1034668"/>
                </a:xfrm>
              </p:grpSpPr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92019A0A-99B6-4349-805A-8EBB82C3D354}"/>
                      </a:ext>
                    </a:extLst>
                  </p:cNvPr>
                  <p:cNvSpPr/>
                  <p:nvPr/>
                </p:nvSpPr>
                <p:spPr>
                  <a:xfrm>
                    <a:off x="10226256" y="4304882"/>
                    <a:ext cx="1133382" cy="914017"/>
                  </a:xfrm>
                  <a:custGeom>
                    <a:avLst/>
                    <a:gdLst>
                      <a:gd name="connsiteX0" fmla="*/ 558641 w 590550"/>
                      <a:gd name="connsiteY0" fmla="*/ 470059 h 476250"/>
                      <a:gd name="connsiteX1" fmla="*/ 37624 w 590550"/>
                      <a:gd name="connsiteY1" fmla="*/ 470059 h 476250"/>
                      <a:gd name="connsiteX2" fmla="*/ 7144 w 590550"/>
                      <a:gd name="connsiteY2" fmla="*/ 439579 h 476250"/>
                      <a:gd name="connsiteX3" fmla="*/ 7144 w 590550"/>
                      <a:gd name="connsiteY3" fmla="*/ 98584 h 476250"/>
                      <a:gd name="connsiteX4" fmla="*/ 98584 w 590550"/>
                      <a:gd name="connsiteY4" fmla="*/ 7144 h 476250"/>
                      <a:gd name="connsiteX5" fmla="*/ 498634 w 590550"/>
                      <a:gd name="connsiteY5" fmla="*/ 7144 h 476250"/>
                      <a:gd name="connsiteX6" fmla="*/ 590074 w 590550"/>
                      <a:gd name="connsiteY6" fmla="*/ 98584 h 476250"/>
                      <a:gd name="connsiteX7" fmla="*/ 590074 w 590550"/>
                      <a:gd name="connsiteY7" fmla="*/ 440531 h 476250"/>
                      <a:gd name="connsiteX8" fmla="*/ 558641 w 590550"/>
                      <a:gd name="connsiteY8" fmla="*/ 470059 h 476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0550" h="476250">
                        <a:moveTo>
                          <a:pt x="558641" y="470059"/>
                        </a:moveTo>
                        <a:lnTo>
                          <a:pt x="37624" y="470059"/>
                        </a:lnTo>
                        <a:cubicBezTo>
                          <a:pt x="20479" y="470059"/>
                          <a:pt x="7144" y="456724"/>
                          <a:pt x="7144" y="439579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498634" y="7144"/>
                        </a:lnTo>
                        <a:cubicBezTo>
                          <a:pt x="549116" y="7144"/>
                          <a:pt x="590074" y="48101"/>
                          <a:pt x="590074" y="98584"/>
                        </a:cubicBezTo>
                        <a:lnTo>
                          <a:pt x="590074" y="440531"/>
                        </a:lnTo>
                        <a:cubicBezTo>
                          <a:pt x="589121" y="456724"/>
                          <a:pt x="574834" y="470059"/>
                          <a:pt x="558641" y="47005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FA389142-64F2-46E2-AA3D-75D09A0AAACF}"/>
                      </a:ext>
                    </a:extLst>
                  </p:cNvPr>
                  <p:cNvSpPr/>
                  <p:nvPr/>
                </p:nvSpPr>
                <p:spPr>
                  <a:xfrm>
                    <a:off x="10095620" y="5083625"/>
                    <a:ext cx="1425867" cy="255925"/>
                  </a:xfrm>
                  <a:custGeom>
                    <a:avLst/>
                    <a:gdLst>
                      <a:gd name="connsiteX0" fmla="*/ 711994 w 742950"/>
                      <a:gd name="connsiteY0" fmla="*/ 129064 h 133350"/>
                      <a:gd name="connsiteX1" fmla="*/ 37624 w 742950"/>
                      <a:gd name="connsiteY1" fmla="*/ 129064 h 133350"/>
                      <a:gd name="connsiteX2" fmla="*/ 7144 w 742950"/>
                      <a:gd name="connsiteY2" fmla="*/ 98584 h 133350"/>
                      <a:gd name="connsiteX3" fmla="*/ 7144 w 742950"/>
                      <a:gd name="connsiteY3" fmla="*/ 98584 h 133350"/>
                      <a:gd name="connsiteX4" fmla="*/ 98584 w 742950"/>
                      <a:gd name="connsiteY4" fmla="*/ 7144 h 133350"/>
                      <a:gd name="connsiteX5" fmla="*/ 651986 w 742950"/>
                      <a:gd name="connsiteY5" fmla="*/ 7144 h 133350"/>
                      <a:gd name="connsiteX6" fmla="*/ 743426 w 742950"/>
                      <a:gd name="connsiteY6" fmla="*/ 98584 h 133350"/>
                      <a:gd name="connsiteX7" fmla="*/ 743426 w 742950"/>
                      <a:gd name="connsiteY7" fmla="*/ 98584 h 133350"/>
                      <a:gd name="connsiteX8" fmla="*/ 711994 w 742950"/>
                      <a:gd name="connsiteY8" fmla="*/ 129064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2950" h="133350">
                        <a:moveTo>
                          <a:pt x="711994" y="129064"/>
                        </a:moveTo>
                        <a:lnTo>
                          <a:pt x="37624" y="129064"/>
                        </a:lnTo>
                        <a:cubicBezTo>
                          <a:pt x="20479" y="129064"/>
                          <a:pt x="7144" y="115729"/>
                          <a:pt x="7144" y="98584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651986" y="7144"/>
                        </a:lnTo>
                        <a:cubicBezTo>
                          <a:pt x="702469" y="7144"/>
                          <a:pt x="743426" y="48101"/>
                          <a:pt x="743426" y="98584"/>
                        </a:cubicBezTo>
                        <a:lnTo>
                          <a:pt x="743426" y="98584"/>
                        </a:lnTo>
                        <a:cubicBezTo>
                          <a:pt x="742474" y="115729"/>
                          <a:pt x="729139" y="129064"/>
                          <a:pt x="711994" y="129064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18421BFE-C4D5-452F-B688-B2C036AF849A}"/>
                      </a:ext>
                    </a:extLst>
                  </p:cNvPr>
                  <p:cNvSpPr/>
                  <p:nvPr/>
                </p:nvSpPr>
                <p:spPr>
                  <a:xfrm>
                    <a:off x="10701546" y="441106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algn="r" rtl="1">
                      <a:lnSpc>
                        <a:spcPct val="150000"/>
                      </a:lnSpc>
                    </a:pPr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3303D527-07D7-4C41-94B2-A02973674BE5}"/>
                  </a:ext>
                </a:extLst>
              </p:cNvPr>
              <p:cNvGrpSpPr/>
              <p:nvPr/>
            </p:nvGrpSpPr>
            <p:grpSpPr>
              <a:xfrm>
                <a:off x="9839517" y="5316702"/>
                <a:ext cx="4551811" cy="712934"/>
                <a:chOff x="2716823" y="4480799"/>
                <a:chExt cx="5838092" cy="914400"/>
              </a:xfrm>
            </p:grpSpPr>
            <p:grpSp>
              <p:nvGrpSpPr>
                <p:cNvPr id="163" name="Group 162">
                  <a:extLst>
                    <a:ext uri="{FF2B5EF4-FFF2-40B4-BE49-F238E27FC236}">
                      <a16:creationId xmlns:a16="http://schemas.microsoft.com/office/drawing/2014/main" id="{E12A5316-C9C6-402A-BC7E-D0C80C959C61}"/>
                    </a:ext>
                  </a:extLst>
                </p:cNvPr>
                <p:cNvGrpSpPr/>
                <p:nvPr/>
              </p:nvGrpSpPr>
              <p:grpSpPr>
                <a:xfrm>
                  <a:off x="2716823" y="4480799"/>
                  <a:ext cx="5838092" cy="914400"/>
                  <a:chOff x="175847" y="4480799"/>
                  <a:chExt cx="8801100" cy="914400"/>
                </a:xfrm>
              </p:grpSpPr>
              <p:sp>
                <p:nvSpPr>
                  <p:cNvPr id="172" name="Rectangle: Rounded Corners 171">
                    <a:extLst>
                      <a:ext uri="{FF2B5EF4-FFF2-40B4-BE49-F238E27FC236}">
                        <a16:creationId xmlns:a16="http://schemas.microsoft.com/office/drawing/2014/main" id="{A47D89C9-45B3-4A7C-BD75-D7A9F4911663}"/>
                      </a:ext>
                    </a:extLst>
                  </p:cNvPr>
                  <p:cNvSpPr/>
                  <p:nvPr/>
                </p:nvSpPr>
                <p:spPr>
                  <a:xfrm>
                    <a:off x="175847" y="4480799"/>
                    <a:ext cx="8801100" cy="9144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>
                      <a:lnSpc>
                        <a:spcPct val="150000"/>
                      </a:lnSpc>
                    </a:pPr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73" name="Rectangle: Rounded Corners 172">
                    <a:extLst>
                      <a:ext uri="{FF2B5EF4-FFF2-40B4-BE49-F238E27FC236}">
                        <a16:creationId xmlns:a16="http://schemas.microsoft.com/office/drawing/2014/main" id="{6CD02FCB-10A8-42CC-9D51-8B10C337A2B6}"/>
                      </a:ext>
                    </a:extLst>
                  </p:cNvPr>
                  <p:cNvSpPr/>
                  <p:nvPr/>
                </p:nvSpPr>
                <p:spPr>
                  <a:xfrm>
                    <a:off x="352032" y="4595617"/>
                    <a:ext cx="8448730" cy="68476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>
                      <a:lnSpc>
                        <a:spcPct val="150000"/>
                      </a:lnSpc>
                    </a:pPr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64" name="Group 163">
                  <a:extLst>
                    <a:ext uri="{FF2B5EF4-FFF2-40B4-BE49-F238E27FC236}">
                      <a16:creationId xmlns:a16="http://schemas.microsoft.com/office/drawing/2014/main" id="{2E30FB71-64B6-4E6B-B6B6-307D0A333396}"/>
                    </a:ext>
                  </a:extLst>
                </p:cNvPr>
                <p:cNvGrpSpPr/>
                <p:nvPr/>
              </p:nvGrpSpPr>
              <p:grpSpPr>
                <a:xfrm>
                  <a:off x="2954961" y="4660680"/>
                  <a:ext cx="5376674" cy="563948"/>
                  <a:chOff x="3193903" y="4660680"/>
                  <a:chExt cx="5376674" cy="563948"/>
                </a:xfrm>
              </p:grpSpPr>
              <p:sp>
                <p:nvSpPr>
                  <p:cNvPr id="165" name="Circle: Hollow 164">
                    <a:extLst>
                      <a:ext uri="{FF2B5EF4-FFF2-40B4-BE49-F238E27FC236}">
                        <a16:creationId xmlns:a16="http://schemas.microsoft.com/office/drawing/2014/main" id="{13E4F1C3-0D2B-4B2D-BF0F-4F1CBE7D1471}"/>
                      </a:ext>
                    </a:extLst>
                  </p:cNvPr>
                  <p:cNvSpPr/>
                  <p:nvPr/>
                </p:nvSpPr>
                <p:spPr>
                  <a:xfrm>
                    <a:off x="3193903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>
                      <a:lnSpc>
                        <a:spcPct val="150000"/>
                      </a:lnSpc>
                    </a:pPr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6" name="Circle: Hollow 165">
                    <a:extLst>
                      <a:ext uri="{FF2B5EF4-FFF2-40B4-BE49-F238E27FC236}">
                        <a16:creationId xmlns:a16="http://schemas.microsoft.com/office/drawing/2014/main" id="{5E04B6F9-6865-45E9-B408-9EA329222F37}"/>
                      </a:ext>
                    </a:extLst>
                  </p:cNvPr>
                  <p:cNvSpPr/>
                  <p:nvPr/>
                </p:nvSpPr>
                <p:spPr>
                  <a:xfrm>
                    <a:off x="3996024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>
                      <a:lnSpc>
                        <a:spcPct val="150000"/>
                      </a:lnSpc>
                    </a:pPr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7" name="Circle: Hollow 166">
                    <a:extLst>
                      <a:ext uri="{FF2B5EF4-FFF2-40B4-BE49-F238E27FC236}">
                        <a16:creationId xmlns:a16="http://schemas.microsoft.com/office/drawing/2014/main" id="{8ADD5EBD-5BBA-4016-8C8A-67920E24E9F4}"/>
                      </a:ext>
                    </a:extLst>
                  </p:cNvPr>
                  <p:cNvSpPr/>
                  <p:nvPr/>
                </p:nvSpPr>
                <p:spPr>
                  <a:xfrm>
                    <a:off x="4798145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>
                      <a:lnSpc>
                        <a:spcPct val="150000"/>
                      </a:lnSpc>
                    </a:pPr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8" name="Circle: Hollow 167">
                    <a:extLst>
                      <a:ext uri="{FF2B5EF4-FFF2-40B4-BE49-F238E27FC236}">
                        <a16:creationId xmlns:a16="http://schemas.microsoft.com/office/drawing/2014/main" id="{F9081DC5-9A2B-4A48-AABB-18E30B84C9D1}"/>
                      </a:ext>
                    </a:extLst>
                  </p:cNvPr>
                  <p:cNvSpPr/>
                  <p:nvPr/>
                </p:nvSpPr>
                <p:spPr>
                  <a:xfrm>
                    <a:off x="5600266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>
                      <a:lnSpc>
                        <a:spcPct val="150000"/>
                      </a:lnSpc>
                    </a:pPr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69" name="Circle: Hollow 168">
                    <a:extLst>
                      <a:ext uri="{FF2B5EF4-FFF2-40B4-BE49-F238E27FC236}">
                        <a16:creationId xmlns:a16="http://schemas.microsoft.com/office/drawing/2014/main" id="{5CB34120-CB22-474A-A005-CAFFC7909E18}"/>
                      </a:ext>
                    </a:extLst>
                  </p:cNvPr>
                  <p:cNvSpPr/>
                  <p:nvPr/>
                </p:nvSpPr>
                <p:spPr>
                  <a:xfrm>
                    <a:off x="6402387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>
                      <a:lnSpc>
                        <a:spcPct val="150000"/>
                      </a:lnSpc>
                    </a:pPr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70" name="Circle: Hollow 169">
                    <a:extLst>
                      <a:ext uri="{FF2B5EF4-FFF2-40B4-BE49-F238E27FC236}">
                        <a16:creationId xmlns:a16="http://schemas.microsoft.com/office/drawing/2014/main" id="{E1B4CCF6-4526-448A-865B-AF1D17039432}"/>
                      </a:ext>
                    </a:extLst>
                  </p:cNvPr>
                  <p:cNvSpPr/>
                  <p:nvPr/>
                </p:nvSpPr>
                <p:spPr>
                  <a:xfrm>
                    <a:off x="7204508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>
                      <a:lnSpc>
                        <a:spcPct val="150000"/>
                      </a:lnSpc>
                    </a:pPr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71" name="Circle: Hollow 170">
                    <a:extLst>
                      <a:ext uri="{FF2B5EF4-FFF2-40B4-BE49-F238E27FC236}">
                        <a16:creationId xmlns:a16="http://schemas.microsoft.com/office/drawing/2014/main" id="{D13ABEC1-006C-41DF-9C78-76A639151FC1}"/>
                      </a:ext>
                    </a:extLst>
                  </p:cNvPr>
                  <p:cNvSpPr/>
                  <p:nvPr/>
                </p:nvSpPr>
                <p:spPr>
                  <a:xfrm>
                    <a:off x="8006629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>
                      <a:lnSpc>
                        <a:spcPct val="150000"/>
                      </a:lnSpc>
                    </a:pPr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B79F5B7B-76B3-40D5-9229-52DCA7F977F9}"/>
                </a:ext>
              </a:extLst>
            </p:cNvPr>
            <p:cNvSpPr/>
            <p:nvPr/>
          </p:nvSpPr>
          <p:spPr>
            <a:xfrm>
              <a:off x="1092744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7CFF7F3D-7D98-401A-8D4C-2D136B736686}"/>
                </a:ext>
              </a:extLst>
            </p:cNvPr>
            <p:cNvSpPr/>
            <p:nvPr/>
          </p:nvSpPr>
          <p:spPr>
            <a:xfrm>
              <a:off x="1117427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13EF2B37-3EE6-4AB3-80A0-862B02B8B0E8}"/>
                </a:ext>
              </a:extLst>
            </p:cNvPr>
            <p:cNvSpPr/>
            <p:nvPr/>
          </p:nvSpPr>
          <p:spPr>
            <a:xfrm>
              <a:off x="1142111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FC562BF9-612D-4E5D-B3D3-BCB303804885}"/>
                </a:ext>
              </a:extLst>
            </p:cNvPr>
            <p:cNvSpPr/>
            <p:nvPr/>
          </p:nvSpPr>
          <p:spPr>
            <a:xfrm>
              <a:off x="1166794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>
                <a:lnSpc>
                  <a:spcPct val="150000"/>
                </a:lnSpc>
              </a:pPr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89" name="Freeform: Shape 188">
            <a:extLst>
              <a:ext uri="{FF2B5EF4-FFF2-40B4-BE49-F238E27FC236}">
                <a16:creationId xmlns:a16="http://schemas.microsoft.com/office/drawing/2014/main" id="{CF379E9A-DDC0-4FBA-A7E1-7BC15DB70669}"/>
              </a:ext>
            </a:extLst>
          </p:cNvPr>
          <p:cNvSpPr/>
          <p:nvPr/>
        </p:nvSpPr>
        <p:spPr>
          <a:xfrm>
            <a:off x="6479955" y="3960784"/>
            <a:ext cx="549158" cy="404260"/>
          </a:xfrm>
          <a:custGeom>
            <a:avLst/>
            <a:gdLst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788485 w 3738080"/>
              <a:gd name="connsiteY5" fmla="*/ 1841061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2624294 w 3738080"/>
              <a:gd name="connsiteY5" fmla="*/ 1992174 h 2751770"/>
              <a:gd name="connsiteX6" fmla="*/ 2632248 w 3738080"/>
              <a:gd name="connsiteY6" fmla="*/ 1992174 h 2751770"/>
              <a:gd name="connsiteX7" fmla="*/ 2624294 w 3738080"/>
              <a:gd name="connsiteY7" fmla="*/ 1992174 h 2751770"/>
              <a:gd name="connsiteX8" fmla="*/ 1858846 w 3738080"/>
              <a:gd name="connsiteY8" fmla="*/ 1306247 h 2751770"/>
              <a:gd name="connsiteX9" fmla="*/ 2645621 w 3738080"/>
              <a:gd name="connsiteY9" fmla="*/ 1504218 h 2751770"/>
              <a:gd name="connsiteX10" fmla="*/ 2795575 w 3738080"/>
              <a:gd name="connsiteY10" fmla="*/ 1757331 h 2751770"/>
              <a:gd name="connsiteX11" fmla="*/ 2539052 w 3738080"/>
              <a:gd name="connsiteY11" fmla="*/ 1841672 h 2751770"/>
              <a:gd name="connsiteX12" fmla="*/ 1353947 w 3738080"/>
              <a:gd name="connsiteY12" fmla="*/ 1778974 h 2751770"/>
              <a:gd name="connsiteX13" fmla="*/ 982333 w 3738080"/>
              <a:gd name="connsiteY13" fmla="*/ 1780833 h 2751770"/>
              <a:gd name="connsiteX14" fmla="*/ 966756 w 3738080"/>
              <a:gd name="connsiteY14" fmla="*/ 1667407 h 2751770"/>
              <a:gd name="connsiteX15" fmla="*/ 1217540 w 3738080"/>
              <a:gd name="connsiteY15" fmla="*/ 1445700 h 2751770"/>
              <a:gd name="connsiteX16" fmla="*/ 1858846 w 3738080"/>
              <a:gd name="connsiteY16" fmla="*/ 1306247 h 2751770"/>
              <a:gd name="connsiteX17" fmla="*/ 1828129 w 3738080"/>
              <a:gd name="connsiteY17" fmla="*/ 650059 h 2751770"/>
              <a:gd name="connsiteX18" fmla="*/ 3108200 w 3738080"/>
              <a:gd name="connsiteY18" fmla="*/ 1008980 h 2751770"/>
              <a:gd name="connsiteX19" fmla="*/ 3258155 w 3738080"/>
              <a:gd name="connsiteY19" fmla="*/ 1319033 h 2751770"/>
              <a:gd name="connsiteX20" fmla="*/ 2937692 w 3738080"/>
              <a:gd name="connsiteY20" fmla="*/ 1304637 h 2751770"/>
              <a:gd name="connsiteX21" fmla="*/ 763561 w 3738080"/>
              <a:gd name="connsiteY21" fmla="*/ 1325535 h 2751770"/>
              <a:gd name="connsiteX22" fmla="*/ 464412 w 3738080"/>
              <a:gd name="connsiteY22" fmla="*/ 1278813 h 2751770"/>
              <a:gd name="connsiteX23" fmla="*/ 450482 w 3738080"/>
              <a:gd name="connsiteY23" fmla="*/ 1202928 h 2751770"/>
              <a:gd name="connsiteX24" fmla="*/ 622892 w 3738080"/>
              <a:gd name="connsiteY24" fmla="*/ 1008979 h 2751770"/>
              <a:gd name="connsiteX25" fmla="*/ 1828129 w 3738080"/>
              <a:gd name="connsiteY25" fmla="*/ 650059 h 2751770"/>
              <a:gd name="connsiteX26" fmla="*/ 1764313 w 3738080"/>
              <a:gd name="connsiteY26" fmla="*/ 591 h 2751770"/>
              <a:gd name="connsiteX27" fmla="*/ 3559697 w 3738080"/>
              <a:gd name="connsiteY27" fmla="*/ 547180 h 2751770"/>
              <a:gd name="connsiteX28" fmla="*/ 3709650 w 3738080"/>
              <a:gd name="connsiteY28" fmla="*/ 882310 h 2751770"/>
              <a:gd name="connsiteX29" fmla="*/ 3367875 w 3738080"/>
              <a:gd name="connsiteY29" fmla="*/ 834477 h 2751770"/>
              <a:gd name="connsiteX30" fmla="*/ 318417 w 3738080"/>
              <a:gd name="connsiteY30" fmla="*/ 884635 h 2751770"/>
              <a:gd name="connsiteX31" fmla="*/ 19267 w 3738080"/>
              <a:gd name="connsiteY31" fmla="*/ 846272 h 2751770"/>
              <a:gd name="connsiteX32" fmla="*/ 275 w 3738080"/>
              <a:gd name="connsiteY32" fmla="*/ 760137 h 2751770"/>
              <a:gd name="connsiteX33" fmla="*/ 173484 w 3738080"/>
              <a:gd name="connsiteY33" fmla="*/ 547180 h 2751770"/>
              <a:gd name="connsiteX34" fmla="*/ 1764313 w 3738080"/>
              <a:gd name="connsiteY34" fmla="*/ 591 h 2751770"/>
              <a:gd name="connsiteX0" fmla="*/ 1869041 w 3738080"/>
              <a:gd name="connsiteY0" fmla="*/ 1997576 h 2751770"/>
              <a:gd name="connsiteX1" fmla="*/ 2246138 w 3738080"/>
              <a:gd name="connsiteY1" fmla="*/ 2374673 h 2751770"/>
              <a:gd name="connsiteX2" fmla="*/ 1869041 w 3738080"/>
              <a:gd name="connsiteY2" fmla="*/ 2751770 h 2751770"/>
              <a:gd name="connsiteX3" fmla="*/ 1491944 w 3738080"/>
              <a:gd name="connsiteY3" fmla="*/ 2374673 h 2751770"/>
              <a:gd name="connsiteX4" fmla="*/ 1869041 w 3738080"/>
              <a:gd name="connsiteY4" fmla="*/ 1997576 h 2751770"/>
              <a:gd name="connsiteX5" fmla="*/ 1858846 w 3738080"/>
              <a:gd name="connsiteY5" fmla="*/ 1306247 h 2751770"/>
              <a:gd name="connsiteX6" fmla="*/ 2645621 w 3738080"/>
              <a:gd name="connsiteY6" fmla="*/ 1504218 h 2751770"/>
              <a:gd name="connsiteX7" fmla="*/ 2795575 w 3738080"/>
              <a:gd name="connsiteY7" fmla="*/ 1757331 h 2751770"/>
              <a:gd name="connsiteX8" fmla="*/ 2539052 w 3738080"/>
              <a:gd name="connsiteY8" fmla="*/ 1841672 h 2751770"/>
              <a:gd name="connsiteX9" fmla="*/ 1353947 w 3738080"/>
              <a:gd name="connsiteY9" fmla="*/ 1778974 h 2751770"/>
              <a:gd name="connsiteX10" fmla="*/ 982333 w 3738080"/>
              <a:gd name="connsiteY10" fmla="*/ 1780833 h 2751770"/>
              <a:gd name="connsiteX11" fmla="*/ 966756 w 3738080"/>
              <a:gd name="connsiteY11" fmla="*/ 1667407 h 2751770"/>
              <a:gd name="connsiteX12" fmla="*/ 1217540 w 3738080"/>
              <a:gd name="connsiteY12" fmla="*/ 1445700 h 2751770"/>
              <a:gd name="connsiteX13" fmla="*/ 1858846 w 3738080"/>
              <a:gd name="connsiteY13" fmla="*/ 1306247 h 2751770"/>
              <a:gd name="connsiteX14" fmla="*/ 1828129 w 3738080"/>
              <a:gd name="connsiteY14" fmla="*/ 650059 h 2751770"/>
              <a:gd name="connsiteX15" fmla="*/ 3108200 w 3738080"/>
              <a:gd name="connsiteY15" fmla="*/ 1008980 h 2751770"/>
              <a:gd name="connsiteX16" fmla="*/ 3258155 w 3738080"/>
              <a:gd name="connsiteY16" fmla="*/ 1319033 h 2751770"/>
              <a:gd name="connsiteX17" fmla="*/ 2937692 w 3738080"/>
              <a:gd name="connsiteY17" fmla="*/ 1304637 h 2751770"/>
              <a:gd name="connsiteX18" fmla="*/ 763561 w 3738080"/>
              <a:gd name="connsiteY18" fmla="*/ 1325535 h 2751770"/>
              <a:gd name="connsiteX19" fmla="*/ 464412 w 3738080"/>
              <a:gd name="connsiteY19" fmla="*/ 1278813 h 2751770"/>
              <a:gd name="connsiteX20" fmla="*/ 450482 w 3738080"/>
              <a:gd name="connsiteY20" fmla="*/ 1202928 h 2751770"/>
              <a:gd name="connsiteX21" fmla="*/ 622892 w 3738080"/>
              <a:gd name="connsiteY21" fmla="*/ 1008979 h 2751770"/>
              <a:gd name="connsiteX22" fmla="*/ 1828129 w 3738080"/>
              <a:gd name="connsiteY22" fmla="*/ 650059 h 2751770"/>
              <a:gd name="connsiteX23" fmla="*/ 1764313 w 3738080"/>
              <a:gd name="connsiteY23" fmla="*/ 591 h 2751770"/>
              <a:gd name="connsiteX24" fmla="*/ 3559697 w 3738080"/>
              <a:gd name="connsiteY24" fmla="*/ 547180 h 2751770"/>
              <a:gd name="connsiteX25" fmla="*/ 3709650 w 3738080"/>
              <a:gd name="connsiteY25" fmla="*/ 882310 h 2751770"/>
              <a:gd name="connsiteX26" fmla="*/ 3367875 w 3738080"/>
              <a:gd name="connsiteY26" fmla="*/ 834477 h 2751770"/>
              <a:gd name="connsiteX27" fmla="*/ 318417 w 3738080"/>
              <a:gd name="connsiteY27" fmla="*/ 884635 h 2751770"/>
              <a:gd name="connsiteX28" fmla="*/ 19267 w 3738080"/>
              <a:gd name="connsiteY28" fmla="*/ 846272 h 2751770"/>
              <a:gd name="connsiteX29" fmla="*/ 275 w 3738080"/>
              <a:gd name="connsiteY29" fmla="*/ 760137 h 2751770"/>
              <a:gd name="connsiteX30" fmla="*/ 173484 w 3738080"/>
              <a:gd name="connsiteY30" fmla="*/ 547180 h 2751770"/>
              <a:gd name="connsiteX31" fmla="*/ 1764313 w 3738080"/>
              <a:gd name="connsiteY31" fmla="*/ 591 h 275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738080" h="2751770">
                <a:moveTo>
                  <a:pt x="1869041" y="1997576"/>
                </a:moveTo>
                <a:cubicBezTo>
                  <a:pt x="2077306" y="1997576"/>
                  <a:pt x="2246138" y="2166408"/>
                  <a:pt x="2246138" y="2374673"/>
                </a:cubicBezTo>
                <a:cubicBezTo>
                  <a:pt x="2246138" y="2582938"/>
                  <a:pt x="2077306" y="2751770"/>
                  <a:pt x="1869041" y="2751770"/>
                </a:cubicBezTo>
                <a:cubicBezTo>
                  <a:pt x="1660776" y="2751770"/>
                  <a:pt x="1491944" y="2582938"/>
                  <a:pt x="1491944" y="2374673"/>
                </a:cubicBezTo>
                <a:cubicBezTo>
                  <a:pt x="1491944" y="2166408"/>
                  <a:pt x="1660776" y="1997576"/>
                  <a:pt x="1869041" y="1997576"/>
                </a:cubicBezTo>
                <a:close/>
                <a:moveTo>
                  <a:pt x="1858846" y="1306247"/>
                </a:moveTo>
                <a:cubicBezTo>
                  <a:pt x="2165924" y="1301758"/>
                  <a:pt x="2404940" y="1399722"/>
                  <a:pt x="2645621" y="1504218"/>
                </a:cubicBezTo>
                <a:cubicBezTo>
                  <a:pt x="2813424" y="1597955"/>
                  <a:pt x="2823993" y="1678797"/>
                  <a:pt x="2795575" y="1757331"/>
                </a:cubicBezTo>
                <a:cubicBezTo>
                  <a:pt x="2761471" y="1842158"/>
                  <a:pt x="2685239" y="1908552"/>
                  <a:pt x="2539052" y="1841672"/>
                </a:cubicBezTo>
                <a:cubicBezTo>
                  <a:pt x="2347207" y="1684231"/>
                  <a:pt x="1733351" y="1556050"/>
                  <a:pt x="1353947" y="1778974"/>
                </a:cubicBezTo>
                <a:cubicBezTo>
                  <a:pt x="1250080" y="1855218"/>
                  <a:pt x="1037749" y="1915097"/>
                  <a:pt x="982333" y="1780833"/>
                </a:cubicBezTo>
                <a:cubicBezTo>
                  <a:pt x="968480" y="1736637"/>
                  <a:pt x="963386" y="1699601"/>
                  <a:pt x="966756" y="1667407"/>
                </a:cubicBezTo>
                <a:cubicBezTo>
                  <a:pt x="976866" y="1570822"/>
                  <a:pt x="1063141" y="1517802"/>
                  <a:pt x="1217540" y="1445700"/>
                </a:cubicBezTo>
                <a:cubicBezTo>
                  <a:pt x="1465851" y="1348519"/>
                  <a:pt x="1674601" y="1308942"/>
                  <a:pt x="1858846" y="1306247"/>
                </a:cubicBezTo>
                <a:close/>
                <a:moveTo>
                  <a:pt x="1828129" y="650059"/>
                </a:moveTo>
                <a:cubicBezTo>
                  <a:pt x="2445754" y="646836"/>
                  <a:pt x="2937662" y="894034"/>
                  <a:pt x="3108200" y="1008980"/>
                </a:cubicBezTo>
                <a:cubicBezTo>
                  <a:pt x="3228810" y="1075858"/>
                  <a:pt x="3343409" y="1171509"/>
                  <a:pt x="3258155" y="1319033"/>
                </a:cubicBezTo>
                <a:cubicBezTo>
                  <a:pt x="3134282" y="1435449"/>
                  <a:pt x="3057301" y="1393031"/>
                  <a:pt x="2937692" y="1304637"/>
                </a:cubicBezTo>
                <a:cubicBezTo>
                  <a:pt x="2647778" y="1191783"/>
                  <a:pt x="2008321" y="619142"/>
                  <a:pt x="763561" y="1325535"/>
                </a:cubicBezTo>
                <a:cubicBezTo>
                  <a:pt x="621636" y="1425852"/>
                  <a:pt x="511304" y="1376178"/>
                  <a:pt x="464412" y="1278813"/>
                </a:cubicBezTo>
                <a:cubicBezTo>
                  <a:pt x="452398" y="1252494"/>
                  <a:pt x="448110" y="1227223"/>
                  <a:pt x="450482" y="1202928"/>
                </a:cubicBezTo>
                <a:cubicBezTo>
                  <a:pt x="457599" y="1130049"/>
                  <a:pt x="524660" y="1065987"/>
                  <a:pt x="622892" y="1008979"/>
                </a:cubicBezTo>
                <a:cubicBezTo>
                  <a:pt x="1041721" y="744082"/>
                  <a:pt x="1457554" y="651995"/>
                  <a:pt x="1828129" y="650059"/>
                </a:cubicBezTo>
                <a:close/>
                <a:moveTo>
                  <a:pt x="1764313" y="591"/>
                </a:moveTo>
                <a:cubicBezTo>
                  <a:pt x="2430887" y="-13278"/>
                  <a:pt x="3056659" y="218017"/>
                  <a:pt x="3559697" y="547180"/>
                </a:cubicBezTo>
                <a:cubicBezTo>
                  <a:pt x="3671781" y="597338"/>
                  <a:pt x="3794905" y="759863"/>
                  <a:pt x="3709650" y="882310"/>
                </a:cubicBezTo>
                <a:cubicBezTo>
                  <a:pt x="3594303" y="984791"/>
                  <a:pt x="3449118" y="907547"/>
                  <a:pt x="3367875" y="834477"/>
                </a:cubicBezTo>
                <a:cubicBezTo>
                  <a:pt x="3193985" y="725799"/>
                  <a:pt x="1920315" y="-235561"/>
                  <a:pt x="318417" y="884635"/>
                </a:cubicBezTo>
                <a:cubicBezTo>
                  <a:pt x="189280" y="993311"/>
                  <a:pt x="70419" y="922739"/>
                  <a:pt x="19267" y="846272"/>
                </a:cubicBezTo>
                <a:cubicBezTo>
                  <a:pt x="4410" y="817516"/>
                  <a:pt x="-1388" y="788500"/>
                  <a:pt x="275" y="760137"/>
                </a:cubicBezTo>
                <a:cubicBezTo>
                  <a:pt x="5260" y="675044"/>
                  <a:pt x="77384" y="595829"/>
                  <a:pt x="173484" y="547180"/>
                </a:cubicBezTo>
                <a:cubicBezTo>
                  <a:pt x="702741" y="170471"/>
                  <a:pt x="1245868" y="11376"/>
                  <a:pt x="1764313" y="5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endParaRPr lang="en-U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73076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CA5249C-BEC1-475F-9AC7-9314BCAC2490}"/>
              </a:ext>
            </a:extLst>
          </p:cNvPr>
          <p:cNvSpPr txBox="1">
            <a:spLocks/>
          </p:cNvSpPr>
          <p:nvPr/>
        </p:nvSpPr>
        <p:spPr>
          <a:xfrm>
            <a:off x="1098591" y="864898"/>
            <a:ext cx="2952328" cy="200623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400000000000000" pitchFamily="2" charset="-78"/>
              </a:rPr>
              <a:t>ساده  ارائه نمونه کارها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DC2331-36B8-4668-9999-907CD4DC4812}"/>
              </a:ext>
            </a:extLst>
          </p:cNvPr>
          <p:cNvSpPr txBox="1"/>
          <p:nvPr/>
        </p:nvSpPr>
        <p:spPr>
          <a:xfrm>
            <a:off x="1098591" y="2955634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537E86-D160-45E7-89FA-2B33CF39B7DE}"/>
              </a:ext>
            </a:extLst>
          </p:cNvPr>
          <p:cNvSpPr txBox="1"/>
          <p:nvPr/>
        </p:nvSpPr>
        <p:spPr>
          <a:xfrm>
            <a:off x="420915" y="3563352"/>
            <a:ext cx="3630006" cy="3297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AB1240-8E90-4621-942E-B441684F8087}"/>
              </a:ext>
            </a:extLst>
          </p:cNvPr>
          <p:cNvSpPr txBox="1"/>
          <p:nvPr/>
        </p:nvSpPr>
        <p:spPr>
          <a:xfrm>
            <a:off x="8917392" y="1373237"/>
            <a:ext cx="1682435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5E256F29-5493-4D3F-87D4-EEBF2234FE08}"/>
              </a:ext>
            </a:extLst>
          </p:cNvPr>
          <p:cNvSpPr/>
          <p:nvPr/>
        </p:nvSpPr>
        <p:spPr>
          <a:xfrm>
            <a:off x="5396781" y="4308259"/>
            <a:ext cx="1682435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جذابیت و جذابیت بی نظیری به آن اضافه کنید.</a:t>
            </a:r>
            <a:endParaRPr lang="ko-KR" altLang="en-US" sz="1400" b="1" dirty="0">
              <a:cs typeface="B Nazanin" panose="00000400000000000000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E1174B0-0242-ABD4-32DC-C92EA3056D6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CD8EC40-1037-C153-BA80-BF5818BBA2E3}"/>
              </a:ext>
            </a:extLst>
          </p:cNvPr>
          <p:cNvPicPr>
            <a:picLocks noGrp="1" noChangeAspect="1"/>
          </p:cNvPicPr>
          <p:nvPr>
            <p:ph type="pic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83748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" name="그룹 10">
            <a:extLst>
              <a:ext uri="{FF2B5EF4-FFF2-40B4-BE49-F238E27FC236}">
                <a16:creationId xmlns:a16="http://schemas.microsoft.com/office/drawing/2014/main" id="{4F5751D3-806E-4EA3-B539-8B4A9BAC54F4}"/>
              </a:ext>
            </a:extLst>
          </p:cNvPr>
          <p:cNvGrpSpPr/>
          <p:nvPr/>
        </p:nvGrpSpPr>
        <p:grpSpPr>
          <a:xfrm>
            <a:off x="3222662" y="1716497"/>
            <a:ext cx="5746678" cy="3381006"/>
            <a:chOff x="635000" y="1382713"/>
            <a:chExt cx="7869238" cy="4572000"/>
          </a:xfrm>
          <a:solidFill>
            <a:schemeClr val="bg1">
              <a:lumMod val="85000"/>
            </a:schemeClr>
          </a:solidFill>
        </p:grpSpPr>
        <p:sp>
          <p:nvSpPr>
            <p:cNvPr id="325" name="Freeform 8">
              <a:extLst>
                <a:ext uri="{FF2B5EF4-FFF2-40B4-BE49-F238E27FC236}">
                  <a16:creationId xmlns:a16="http://schemas.microsoft.com/office/drawing/2014/main" id="{F0593F3D-A922-4980-99AF-EB9B3F516D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213" y="3267075"/>
              <a:ext cx="7478713" cy="2654300"/>
            </a:xfrm>
            <a:custGeom>
              <a:avLst/>
              <a:gdLst>
                <a:gd name="T0" fmla="*/ 1383 w 4711"/>
                <a:gd name="T1" fmla="*/ 1616 h 1672"/>
                <a:gd name="T2" fmla="*/ 4289 w 4711"/>
                <a:gd name="T3" fmla="*/ 1370 h 1672"/>
                <a:gd name="T4" fmla="*/ 4547 w 4711"/>
                <a:gd name="T5" fmla="*/ 1482 h 1672"/>
                <a:gd name="T6" fmla="*/ 4645 w 4711"/>
                <a:gd name="T7" fmla="*/ 1305 h 1672"/>
                <a:gd name="T8" fmla="*/ 4596 w 4711"/>
                <a:gd name="T9" fmla="*/ 1330 h 1672"/>
                <a:gd name="T10" fmla="*/ 4699 w 4711"/>
                <a:gd name="T11" fmla="*/ 1014 h 1672"/>
                <a:gd name="T12" fmla="*/ 2870 w 4711"/>
                <a:gd name="T13" fmla="*/ 1134 h 1672"/>
                <a:gd name="T14" fmla="*/ 4455 w 4711"/>
                <a:gd name="T15" fmla="*/ 918 h 1672"/>
                <a:gd name="T16" fmla="*/ 4359 w 4711"/>
                <a:gd name="T17" fmla="*/ 1140 h 1672"/>
                <a:gd name="T18" fmla="*/ 4144 w 4711"/>
                <a:gd name="T19" fmla="*/ 1286 h 1672"/>
                <a:gd name="T20" fmla="*/ 3936 w 4711"/>
                <a:gd name="T21" fmla="*/ 1271 h 1672"/>
                <a:gd name="T22" fmla="*/ 3802 w 4711"/>
                <a:gd name="T23" fmla="*/ 1080 h 1672"/>
                <a:gd name="T24" fmla="*/ 4059 w 4711"/>
                <a:gd name="T25" fmla="*/ 932 h 1672"/>
                <a:gd name="T26" fmla="*/ 4430 w 4711"/>
                <a:gd name="T27" fmla="*/ 909 h 1672"/>
                <a:gd name="T28" fmla="*/ 3982 w 4711"/>
                <a:gd name="T29" fmla="*/ 883 h 1672"/>
                <a:gd name="T30" fmla="*/ 3891 w 4711"/>
                <a:gd name="T31" fmla="*/ 883 h 1672"/>
                <a:gd name="T32" fmla="*/ 4388 w 4711"/>
                <a:gd name="T33" fmla="*/ 864 h 1672"/>
                <a:gd name="T34" fmla="*/ 4362 w 4711"/>
                <a:gd name="T35" fmla="*/ 825 h 1672"/>
                <a:gd name="T36" fmla="*/ 3994 w 4711"/>
                <a:gd name="T37" fmla="*/ 817 h 1672"/>
                <a:gd name="T38" fmla="*/ 4270 w 4711"/>
                <a:gd name="T39" fmla="*/ 855 h 1672"/>
                <a:gd name="T40" fmla="*/ 4132 w 4711"/>
                <a:gd name="T41" fmla="*/ 887 h 1672"/>
                <a:gd name="T42" fmla="*/ 1563 w 4711"/>
                <a:gd name="T43" fmla="*/ 787 h 1672"/>
                <a:gd name="T44" fmla="*/ 3886 w 4711"/>
                <a:gd name="T45" fmla="*/ 778 h 1672"/>
                <a:gd name="T46" fmla="*/ 3870 w 4711"/>
                <a:gd name="T47" fmla="*/ 845 h 1672"/>
                <a:gd name="T48" fmla="*/ 3987 w 4711"/>
                <a:gd name="T49" fmla="*/ 764 h 1672"/>
                <a:gd name="T50" fmla="*/ 3821 w 4711"/>
                <a:gd name="T51" fmla="*/ 885 h 1672"/>
                <a:gd name="T52" fmla="*/ 3860 w 4711"/>
                <a:gd name="T53" fmla="*/ 710 h 1672"/>
                <a:gd name="T54" fmla="*/ 3786 w 4711"/>
                <a:gd name="T55" fmla="*/ 726 h 1672"/>
                <a:gd name="T56" fmla="*/ 3331 w 4711"/>
                <a:gd name="T57" fmla="*/ 700 h 1672"/>
                <a:gd name="T58" fmla="*/ 3957 w 4711"/>
                <a:gd name="T59" fmla="*/ 677 h 1672"/>
                <a:gd name="T60" fmla="*/ 1245 w 4711"/>
                <a:gd name="T61" fmla="*/ 637 h 1672"/>
                <a:gd name="T62" fmla="*/ 1351 w 4711"/>
                <a:gd name="T63" fmla="*/ 529 h 1672"/>
                <a:gd name="T64" fmla="*/ 3942 w 4711"/>
                <a:gd name="T65" fmla="*/ 620 h 1672"/>
                <a:gd name="T66" fmla="*/ 3942 w 4711"/>
                <a:gd name="T67" fmla="*/ 602 h 1672"/>
                <a:gd name="T68" fmla="*/ 1173 w 4711"/>
                <a:gd name="T69" fmla="*/ 511 h 1672"/>
                <a:gd name="T70" fmla="*/ 1255 w 4711"/>
                <a:gd name="T71" fmla="*/ 515 h 1672"/>
                <a:gd name="T72" fmla="*/ 96 w 4711"/>
                <a:gd name="T73" fmla="*/ 454 h 1672"/>
                <a:gd name="T74" fmla="*/ 1088 w 4711"/>
                <a:gd name="T75" fmla="*/ 445 h 1672"/>
                <a:gd name="T76" fmla="*/ 1166 w 4711"/>
                <a:gd name="T77" fmla="*/ 429 h 1672"/>
                <a:gd name="T78" fmla="*/ 1149 w 4711"/>
                <a:gd name="T79" fmla="*/ 400 h 1672"/>
                <a:gd name="T80" fmla="*/ 2694 w 4711"/>
                <a:gd name="T81" fmla="*/ 262 h 1672"/>
                <a:gd name="T82" fmla="*/ 2256 w 4711"/>
                <a:gd name="T83" fmla="*/ 181 h 1672"/>
                <a:gd name="T84" fmla="*/ 2353 w 4711"/>
                <a:gd name="T85" fmla="*/ 119 h 1672"/>
                <a:gd name="T86" fmla="*/ 4183 w 4711"/>
                <a:gd name="T87" fmla="*/ 162 h 1672"/>
                <a:gd name="T88" fmla="*/ 4046 w 4711"/>
                <a:gd name="T89" fmla="*/ 288 h 1672"/>
                <a:gd name="T90" fmla="*/ 4128 w 4711"/>
                <a:gd name="T91" fmla="*/ 225 h 1672"/>
                <a:gd name="T92" fmla="*/ 2400 w 4711"/>
                <a:gd name="T93" fmla="*/ 78 h 1672"/>
                <a:gd name="T94" fmla="*/ 2425 w 4711"/>
                <a:gd name="T95" fmla="*/ 227 h 1672"/>
                <a:gd name="T96" fmla="*/ 2247 w 4711"/>
                <a:gd name="T97" fmla="*/ 148 h 1672"/>
                <a:gd name="T98" fmla="*/ 2167 w 4711"/>
                <a:gd name="T99" fmla="*/ 232 h 1672"/>
                <a:gd name="T100" fmla="*/ 2489 w 4711"/>
                <a:gd name="T101" fmla="*/ 332 h 1672"/>
                <a:gd name="T102" fmla="*/ 2720 w 4711"/>
                <a:gd name="T103" fmla="*/ 234 h 1672"/>
                <a:gd name="T104" fmla="*/ 2577 w 4711"/>
                <a:gd name="T105" fmla="*/ 157 h 1672"/>
                <a:gd name="T106" fmla="*/ 2533 w 4711"/>
                <a:gd name="T107" fmla="*/ 232 h 1672"/>
                <a:gd name="T108" fmla="*/ 1210 w 4711"/>
                <a:gd name="T109" fmla="*/ 78 h 1672"/>
                <a:gd name="T110" fmla="*/ 2798 w 4711"/>
                <a:gd name="T111" fmla="*/ 145 h 1672"/>
                <a:gd name="T112" fmla="*/ 2903 w 4711"/>
                <a:gd name="T113" fmla="*/ 147 h 1672"/>
                <a:gd name="T114" fmla="*/ 2943 w 4711"/>
                <a:gd name="T115" fmla="*/ 127 h 1672"/>
                <a:gd name="T116" fmla="*/ 1393 w 4711"/>
                <a:gd name="T117" fmla="*/ 66 h 1672"/>
                <a:gd name="T118" fmla="*/ 1028 w 4711"/>
                <a:gd name="T119" fmla="*/ 126 h 1672"/>
                <a:gd name="T120" fmla="*/ 1194 w 4711"/>
                <a:gd name="T121" fmla="*/ 89 h 1672"/>
                <a:gd name="T122" fmla="*/ 1076 w 4711"/>
                <a:gd name="T123" fmla="*/ 54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11" h="1672">
                  <a:moveTo>
                    <a:pt x="1290" y="1620"/>
                  </a:moveTo>
                  <a:lnTo>
                    <a:pt x="1304" y="1628"/>
                  </a:lnTo>
                  <a:lnTo>
                    <a:pt x="1318" y="1641"/>
                  </a:lnTo>
                  <a:lnTo>
                    <a:pt x="1332" y="1653"/>
                  </a:lnTo>
                  <a:lnTo>
                    <a:pt x="1348" y="1662"/>
                  </a:lnTo>
                  <a:lnTo>
                    <a:pt x="1348" y="1670"/>
                  </a:lnTo>
                  <a:lnTo>
                    <a:pt x="1339" y="1670"/>
                  </a:lnTo>
                  <a:lnTo>
                    <a:pt x="1330" y="1672"/>
                  </a:lnTo>
                  <a:lnTo>
                    <a:pt x="1316" y="1672"/>
                  </a:lnTo>
                  <a:lnTo>
                    <a:pt x="1304" y="1669"/>
                  </a:lnTo>
                  <a:lnTo>
                    <a:pt x="1297" y="1667"/>
                  </a:lnTo>
                  <a:lnTo>
                    <a:pt x="1294" y="1653"/>
                  </a:lnTo>
                  <a:lnTo>
                    <a:pt x="1290" y="1635"/>
                  </a:lnTo>
                  <a:lnTo>
                    <a:pt x="1290" y="1620"/>
                  </a:lnTo>
                  <a:close/>
                  <a:moveTo>
                    <a:pt x="1402" y="1590"/>
                  </a:moveTo>
                  <a:lnTo>
                    <a:pt x="1416" y="1593"/>
                  </a:lnTo>
                  <a:lnTo>
                    <a:pt x="1432" y="1599"/>
                  </a:lnTo>
                  <a:lnTo>
                    <a:pt x="1444" y="1604"/>
                  </a:lnTo>
                  <a:lnTo>
                    <a:pt x="1440" y="1604"/>
                  </a:lnTo>
                  <a:lnTo>
                    <a:pt x="1428" y="1611"/>
                  </a:lnTo>
                  <a:lnTo>
                    <a:pt x="1416" y="1616"/>
                  </a:lnTo>
                  <a:lnTo>
                    <a:pt x="1402" y="1620"/>
                  </a:lnTo>
                  <a:lnTo>
                    <a:pt x="1402" y="1613"/>
                  </a:lnTo>
                  <a:lnTo>
                    <a:pt x="1404" y="1611"/>
                  </a:lnTo>
                  <a:lnTo>
                    <a:pt x="1407" y="1609"/>
                  </a:lnTo>
                  <a:lnTo>
                    <a:pt x="1409" y="1607"/>
                  </a:lnTo>
                  <a:lnTo>
                    <a:pt x="1409" y="1606"/>
                  </a:lnTo>
                  <a:lnTo>
                    <a:pt x="1411" y="1604"/>
                  </a:lnTo>
                  <a:lnTo>
                    <a:pt x="1412" y="1600"/>
                  </a:lnTo>
                  <a:lnTo>
                    <a:pt x="1409" y="1600"/>
                  </a:lnTo>
                  <a:lnTo>
                    <a:pt x="1400" y="1609"/>
                  </a:lnTo>
                  <a:lnTo>
                    <a:pt x="1392" y="1614"/>
                  </a:lnTo>
                  <a:lnTo>
                    <a:pt x="1383" y="1616"/>
                  </a:lnTo>
                  <a:lnTo>
                    <a:pt x="1371" y="1620"/>
                  </a:lnTo>
                  <a:lnTo>
                    <a:pt x="1371" y="1604"/>
                  </a:lnTo>
                  <a:lnTo>
                    <a:pt x="1381" y="1600"/>
                  </a:lnTo>
                  <a:lnTo>
                    <a:pt x="1392" y="1595"/>
                  </a:lnTo>
                  <a:lnTo>
                    <a:pt x="1402" y="1590"/>
                  </a:lnTo>
                  <a:close/>
                  <a:moveTo>
                    <a:pt x="1374" y="1393"/>
                  </a:moveTo>
                  <a:lnTo>
                    <a:pt x="1378" y="1396"/>
                  </a:lnTo>
                  <a:lnTo>
                    <a:pt x="1381" y="1398"/>
                  </a:lnTo>
                  <a:lnTo>
                    <a:pt x="1383" y="1400"/>
                  </a:lnTo>
                  <a:lnTo>
                    <a:pt x="1385" y="1403"/>
                  </a:lnTo>
                  <a:lnTo>
                    <a:pt x="1385" y="1407"/>
                  </a:lnTo>
                  <a:lnTo>
                    <a:pt x="1386" y="1412"/>
                  </a:lnTo>
                  <a:lnTo>
                    <a:pt x="1378" y="1412"/>
                  </a:lnTo>
                  <a:lnTo>
                    <a:pt x="1376" y="1408"/>
                  </a:lnTo>
                  <a:lnTo>
                    <a:pt x="1374" y="1405"/>
                  </a:lnTo>
                  <a:lnTo>
                    <a:pt x="1374" y="1403"/>
                  </a:lnTo>
                  <a:lnTo>
                    <a:pt x="1372" y="1401"/>
                  </a:lnTo>
                  <a:lnTo>
                    <a:pt x="1374" y="1398"/>
                  </a:lnTo>
                  <a:lnTo>
                    <a:pt x="1374" y="1393"/>
                  </a:lnTo>
                  <a:close/>
                  <a:moveTo>
                    <a:pt x="4289" y="1370"/>
                  </a:moveTo>
                  <a:lnTo>
                    <a:pt x="4294" y="1384"/>
                  </a:lnTo>
                  <a:lnTo>
                    <a:pt x="4296" y="1400"/>
                  </a:lnTo>
                  <a:lnTo>
                    <a:pt x="4292" y="1415"/>
                  </a:lnTo>
                  <a:lnTo>
                    <a:pt x="4284" y="1424"/>
                  </a:lnTo>
                  <a:lnTo>
                    <a:pt x="4275" y="1429"/>
                  </a:lnTo>
                  <a:lnTo>
                    <a:pt x="4263" y="1435"/>
                  </a:lnTo>
                  <a:lnTo>
                    <a:pt x="4258" y="1414"/>
                  </a:lnTo>
                  <a:lnTo>
                    <a:pt x="4251" y="1393"/>
                  </a:lnTo>
                  <a:lnTo>
                    <a:pt x="4244" y="1374"/>
                  </a:lnTo>
                  <a:lnTo>
                    <a:pt x="4258" y="1374"/>
                  </a:lnTo>
                  <a:lnTo>
                    <a:pt x="4270" y="1381"/>
                  </a:lnTo>
                  <a:lnTo>
                    <a:pt x="4280" y="1379"/>
                  </a:lnTo>
                  <a:lnTo>
                    <a:pt x="4289" y="1370"/>
                  </a:lnTo>
                  <a:close/>
                  <a:moveTo>
                    <a:pt x="4577" y="1367"/>
                  </a:moveTo>
                  <a:lnTo>
                    <a:pt x="4580" y="1368"/>
                  </a:lnTo>
                  <a:lnTo>
                    <a:pt x="4584" y="1370"/>
                  </a:lnTo>
                  <a:lnTo>
                    <a:pt x="4586" y="1372"/>
                  </a:lnTo>
                  <a:lnTo>
                    <a:pt x="4587" y="1374"/>
                  </a:lnTo>
                  <a:lnTo>
                    <a:pt x="4589" y="1375"/>
                  </a:lnTo>
                  <a:lnTo>
                    <a:pt x="4593" y="1379"/>
                  </a:lnTo>
                  <a:lnTo>
                    <a:pt x="4593" y="1377"/>
                  </a:lnTo>
                  <a:lnTo>
                    <a:pt x="4594" y="1375"/>
                  </a:lnTo>
                  <a:lnTo>
                    <a:pt x="4596" y="1372"/>
                  </a:lnTo>
                  <a:lnTo>
                    <a:pt x="4596" y="1370"/>
                  </a:lnTo>
                  <a:lnTo>
                    <a:pt x="4598" y="1370"/>
                  </a:lnTo>
                  <a:lnTo>
                    <a:pt x="4600" y="1370"/>
                  </a:lnTo>
                  <a:lnTo>
                    <a:pt x="4600" y="1374"/>
                  </a:lnTo>
                  <a:lnTo>
                    <a:pt x="4601" y="1377"/>
                  </a:lnTo>
                  <a:lnTo>
                    <a:pt x="4603" y="1382"/>
                  </a:lnTo>
                  <a:lnTo>
                    <a:pt x="4603" y="1388"/>
                  </a:lnTo>
                  <a:lnTo>
                    <a:pt x="4603" y="1393"/>
                  </a:lnTo>
                  <a:lnTo>
                    <a:pt x="4591" y="1407"/>
                  </a:lnTo>
                  <a:lnTo>
                    <a:pt x="4580" y="1424"/>
                  </a:lnTo>
                  <a:lnTo>
                    <a:pt x="4584" y="1435"/>
                  </a:lnTo>
                  <a:lnTo>
                    <a:pt x="4582" y="1438"/>
                  </a:lnTo>
                  <a:lnTo>
                    <a:pt x="4577" y="1442"/>
                  </a:lnTo>
                  <a:lnTo>
                    <a:pt x="4572" y="1443"/>
                  </a:lnTo>
                  <a:lnTo>
                    <a:pt x="4567" y="1445"/>
                  </a:lnTo>
                  <a:lnTo>
                    <a:pt x="4561" y="1449"/>
                  </a:lnTo>
                  <a:lnTo>
                    <a:pt x="4558" y="1450"/>
                  </a:lnTo>
                  <a:lnTo>
                    <a:pt x="4554" y="1456"/>
                  </a:lnTo>
                  <a:lnTo>
                    <a:pt x="4554" y="1461"/>
                  </a:lnTo>
                  <a:lnTo>
                    <a:pt x="4553" y="1466"/>
                  </a:lnTo>
                  <a:lnTo>
                    <a:pt x="4553" y="1471"/>
                  </a:lnTo>
                  <a:lnTo>
                    <a:pt x="4551" y="1478"/>
                  </a:lnTo>
                  <a:lnTo>
                    <a:pt x="4547" y="1482"/>
                  </a:lnTo>
                  <a:lnTo>
                    <a:pt x="4542" y="1485"/>
                  </a:lnTo>
                  <a:lnTo>
                    <a:pt x="4537" y="1489"/>
                  </a:lnTo>
                  <a:lnTo>
                    <a:pt x="4532" y="1492"/>
                  </a:lnTo>
                  <a:lnTo>
                    <a:pt x="4526" y="1497"/>
                  </a:lnTo>
                  <a:lnTo>
                    <a:pt x="4519" y="1497"/>
                  </a:lnTo>
                  <a:lnTo>
                    <a:pt x="4511" y="1491"/>
                  </a:lnTo>
                  <a:lnTo>
                    <a:pt x="4502" y="1485"/>
                  </a:lnTo>
                  <a:lnTo>
                    <a:pt x="4495" y="1480"/>
                  </a:lnTo>
                  <a:lnTo>
                    <a:pt x="4488" y="1470"/>
                  </a:lnTo>
                  <a:lnTo>
                    <a:pt x="4493" y="1466"/>
                  </a:lnTo>
                  <a:lnTo>
                    <a:pt x="4495" y="1461"/>
                  </a:lnTo>
                  <a:lnTo>
                    <a:pt x="4497" y="1457"/>
                  </a:lnTo>
                  <a:lnTo>
                    <a:pt x="4498" y="1452"/>
                  </a:lnTo>
                  <a:lnTo>
                    <a:pt x="4500" y="1447"/>
                  </a:lnTo>
                  <a:lnTo>
                    <a:pt x="4504" y="1443"/>
                  </a:lnTo>
                  <a:lnTo>
                    <a:pt x="4514" y="1440"/>
                  </a:lnTo>
                  <a:lnTo>
                    <a:pt x="4525" y="1438"/>
                  </a:lnTo>
                  <a:lnTo>
                    <a:pt x="4535" y="1435"/>
                  </a:lnTo>
                  <a:lnTo>
                    <a:pt x="4540" y="1429"/>
                  </a:lnTo>
                  <a:lnTo>
                    <a:pt x="4549" y="1417"/>
                  </a:lnTo>
                  <a:lnTo>
                    <a:pt x="4556" y="1403"/>
                  </a:lnTo>
                  <a:lnTo>
                    <a:pt x="4565" y="1389"/>
                  </a:lnTo>
                  <a:lnTo>
                    <a:pt x="4572" y="1375"/>
                  </a:lnTo>
                  <a:lnTo>
                    <a:pt x="4577" y="1367"/>
                  </a:lnTo>
                  <a:close/>
                  <a:moveTo>
                    <a:pt x="4570" y="1239"/>
                  </a:moveTo>
                  <a:lnTo>
                    <a:pt x="4577" y="1239"/>
                  </a:lnTo>
                  <a:lnTo>
                    <a:pt x="4593" y="1255"/>
                  </a:lnTo>
                  <a:lnTo>
                    <a:pt x="4607" y="1269"/>
                  </a:lnTo>
                  <a:lnTo>
                    <a:pt x="4621" y="1285"/>
                  </a:lnTo>
                  <a:lnTo>
                    <a:pt x="4631" y="1305"/>
                  </a:lnTo>
                  <a:lnTo>
                    <a:pt x="4636" y="1305"/>
                  </a:lnTo>
                  <a:lnTo>
                    <a:pt x="4642" y="1305"/>
                  </a:lnTo>
                  <a:lnTo>
                    <a:pt x="4645" y="1305"/>
                  </a:lnTo>
                  <a:lnTo>
                    <a:pt x="4647" y="1305"/>
                  </a:lnTo>
                  <a:lnTo>
                    <a:pt x="4650" y="1305"/>
                  </a:lnTo>
                  <a:lnTo>
                    <a:pt x="4654" y="1302"/>
                  </a:lnTo>
                  <a:lnTo>
                    <a:pt x="4656" y="1299"/>
                  </a:lnTo>
                  <a:lnTo>
                    <a:pt x="4657" y="1293"/>
                  </a:lnTo>
                  <a:lnTo>
                    <a:pt x="4661" y="1293"/>
                  </a:lnTo>
                  <a:lnTo>
                    <a:pt x="4661" y="1316"/>
                  </a:lnTo>
                  <a:lnTo>
                    <a:pt x="4659" y="1321"/>
                  </a:lnTo>
                  <a:lnTo>
                    <a:pt x="4657" y="1326"/>
                  </a:lnTo>
                  <a:lnTo>
                    <a:pt x="4656" y="1332"/>
                  </a:lnTo>
                  <a:lnTo>
                    <a:pt x="4654" y="1335"/>
                  </a:lnTo>
                  <a:lnTo>
                    <a:pt x="4642" y="1335"/>
                  </a:lnTo>
                  <a:lnTo>
                    <a:pt x="4642" y="1347"/>
                  </a:lnTo>
                  <a:lnTo>
                    <a:pt x="4631" y="1358"/>
                  </a:lnTo>
                  <a:lnTo>
                    <a:pt x="4622" y="1368"/>
                  </a:lnTo>
                  <a:lnTo>
                    <a:pt x="4612" y="1379"/>
                  </a:lnTo>
                  <a:lnTo>
                    <a:pt x="4612" y="1374"/>
                  </a:lnTo>
                  <a:lnTo>
                    <a:pt x="4610" y="1370"/>
                  </a:lnTo>
                  <a:lnTo>
                    <a:pt x="4610" y="1367"/>
                  </a:lnTo>
                  <a:lnTo>
                    <a:pt x="4610" y="1361"/>
                  </a:lnTo>
                  <a:lnTo>
                    <a:pt x="4612" y="1358"/>
                  </a:lnTo>
                  <a:lnTo>
                    <a:pt x="4612" y="1354"/>
                  </a:lnTo>
                  <a:lnTo>
                    <a:pt x="4612" y="1351"/>
                  </a:lnTo>
                  <a:lnTo>
                    <a:pt x="4610" y="1349"/>
                  </a:lnTo>
                  <a:lnTo>
                    <a:pt x="4607" y="1347"/>
                  </a:lnTo>
                  <a:lnTo>
                    <a:pt x="4603" y="1346"/>
                  </a:lnTo>
                  <a:lnTo>
                    <a:pt x="4600" y="1344"/>
                  </a:lnTo>
                  <a:lnTo>
                    <a:pt x="4596" y="1342"/>
                  </a:lnTo>
                  <a:lnTo>
                    <a:pt x="4593" y="1340"/>
                  </a:lnTo>
                  <a:lnTo>
                    <a:pt x="4591" y="1339"/>
                  </a:lnTo>
                  <a:lnTo>
                    <a:pt x="4591" y="1337"/>
                  </a:lnTo>
                  <a:lnTo>
                    <a:pt x="4593" y="1335"/>
                  </a:lnTo>
                  <a:lnTo>
                    <a:pt x="4596" y="1330"/>
                  </a:lnTo>
                  <a:lnTo>
                    <a:pt x="4601" y="1326"/>
                  </a:lnTo>
                  <a:lnTo>
                    <a:pt x="4607" y="1321"/>
                  </a:lnTo>
                  <a:lnTo>
                    <a:pt x="4612" y="1316"/>
                  </a:lnTo>
                  <a:lnTo>
                    <a:pt x="4605" y="1309"/>
                  </a:lnTo>
                  <a:lnTo>
                    <a:pt x="4598" y="1297"/>
                  </a:lnTo>
                  <a:lnTo>
                    <a:pt x="4587" y="1279"/>
                  </a:lnTo>
                  <a:lnTo>
                    <a:pt x="4579" y="1264"/>
                  </a:lnTo>
                  <a:lnTo>
                    <a:pt x="4574" y="1250"/>
                  </a:lnTo>
                  <a:lnTo>
                    <a:pt x="4570" y="1239"/>
                  </a:lnTo>
                  <a:close/>
                  <a:moveTo>
                    <a:pt x="4507" y="1056"/>
                  </a:moveTo>
                  <a:lnTo>
                    <a:pt x="4516" y="1056"/>
                  </a:lnTo>
                  <a:lnTo>
                    <a:pt x="4532" y="1068"/>
                  </a:lnTo>
                  <a:lnTo>
                    <a:pt x="4551" y="1079"/>
                  </a:lnTo>
                  <a:lnTo>
                    <a:pt x="4551" y="1089"/>
                  </a:lnTo>
                  <a:lnTo>
                    <a:pt x="4539" y="1089"/>
                  </a:lnTo>
                  <a:lnTo>
                    <a:pt x="4530" y="1082"/>
                  </a:lnTo>
                  <a:lnTo>
                    <a:pt x="4521" y="1075"/>
                  </a:lnTo>
                  <a:lnTo>
                    <a:pt x="4514" y="1066"/>
                  </a:lnTo>
                  <a:lnTo>
                    <a:pt x="4507" y="1056"/>
                  </a:lnTo>
                  <a:close/>
                  <a:moveTo>
                    <a:pt x="4692" y="995"/>
                  </a:moveTo>
                  <a:lnTo>
                    <a:pt x="4696" y="995"/>
                  </a:lnTo>
                  <a:lnTo>
                    <a:pt x="4699" y="997"/>
                  </a:lnTo>
                  <a:lnTo>
                    <a:pt x="4699" y="997"/>
                  </a:lnTo>
                  <a:lnTo>
                    <a:pt x="4701" y="998"/>
                  </a:lnTo>
                  <a:lnTo>
                    <a:pt x="4701" y="1000"/>
                  </a:lnTo>
                  <a:lnTo>
                    <a:pt x="4703" y="1002"/>
                  </a:lnTo>
                  <a:lnTo>
                    <a:pt x="4704" y="1005"/>
                  </a:lnTo>
                  <a:lnTo>
                    <a:pt x="4708" y="1011"/>
                  </a:lnTo>
                  <a:lnTo>
                    <a:pt x="4710" y="1017"/>
                  </a:lnTo>
                  <a:lnTo>
                    <a:pt x="4711" y="1024"/>
                  </a:lnTo>
                  <a:lnTo>
                    <a:pt x="4704" y="1024"/>
                  </a:lnTo>
                  <a:lnTo>
                    <a:pt x="4704" y="1017"/>
                  </a:lnTo>
                  <a:lnTo>
                    <a:pt x="4699" y="1014"/>
                  </a:lnTo>
                  <a:lnTo>
                    <a:pt x="4697" y="1009"/>
                  </a:lnTo>
                  <a:lnTo>
                    <a:pt x="4696" y="1005"/>
                  </a:lnTo>
                  <a:lnTo>
                    <a:pt x="4694" y="1000"/>
                  </a:lnTo>
                  <a:lnTo>
                    <a:pt x="4692" y="995"/>
                  </a:lnTo>
                  <a:close/>
                  <a:moveTo>
                    <a:pt x="4532" y="974"/>
                  </a:moveTo>
                  <a:lnTo>
                    <a:pt x="4535" y="974"/>
                  </a:lnTo>
                  <a:lnTo>
                    <a:pt x="4537" y="976"/>
                  </a:lnTo>
                  <a:lnTo>
                    <a:pt x="4537" y="977"/>
                  </a:lnTo>
                  <a:lnTo>
                    <a:pt x="4539" y="977"/>
                  </a:lnTo>
                  <a:lnTo>
                    <a:pt x="4540" y="977"/>
                  </a:lnTo>
                  <a:lnTo>
                    <a:pt x="4542" y="979"/>
                  </a:lnTo>
                  <a:lnTo>
                    <a:pt x="4544" y="984"/>
                  </a:lnTo>
                  <a:lnTo>
                    <a:pt x="4544" y="990"/>
                  </a:lnTo>
                  <a:lnTo>
                    <a:pt x="4546" y="993"/>
                  </a:lnTo>
                  <a:lnTo>
                    <a:pt x="4547" y="997"/>
                  </a:lnTo>
                  <a:lnTo>
                    <a:pt x="4549" y="1000"/>
                  </a:lnTo>
                  <a:lnTo>
                    <a:pt x="4551" y="1005"/>
                  </a:lnTo>
                  <a:lnTo>
                    <a:pt x="4539" y="1005"/>
                  </a:lnTo>
                  <a:lnTo>
                    <a:pt x="4537" y="997"/>
                  </a:lnTo>
                  <a:lnTo>
                    <a:pt x="4533" y="991"/>
                  </a:lnTo>
                  <a:lnTo>
                    <a:pt x="4532" y="984"/>
                  </a:lnTo>
                  <a:lnTo>
                    <a:pt x="4532" y="974"/>
                  </a:lnTo>
                  <a:close/>
                  <a:moveTo>
                    <a:pt x="2907" y="967"/>
                  </a:moveTo>
                  <a:lnTo>
                    <a:pt x="2907" y="974"/>
                  </a:lnTo>
                  <a:lnTo>
                    <a:pt x="2915" y="993"/>
                  </a:lnTo>
                  <a:lnTo>
                    <a:pt x="2915" y="1014"/>
                  </a:lnTo>
                  <a:lnTo>
                    <a:pt x="2910" y="1033"/>
                  </a:lnTo>
                  <a:lnTo>
                    <a:pt x="2901" y="1052"/>
                  </a:lnTo>
                  <a:lnTo>
                    <a:pt x="2891" y="1070"/>
                  </a:lnTo>
                  <a:lnTo>
                    <a:pt x="2882" y="1087"/>
                  </a:lnTo>
                  <a:lnTo>
                    <a:pt x="2875" y="1101"/>
                  </a:lnTo>
                  <a:lnTo>
                    <a:pt x="2872" y="1119"/>
                  </a:lnTo>
                  <a:lnTo>
                    <a:pt x="2870" y="1134"/>
                  </a:lnTo>
                  <a:lnTo>
                    <a:pt x="2868" y="1147"/>
                  </a:lnTo>
                  <a:lnTo>
                    <a:pt x="2861" y="1157"/>
                  </a:lnTo>
                  <a:lnTo>
                    <a:pt x="2849" y="1166"/>
                  </a:lnTo>
                  <a:lnTo>
                    <a:pt x="2849" y="1162"/>
                  </a:lnTo>
                  <a:lnTo>
                    <a:pt x="2842" y="1161"/>
                  </a:lnTo>
                  <a:lnTo>
                    <a:pt x="2837" y="1159"/>
                  </a:lnTo>
                  <a:lnTo>
                    <a:pt x="2832" y="1155"/>
                  </a:lnTo>
                  <a:lnTo>
                    <a:pt x="2828" y="1150"/>
                  </a:lnTo>
                  <a:lnTo>
                    <a:pt x="2826" y="1143"/>
                  </a:lnTo>
                  <a:lnTo>
                    <a:pt x="2819" y="1129"/>
                  </a:lnTo>
                  <a:lnTo>
                    <a:pt x="2818" y="1115"/>
                  </a:lnTo>
                  <a:lnTo>
                    <a:pt x="2823" y="1103"/>
                  </a:lnTo>
                  <a:lnTo>
                    <a:pt x="2828" y="1089"/>
                  </a:lnTo>
                  <a:lnTo>
                    <a:pt x="2833" y="1075"/>
                  </a:lnTo>
                  <a:lnTo>
                    <a:pt x="2833" y="1066"/>
                  </a:lnTo>
                  <a:lnTo>
                    <a:pt x="2832" y="1052"/>
                  </a:lnTo>
                  <a:lnTo>
                    <a:pt x="2830" y="1038"/>
                  </a:lnTo>
                  <a:lnTo>
                    <a:pt x="2830" y="1024"/>
                  </a:lnTo>
                  <a:lnTo>
                    <a:pt x="2849" y="1024"/>
                  </a:lnTo>
                  <a:lnTo>
                    <a:pt x="2854" y="1016"/>
                  </a:lnTo>
                  <a:lnTo>
                    <a:pt x="2865" y="1005"/>
                  </a:lnTo>
                  <a:lnTo>
                    <a:pt x="2875" y="993"/>
                  </a:lnTo>
                  <a:lnTo>
                    <a:pt x="2887" y="981"/>
                  </a:lnTo>
                  <a:lnTo>
                    <a:pt x="2898" y="972"/>
                  </a:lnTo>
                  <a:lnTo>
                    <a:pt x="2907" y="967"/>
                  </a:lnTo>
                  <a:close/>
                  <a:moveTo>
                    <a:pt x="4455" y="913"/>
                  </a:moveTo>
                  <a:lnTo>
                    <a:pt x="4469" y="918"/>
                  </a:lnTo>
                  <a:lnTo>
                    <a:pt x="4469" y="925"/>
                  </a:lnTo>
                  <a:lnTo>
                    <a:pt x="4458" y="925"/>
                  </a:lnTo>
                  <a:lnTo>
                    <a:pt x="4458" y="921"/>
                  </a:lnTo>
                  <a:lnTo>
                    <a:pt x="4457" y="920"/>
                  </a:lnTo>
                  <a:lnTo>
                    <a:pt x="4457" y="918"/>
                  </a:lnTo>
                  <a:lnTo>
                    <a:pt x="4455" y="918"/>
                  </a:lnTo>
                  <a:lnTo>
                    <a:pt x="4455" y="916"/>
                  </a:lnTo>
                  <a:lnTo>
                    <a:pt x="4455" y="913"/>
                  </a:lnTo>
                  <a:close/>
                  <a:moveTo>
                    <a:pt x="4205" y="909"/>
                  </a:moveTo>
                  <a:lnTo>
                    <a:pt x="4209" y="909"/>
                  </a:lnTo>
                  <a:lnTo>
                    <a:pt x="4210" y="918"/>
                  </a:lnTo>
                  <a:lnTo>
                    <a:pt x="4212" y="930"/>
                  </a:lnTo>
                  <a:lnTo>
                    <a:pt x="4217" y="944"/>
                  </a:lnTo>
                  <a:lnTo>
                    <a:pt x="4221" y="956"/>
                  </a:lnTo>
                  <a:lnTo>
                    <a:pt x="4224" y="963"/>
                  </a:lnTo>
                  <a:lnTo>
                    <a:pt x="4226" y="965"/>
                  </a:lnTo>
                  <a:lnTo>
                    <a:pt x="4231" y="967"/>
                  </a:lnTo>
                  <a:lnTo>
                    <a:pt x="4235" y="967"/>
                  </a:lnTo>
                  <a:lnTo>
                    <a:pt x="4240" y="969"/>
                  </a:lnTo>
                  <a:lnTo>
                    <a:pt x="4244" y="969"/>
                  </a:lnTo>
                  <a:lnTo>
                    <a:pt x="4247" y="970"/>
                  </a:lnTo>
                  <a:lnTo>
                    <a:pt x="4247" y="976"/>
                  </a:lnTo>
                  <a:lnTo>
                    <a:pt x="4251" y="988"/>
                  </a:lnTo>
                  <a:lnTo>
                    <a:pt x="4254" y="1002"/>
                  </a:lnTo>
                  <a:lnTo>
                    <a:pt x="4259" y="1019"/>
                  </a:lnTo>
                  <a:lnTo>
                    <a:pt x="4263" y="1031"/>
                  </a:lnTo>
                  <a:lnTo>
                    <a:pt x="4266" y="1040"/>
                  </a:lnTo>
                  <a:lnTo>
                    <a:pt x="4275" y="1040"/>
                  </a:lnTo>
                  <a:lnTo>
                    <a:pt x="4280" y="1042"/>
                  </a:lnTo>
                  <a:lnTo>
                    <a:pt x="4286" y="1044"/>
                  </a:lnTo>
                  <a:lnTo>
                    <a:pt x="4289" y="1047"/>
                  </a:lnTo>
                  <a:lnTo>
                    <a:pt x="4292" y="1052"/>
                  </a:lnTo>
                  <a:lnTo>
                    <a:pt x="4301" y="1065"/>
                  </a:lnTo>
                  <a:lnTo>
                    <a:pt x="4305" y="1082"/>
                  </a:lnTo>
                  <a:lnTo>
                    <a:pt x="4324" y="1082"/>
                  </a:lnTo>
                  <a:lnTo>
                    <a:pt x="4331" y="1100"/>
                  </a:lnTo>
                  <a:lnTo>
                    <a:pt x="4341" y="1112"/>
                  </a:lnTo>
                  <a:lnTo>
                    <a:pt x="4350" y="1124"/>
                  </a:lnTo>
                  <a:lnTo>
                    <a:pt x="4359" y="1140"/>
                  </a:lnTo>
                  <a:lnTo>
                    <a:pt x="4362" y="1166"/>
                  </a:lnTo>
                  <a:lnTo>
                    <a:pt x="4361" y="1187"/>
                  </a:lnTo>
                  <a:lnTo>
                    <a:pt x="4355" y="1208"/>
                  </a:lnTo>
                  <a:lnTo>
                    <a:pt x="4347" y="1227"/>
                  </a:lnTo>
                  <a:lnTo>
                    <a:pt x="4338" y="1248"/>
                  </a:lnTo>
                  <a:lnTo>
                    <a:pt x="4327" y="1271"/>
                  </a:lnTo>
                  <a:lnTo>
                    <a:pt x="4324" y="1285"/>
                  </a:lnTo>
                  <a:lnTo>
                    <a:pt x="4319" y="1299"/>
                  </a:lnTo>
                  <a:lnTo>
                    <a:pt x="4315" y="1314"/>
                  </a:lnTo>
                  <a:lnTo>
                    <a:pt x="4310" y="1326"/>
                  </a:lnTo>
                  <a:lnTo>
                    <a:pt x="4301" y="1335"/>
                  </a:lnTo>
                  <a:lnTo>
                    <a:pt x="4291" y="1340"/>
                  </a:lnTo>
                  <a:lnTo>
                    <a:pt x="4279" y="1346"/>
                  </a:lnTo>
                  <a:lnTo>
                    <a:pt x="4266" y="1351"/>
                  </a:lnTo>
                  <a:lnTo>
                    <a:pt x="4258" y="1354"/>
                  </a:lnTo>
                  <a:lnTo>
                    <a:pt x="4247" y="1346"/>
                  </a:lnTo>
                  <a:lnTo>
                    <a:pt x="4235" y="1335"/>
                  </a:lnTo>
                  <a:lnTo>
                    <a:pt x="4226" y="1342"/>
                  </a:lnTo>
                  <a:lnTo>
                    <a:pt x="4216" y="1346"/>
                  </a:lnTo>
                  <a:lnTo>
                    <a:pt x="4203" y="1344"/>
                  </a:lnTo>
                  <a:lnTo>
                    <a:pt x="4190" y="1342"/>
                  </a:lnTo>
                  <a:lnTo>
                    <a:pt x="4174" y="1340"/>
                  </a:lnTo>
                  <a:lnTo>
                    <a:pt x="4167" y="1305"/>
                  </a:lnTo>
                  <a:lnTo>
                    <a:pt x="4162" y="1304"/>
                  </a:lnTo>
                  <a:lnTo>
                    <a:pt x="4156" y="1302"/>
                  </a:lnTo>
                  <a:lnTo>
                    <a:pt x="4151" y="1300"/>
                  </a:lnTo>
                  <a:lnTo>
                    <a:pt x="4148" y="1297"/>
                  </a:lnTo>
                  <a:lnTo>
                    <a:pt x="4144" y="1295"/>
                  </a:lnTo>
                  <a:lnTo>
                    <a:pt x="4142" y="1293"/>
                  </a:lnTo>
                  <a:lnTo>
                    <a:pt x="4142" y="1292"/>
                  </a:lnTo>
                  <a:lnTo>
                    <a:pt x="4144" y="1290"/>
                  </a:lnTo>
                  <a:lnTo>
                    <a:pt x="4144" y="1288"/>
                  </a:lnTo>
                  <a:lnTo>
                    <a:pt x="4144" y="1286"/>
                  </a:lnTo>
                  <a:lnTo>
                    <a:pt x="4142" y="1285"/>
                  </a:lnTo>
                  <a:lnTo>
                    <a:pt x="4141" y="1283"/>
                  </a:lnTo>
                  <a:lnTo>
                    <a:pt x="4135" y="1281"/>
                  </a:lnTo>
                  <a:lnTo>
                    <a:pt x="4134" y="1283"/>
                  </a:lnTo>
                  <a:lnTo>
                    <a:pt x="4134" y="1285"/>
                  </a:lnTo>
                  <a:lnTo>
                    <a:pt x="4134" y="1285"/>
                  </a:lnTo>
                  <a:lnTo>
                    <a:pt x="4132" y="1286"/>
                  </a:lnTo>
                  <a:lnTo>
                    <a:pt x="4130" y="1286"/>
                  </a:lnTo>
                  <a:lnTo>
                    <a:pt x="4128" y="1286"/>
                  </a:lnTo>
                  <a:lnTo>
                    <a:pt x="4128" y="1281"/>
                  </a:lnTo>
                  <a:lnTo>
                    <a:pt x="4123" y="1281"/>
                  </a:lnTo>
                  <a:lnTo>
                    <a:pt x="4123" y="1278"/>
                  </a:lnTo>
                  <a:lnTo>
                    <a:pt x="4130" y="1274"/>
                  </a:lnTo>
                  <a:lnTo>
                    <a:pt x="4135" y="1269"/>
                  </a:lnTo>
                  <a:lnTo>
                    <a:pt x="4139" y="1264"/>
                  </a:lnTo>
                  <a:lnTo>
                    <a:pt x="4135" y="1264"/>
                  </a:lnTo>
                  <a:lnTo>
                    <a:pt x="4135" y="1258"/>
                  </a:lnTo>
                  <a:lnTo>
                    <a:pt x="4127" y="1267"/>
                  </a:lnTo>
                  <a:lnTo>
                    <a:pt x="4118" y="1272"/>
                  </a:lnTo>
                  <a:lnTo>
                    <a:pt x="4104" y="1278"/>
                  </a:lnTo>
                  <a:lnTo>
                    <a:pt x="4099" y="1267"/>
                  </a:lnTo>
                  <a:lnTo>
                    <a:pt x="4092" y="1257"/>
                  </a:lnTo>
                  <a:lnTo>
                    <a:pt x="4083" y="1248"/>
                  </a:lnTo>
                  <a:lnTo>
                    <a:pt x="4071" y="1241"/>
                  </a:lnTo>
                  <a:lnTo>
                    <a:pt x="4055" y="1239"/>
                  </a:lnTo>
                  <a:lnTo>
                    <a:pt x="4045" y="1236"/>
                  </a:lnTo>
                  <a:lnTo>
                    <a:pt x="4031" y="1234"/>
                  </a:lnTo>
                  <a:lnTo>
                    <a:pt x="4011" y="1236"/>
                  </a:lnTo>
                  <a:lnTo>
                    <a:pt x="3992" y="1237"/>
                  </a:lnTo>
                  <a:lnTo>
                    <a:pt x="3973" y="1241"/>
                  </a:lnTo>
                  <a:lnTo>
                    <a:pt x="3956" y="1244"/>
                  </a:lnTo>
                  <a:lnTo>
                    <a:pt x="3943" y="1248"/>
                  </a:lnTo>
                  <a:lnTo>
                    <a:pt x="3936" y="1271"/>
                  </a:lnTo>
                  <a:lnTo>
                    <a:pt x="3919" y="1271"/>
                  </a:lnTo>
                  <a:lnTo>
                    <a:pt x="3903" y="1269"/>
                  </a:lnTo>
                  <a:lnTo>
                    <a:pt x="3886" y="1271"/>
                  </a:lnTo>
                  <a:lnTo>
                    <a:pt x="3874" y="1274"/>
                  </a:lnTo>
                  <a:lnTo>
                    <a:pt x="3861" y="1279"/>
                  </a:lnTo>
                  <a:lnTo>
                    <a:pt x="3851" y="1285"/>
                  </a:lnTo>
                  <a:lnTo>
                    <a:pt x="3839" y="1286"/>
                  </a:lnTo>
                  <a:lnTo>
                    <a:pt x="3825" y="1286"/>
                  </a:lnTo>
                  <a:lnTo>
                    <a:pt x="3821" y="1279"/>
                  </a:lnTo>
                  <a:lnTo>
                    <a:pt x="3818" y="1274"/>
                  </a:lnTo>
                  <a:lnTo>
                    <a:pt x="3812" y="1269"/>
                  </a:lnTo>
                  <a:lnTo>
                    <a:pt x="3809" y="1264"/>
                  </a:lnTo>
                  <a:lnTo>
                    <a:pt x="3818" y="1251"/>
                  </a:lnTo>
                  <a:lnTo>
                    <a:pt x="3819" y="1236"/>
                  </a:lnTo>
                  <a:lnTo>
                    <a:pt x="3818" y="1218"/>
                  </a:lnTo>
                  <a:lnTo>
                    <a:pt x="3811" y="1201"/>
                  </a:lnTo>
                  <a:lnTo>
                    <a:pt x="3804" y="1182"/>
                  </a:lnTo>
                  <a:lnTo>
                    <a:pt x="3795" y="1164"/>
                  </a:lnTo>
                  <a:lnTo>
                    <a:pt x="3790" y="1148"/>
                  </a:lnTo>
                  <a:lnTo>
                    <a:pt x="3786" y="1136"/>
                  </a:lnTo>
                  <a:lnTo>
                    <a:pt x="3790" y="1136"/>
                  </a:lnTo>
                  <a:lnTo>
                    <a:pt x="3793" y="1138"/>
                  </a:lnTo>
                  <a:lnTo>
                    <a:pt x="3795" y="1138"/>
                  </a:lnTo>
                  <a:lnTo>
                    <a:pt x="3797" y="1140"/>
                  </a:lnTo>
                  <a:lnTo>
                    <a:pt x="3797" y="1140"/>
                  </a:lnTo>
                  <a:lnTo>
                    <a:pt x="3799" y="1138"/>
                  </a:lnTo>
                  <a:lnTo>
                    <a:pt x="3800" y="1136"/>
                  </a:lnTo>
                  <a:lnTo>
                    <a:pt x="3802" y="1133"/>
                  </a:lnTo>
                  <a:lnTo>
                    <a:pt x="3793" y="1124"/>
                  </a:lnTo>
                  <a:lnTo>
                    <a:pt x="3790" y="1113"/>
                  </a:lnTo>
                  <a:lnTo>
                    <a:pt x="3786" y="1101"/>
                  </a:lnTo>
                  <a:lnTo>
                    <a:pt x="3795" y="1091"/>
                  </a:lnTo>
                  <a:lnTo>
                    <a:pt x="3802" y="1080"/>
                  </a:lnTo>
                  <a:lnTo>
                    <a:pt x="3809" y="1070"/>
                  </a:lnTo>
                  <a:lnTo>
                    <a:pt x="3819" y="1061"/>
                  </a:lnTo>
                  <a:lnTo>
                    <a:pt x="3832" y="1056"/>
                  </a:lnTo>
                  <a:lnTo>
                    <a:pt x="3840" y="1056"/>
                  </a:lnTo>
                  <a:lnTo>
                    <a:pt x="3854" y="1054"/>
                  </a:lnTo>
                  <a:lnTo>
                    <a:pt x="3872" y="1051"/>
                  </a:lnTo>
                  <a:lnTo>
                    <a:pt x="3888" y="1047"/>
                  </a:lnTo>
                  <a:lnTo>
                    <a:pt x="3902" y="1044"/>
                  </a:lnTo>
                  <a:lnTo>
                    <a:pt x="3907" y="1031"/>
                  </a:lnTo>
                  <a:lnTo>
                    <a:pt x="3915" y="1017"/>
                  </a:lnTo>
                  <a:lnTo>
                    <a:pt x="3926" y="1007"/>
                  </a:lnTo>
                  <a:lnTo>
                    <a:pt x="3940" y="1002"/>
                  </a:lnTo>
                  <a:lnTo>
                    <a:pt x="3940" y="990"/>
                  </a:lnTo>
                  <a:lnTo>
                    <a:pt x="3947" y="986"/>
                  </a:lnTo>
                  <a:lnTo>
                    <a:pt x="3956" y="977"/>
                  </a:lnTo>
                  <a:lnTo>
                    <a:pt x="3966" y="969"/>
                  </a:lnTo>
                  <a:lnTo>
                    <a:pt x="3977" y="962"/>
                  </a:lnTo>
                  <a:lnTo>
                    <a:pt x="3987" y="956"/>
                  </a:lnTo>
                  <a:lnTo>
                    <a:pt x="3994" y="960"/>
                  </a:lnTo>
                  <a:lnTo>
                    <a:pt x="3996" y="962"/>
                  </a:lnTo>
                  <a:lnTo>
                    <a:pt x="3996" y="965"/>
                  </a:lnTo>
                  <a:lnTo>
                    <a:pt x="3996" y="969"/>
                  </a:lnTo>
                  <a:lnTo>
                    <a:pt x="3998" y="974"/>
                  </a:lnTo>
                  <a:lnTo>
                    <a:pt x="4003" y="976"/>
                  </a:lnTo>
                  <a:lnTo>
                    <a:pt x="4008" y="976"/>
                  </a:lnTo>
                  <a:lnTo>
                    <a:pt x="4011" y="977"/>
                  </a:lnTo>
                  <a:lnTo>
                    <a:pt x="4017" y="979"/>
                  </a:lnTo>
                  <a:lnTo>
                    <a:pt x="4020" y="963"/>
                  </a:lnTo>
                  <a:lnTo>
                    <a:pt x="4025" y="955"/>
                  </a:lnTo>
                  <a:lnTo>
                    <a:pt x="4032" y="949"/>
                  </a:lnTo>
                  <a:lnTo>
                    <a:pt x="4041" y="944"/>
                  </a:lnTo>
                  <a:lnTo>
                    <a:pt x="4050" y="941"/>
                  </a:lnTo>
                  <a:lnTo>
                    <a:pt x="4059" y="932"/>
                  </a:lnTo>
                  <a:lnTo>
                    <a:pt x="4055" y="930"/>
                  </a:lnTo>
                  <a:lnTo>
                    <a:pt x="4055" y="928"/>
                  </a:lnTo>
                  <a:lnTo>
                    <a:pt x="4053" y="927"/>
                  </a:lnTo>
                  <a:lnTo>
                    <a:pt x="4052" y="925"/>
                  </a:lnTo>
                  <a:lnTo>
                    <a:pt x="4066" y="925"/>
                  </a:lnTo>
                  <a:lnTo>
                    <a:pt x="4080" y="932"/>
                  </a:lnTo>
                  <a:lnTo>
                    <a:pt x="4095" y="934"/>
                  </a:lnTo>
                  <a:lnTo>
                    <a:pt x="4111" y="934"/>
                  </a:lnTo>
                  <a:lnTo>
                    <a:pt x="4128" y="932"/>
                  </a:lnTo>
                  <a:lnTo>
                    <a:pt x="4128" y="941"/>
                  </a:lnTo>
                  <a:lnTo>
                    <a:pt x="4116" y="956"/>
                  </a:lnTo>
                  <a:lnTo>
                    <a:pt x="4109" y="979"/>
                  </a:lnTo>
                  <a:lnTo>
                    <a:pt x="4121" y="986"/>
                  </a:lnTo>
                  <a:lnTo>
                    <a:pt x="4137" y="995"/>
                  </a:lnTo>
                  <a:lnTo>
                    <a:pt x="4153" y="1004"/>
                  </a:lnTo>
                  <a:lnTo>
                    <a:pt x="4169" y="1009"/>
                  </a:lnTo>
                  <a:lnTo>
                    <a:pt x="4181" y="1009"/>
                  </a:lnTo>
                  <a:lnTo>
                    <a:pt x="4190" y="995"/>
                  </a:lnTo>
                  <a:lnTo>
                    <a:pt x="4195" y="972"/>
                  </a:lnTo>
                  <a:lnTo>
                    <a:pt x="4196" y="949"/>
                  </a:lnTo>
                  <a:lnTo>
                    <a:pt x="4200" y="927"/>
                  </a:lnTo>
                  <a:lnTo>
                    <a:pt x="4205" y="909"/>
                  </a:lnTo>
                  <a:close/>
                  <a:moveTo>
                    <a:pt x="4439" y="897"/>
                  </a:moveTo>
                  <a:lnTo>
                    <a:pt x="4443" y="901"/>
                  </a:lnTo>
                  <a:lnTo>
                    <a:pt x="4446" y="904"/>
                  </a:lnTo>
                  <a:lnTo>
                    <a:pt x="4450" y="906"/>
                  </a:lnTo>
                  <a:lnTo>
                    <a:pt x="4450" y="913"/>
                  </a:lnTo>
                  <a:lnTo>
                    <a:pt x="4443" y="913"/>
                  </a:lnTo>
                  <a:lnTo>
                    <a:pt x="4441" y="913"/>
                  </a:lnTo>
                  <a:lnTo>
                    <a:pt x="4439" y="911"/>
                  </a:lnTo>
                  <a:lnTo>
                    <a:pt x="4437" y="911"/>
                  </a:lnTo>
                  <a:lnTo>
                    <a:pt x="4436" y="911"/>
                  </a:lnTo>
                  <a:lnTo>
                    <a:pt x="4430" y="909"/>
                  </a:lnTo>
                  <a:lnTo>
                    <a:pt x="4432" y="906"/>
                  </a:lnTo>
                  <a:lnTo>
                    <a:pt x="4432" y="902"/>
                  </a:lnTo>
                  <a:lnTo>
                    <a:pt x="4432" y="902"/>
                  </a:lnTo>
                  <a:lnTo>
                    <a:pt x="4432" y="901"/>
                  </a:lnTo>
                  <a:lnTo>
                    <a:pt x="4434" y="901"/>
                  </a:lnTo>
                  <a:lnTo>
                    <a:pt x="4436" y="901"/>
                  </a:lnTo>
                  <a:lnTo>
                    <a:pt x="4439" y="897"/>
                  </a:lnTo>
                  <a:close/>
                  <a:moveTo>
                    <a:pt x="3867" y="897"/>
                  </a:moveTo>
                  <a:lnTo>
                    <a:pt x="3874" y="899"/>
                  </a:lnTo>
                  <a:lnTo>
                    <a:pt x="3879" y="899"/>
                  </a:lnTo>
                  <a:lnTo>
                    <a:pt x="3884" y="899"/>
                  </a:lnTo>
                  <a:lnTo>
                    <a:pt x="3888" y="901"/>
                  </a:lnTo>
                  <a:lnTo>
                    <a:pt x="3893" y="902"/>
                  </a:lnTo>
                  <a:lnTo>
                    <a:pt x="3893" y="909"/>
                  </a:lnTo>
                  <a:lnTo>
                    <a:pt x="3889" y="909"/>
                  </a:lnTo>
                  <a:lnTo>
                    <a:pt x="3889" y="913"/>
                  </a:lnTo>
                  <a:lnTo>
                    <a:pt x="3884" y="911"/>
                  </a:lnTo>
                  <a:lnTo>
                    <a:pt x="3879" y="909"/>
                  </a:lnTo>
                  <a:lnTo>
                    <a:pt x="3874" y="906"/>
                  </a:lnTo>
                  <a:lnTo>
                    <a:pt x="3870" y="902"/>
                  </a:lnTo>
                  <a:lnTo>
                    <a:pt x="3867" y="897"/>
                  </a:lnTo>
                  <a:close/>
                  <a:moveTo>
                    <a:pt x="4443" y="887"/>
                  </a:moveTo>
                  <a:lnTo>
                    <a:pt x="4455" y="887"/>
                  </a:lnTo>
                  <a:lnTo>
                    <a:pt x="4462" y="909"/>
                  </a:lnTo>
                  <a:lnTo>
                    <a:pt x="4455" y="909"/>
                  </a:lnTo>
                  <a:lnTo>
                    <a:pt x="4455" y="906"/>
                  </a:lnTo>
                  <a:lnTo>
                    <a:pt x="4450" y="902"/>
                  </a:lnTo>
                  <a:lnTo>
                    <a:pt x="4448" y="899"/>
                  </a:lnTo>
                  <a:lnTo>
                    <a:pt x="4446" y="895"/>
                  </a:lnTo>
                  <a:lnTo>
                    <a:pt x="4444" y="892"/>
                  </a:lnTo>
                  <a:lnTo>
                    <a:pt x="4443" y="887"/>
                  </a:lnTo>
                  <a:close/>
                  <a:moveTo>
                    <a:pt x="3963" y="883"/>
                  </a:moveTo>
                  <a:lnTo>
                    <a:pt x="3982" y="883"/>
                  </a:lnTo>
                  <a:lnTo>
                    <a:pt x="3982" y="887"/>
                  </a:lnTo>
                  <a:lnTo>
                    <a:pt x="3978" y="887"/>
                  </a:lnTo>
                  <a:lnTo>
                    <a:pt x="3966" y="895"/>
                  </a:lnTo>
                  <a:lnTo>
                    <a:pt x="3952" y="904"/>
                  </a:lnTo>
                  <a:lnTo>
                    <a:pt x="3940" y="913"/>
                  </a:lnTo>
                  <a:lnTo>
                    <a:pt x="3936" y="913"/>
                  </a:lnTo>
                  <a:lnTo>
                    <a:pt x="3935" y="911"/>
                  </a:lnTo>
                  <a:lnTo>
                    <a:pt x="3935" y="911"/>
                  </a:lnTo>
                  <a:lnTo>
                    <a:pt x="3933" y="911"/>
                  </a:lnTo>
                  <a:lnTo>
                    <a:pt x="3931" y="909"/>
                  </a:lnTo>
                  <a:lnTo>
                    <a:pt x="3928" y="909"/>
                  </a:lnTo>
                  <a:lnTo>
                    <a:pt x="3928" y="906"/>
                  </a:lnTo>
                  <a:lnTo>
                    <a:pt x="3945" y="895"/>
                  </a:lnTo>
                  <a:lnTo>
                    <a:pt x="3963" y="883"/>
                  </a:lnTo>
                  <a:close/>
                  <a:moveTo>
                    <a:pt x="3917" y="878"/>
                  </a:moveTo>
                  <a:lnTo>
                    <a:pt x="3921" y="881"/>
                  </a:lnTo>
                  <a:lnTo>
                    <a:pt x="3922" y="881"/>
                  </a:lnTo>
                  <a:lnTo>
                    <a:pt x="3922" y="881"/>
                  </a:lnTo>
                  <a:lnTo>
                    <a:pt x="3922" y="883"/>
                  </a:lnTo>
                  <a:lnTo>
                    <a:pt x="3922" y="883"/>
                  </a:lnTo>
                  <a:lnTo>
                    <a:pt x="3922" y="887"/>
                  </a:lnTo>
                  <a:lnTo>
                    <a:pt x="3924" y="890"/>
                  </a:lnTo>
                  <a:lnTo>
                    <a:pt x="3917" y="890"/>
                  </a:lnTo>
                  <a:lnTo>
                    <a:pt x="3905" y="894"/>
                  </a:lnTo>
                  <a:lnTo>
                    <a:pt x="3891" y="894"/>
                  </a:lnTo>
                  <a:lnTo>
                    <a:pt x="3879" y="890"/>
                  </a:lnTo>
                  <a:lnTo>
                    <a:pt x="3879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1" y="888"/>
                  </a:lnTo>
                  <a:lnTo>
                    <a:pt x="3882" y="887"/>
                  </a:lnTo>
                  <a:lnTo>
                    <a:pt x="3891" y="883"/>
                  </a:lnTo>
                  <a:lnTo>
                    <a:pt x="3900" y="883"/>
                  </a:lnTo>
                  <a:lnTo>
                    <a:pt x="3908" y="883"/>
                  </a:lnTo>
                  <a:lnTo>
                    <a:pt x="3917" y="878"/>
                  </a:lnTo>
                  <a:close/>
                  <a:moveTo>
                    <a:pt x="3851" y="878"/>
                  </a:moveTo>
                  <a:lnTo>
                    <a:pt x="3858" y="880"/>
                  </a:lnTo>
                  <a:lnTo>
                    <a:pt x="3861" y="881"/>
                  </a:lnTo>
                  <a:lnTo>
                    <a:pt x="3865" y="883"/>
                  </a:lnTo>
                  <a:lnTo>
                    <a:pt x="3868" y="887"/>
                  </a:lnTo>
                  <a:lnTo>
                    <a:pt x="3870" y="890"/>
                  </a:lnTo>
                  <a:lnTo>
                    <a:pt x="3867" y="890"/>
                  </a:lnTo>
                  <a:lnTo>
                    <a:pt x="3858" y="894"/>
                  </a:lnTo>
                  <a:lnTo>
                    <a:pt x="3847" y="894"/>
                  </a:lnTo>
                  <a:lnTo>
                    <a:pt x="3835" y="894"/>
                  </a:lnTo>
                  <a:lnTo>
                    <a:pt x="3835" y="887"/>
                  </a:lnTo>
                  <a:lnTo>
                    <a:pt x="3840" y="885"/>
                  </a:lnTo>
                  <a:lnTo>
                    <a:pt x="3846" y="883"/>
                  </a:lnTo>
                  <a:lnTo>
                    <a:pt x="3847" y="881"/>
                  </a:lnTo>
                  <a:lnTo>
                    <a:pt x="3851" y="878"/>
                  </a:lnTo>
                  <a:close/>
                  <a:moveTo>
                    <a:pt x="4411" y="871"/>
                  </a:moveTo>
                  <a:lnTo>
                    <a:pt x="4418" y="874"/>
                  </a:lnTo>
                  <a:lnTo>
                    <a:pt x="4422" y="876"/>
                  </a:lnTo>
                  <a:lnTo>
                    <a:pt x="4427" y="880"/>
                  </a:lnTo>
                  <a:lnTo>
                    <a:pt x="4430" y="883"/>
                  </a:lnTo>
                  <a:lnTo>
                    <a:pt x="4432" y="888"/>
                  </a:lnTo>
                  <a:lnTo>
                    <a:pt x="4436" y="894"/>
                  </a:lnTo>
                  <a:lnTo>
                    <a:pt x="4430" y="894"/>
                  </a:lnTo>
                  <a:lnTo>
                    <a:pt x="4427" y="890"/>
                  </a:lnTo>
                  <a:lnTo>
                    <a:pt x="4422" y="887"/>
                  </a:lnTo>
                  <a:lnTo>
                    <a:pt x="4418" y="883"/>
                  </a:lnTo>
                  <a:lnTo>
                    <a:pt x="4415" y="878"/>
                  </a:lnTo>
                  <a:lnTo>
                    <a:pt x="4411" y="871"/>
                  </a:lnTo>
                  <a:close/>
                  <a:moveTo>
                    <a:pt x="4385" y="864"/>
                  </a:moveTo>
                  <a:lnTo>
                    <a:pt x="4388" y="864"/>
                  </a:lnTo>
                  <a:lnTo>
                    <a:pt x="4390" y="866"/>
                  </a:lnTo>
                  <a:lnTo>
                    <a:pt x="4392" y="866"/>
                  </a:lnTo>
                  <a:lnTo>
                    <a:pt x="4394" y="867"/>
                  </a:lnTo>
                  <a:lnTo>
                    <a:pt x="4394" y="869"/>
                  </a:lnTo>
                  <a:lnTo>
                    <a:pt x="4397" y="871"/>
                  </a:lnTo>
                  <a:lnTo>
                    <a:pt x="4401" y="871"/>
                  </a:lnTo>
                  <a:lnTo>
                    <a:pt x="4401" y="874"/>
                  </a:lnTo>
                  <a:lnTo>
                    <a:pt x="4395" y="873"/>
                  </a:lnTo>
                  <a:lnTo>
                    <a:pt x="4392" y="871"/>
                  </a:lnTo>
                  <a:lnTo>
                    <a:pt x="4390" y="869"/>
                  </a:lnTo>
                  <a:lnTo>
                    <a:pt x="4388" y="867"/>
                  </a:lnTo>
                  <a:lnTo>
                    <a:pt x="4385" y="864"/>
                  </a:lnTo>
                  <a:close/>
                  <a:moveTo>
                    <a:pt x="4081" y="845"/>
                  </a:moveTo>
                  <a:lnTo>
                    <a:pt x="4094" y="848"/>
                  </a:lnTo>
                  <a:lnTo>
                    <a:pt x="4094" y="855"/>
                  </a:lnTo>
                  <a:lnTo>
                    <a:pt x="4085" y="860"/>
                  </a:lnTo>
                  <a:lnTo>
                    <a:pt x="4085" y="860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3" y="862"/>
                  </a:lnTo>
                  <a:lnTo>
                    <a:pt x="4081" y="864"/>
                  </a:lnTo>
                  <a:lnTo>
                    <a:pt x="4081" y="845"/>
                  </a:lnTo>
                  <a:close/>
                  <a:moveTo>
                    <a:pt x="4362" y="825"/>
                  </a:moveTo>
                  <a:lnTo>
                    <a:pt x="4373" y="832"/>
                  </a:lnTo>
                  <a:lnTo>
                    <a:pt x="4380" y="843"/>
                  </a:lnTo>
                  <a:lnTo>
                    <a:pt x="4385" y="855"/>
                  </a:lnTo>
                  <a:lnTo>
                    <a:pt x="4382" y="855"/>
                  </a:lnTo>
                  <a:lnTo>
                    <a:pt x="4382" y="860"/>
                  </a:lnTo>
                  <a:lnTo>
                    <a:pt x="4369" y="855"/>
                  </a:lnTo>
                  <a:lnTo>
                    <a:pt x="4366" y="846"/>
                  </a:lnTo>
                  <a:lnTo>
                    <a:pt x="4364" y="838"/>
                  </a:lnTo>
                  <a:lnTo>
                    <a:pt x="4362" y="825"/>
                  </a:lnTo>
                  <a:close/>
                  <a:moveTo>
                    <a:pt x="4331" y="825"/>
                  </a:moveTo>
                  <a:lnTo>
                    <a:pt x="4340" y="825"/>
                  </a:lnTo>
                  <a:lnTo>
                    <a:pt x="4340" y="845"/>
                  </a:lnTo>
                  <a:lnTo>
                    <a:pt x="4305" y="855"/>
                  </a:lnTo>
                  <a:lnTo>
                    <a:pt x="4299" y="853"/>
                  </a:lnTo>
                  <a:lnTo>
                    <a:pt x="4294" y="852"/>
                  </a:lnTo>
                  <a:lnTo>
                    <a:pt x="4287" y="850"/>
                  </a:lnTo>
                  <a:lnTo>
                    <a:pt x="4282" y="848"/>
                  </a:lnTo>
                  <a:lnTo>
                    <a:pt x="4282" y="841"/>
                  </a:lnTo>
                  <a:lnTo>
                    <a:pt x="4303" y="839"/>
                  </a:lnTo>
                  <a:lnTo>
                    <a:pt x="4319" y="834"/>
                  </a:lnTo>
                  <a:lnTo>
                    <a:pt x="4331" y="825"/>
                  </a:lnTo>
                  <a:close/>
                  <a:moveTo>
                    <a:pt x="3966" y="810"/>
                  </a:moveTo>
                  <a:lnTo>
                    <a:pt x="3982" y="810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4" y="812"/>
                  </a:lnTo>
                  <a:lnTo>
                    <a:pt x="3985" y="813"/>
                  </a:lnTo>
                  <a:lnTo>
                    <a:pt x="3985" y="820"/>
                  </a:lnTo>
                  <a:lnTo>
                    <a:pt x="3966" y="820"/>
                  </a:lnTo>
                  <a:lnTo>
                    <a:pt x="3966" y="810"/>
                  </a:lnTo>
                  <a:close/>
                  <a:moveTo>
                    <a:pt x="3994" y="806"/>
                  </a:moveTo>
                  <a:lnTo>
                    <a:pt x="4032" y="810"/>
                  </a:lnTo>
                  <a:lnTo>
                    <a:pt x="4032" y="813"/>
                  </a:lnTo>
                  <a:lnTo>
                    <a:pt x="4034" y="817"/>
                  </a:lnTo>
                  <a:lnTo>
                    <a:pt x="4034" y="820"/>
                  </a:lnTo>
                  <a:lnTo>
                    <a:pt x="4036" y="825"/>
                  </a:lnTo>
                  <a:lnTo>
                    <a:pt x="4032" y="825"/>
                  </a:lnTo>
                  <a:lnTo>
                    <a:pt x="4022" y="819"/>
                  </a:lnTo>
                  <a:lnTo>
                    <a:pt x="4010" y="817"/>
                  </a:lnTo>
                  <a:lnTo>
                    <a:pt x="3994" y="817"/>
                  </a:lnTo>
                  <a:lnTo>
                    <a:pt x="3994" y="806"/>
                  </a:lnTo>
                  <a:close/>
                  <a:moveTo>
                    <a:pt x="4312" y="798"/>
                  </a:moveTo>
                  <a:lnTo>
                    <a:pt x="4331" y="798"/>
                  </a:lnTo>
                  <a:lnTo>
                    <a:pt x="4340" y="808"/>
                  </a:lnTo>
                  <a:lnTo>
                    <a:pt x="4347" y="819"/>
                  </a:lnTo>
                  <a:lnTo>
                    <a:pt x="4350" y="832"/>
                  </a:lnTo>
                  <a:lnTo>
                    <a:pt x="4347" y="832"/>
                  </a:lnTo>
                  <a:lnTo>
                    <a:pt x="4338" y="824"/>
                  </a:lnTo>
                  <a:lnTo>
                    <a:pt x="4329" y="815"/>
                  </a:lnTo>
                  <a:lnTo>
                    <a:pt x="4319" y="808"/>
                  </a:lnTo>
                  <a:lnTo>
                    <a:pt x="4312" y="798"/>
                  </a:lnTo>
                  <a:close/>
                  <a:moveTo>
                    <a:pt x="4057" y="777"/>
                  </a:moveTo>
                  <a:lnTo>
                    <a:pt x="4067" y="777"/>
                  </a:lnTo>
                  <a:lnTo>
                    <a:pt x="4081" y="778"/>
                  </a:lnTo>
                  <a:lnTo>
                    <a:pt x="4085" y="791"/>
                  </a:lnTo>
                  <a:lnTo>
                    <a:pt x="4090" y="801"/>
                  </a:lnTo>
                  <a:lnTo>
                    <a:pt x="4097" y="810"/>
                  </a:lnTo>
                  <a:lnTo>
                    <a:pt x="4097" y="813"/>
                  </a:lnTo>
                  <a:lnTo>
                    <a:pt x="4100" y="813"/>
                  </a:lnTo>
                  <a:lnTo>
                    <a:pt x="4100" y="810"/>
                  </a:lnTo>
                  <a:lnTo>
                    <a:pt x="4109" y="801"/>
                  </a:lnTo>
                  <a:lnTo>
                    <a:pt x="4118" y="796"/>
                  </a:lnTo>
                  <a:lnTo>
                    <a:pt x="4130" y="792"/>
                  </a:lnTo>
                  <a:lnTo>
                    <a:pt x="4148" y="791"/>
                  </a:lnTo>
                  <a:lnTo>
                    <a:pt x="4162" y="799"/>
                  </a:lnTo>
                  <a:lnTo>
                    <a:pt x="4179" y="806"/>
                  </a:lnTo>
                  <a:lnTo>
                    <a:pt x="4200" y="813"/>
                  </a:lnTo>
                  <a:lnTo>
                    <a:pt x="4217" y="824"/>
                  </a:lnTo>
                  <a:lnTo>
                    <a:pt x="4231" y="834"/>
                  </a:lnTo>
                  <a:lnTo>
                    <a:pt x="4238" y="848"/>
                  </a:lnTo>
                  <a:lnTo>
                    <a:pt x="4251" y="850"/>
                  </a:lnTo>
                  <a:lnTo>
                    <a:pt x="4259" y="853"/>
                  </a:lnTo>
                  <a:lnTo>
                    <a:pt x="4270" y="855"/>
                  </a:lnTo>
                  <a:lnTo>
                    <a:pt x="4270" y="864"/>
                  </a:lnTo>
                  <a:lnTo>
                    <a:pt x="4268" y="864"/>
                  </a:lnTo>
                  <a:lnTo>
                    <a:pt x="4265" y="866"/>
                  </a:lnTo>
                  <a:lnTo>
                    <a:pt x="4261" y="866"/>
                  </a:lnTo>
                  <a:lnTo>
                    <a:pt x="4259" y="867"/>
                  </a:lnTo>
                  <a:lnTo>
                    <a:pt x="4258" y="869"/>
                  </a:lnTo>
                  <a:lnTo>
                    <a:pt x="4259" y="869"/>
                  </a:lnTo>
                  <a:lnTo>
                    <a:pt x="4263" y="871"/>
                  </a:lnTo>
                  <a:lnTo>
                    <a:pt x="4275" y="888"/>
                  </a:lnTo>
                  <a:lnTo>
                    <a:pt x="4292" y="902"/>
                  </a:lnTo>
                  <a:lnTo>
                    <a:pt x="4312" y="913"/>
                  </a:lnTo>
                  <a:lnTo>
                    <a:pt x="4312" y="921"/>
                  </a:lnTo>
                  <a:lnTo>
                    <a:pt x="4289" y="921"/>
                  </a:lnTo>
                  <a:lnTo>
                    <a:pt x="4286" y="918"/>
                  </a:lnTo>
                  <a:lnTo>
                    <a:pt x="4282" y="916"/>
                  </a:lnTo>
                  <a:lnTo>
                    <a:pt x="4279" y="916"/>
                  </a:lnTo>
                  <a:lnTo>
                    <a:pt x="4275" y="916"/>
                  </a:lnTo>
                  <a:lnTo>
                    <a:pt x="4272" y="915"/>
                  </a:lnTo>
                  <a:lnTo>
                    <a:pt x="4266" y="913"/>
                  </a:lnTo>
                  <a:lnTo>
                    <a:pt x="4261" y="909"/>
                  </a:lnTo>
                  <a:lnTo>
                    <a:pt x="4258" y="906"/>
                  </a:lnTo>
                  <a:lnTo>
                    <a:pt x="4254" y="899"/>
                  </a:lnTo>
                  <a:lnTo>
                    <a:pt x="4251" y="894"/>
                  </a:lnTo>
                  <a:lnTo>
                    <a:pt x="4247" y="890"/>
                  </a:lnTo>
                  <a:lnTo>
                    <a:pt x="4233" y="883"/>
                  </a:lnTo>
                  <a:lnTo>
                    <a:pt x="4223" y="883"/>
                  </a:lnTo>
                  <a:lnTo>
                    <a:pt x="4210" y="887"/>
                  </a:lnTo>
                  <a:lnTo>
                    <a:pt x="4198" y="894"/>
                  </a:lnTo>
                  <a:lnTo>
                    <a:pt x="4186" y="897"/>
                  </a:lnTo>
                  <a:lnTo>
                    <a:pt x="4174" y="890"/>
                  </a:lnTo>
                  <a:lnTo>
                    <a:pt x="4162" y="887"/>
                  </a:lnTo>
                  <a:lnTo>
                    <a:pt x="4149" y="885"/>
                  </a:lnTo>
                  <a:lnTo>
                    <a:pt x="4132" y="887"/>
                  </a:lnTo>
                  <a:lnTo>
                    <a:pt x="4134" y="880"/>
                  </a:lnTo>
                  <a:lnTo>
                    <a:pt x="4135" y="874"/>
                  </a:lnTo>
                  <a:lnTo>
                    <a:pt x="4137" y="871"/>
                  </a:lnTo>
                  <a:lnTo>
                    <a:pt x="4139" y="867"/>
                  </a:lnTo>
                  <a:lnTo>
                    <a:pt x="4141" y="864"/>
                  </a:lnTo>
                  <a:lnTo>
                    <a:pt x="4139" y="860"/>
                  </a:lnTo>
                  <a:lnTo>
                    <a:pt x="4130" y="845"/>
                  </a:lnTo>
                  <a:lnTo>
                    <a:pt x="4118" y="836"/>
                  </a:lnTo>
                  <a:lnTo>
                    <a:pt x="4104" y="832"/>
                  </a:lnTo>
                  <a:lnTo>
                    <a:pt x="4088" y="827"/>
                  </a:lnTo>
                  <a:lnTo>
                    <a:pt x="4073" y="824"/>
                  </a:lnTo>
                  <a:lnTo>
                    <a:pt x="4060" y="817"/>
                  </a:lnTo>
                  <a:lnTo>
                    <a:pt x="4052" y="806"/>
                  </a:lnTo>
                  <a:lnTo>
                    <a:pt x="4055" y="805"/>
                  </a:lnTo>
                  <a:lnTo>
                    <a:pt x="4057" y="805"/>
                  </a:lnTo>
                  <a:lnTo>
                    <a:pt x="4059" y="803"/>
                  </a:lnTo>
                  <a:lnTo>
                    <a:pt x="4059" y="803"/>
                  </a:lnTo>
                  <a:lnTo>
                    <a:pt x="4060" y="801"/>
                  </a:lnTo>
                  <a:lnTo>
                    <a:pt x="4062" y="798"/>
                  </a:lnTo>
                  <a:lnTo>
                    <a:pt x="4052" y="796"/>
                  </a:lnTo>
                  <a:lnTo>
                    <a:pt x="4041" y="791"/>
                  </a:lnTo>
                  <a:lnTo>
                    <a:pt x="4032" y="787"/>
                  </a:lnTo>
                  <a:lnTo>
                    <a:pt x="4032" y="778"/>
                  </a:lnTo>
                  <a:lnTo>
                    <a:pt x="4046" y="777"/>
                  </a:lnTo>
                  <a:lnTo>
                    <a:pt x="4057" y="777"/>
                  </a:lnTo>
                  <a:close/>
                  <a:moveTo>
                    <a:pt x="1543" y="756"/>
                  </a:moveTo>
                  <a:lnTo>
                    <a:pt x="1536" y="768"/>
                  </a:lnTo>
                  <a:lnTo>
                    <a:pt x="1531" y="768"/>
                  </a:lnTo>
                  <a:lnTo>
                    <a:pt x="1531" y="771"/>
                  </a:lnTo>
                  <a:lnTo>
                    <a:pt x="1542" y="775"/>
                  </a:lnTo>
                  <a:lnTo>
                    <a:pt x="1552" y="780"/>
                  </a:lnTo>
                  <a:lnTo>
                    <a:pt x="1559" y="785"/>
                  </a:lnTo>
                  <a:lnTo>
                    <a:pt x="1563" y="787"/>
                  </a:lnTo>
                  <a:lnTo>
                    <a:pt x="1564" y="785"/>
                  </a:lnTo>
                  <a:lnTo>
                    <a:pt x="1564" y="784"/>
                  </a:lnTo>
                  <a:lnTo>
                    <a:pt x="1564" y="784"/>
                  </a:lnTo>
                  <a:lnTo>
                    <a:pt x="1566" y="782"/>
                  </a:lnTo>
                  <a:lnTo>
                    <a:pt x="1566" y="778"/>
                  </a:lnTo>
                  <a:lnTo>
                    <a:pt x="1559" y="778"/>
                  </a:lnTo>
                  <a:lnTo>
                    <a:pt x="1557" y="778"/>
                  </a:lnTo>
                  <a:lnTo>
                    <a:pt x="1556" y="777"/>
                  </a:lnTo>
                  <a:lnTo>
                    <a:pt x="1554" y="777"/>
                  </a:lnTo>
                  <a:lnTo>
                    <a:pt x="1550" y="777"/>
                  </a:lnTo>
                  <a:lnTo>
                    <a:pt x="1547" y="775"/>
                  </a:lnTo>
                  <a:lnTo>
                    <a:pt x="1547" y="756"/>
                  </a:lnTo>
                  <a:lnTo>
                    <a:pt x="1543" y="756"/>
                  </a:lnTo>
                  <a:close/>
                  <a:moveTo>
                    <a:pt x="3952" y="743"/>
                  </a:moveTo>
                  <a:lnTo>
                    <a:pt x="3954" y="743"/>
                  </a:lnTo>
                  <a:lnTo>
                    <a:pt x="3954" y="745"/>
                  </a:lnTo>
                  <a:lnTo>
                    <a:pt x="3954" y="747"/>
                  </a:lnTo>
                  <a:lnTo>
                    <a:pt x="3956" y="747"/>
                  </a:lnTo>
                  <a:lnTo>
                    <a:pt x="3956" y="749"/>
                  </a:lnTo>
                  <a:lnTo>
                    <a:pt x="3959" y="749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7" y="750"/>
                  </a:lnTo>
                  <a:lnTo>
                    <a:pt x="3956" y="750"/>
                  </a:lnTo>
                  <a:lnTo>
                    <a:pt x="3956" y="752"/>
                  </a:lnTo>
                  <a:lnTo>
                    <a:pt x="3950" y="757"/>
                  </a:lnTo>
                  <a:lnTo>
                    <a:pt x="3945" y="763"/>
                  </a:lnTo>
                  <a:lnTo>
                    <a:pt x="3940" y="768"/>
                  </a:lnTo>
                  <a:lnTo>
                    <a:pt x="3921" y="766"/>
                  </a:lnTo>
                  <a:lnTo>
                    <a:pt x="3905" y="766"/>
                  </a:lnTo>
                  <a:lnTo>
                    <a:pt x="3886" y="768"/>
                  </a:lnTo>
                  <a:lnTo>
                    <a:pt x="3886" y="778"/>
                  </a:lnTo>
                  <a:lnTo>
                    <a:pt x="3889" y="780"/>
                  </a:lnTo>
                  <a:lnTo>
                    <a:pt x="3889" y="782"/>
                  </a:lnTo>
                  <a:lnTo>
                    <a:pt x="3891" y="784"/>
                  </a:lnTo>
                  <a:lnTo>
                    <a:pt x="3893" y="787"/>
                  </a:lnTo>
                  <a:lnTo>
                    <a:pt x="3912" y="780"/>
                  </a:lnTo>
                  <a:lnTo>
                    <a:pt x="3931" y="775"/>
                  </a:lnTo>
                  <a:lnTo>
                    <a:pt x="3931" y="784"/>
                  </a:lnTo>
                  <a:lnTo>
                    <a:pt x="3928" y="784"/>
                  </a:lnTo>
                  <a:lnTo>
                    <a:pt x="3922" y="787"/>
                  </a:lnTo>
                  <a:lnTo>
                    <a:pt x="3915" y="791"/>
                  </a:lnTo>
                  <a:lnTo>
                    <a:pt x="3908" y="794"/>
                  </a:lnTo>
                  <a:lnTo>
                    <a:pt x="3914" y="806"/>
                  </a:lnTo>
                  <a:lnTo>
                    <a:pt x="3921" y="817"/>
                  </a:lnTo>
                  <a:lnTo>
                    <a:pt x="3924" y="827"/>
                  </a:lnTo>
                  <a:lnTo>
                    <a:pt x="3928" y="845"/>
                  </a:lnTo>
                  <a:lnTo>
                    <a:pt x="3924" y="845"/>
                  </a:lnTo>
                  <a:lnTo>
                    <a:pt x="3924" y="848"/>
                  </a:lnTo>
                  <a:lnTo>
                    <a:pt x="3921" y="846"/>
                  </a:lnTo>
                  <a:lnTo>
                    <a:pt x="3919" y="846"/>
                  </a:lnTo>
                  <a:lnTo>
                    <a:pt x="3919" y="846"/>
                  </a:lnTo>
                  <a:lnTo>
                    <a:pt x="3919" y="845"/>
                  </a:lnTo>
                  <a:lnTo>
                    <a:pt x="3917" y="845"/>
                  </a:lnTo>
                  <a:lnTo>
                    <a:pt x="3907" y="834"/>
                  </a:lnTo>
                  <a:lnTo>
                    <a:pt x="3898" y="822"/>
                  </a:lnTo>
                  <a:lnTo>
                    <a:pt x="3889" y="810"/>
                  </a:lnTo>
                  <a:lnTo>
                    <a:pt x="3889" y="848"/>
                  </a:lnTo>
                  <a:lnTo>
                    <a:pt x="3874" y="848"/>
                  </a:lnTo>
                  <a:lnTo>
                    <a:pt x="3874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6"/>
                  </a:lnTo>
                  <a:lnTo>
                    <a:pt x="3872" y="845"/>
                  </a:lnTo>
                  <a:lnTo>
                    <a:pt x="3870" y="845"/>
                  </a:lnTo>
                  <a:lnTo>
                    <a:pt x="3872" y="832"/>
                  </a:lnTo>
                  <a:lnTo>
                    <a:pt x="3870" y="825"/>
                  </a:lnTo>
                  <a:lnTo>
                    <a:pt x="3867" y="819"/>
                  </a:lnTo>
                  <a:lnTo>
                    <a:pt x="3863" y="810"/>
                  </a:lnTo>
                  <a:lnTo>
                    <a:pt x="3863" y="801"/>
                  </a:lnTo>
                  <a:lnTo>
                    <a:pt x="3868" y="791"/>
                  </a:lnTo>
                  <a:lnTo>
                    <a:pt x="3875" y="777"/>
                  </a:lnTo>
                  <a:lnTo>
                    <a:pt x="3882" y="764"/>
                  </a:lnTo>
                  <a:lnTo>
                    <a:pt x="3889" y="754"/>
                  </a:lnTo>
                  <a:lnTo>
                    <a:pt x="3893" y="749"/>
                  </a:lnTo>
                  <a:lnTo>
                    <a:pt x="3910" y="754"/>
                  </a:lnTo>
                  <a:lnTo>
                    <a:pt x="3921" y="754"/>
                  </a:lnTo>
                  <a:lnTo>
                    <a:pt x="3929" y="752"/>
                  </a:lnTo>
                  <a:lnTo>
                    <a:pt x="3940" y="749"/>
                  </a:lnTo>
                  <a:lnTo>
                    <a:pt x="3950" y="743"/>
                  </a:lnTo>
                  <a:lnTo>
                    <a:pt x="3952" y="743"/>
                  </a:lnTo>
                  <a:close/>
                  <a:moveTo>
                    <a:pt x="3989" y="740"/>
                  </a:moveTo>
                  <a:lnTo>
                    <a:pt x="3996" y="743"/>
                  </a:lnTo>
                  <a:lnTo>
                    <a:pt x="3999" y="745"/>
                  </a:lnTo>
                  <a:lnTo>
                    <a:pt x="4003" y="749"/>
                  </a:lnTo>
                  <a:lnTo>
                    <a:pt x="4004" y="752"/>
                  </a:lnTo>
                  <a:lnTo>
                    <a:pt x="4004" y="759"/>
                  </a:lnTo>
                  <a:lnTo>
                    <a:pt x="4004" y="768"/>
                  </a:lnTo>
                  <a:lnTo>
                    <a:pt x="4001" y="770"/>
                  </a:lnTo>
                  <a:lnTo>
                    <a:pt x="3999" y="771"/>
                  </a:lnTo>
                  <a:lnTo>
                    <a:pt x="3999" y="773"/>
                  </a:lnTo>
                  <a:lnTo>
                    <a:pt x="3999" y="775"/>
                  </a:lnTo>
                  <a:lnTo>
                    <a:pt x="3999" y="777"/>
                  </a:lnTo>
                  <a:lnTo>
                    <a:pt x="3999" y="778"/>
                  </a:lnTo>
                  <a:lnTo>
                    <a:pt x="3998" y="780"/>
                  </a:lnTo>
                  <a:lnTo>
                    <a:pt x="3994" y="784"/>
                  </a:lnTo>
                  <a:lnTo>
                    <a:pt x="3994" y="775"/>
                  </a:lnTo>
                  <a:lnTo>
                    <a:pt x="3987" y="764"/>
                  </a:lnTo>
                  <a:lnTo>
                    <a:pt x="3987" y="752"/>
                  </a:lnTo>
                  <a:lnTo>
                    <a:pt x="3989" y="740"/>
                  </a:lnTo>
                  <a:close/>
                  <a:moveTo>
                    <a:pt x="3533" y="691"/>
                  </a:moveTo>
                  <a:lnTo>
                    <a:pt x="3566" y="695"/>
                  </a:lnTo>
                  <a:lnTo>
                    <a:pt x="3579" y="710"/>
                  </a:lnTo>
                  <a:lnTo>
                    <a:pt x="3593" y="719"/>
                  </a:lnTo>
                  <a:lnTo>
                    <a:pt x="3607" y="728"/>
                  </a:lnTo>
                  <a:lnTo>
                    <a:pt x="3624" y="736"/>
                  </a:lnTo>
                  <a:lnTo>
                    <a:pt x="3629" y="740"/>
                  </a:lnTo>
                  <a:lnTo>
                    <a:pt x="3629" y="742"/>
                  </a:lnTo>
                  <a:lnTo>
                    <a:pt x="3631" y="742"/>
                  </a:lnTo>
                  <a:lnTo>
                    <a:pt x="3638" y="749"/>
                  </a:lnTo>
                  <a:lnTo>
                    <a:pt x="3650" y="763"/>
                  </a:lnTo>
                  <a:lnTo>
                    <a:pt x="3661" y="778"/>
                  </a:lnTo>
                  <a:lnTo>
                    <a:pt x="3673" y="796"/>
                  </a:lnTo>
                  <a:lnTo>
                    <a:pt x="3690" y="810"/>
                  </a:lnTo>
                  <a:lnTo>
                    <a:pt x="3687" y="827"/>
                  </a:lnTo>
                  <a:lnTo>
                    <a:pt x="3687" y="848"/>
                  </a:lnTo>
                  <a:lnTo>
                    <a:pt x="3701" y="850"/>
                  </a:lnTo>
                  <a:lnTo>
                    <a:pt x="3710" y="853"/>
                  </a:lnTo>
                  <a:lnTo>
                    <a:pt x="3716" y="859"/>
                  </a:lnTo>
                  <a:lnTo>
                    <a:pt x="3725" y="864"/>
                  </a:lnTo>
                  <a:lnTo>
                    <a:pt x="3736" y="864"/>
                  </a:lnTo>
                  <a:lnTo>
                    <a:pt x="3744" y="860"/>
                  </a:lnTo>
                  <a:lnTo>
                    <a:pt x="3751" y="857"/>
                  </a:lnTo>
                  <a:lnTo>
                    <a:pt x="3758" y="855"/>
                  </a:lnTo>
                  <a:lnTo>
                    <a:pt x="3774" y="860"/>
                  </a:lnTo>
                  <a:lnTo>
                    <a:pt x="3792" y="867"/>
                  </a:lnTo>
                  <a:lnTo>
                    <a:pt x="3809" y="876"/>
                  </a:lnTo>
                  <a:lnTo>
                    <a:pt x="3825" y="883"/>
                  </a:lnTo>
                  <a:lnTo>
                    <a:pt x="3823" y="883"/>
                  </a:lnTo>
                  <a:lnTo>
                    <a:pt x="3821" y="885"/>
                  </a:lnTo>
                  <a:lnTo>
                    <a:pt x="3821" y="885"/>
                  </a:lnTo>
                  <a:lnTo>
                    <a:pt x="3819" y="885"/>
                  </a:lnTo>
                  <a:lnTo>
                    <a:pt x="3816" y="887"/>
                  </a:lnTo>
                  <a:lnTo>
                    <a:pt x="3806" y="890"/>
                  </a:lnTo>
                  <a:lnTo>
                    <a:pt x="3786" y="890"/>
                  </a:lnTo>
                  <a:lnTo>
                    <a:pt x="3764" y="887"/>
                  </a:lnTo>
                  <a:lnTo>
                    <a:pt x="3741" y="881"/>
                  </a:lnTo>
                  <a:lnTo>
                    <a:pt x="3716" y="876"/>
                  </a:lnTo>
                  <a:lnTo>
                    <a:pt x="3697" y="871"/>
                  </a:lnTo>
                  <a:lnTo>
                    <a:pt x="3682" y="864"/>
                  </a:lnTo>
                  <a:lnTo>
                    <a:pt x="3675" y="860"/>
                  </a:lnTo>
                  <a:lnTo>
                    <a:pt x="3678" y="857"/>
                  </a:lnTo>
                  <a:lnTo>
                    <a:pt x="3678" y="857"/>
                  </a:lnTo>
                  <a:lnTo>
                    <a:pt x="3680" y="855"/>
                  </a:lnTo>
                  <a:lnTo>
                    <a:pt x="3682" y="852"/>
                  </a:lnTo>
                  <a:lnTo>
                    <a:pt x="3661" y="846"/>
                  </a:lnTo>
                  <a:lnTo>
                    <a:pt x="3643" y="836"/>
                  </a:lnTo>
                  <a:lnTo>
                    <a:pt x="3627" y="820"/>
                  </a:lnTo>
                  <a:lnTo>
                    <a:pt x="3615" y="803"/>
                  </a:lnTo>
                  <a:lnTo>
                    <a:pt x="3603" y="784"/>
                  </a:lnTo>
                  <a:lnTo>
                    <a:pt x="3593" y="764"/>
                  </a:lnTo>
                  <a:lnTo>
                    <a:pt x="3582" y="749"/>
                  </a:lnTo>
                  <a:lnTo>
                    <a:pt x="3572" y="736"/>
                  </a:lnTo>
                  <a:lnTo>
                    <a:pt x="3561" y="728"/>
                  </a:lnTo>
                  <a:lnTo>
                    <a:pt x="3549" y="717"/>
                  </a:lnTo>
                  <a:lnTo>
                    <a:pt x="3538" y="707"/>
                  </a:lnTo>
                  <a:lnTo>
                    <a:pt x="3533" y="691"/>
                  </a:lnTo>
                  <a:close/>
                  <a:moveTo>
                    <a:pt x="3832" y="672"/>
                  </a:moveTo>
                  <a:lnTo>
                    <a:pt x="3842" y="675"/>
                  </a:lnTo>
                  <a:lnTo>
                    <a:pt x="3854" y="682"/>
                  </a:lnTo>
                  <a:lnTo>
                    <a:pt x="3865" y="693"/>
                  </a:lnTo>
                  <a:lnTo>
                    <a:pt x="3870" y="702"/>
                  </a:lnTo>
                  <a:lnTo>
                    <a:pt x="3865" y="705"/>
                  </a:lnTo>
                  <a:lnTo>
                    <a:pt x="3860" y="710"/>
                  </a:lnTo>
                  <a:lnTo>
                    <a:pt x="3854" y="714"/>
                  </a:lnTo>
                  <a:lnTo>
                    <a:pt x="3847" y="717"/>
                  </a:lnTo>
                  <a:lnTo>
                    <a:pt x="3853" y="733"/>
                  </a:lnTo>
                  <a:lnTo>
                    <a:pt x="3860" y="745"/>
                  </a:lnTo>
                  <a:lnTo>
                    <a:pt x="3867" y="759"/>
                  </a:lnTo>
                  <a:lnTo>
                    <a:pt x="3861" y="761"/>
                  </a:lnTo>
                  <a:lnTo>
                    <a:pt x="3858" y="761"/>
                  </a:lnTo>
                  <a:lnTo>
                    <a:pt x="3856" y="761"/>
                  </a:lnTo>
                  <a:lnTo>
                    <a:pt x="3856" y="761"/>
                  </a:lnTo>
                  <a:lnTo>
                    <a:pt x="3854" y="763"/>
                  </a:lnTo>
                  <a:lnTo>
                    <a:pt x="3853" y="764"/>
                  </a:lnTo>
                  <a:lnTo>
                    <a:pt x="3851" y="768"/>
                  </a:lnTo>
                  <a:lnTo>
                    <a:pt x="3842" y="784"/>
                  </a:lnTo>
                  <a:lnTo>
                    <a:pt x="3837" y="803"/>
                  </a:lnTo>
                  <a:lnTo>
                    <a:pt x="3828" y="820"/>
                  </a:lnTo>
                  <a:lnTo>
                    <a:pt x="3823" y="824"/>
                  </a:lnTo>
                  <a:lnTo>
                    <a:pt x="3818" y="824"/>
                  </a:lnTo>
                  <a:lnTo>
                    <a:pt x="3812" y="825"/>
                  </a:lnTo>
                  <a:lnTo>
                    <a:pt x="3806" y="825"/>
                  </a:lnTo>
                  <a:lnTo>
                    <a:pt x="3795" y="819"/>
                  </a:lnTo>
                  <a:lnTo>
                    <a:pt x="3785" y="817"/>
                  </a:lnTo>
                  <a:lnTo>
                    <a:pt x="3772" y="817"/>
                  </a:lnTo>
                  <a:lnTo>
                    <a:pt x="3760" y="815"/>
                  </a:lnTo>
                  <a:lnTo>
                    <a:pt x="3748" y="810"/>
                  </a:lnTo>
                  <a:lnTo>
                    <a:pt x="3736" y="794"/>
                  </a:lnTo>
                  <a:lnTo>
                    <a:pt x="3727" y="773"/>
                  </a:lnTo>
                  <a:lnTo>
                    <a:pt x="3725" y="749"/>
                  </a:lnTo>
                  <a:lnTo>
                    <a:pt x="3734" y="745"/>
                  </a:lnTo>
                  <a:lnTo>
                    <a:pt x="3741" y="745"/>
                  </a:lnTo>
                  <a:lnTo>
                    <a:pt x="3748" y="747"/>
                  </a:lnTo>
                  <a:lnTo>
                    <a:pt x="3755" y="743"/>
                  </a:lnTo>
                  <a:lnTo>
                    <a:pt x="3764" y="729"/>
                  </a:lnTo>
                  <a:lnTo>
                    <a:pt x="3786" y="726"/>
                  </a:lnTo>
                  <a:lnTo>
                    <a:pt x="3790" y="723"/>
                  </a:lnTo>
                  <a:lnTo>
                    <a:pt x="3793" y="719"/>
                  </a:lnTo>
                  <a:lnTo>
                    <a:pt x="3793" y="717"/>
                  </a:lnTo>
                  <a:lnTo>
                    <a:pt x="3795" y="716"/>
                  </a:lnTo>
                  <a:lnTo>
                    <a:pt x="3795" y="714"/>
                  </a:lnTo>
                  <a:lnTo>
                    <a:pt x="3795" y="712"/>
                  </a:lnTo>
                  <a:lnTo>
                    <a:pt x="3797" y="710"/>
                  </a:lnTo>
                  <a:lnTo>
                    <a:pt x="3797" y="710"/>
                  </a:lnTo>
                  <a:lnTo>
                    <a:pt x="3800" y="710"/>
                  </a:lnTo>
                  <a:lnTo>
                    <a:pt x="3806" y="710"/>
                  </a:lnTo>
                  <a:lnTo>
                    <a:pt x="3812" y="710"/>
                  </a:lnTo>
                  <a:lnTo>
                    <a:pt x="3816" y="698"/>
                  </a:lnTo>
                  <a:lnTo>
                    <a:pt x="3821" y="689"/>
                  </a:lnTo>
                  <a:lnTo>
                    <a:pt x="3826" y="681"/>
                  </a:lnTo>
                  <a:lnTo>
                    <a:pt x="3832" y="672"/>
                  </a:lnTo>
                  <a:close/>
                  <a:moveTo>
                    <a:pt x="3329" y="649"/>
                  </a:moveTo>
                  <a:lnTo>
                    <a:pt x="3339" y="656"/>
                  </a:lnTo>
                  <a:lnTo>
                    <a:pt x="3345" y="668"/>
                  </a:lnTo>
                  <a:lnTo>
                    <a:pt x="3345" y="686"/>
                  </a:lnTo>
                  <a:lnTo>
                    <a:pt x="3345" y="688"/>
                  </a:lnTo>
                  <a:lnTo>
                    <a:pt x="3346" y="688"/>
                  </a:lnTo>
                  <a:lnTo>
                    <a:pt x="3348" y="689"/>
                  </a:lnTo>
                  <a:lnTo>
                    <a:pt x="3348" y="689"/>
                  </a:lnTo>
                  <a:lnTo>
                    <a:pt x="3348" y="691"/>
                  </a:lnTo>
                  <a:lnTo>
                    <a:pt x="3348" y="695"/>
                  </a:lnTo>
                  <a:lnTo>
                    <a:pt x="3345" y="695"/>
                  </a:lnTo>
                  <a:lnTo>
                    <a:pt x="3341" y="696"/>
                  </a:lnTo>
                  <a:lnTo>
                    <a:pt x="3339" y="700"/>
                  </a:lnTo>
                  <a:lnTo>
                    <a:pt x="3336" y="702"/>
                  </a:lnTo>
                  <a:lnTo>
                    <a:pt x="3334" y="702"/>
                  </a:lnTo>
                  <a:lnTo>
                    <a:pt x="3332" y="700"/>
                  </a:lnTo>
                  <a:lnTo>
                    <a:pt x="3331" y="700"/>
                  </a:lnTo>
                  <a:lnTo>
                    <a:pt x="3331" y="700"/>
                  </a:lnTo>
                  <a:lnTo>
                    <a:pt x="3329" y="698"/>
                  </a:lnTo>
                  <a:lnTo>
                    <a:pt x="3322" y="684"/>
                  </a:lnTo>
                  <a:lnTo>
                    <a:pt x="3322" y="663"/>
                  </a:lnTo>
                  <a:lnTo>
                    <a:pt x="3324" y="660"/>
                  </a:lnTo>
                  <a:lnTo>
                    <a:pt x="3326" y="658"/>
                  </a:lnTo>
                  <a:lnTo>
                    <a:pt x="3327" y="654"/>
                  </a:lnTo>
                  <a:lnTo>
                    <a:pt x="3329" y="649"/>
                  </a:lnTo>
                  <a:close/>
                  <a:moveTo>
                    <a:pt x="3956" y="628"/>
                  </a:moveTo>
                  <a:lnTo>
                    <a:pt x="3964" y="637"/>
                  </a:lnTo>
                  <a:lnTo>
                    <a:pt x="3970" y="647"/>
                  </a:lnTo>
                  <a:lnTo>
                    <a:pt x="3970" y="663"/>
                  </a:lnTo>
                  <a:lnTo>
                    <a:pt x="3971" y="667"/>
                  </a:lnTo>
                  <a:lnTo>
                    <a:pt x="3973" y="667"/>
                  </a:lnTo>
                  <a:lnTo>
                    <a:pt x="3973" y="668"/>
                  </a:lnTo>
                  <a:lnTo>
                    <a:pt x="3973" y="668"/>
                  </a:lnTo>
                  <a:lnTo>
                    <a:pt x="3971" y="668"/>
                  </a:lnTo>
                  <a:lnTo>
                    <a:pt x="3970" y="672"/>
                  </a:lnTo>
                  <a:lnTo>
                    <a:pt x="3970" y="675"/>
                  </a:lnTo>
                  <a:lnTo>
                    <a:pt x="3968" y="675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8" y="677"/>
                  </a:lnTo>
                  <a:lnTo>
                    <a:pt x="3966" y="677"/>
                  </a:lnTo>
                  <a:lnTo>
                    <a:pt x="3963" y="679"/>
                  </a:lnTo>
                  <a:lnTo>
                    <a:pt x="3961" y="675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61" y="674"/>
                  </a:lnTo>
                  <a:lnTo>
                    <a:pt x="3959" y="674"/>
                  </a:lnTo>
                  <a:lnTo>
                    <a:pt x="3957" y="674"/>
                  </a:lnTo>
                  <a:lnTo>
                    <a:pt x="3956" y="672"/>
                  </a:lnTo>
                  <a:lnTo>
                    <a:pt x="3956" y="675"/>
                  </a:lnTo>
                  <a:lnTo>
                    <a:pt x="3957" y="677"/>
                  </a:lnTo>
                  <a:lnTo>
                    <a:pt x="3959" y="679"/>
                  </a:lnTo>
                  <a:lnTo>
                    <a:pt x="3961" y="681"/>
                  </a:lnTo>
                  <a:lnTo>
                    <a:pt x="3961" y="681"/>
                  </a:lnTo>
                  <a:lnTo>
                    <a:pt x="3959" y="682"/>
                  </a:lnTo>
                  <a:lnTo>
                    <a:pt x="3959" y="684"/>
                  </a:lnTo>
                  <a:lnTo>
                    <a:pt x="3959" y="686"/>
                  </a:lnTo>
                  <a:lnTo>
                    <a:pt x="3959" y="691"/>
                  </a:lnTo>
                  <a:lnTo>
                    <a:pt x="3950" y="691"/>
                  </a:lnTo>
                  <a:lnTo>
                    <a:pt x="3950" y="686"/>
                  </a:lnTo>
                  <a:lnTo>
                    <a:pt x="3945" y="684"/>
                  </a:lnTo>
                  <a:lnTo>
                    <a:pt x="3940" y="681"/>
                  </a:lnTo>
                  <a:lnTo>
                    <a:pt x="3938" y="677"/>
                  </a:lnTo>
                  <a:lnTo>
                    <a:pt x="3936" y="672"/>
                  </a:lnTo>
                  <a:lnTo>
                    <a:pt x="3935" y="667"/>
                  </a:lnTo>
                  <a:lnTo>
                    <a:pt x="3931" y="660"/>
                  </a:lnTo>
                  <a:lnTo>
                    <a:pt x="3926" y="663"/>
                  </a:lnTo>
                  <a:lnTo>
                    <a:pt x="3919" y="667"/>
                  </a:lnTo>
                  <a:lnTo>
                    <a:pt x="3912" y="668"/>
                  </a:lnTo>
                  <a:lnTo>
                    <a:pt x="3905" y="672"/>
                  </a:lnTo>
                  <a:lnTo>
                    <a:pt x="3905" y="663"/>
                  </a:lnTo>
                  <a:lnTo>
                    <a:pt x="3907" y="661"/>
                  </a:lnTo>
                  <a:lnTo>
                    <a:pt x="3907" y="661"/>
                  </a:lnTo>
                  <a:lnTo>
                    <a:pt x="3907" y="660"/>
                  </a:lnTo>
                  <a:lnTo>
                    <a:pt x="3908" y="660"/>
                  </a:lnTo>
                  <a:lnTo>
                    <a:pt x="3908" y="656"/>
                  </a:lnTo>
                  <a:lnTo>
                    <a:pt x="3922" y="651"/>
                  </a:lnTo>
                  <a:lnTo>
                    <a:pt x="3935" y="647"/>
                  </a:lnTo>
                  <a:lnTo>
                    <a:pt x="3947" y="640"/>
                  </a:lnTo>
                  <a:lnTo>
                    <a:pt x="3956" y="628"/>
                  </a:lnTo>
                  <a:close/>
                  <a:moveTo>
                    <a:pt x="1243" y="628"/>
                  </a:moveTo>
                  <a:lnTo>
                    <a:pt x="1245" y="633"/>
                  </a:lnTo>
                  <a:lnTo>
                    <a:pt x="1245" y="635"/>
                  </a:lnTo>
                  <a:lnTo>
                    <a:pt x="1245" y="637"/>
                  </a:lnTo>
                  <a:lnTo>
                    <a:pt x="1245" y="637"/>
                  </a:lnTo>
                  <a:lnTo>
                    <a:pt x="1247" y="639"/>
                  </a:lnTo>
                  <a:lnTo>
                    <a:pt x="1248" y="639"/>
                  </a:lnTo>
                  <a:lnTo>
                    <a:pt x="1252" y="640"/>
                  </a:lnTo>
                  <a:lnTo>
                    <a:pt x="1252" y="633"/>
                  </a:lnTo>
                  <a:lnTo>
                    <a:pt x="1243" y="628"/>
                  </a:lnTo>
                  <a:close/>
                  <a:moveTo>
                    <a:pt x="3870" y="609"/>
                  </a:moveTo>
                  <a:lnTo>
                    <a:pt x="3874" y="613"/>
                  </a:lnTo>
                  <a:lnTo>
                    <a:pt x="3875" y="613"/>
                  </a:lnTo>
                  <a:lnTo>
                    <a:pt x="3877" y="613"/>
                  </a:lnTo>
                  <a:lnTo>
                    <a:pt x="3877" y="614"/>
                  </a:lnTo>
                  <a:lnTo>
                    <a:pt x="3877" y="614"/>
                  </a:lnTo>
                  <a:lnTo>
                    <a:pt x="3877" y="618"/>
                  </a:lnTo>
                  <a:lnTo>
                    <a:pt x="3879" y="621"/>
                  </a:lnTo>
                  <a:lnTo>
                    <a:pt x="3868" y="630"/>
                  </a:lnTo>
                  <a:lnTo>
                    <a:pt x="3861" y="639"/>
                  </a:lnTo>
                  <a:lnTo>
                    <a:pt x="3853" y="646"/>
                  </a:lnTo>
                  <a:lnTo>
                    <a:pt x="3840" y="653"/>
                  </a:lnTo>
                  <a:lnTo>
                    <a:pt x="3840" y="649"/>
                  </a:lnTo>
                  <a:lnTo>
                    <a:pt x="3851" y="637"/>
                  </a:lnTo>
                  <a:lnTo>
                    <a:pt x="3863" y="625"/>
                  </a:lnTo>
                  <a:lnTo>
                    <a:pt x="3870" y="609"/>
                  </a:lnTo>
                  <a:close/>
                  <a:moveTo>
                    <a:pt x="1371" y="517"/>
                  </a:moveTo>
                  <a:lnTo>
                    <a:pt x="1378" y="518"/>
                  </a:lnTo>
                  <a:lnTo>
                    <a:pt x="1386" y="522"/>
                  </a:lnTo>
                  <a:lnTo>
                    <a:pt x="1383" y="524"/>
                  </a:lnTo>
                  <a:lnTo>
                    <a:pt x="1381" y="527"/>
                  </a:lnTo>
                  <a:lnTo>
                    <a:pt x="1378" y="529"/>
                  </a:lnTo>
                  <a:lnTo>
                    <a:pt x="1372" y="529"/>
                  </a:lnTo>
                  <a:lnTo>
                    <a:pt x="1367" y="527"/>
                  </a:lnTo>
                  <a:lnTo>
                    <a:pt x="1362" y="527"/>
                  </a:lnTo>
                  <a:lnTo>
                    <a:pt x="1357" y="527"/>
                  </a:lnTo>
                  <a:lnTo>
                    <a:pt x="1351" y="529"/>
                  </a:lnTo>
                  <a:lnTo>
                    <a:pt x="1351" y="518"/>
                  </a:lnTo>
                  <a:lnTo>
                    <a:pt x="1364" y="517"/>
                  </a:lnTo>
                  <a:lnTo>
                    <a:pt x="1371" y="517"/>
                  </a:lnTo>
                  <a:close/>
                  <a:moveTo>
                    <a:pt x="3912" y="506"/>
                  </a:moveTo>
                  <a:lnTo>
                    <a:pt x="3912" y="524"/>
                  </a:lnTo>
                  <a:lnTo>
                    <a:pt x="3910" y="536"/>
                  </a:lnTo>
                  <a:lnTo>
                    <a:pt x="3907" y="546"/>
                  </a:lnTo>
                  <a:lnTo>
                    <a:pt x="3905" y="564"/>
                  </a:lnTo>
                  <a:lnTo>
                    <a:pt x="3908" y="564"/>
                  </a:lnTo>
                  <a:lnTo>
                    <a:pt x="3908" y="567"/>
                  </a:lnTo>
                  <a:lnTo>
                    <a:pt x="3915" y="567"/>
                  </a:lnTo>
                  <a:lnTo>
                    <a:pt x="3919" y="567"/>
                  </a:lnTo>
                  <a:lnTo>
                    <a:pt x="3922" y="567"/>
                  </a:lnTo>
                  <a:lnTo>
                    <a:pt x="3926" y="569"/>
                  </a:lnTo>
                  <a:lnTo>
                    <a:pt x="3929" y="571"/>
                  </a:lnTo>
                  <a:lnTo>
                    <a:pt x="3936" y="572"/>
                  </a:lnTo>
                  <a:lnTo>
                    <a:pt x="3940" y="585"/>
                  </a:lnTo>
                  <a:lnTo>
                    <a:pt x="3947" y="593"/>
                  </a:lnTo>
                  <a:lnTo>
                    <a:pt x="3956" y="602"/>
                  </a:lnTo>
                  <a:lnTo>
                    <a:pt x="3963" y="614"/>
                  </a:lnTo>
                  <a:lnTo>
                    <a:pt x="3957" y="616"/>
                  </a:lnTo>
                  <a:lnTo>
                    <a:pt x="3954" y="618"/>
                  </a:lnTo>
                  <a:lnTo>
                    <a:pt x="3952" y="618"/>
                  </a:lnTo>
                  <a:lnTo>
                    <a:pt x="3952" y="620"/>
                  </a:lnTo>
                  <a:lnTo>
                    <a:pt x="3952" y="621"/>
                  </a:lnTo>
                  <a:lnTo>
                    <a:pt x="3952" y="621"/>
                  </a:lnTo>
                  <a:lnTo>
                    <a:pt x="3952" y="623"/>
                  </a:lnTo>
                  <a:lnTo>
                    <a:pt x="3949" y="623"/>
                  </a:lnTo>
                  <a:lnTo>
                    <a:pt x="3943" y="625"/>
                  </a:lnTo>
                  <a:lnTo>
                    <a:pt x="3942" y="621"/>
                  </a:lnTo>
                  <a:lnTo>
                    <a:pt x="3942" y="621"/>
                  </a:lnTo>
                  <a:lnTo>
                    <a:pt x="3942" y="620"/>
                  </a:lnTo>
                  <a:lnTo>
                    <a:pt x="3942" y="620"/>
                  </a:lnTo>
                  <a:lnTo>
                    <a:pt x="3940" y="620"/>
                  </a:lnTo>
                  <a:lnTo>
                    <a:pt x="3938" y="620"/>
                  </a:lnTo>
                  <a:lnTo>
                    <a:pt x="3936" y="618"/>
                  </a:lnTo>
                  <a:lnTo>
                    <a:pt x="3933" y="625"/>
                  </a:lnTo>
                  <a:lnTo>
                    <a:pt x="3931" y="630"/>
                  </a:lnTo>
                  <a:lnTo>
                    <a:pt x="3928" y="635"/>
                  </a:lnTo>
                  <a:lnTo>
                    <a:pt x="3922" y="637"/>
                  </a:lnTo>
                  <a:lnTo>
                    <a:pt x="3917" y="640"/>
                  </a:lnTo>
                  <a:lnTo>
                    <a:pt x="3917" y="637"/>
                  </a:lnTo>
                  <a:lnTo>
                    <a:pt x="3914" y="633"/>
                  </a:lnTo>
                  <a:lnTo>
                    <a:pt x="3914" y="630"/>
                  </a:lnTo>
                  <a:lnTo>
                    <a:pt x="3914" y="628"/>
                  </a:lnTo>
                  <a:lnTo>
                    <a:pt x="3914" y="627"/>
                  </a:lnTo>
                  <a:lnTo>
                    <a:pt x="3914" y="627"/>
                  </a:lnTo>
                  <a:lnTo>
                    <a:pt x="3914" y="625"/>
                  </a:lnTo>
                  <a:lnTo>
                    <a:pt x="3912" y="623"/>
                  </a:lnTo>
                  <a:lnTo>
                    <a:pt x="3910" y="623"/>
                  </a:lnTo>
                  <a:lnTo>
                    <a:pt x="3905" y="621"/>
                  </a:lnTo>
                  <a:lnTo>
                    <a:pt x="3905" y="616"/>
                  </a:lnTo>
                  <a:lnTo>
                    <a:pt x="3905" y="611"/>
                  </a:lnTo>
                  <a:lnTo>
                    <a:pt x="3907" y="607"/>
                  </a:lnTo>
                  <a:lnTo>
                    <a:pt x="3907" y="606"/>
                  </a:lnTo>
                  <a:lnTo>
                    <a:pt x="3908" y="604"/>
                  </a:lnTo>
                  <a:lnTo>
                    <a:pt x="3912" y="604"/>
                  </a:lnTo>
                  <a:lnTo>
                    <a:pt x="3917" y="602"/>
                  </a:lnTo>
                  <a:lnTo>
                    <a:pt x="3924" y="602"/>
                  </a:lnTo>
                  <a:lnTo>
                    <a:pt x="3924" y="614"/>
                  </a:lnTo>
                  <a:lnTo>
                    <a:pt x="3936" y="614"/>
                  </a:lnTo>
                  <a:lnTo>
                    <a:pt x="3936" y="611"/>
                  </a:lnTo>
                  <a:lnTo>
                    <a:pt x="3938" y="607"/>
                  </a:lnTo>
                  <a:lnTo>
                    <a:pt x="3940" y="606"/>
                  </a:lnTo>
                  <a:lnTo>
                    <a:pt x="3940" y="604"/>
                  </a:lnTo>
                  <a:lnTo>
                    <a:pt x="3942" y="602"/>
                  </a:lnTo>
                  <a:lnTo>
                    <a:pt x="3943" y="599"/>
                  </a:lnTo>
                  <a:lnTo>
                    <a:pt x="3940" y="599"/>
                  </a:lnTo>
                  <a:lnTo>
                    <a:pt x="3922" y="585"/>
                  </a:lnTo>
                  <a:lnTo>
                    <a:pt x="3902" y="576"/>
                  </a:lnTo>
                  <a:lnTo>
                    <a:pt x="3902" y="583"/>
                  </a:lnTo>
                  <a:lnTo>
                    <a:pt x="3900" y="588"/>
                  </a:lnTo>
                  <a:lnTo>
                    <a:pt x="3898" y="593"/>
                  </a:lnTo>
                  <a:lnTo>
                    <a:pt x="3898" y="599"/>
                  </a:lnTo>
                  <a:lnTo>
                    <a:pt x="3896" y="597"/>
                  </a:lnTo>
                  <a:lnTo>
                    <a:pt x="3895" y="595"/>
                  </a:lnTo>
                  <a:lnTo>
                    <a:pt x="3895" y="595"/>
                  </a:lnTo>
                  <a:lnTo>
                    <a:pt x="3895" y="593"/>
                  </a:lnTo>
                  <a:lnTo>
                    <a:pt x="3893" y="592"/>
                  </a:lnTo>
                  <a:lnTo>
                    <a:pt x="3888" y="579"/>
                  </a:lnTo>
                  <a:lnTo>
                    <a:pt x="3882" y="564"/>
                  </a:lnTo>
                  <a:lnTo>
                    <a:pt x="3881" y="544"/>
                  </a:lnTo>
                  <a:lnTo>
                    <a:pt x="3882" y="527"/>
                  </a:lnTo>
                  <a:lnTo>
                    <a:pt x="3889" y="510"/>
                  </a:lnTo>
                  <a:lnTo>
                    <a:pt x="3895" y="508"/>
                  </a:lnTo>
                  <a:lnTo>
                    <a:pt x="3900" y="506"/>
                  </a:lnTo>
                  <a:lnTo>
                    <a:pt x="3905" y="506"/>
                  </a:lnTo>
                  <a:lnTo>
                    <a:pt x="3912" y="506"/>
                  </a:lnTo>
                  <a:close/>
                  <a:moveTo>
                    <a:pt x="1306" y="506"/>
                  </a:moveTo>
                  <a:lnTo>
                    <a:pt x="1313" y="506"/>
                  </a:lnTo>
                  <a:lnTo>
                    <a:pt x="1320" y="508"/>
                  </a:lnTo>
                  <a:lnTo>
                    <a:pt x="1327" y="508"/>
                  </a:lnTo>
                  <a:lnTo>
                    <a:pt x="1332" y="510"/>
                  </a:lnTo>
                  <a:lnTo>
                    <a:pt x="1332" y="518"/>
                  </a:lnTo>
                  <a:lnTo>
                    <a:pt x="1306" y="518"/>
                  </a:lnTo>
                  <a:lnTo>
                    <a:pt x="1306" y="506"/>
                  </a:lnTo>
                  <a:close/>
                  <a:moveTo>
                    <a:pt x="1159" y="506"/>
                  </a:moveTo>
                  <a:lnTo>
                    <a:pt x="1168" y="508"/>
                  </a:lnTo>
                  <a:lnTo>
                    <a:pt x="1173" y="511"/>
                  </a:lnTo>
                  <a:lnTo>
                    <a:pt x="1180" y="515"/>
                  </a:lnTo>
                  <a:lnTo>
                    <a:pt x="1186" y="518"/>
                  </a:lnTo>
                  <a:lnTo>
                    <a:pt x="1186" y="522"/>
                  </a:lnTo>
                  <a:lnTo>
                    <a:pt x="1179" y="522"/>
                  </a:lnTo>
                  <a:lnTo>
                    <a:pt x="1173" y="524"/>
                  </a:lnTo>
                  <a:lnTo>
                    <a:pt x="1168" y="525"/>
                  </a:lnTo>
                  <a:lnTo>
                    <a:pt x="1165" y="524"/>
                  </a:lnTo>
                  <a:lnTo>
                    <a:pt x="1158" y="524"/>
                  </a:lnTo>
                  <a:lnTo>
                    <a:pt x="1152" y="522"/>
                  </a:lnTo>
                  <a:lnTo>
                    <a:pt x="1152" y="510"/>
                  </a:lnTo>
                  <a:lnTo>
                    <a:pt x="1154" y="510"/>
                  </a:lnTo>
                  <a:lnTo>
                    <a:pt x="1156" y="508"/>
                  </a:lnTo>
                  <a:lnTo>
                    <a:pt x="1158" y="508"/>
                  </a:lnTo>
                  <a:lnTo>
                    <a:pt x="1158" y="508"/>
                  </a:lnTo>
                  <a:lnTo>
                    <a:pt x="1159" y="506"/>
                  </a:lnTo>
                  <a:close/>
                  <a:moveTo>
                    <a:pt x="1220" y="490"/>
                  </a:moveTo>
                  <a:lnTo>
                    <a:pt x="1241" y="492"/>
                  </a:lnTo>
                  <a:lnTo>
                    <a:pt x="1259" y="496"/>
                  </a:lnTo>
                  <a:lnTo>
                    <a:pt x="1273" y="501"/>
                  </a:lnTo>
                  <a:lnTo>
                    <a:pt x="1290" y="506"/>
                  </a:lnTo>
                  <a:lnTo>
                    <a:pt x="1290" y="515"/>
                  </a:lnTo>
                  <a:lnTo>
                    <a:pt x="1283" y="515"/>
                  </a:lnTo>
                  <a:lnTo>
                    <a:pt x="1280" y="517"/>
                  </a:lnTo>
                  <a:lnTo>
                    <a:pt x="1275" y="518"/>
                  </a:lnTo>
                  <a:lnTo>
                    <a:pt x="1271" y="520"/>
                  </a:lnTo>
                  <a:lnTo>
                    <a:pt x="1268" y="522"/>
                  </a:lnTo>
                  <a:lnTo>
                    <a:pt x="1262" y="522"/>
                  </a:lnTo>
                  <a:lnTo>
                    <a:pt x="1262" y="520"/>
                  </a:lnTo>
                  <a:lnTo>
                    <a:pt x="1262" y="518"/>
                  </a:lnTo>
                  <a:lnTo>
                    <a:pt x="1261" y="517"/>
                  </a:lnTo>
                  <a:lnTo>
                    <a:pt x="1259" y="515"/>
                  </a:lnTo>
                  <a:lnTo>
                    <a:pt x="1257" y="513"/>
                  </a:lnTo>
                  <a:lnTo>
                    <a:pt x="1255" y="515"/>
                  </a:lnTo>
                  <a:lnTo>
                    <a:pt x="1252" y="525"/>
                  </a:lnTo>
                  <a:lnTo>
                    <a:pt x="1247" y="525"/>
                  </a:lnTo>
                  <a:lnTo>
                    <a:pt x="1234" y="524"/>
                  </a:lnTo>
                  <a:lnTo>
                    <a:pt x="1220" y="522"/>
                  </a:lnTo>
                  <a:lnTo>
                    <a:pt x="1210" y="522"/>
                  </a:lnTo>
                  <a:lnTo>
                    <a:pt x="1205" y="510"/>
                  </a:lnTo>
                  <a:lnTo>
                    <a:pt x="1214" y="510"/>
                  </a:lnTo>
                  <a:lnTo>
                    <a:pt x="1220" y="510"/>
                  </a:lnTo>
                  <a:lnTo>
                    <a:pt x="1227" y="508"/>
                  </a:lnTo>
                  <a:lnTo>
                    <a:pt x="1233" y="506"/>
                  </a:lnTo>
                  <a:lnTo>
                    <a:pt x="1229" y="504"/>
                  </a:lnTo>
                  <a:lnTo>
                    <a:pt x="1226" y="501"/>
                  </a:lnTo>
                  <a:lnTo>
                    <a:pt x="1224" y="499"/>
                  </a:lnTo>
                  <a:lnTo>
                    <a:pt x="1222" y="496"/>
                  </a:lnTo>
                  <a:lnTo>
                    <a:pt x="1220" y="490"/>
                  </a:lnTo>
                  <a:close/>
                  <a:moveTo>
                    <a:pt x="100" y="452"/>
                  </a:moveTo>
                  <a:lnTo>
                    <a:pt x="116" y="457"/>
                  </a:lnTo>
                  <a:lnTo>
                    <a:pt x="128" y="464"/>
                  </a:lnTo>
                  <a:lnTo>
                    <a:pt x="142" y="471"/>
                  </a:lnTo>
                  <a:lnTo>
                    <a:pt x="142" y="475"/>
                  </a:lnTo>
                  <a:lnTo>
                    <a:pt x="138" y="475"/>
                  </a:lnTo>
                  <a:lnTo>
                    <a:pt x="126" y="483"/>
                  </a:lnTo>
                  <a:lnTo>
                    <a:pt x="114" y="485"/>
                  </a:lnTo>
                  <a:lnTo>
                    <a:pt x="103" y="487"/>
                  </a:lnTo>
                  <a:lnTo>
                    <a:pt x="91" y="490"/>
                  </a:lnTo>
                  <a:lnTo>
                    <a:pt x="91" y="487"/>
                  </a:lnTo>
                  <a:lnTo>
                    <a:pt x="88" y="487"/>
                  </a:lnTo>
                  <a:lnTo>
                    <a:pt x="91" y="478"/>
                  </a:lnTo>
                  <a:lnTo>
                    <a:pt x="91" y="469"/>
                  </a:lnTo>
                  <a:lnTo>
                    <a:pt x="91" y="457"/>
                  </a:lnTo>
                  <a:lnTo>
                    <a:pt x="95" y="455"/>
                  </a:lnTo>
                  <a:lnTo>
                    <a:pt x="96" y="455"/>
                  </a:lnTo>
                  <a:lnTo>
                    <a:pt x="96" y="454"/>
                  </a:lnTo>
                  <a:lnTo>
                    <a:pt x="98" y="454"/>
                  </a:lnTo>
                  <a:lnTo>
                    <a:pt x="100" y="452"/>
                  </a:lnTo>
                  <a:close/>
                  <a:moveTo>
                    <a:pt x="1098" y="441"/>
                  </a:moveTo>
                  <a:lnTo>
                    <a:pt x="1126" y="447"/>
                  </a:lnTo>
                  <a:lnTo>
                    <a:pt x="1151" y="455"/>
                  </a:lnTo>
                  <a:lnTo>
                    <a:pt x="1170" y="464"/>
                  </a:lnTo>
                  <a:lnTo>
                    <a:pt x="1189" y="473"/>
                  </a:lnTo>
                  <a:lnTo>
                    <a:pt x="1210" y="483"/>
                  </a:lnTo>
                  <a:lnTo>
                    <a:pt x="1210" y="490"/>
                  </a:lnTo>
                  <a:lnTo>
                    <a:pt x="1201" y="490"/>
                  </a:lnTo>
                  <a:lnTo>
                    <a:pt x="1191" y="494"/>
                  </a:lnTo>
                  <a:lnTo>
                    <a:pt x="1179" y="497"/>
                  </a:lnTo>
                  <a:lnTo>
                    <a:pt x="1166" y="499"/>
                  </a:lnTo>
                  <a:lnTo>
                    <a:pt x="1168" y="496"/>
                  </a:lnTo>
                  <a:lnTo>
                    <a:pt x="1168" y="492"/>
                  </a:lnTo>
                  <a:lnTo>
                    <a:pt x="1168" y="490"/>
                  </a:lnTo>
                  <a:lnTo>
                    <a:pt x="1168" y="489"/>
                  </a:lnTo>
                  <a:lnTo>
                    <a:pt x="1168" y="487"/>
                  </a:lnTo>
                  <a:lnTo>
                    <a:pt x="1166" y="483"/>
                  </a:lnTo>
                  <a:lnTo>
                    <a:pt x="1140" y="476"/>
                  </a:lnTo>
                  <a:lnTo>
                    <a:pt x="1116" y="464"/>
                  </a:lnTo>
                  <a:lnTo>
                    <a:pt x="1090" y="452"/>
                  </a:lnTo>
                  <a:lnTo>
                    <a:pt x="1084" y="457"/>
                  </a:lnTo>
                  <a:lnTo>
                    <a:pt x="1081" y="462"/>
                  </a:lnTo>
                  <a:lnTo>
                    <a:pt x="1076" y="468"/>
                  </a:lnTo>
                  <a:lnTo>
                    <a:pt x="1070" y="466"/>
                  </a:lnTo>
                  <a:lnTo>
                    <a:pt x="1063" y="462"/>
                  </a:lnTo>
                  <a:lnTo>
                    <a:pt x="1060" y="461"/>
                  </a:lnTo>
                  <a:lnTo>
                    <a:pt x="1067" y="461"/>
                  </a:lnTo>
                  <a:lnTo>
                    <a:pt x="1072" y="454"/>
                  </a:lnTo>
                  <a:lnTo>
                    <a:pt x="1077" y="450"/>
                  </a:lnTo>
                  <a:lnTo>
                    <a:pt x="1083" y="445"/>
                  </a:lnTo>
                  <a:lnTo>
                    <a:pt x="1088" y="445"/>
                  </a:lnTo>
                  <a:lnTo>
                    <a:pt x="1091" y="443"/>
                  </a:lnTo>
                  <a:lnTo>
                    <a:pt x="1095" y="443"/>
                  </a:lnTo>
                  <a:lnTo>
                    <a:pt x="1098" y="441"/>
                  </a:lnTo>
                  <a:close/>
                  <a:moveTo>
                    <a:pt x="77" y="433"/>
                  </a:moveTo>
                  <a:lnTo>
                    <a:pt x="91" y="438"/>
                  </a:lnTo>
                  <a:lnTo>
                    <a:pt x="91" y="441"/>
                  </a:lnTo>
                  <a:lnTo>
                    <a:pt x="88" y="441"/>
                  </a:lnTo>
                  <a:lnTo>
                    <a:pt x="77" y="445"/>
                  </a:lnTo>
                  <a:lnTo>
                    <a:pt x="67" y="445"/>
                  </a:lnTo>
                  <a:lnTo>
                    <a:pt x="58" y="445"/>
                  </a:lnTo>
                  <a:lnTo>
                    <a:pt x="58" y="438"/>
                  </a:lnTo>
                  <a:lnTo>
                    <a:pt x="63" y="436"/>
                  </a:lnTo>
                  <a:lnTo>
                    <a:pt x="68" y="436"/>
                  </a:lnTo>
                  <a:lnTo>
                    <a:pt x="72" y="435"/>
                  </a:lnTo>
                  <a:lnTo>
                    <a:pt x="77" y="433"/>
                  </a:lnTo>
                  <a:close/>
                  <a:moveTo>
                    <a:pt x="0" y="417"/>
                  </a:moveTo>
                  <a:lnTo>
                    <a:pt x="6" y="419"/>
                  </a:lnTo>
                  <a:lnTo>
                    <a:pt x="13" y="419"/>
                  </a:lnTo>
                  <a:lnTo>
                    <a:pt x="16" y="419"/>
                  </a:lnTo>
                  <a:lnTo>
                    <a:pt x="21" y="421"/>
                  </a:lnTo>
                  <a:lnTo>
                    <a:pt x="27" y="422"/>
                  </a:lnTo>
                  <a:lnTo>
                    <a:pt x="27" y="429"/>
                  </a:lnTo>
                  <a:lnTo>
                    <a:pt x="23" y="429"/>
                  </a:lnTo>
                  <a:lnTo>
                    <a:pt x="18" y="431"/>
                  </a:lnTo>
                  <a:lnTo>
                    <a:pt x="13" y="433"/>
                  </a:lnTo>
                  <a:lnTo>
                    <a:pt x="7" y="433"/>
                  </a:lnTo>
                  <a:lnTo>
                    <a:pt x="0" y="433"/>
                  </a:lnTo>
                  <a:lnTo>
                    <a:pt x="0" y="417"/>
                  </a:lnTo>
                  <a:close/>
                  <a:moveTo>
                    <a:pt x="1152" y="414"/>
                  </a:moveTo>
                  <a:lnTo>
                    <a:pt x="1158" y="417"/>
                  </a:lnTo>
                  <a:lnTo>
                    <a:pt x="1161" y="421"/>
                  </a:lnTo>
                  <a:lnTo>
                    <a:pt x="1165" y="424"/>
                  </a:lnTo>
                  <a:lnTo>
                    <a:pt x="1166" y="429"/>
                  </a:lnTo>
                  <a:lnTo>
                    <a:pt x="1166" y="438"/>
                  </a:lnTo>
                  <a:lnTo>
                    <a:pt x="1159" y="438"/>
                  </a:lnTo>
                  <a:lnTo>
                    <a:pt x="1158" y="433"/>
                  </a:lnTo>
                  <a:lnTo>
                    <a:pt x="1156" y="431"/>
                  </a:lnTo>
                  <a:lnTo>
                    <a:pt x="1154" y="428"/>
                  </a:lnTo>
                  <a:lnTo>
                    <a:pt x="1152" y="424"/>
                  </a:lnTo>
                  <a:lnTo>
                    <a:pt x="1152" y="421"/>
                  </a:lnTo>
                  <a:lnTo>
                    <a:pt x="1152" y="414"/>
                  </a:lnTo>
                  <a:close/>
                  <a:moveTo>
                    <a:pt x="3905" y="407"/>
                  </a:moveTo>
                  <a:lnTo>
                    <a:pt x="3908" y="410"/>
                  </a:lnTo>
                  <a:lnTo>
                    <a:pt x="3910" y="414"/>
                  </a:lnTo>
                  <a:lnTo>
                    <a:pt x="3912" y="417"/>
                  </a:lnTo>
                  <a:lnTo>
                    <a:pt x="3912" y="422"/>
                  </a:lnTo>
                  <a:lnTo>
                    <a:pt x="3912" y="429"/>
                  </a:lnTo>
                  <a:lnTo>
                    <a:pt x="3898" y="464"/>
                  </a:lnTo>
                  <a:lnTo>
                    <a:pt x="3891" y="455"/>
                  </a:lnTo>
                  <a:lnTo>
                    <a:pt x="3888" y="447"/>
                  </a:lnTo>
                  <a:lnTo>
                    <a:pt x="3886" y="433"/>
                  </a:lnTo>
                  <a:lnTo>
                    <a:pt x="3905" y="407"/>
                  </a:lnTo>
                  <a:close/>
                  <a:moveTo>
                    <a:pt x="1144" y="391"/>
                  </a:moveTo>
                  <a:lnTo>
                    <a:pt x="1166" y="391"/>
                  </a:lnTo>
                  <a:lnTo>
                    <a:pt x="1168" y="394"/>
                  </a:lnTo>
                  <a:lnTo>
                    <a:pt x="1172" y="396"/>
                  </a:lnTo>
                  <a:lnTo>
                    <a:pt x="1172" y="398"/>
                  </a:lnTo>
                  <a:lnTo>
                    <a:pt x="1173" y="400"/>
                  </a:lnTo>
                  <a:lnTo>
                    <a:pt x="1173" y="401"/>
                  </a:lnTo>
                  <a:lnTo>
                    <a:pt x="1172" y="403"/>
                  </a:lnTo>
                  <a:lnTo>
                    <a:pt x="1172" y="407"/>
                  </a:lnTo>
                  <a:lnTo>
                    <a:pt x="1166" y="403"/>
                  </a:lnTo>
                  <a:lnTo>
                    <a:pt x="1161" y="401"/>
                  </a:lnTo>
                  <a:lnTo>
                    <a:pt x="1156" y="401"/>
                  </a:lnTo>
                  <a:lnTo>
                    <a:pt x="1152" y="400"/>
                  </a:lnTo>
                  <a:lnTo>
                    <a:pt x="1149" y="400"/>
                  </a:lnTo>
                  <a:lnTo>
                    <a:pt x="1145" y="398"/>
                  </a:lnTo>
                  <a:lnTo>
                    <a:pt x="1144" y="394"/>
                  </a:lnTo>
                  <a:lnTo>
                    <a:pt x="1144" y="391"/>
                  </a:lnTo>
                  <a:close/>
                  <a:moveTo>
                    <a:pt x="4017" y="326"/>
                  </a:moveTo>
                  <a:lnTo>
                    <a:pt x="4020" y="328"/>
                  </a:lnTo>
                  <a:lnTo>
                    <a:pt x="4022" y="328"/>
                  </a:lnTo>
                  <a:lnTo>
                    <a:pt x="4022" y="328"/>
                  </a:lnTo>
                  <a:lnTo>
                    <a:pt x="4022" y="330"/>
                  </a:lnTo>
                  <a:lnTo>
                    <a:pt x="4022" y="330"/>
                  </a:lnTo>
                  <a:lnTo>
                    <a:pt x="4024" y="333"/>
                  </a:lnTo>
                  <a:lnTo>
                    <a:pt x="4024" y="337"/>
                  </a:lnTo>
                  <a:lnTo>
                    <a:pt x="4022" y="342"/>
                  </a:lnTo>
                  <a:lnTo>
                    <a:pt x="4018" y="347"/>
                  </a:lnTo>
                  <a:lnTo>
                    <a:pt x="4017" y="352"/>
                  </a:lnTo>
                  <a:lnTo>
                    <a:pt x="4008" y="352"/>
                  </a:lnTo>
                  <a:lnTo>
                    <a:pt x="4008" y="340"/>
                  </a:lnTo>
                  <a:lnTo>
                    <a:pt x="4011" y="339"/>
                  </a:lnTo>
                  <a:lnTo>
                    <a:pt x="4013" y="335"/>
                  </a:lnTo>
                  <a:lnTo>
                    <a:pt x="4015" y="332"/>
                  </a:lnTo>
                  <a:lnTo>
                    <a:pt x="4017" y="326"/>
                  </a:lnTo>
                  <a:close/>
                  <a:moveTo>
                    <a:pt x="3970" y="279"/>
                  </a:moveTo>
                  <a:lnTo>
                    <a:pt x="3982" y="279"/>
                  </a:lnTo>
                  <a:lnTo>
                    <a:pt x="3982" y="291"/>
                  </a:lnTo>
                  <a:lnTo>
                    <a:pt x="3966" y="291"/>
                  </a:lnTo>
                  <a:lnTo>
                    <a:pt x="3966" y="283"/>
                  </a:lnTo>
                  <a:lnTo>
                    <a:pt x="3970" y="283"/>
                  </a:lnTo>
                  <a:lnTo>
                    <a:pt x="3970" y="279"/>
                  </a:lnTo>
                  <a:close/>
                  <a:moveTo>
                    <a:pt x="2699" y="246"/>
                  </a:moveTo>
                  <a:lnTo>
                    <a:pt x="2708" y="246"/>
                  </a:lnTo>
                  <a:lnTo>
                    <a:pt x="2704" y="251"/>
                  </a:lnTo>
                  <a:lnTo>
                    <a:pt x="2701" y="255"/>
                  </a:lnTo>
                  <a:lnTo>
                    <a:pt x="2697" y="258"/>
                  </a:lnTo>
                  <a:lnTo>
                    <a:pt x="2694" y="262"/>
                  </a:lnTo>
                  <a:lnTo>
                    <a:pt x="2688" y="265"/>
                  </a:lnTo>
                  <a:lnTo>
                    <a:pt x="2685" y="265"/>
                  </a:lnTo>
                  <a:lnTo>
                    <a:pt x="2685" y="267"/>
                  </a:lnTo>
                  <a:lnTo>
                    <a:pt x="2683" y="267"/>
                  </a:lnTo>
                  <a:lnTo>
                    <a:pt x="2680" y="267"/>
                  </a:lnTo>
                  <a:lnTo>
                    <a:pt x="2676" y="269"/>
                  </a:lnTo>
                  <a:lnTo>
                    <a:pt x="2673" y="256"/>
                  </a:lnTo>
                  <a:lnTo>
                    <a:pt x="2680" y="255"/>
                  </a:lnTo>
                  <a:lnTo>
                    <a:pt x="2687" y="251"/>
                  </a:lnTo>
                  <a:lnTo>
                    <a:pt x="2694" y="249"/>
                  </a:lnTo>
                  <a:lnTo>
                    <a:pt x="2699" y="246"/>
                  </a:lnTo>
                  <a:close/>
                  <a:moveTo>
                    <a:pt x="2554" y="241"/>
                  </a:moveTo>
                  <a:lnTo>
                    <a:pt x="2563" y="244"/>
                  </a:lnTo>
                  <a:lnTo>
                    <a:pt x="2573" y="248"/>
                  </a:lnTo>
                  <a:lnTo>
                    <a:pt x="2585" y="251"/>
                  </a:lnTo>
                  <a:lnTo>
                    <a:pt x="2592" y="256"/>
                  </a:lnTo>
                  <a:lnTo>
                    <a:pt x="2564" y="256"/>
                  </a:lnTo>
                  <a:lnTo>
                    <a:pt x="2561" y="255"/>
                  </a:lnTo>
                  <a:lnTo>
                    <a:pt x="2559" y="255"/>
                  </a:lnTo>
                  <a:lnTo>
                    <a:pt x="2556" y="253"/>
                  </a:lnTo>
                  <a:lnTo>
                    <a:pt x="2549" y="253"/>
                  </a:lnTo>
                  <a:lnTo>
                    <a:pt x="2549" y="249"/>
                  </a:lnTo>
                  <a:lnTo>
                    <a:pt x="2551" y="248"/>
                  </a:lnTo>
                  <a:lnTo>
                    <a:pt x="2552" y="246"/>
                  </a:lnTo>
                  <a:lnTo>
                    <a:pt x="2552" y="246"/>
                  </a:lnTo>
                  <a:lnTo>
                    <a:pt x="2552" y="244"/>
                  </a:lnTo>
                  <a:lnTo>
                    <a:pt x="2554" y="241"/>
                  </a:lnTo>
                  <a:close/>
                  <a:moveTo>
                    <a:pt x="2242" y="173"/>
                  </a:moveTo>
                  <a:lnTo>
                    <a:pt x="2266" y="173"/>
                  </a:lnTo>
                  <a:lnTo>
                    <a:pt x="2266" y="176"/>
                  </a:lnTo>
                  <a:lnTo>
                    <a:pt x="2261" y="178"/>
                  </a:lnTo>
                  <a:lnTo>
                    <a:pt x="2259" y="180"/>
                  </a:lnTo>
                  <a:lnTo>
                    <a:pt x="2256" y="181"/>
                  </a:lnTo>
                  <a:lnTo>
                    <a:pt x="2252" y="183"/>
                  </a:lnTo>
                  <a:lnTo>
                    <a:pt x="2247" y="183"/>
                  </a:lnTo>
                  <a:lnTo>
                    <a:pt x="2242" y="173"/>
                  </a:lnTo>
                  <a:close/>
                  <a:moveTo>
                    <a:pt x="2612" y="153"/>
                  </a:moveTo>
                  <a:lnTo>
                    <a:pt x="2610" y="155"/>
                  </a:lnTo>
                  <a:lnTo>
                    <a:pt x="2608" y="157"/>
                  </a:lnTo>
                  <a:lnTo>
                    <a:pt x="2606" y="157"/>
                  </a:lnTo>
                  <a:lnTo>
                    <a:pt x="2606" y="159"/>
                  </a:lnTo>
                  <a:lnTo>
                    <a:pt x="2605" y="160"/>
                  </a:lnTo>
                  <a:lnTo>
                    <a:pt x="2603" y="164"/>
                  </a:lnTo>
                  <a:lnTo>
                    <a:pt x="2606" y="164"/>
                  </a:lnTo>
                  <a:lnTo>
                    <a:pt x="2612" y="162"/>
                  </a:lnTo>
                  <a:lnTo>
                    <a:pt x="2615" y="160"/>
                  </a:lnTo>
                  <a:lnTo>
                    <a:pt x="2619" y="159"/>
                  </a:lnTo>
                  <a:lnTo>
                    <a:pt x="2622" y="157"/>
                  </a:lnTo>
                  <a:lnTo>
                    <a:pt x="2626" y="153"/>
                  </a:lnTo>
                  <a:lnTo>
                    <a:pt x="2612" y="153"/>
                  </a:lnTo>
                  <a:close/>
                  <a:moveTo>
                    <a:pt x="2362" y="153"/>
                  </a:moveTo>
                  <a:lnTo>
                    <a:pt x="2364" y="169"/>
                  </a:lnTo>
                  <a:lnTo>
                    <a:pt x="2366" y="188"/>
                  </a:lnTo>
                  <a:lnTo>
                    <a:pt x="2357" y="188"/>
                  </a:lnTo>
                  <a:lnTo>
                    <a:pt x="2355" y="190"/>
                  </a:lnTo>
                  <a:lnTo>
                    <a:pt x="2352" y="190"/>
                  </a:lnTo>
                  <a:lnTo>
                    <a:pt x="2348" y="190"/>
                  </a:lnTo>
                  <a:lnTo>
                    <a:pt x="2343" y="192"/>
                  </a:lnTo>
                  <a:lnTo>
                    <a:pt x="2341" y="178"/>
                  </a:lnTo>
                  <a:lnTo>
                    <a:pt x="2341" y="164"/>
                  </a:lnTo>
                  <a:lnTo>
                    <a:pt x="2343" y="157"/>
                  </a:lnTo>
                  <a:lnTo>
                    <a:pt x="2346" y="155"/>
                  </a:lnTo>
                  <a:lnTo>
                    <a:pt x="2350" y="153"/>
                  </a:lnTo>
                  <a:lnTo>
                    <a:pt x="2355" y="153"/>
                  </a:lnTo>
                  <a:lnTo>
                    <a:pt x="2362" y="153"/>
                  </a:lnTo>
                  <a:close/>
                  <a:moveTo>
                    <a:pt x="2353" y="119"/>
                  </a:moveTo>
                  <a:lnTo>
                    <a:pt x="2362" y="119"/>
                  </a:lnTo>
                  <a:lnTo>
                    <a:pt x="2360" y="126"/>
                  </a:lnTo>
                  <a:lnTo>
                    <a:pt x="2360" y="131"/>
                  </a:lnTo>
                  <a:lnTo>
                    <a:pt x="2360" y="136"/>
                  </a:lnTo>
                  <a:lnTo>
                    <a:pt x="2359" y="140"/>
                  </a:lnTo>
                  <a:lnTo>
                    <a:pt x="2357" y="145"/>
                  </a:lnTo>
                  <a:lnTo>
                    <a:pt x="2350" y="145"/>
                  </a:lnTo>
                  <a:lnTo>
                    <a:pt x="2350" y="138"/>
                  </a:lnTo>
                  <a:lnTo>
                    <a:pt x="2352" y="131"/>
                  </a:lnTo>
                  <a:lnTo>
                    <a:pt x="2352" y="124"/>
                  </a:lnTo>
                  <a:lnTo>
                    <a:pt x="2353" y="119"/>
                  </a:lnTo>
                  <a:close/>
                  <a:moveTo>
                    <a:pt x="4193" y="71"/>
                  </a:moveTo>
                  <a:lnTo>
                    <a:pt x="4202" y="84"/>
                  </a:lnTo>
                  <a:lnTo>
                    <a:pt x="4210" y="91"/>
                  </a:lnTo>
                  <a:lnTo>
                    <a:pt x="4221" y="94"/>
                  </a:lnTo>
                  <a:lnTo>
                    <a:pt x="4228" y="98"/>
                  </a:lnTo>
                  <a:lnTo>
                    <a:pt x="4235" y="103"/>
                  </a:lnTo>
                  <a:lnTo>
                    <a:pt x="4237" y="106"/>
                  </a:lnTo>
                  <a:lnTo>
                    <a:pt x="4238" y="110"/>
                  </a:lnTo>
                  <a:lnTo>
                    <a:pt x="4238" y="113"/>
                  </a:lnTo>
                  <a:lnTo>
                    <a:pt x="4238" y="119"/>
                  </a:lnTo>
                  <a:lnTo>
                    <a:pt x="4226" y="122"/>
                  </a:lnTo>
                  <a:lnTo>
                    <a:pt x="4217" y="129"/>
                  </a:lnTo>
                  <a:lnTo>
                    <a:pt x="4210" y="136"/>
                  </a:lnTo>
                  <a:lnTo>
                    <a:pt x="4200" y="141"/>
                  </a:lnTo>
                  <a:lnTo>
                    <a:pt x="4196" y="136"/>
                  </a:lnTo>
                  <a:lnTo>
                    <a:pt x="4193" y="134"/>
                  </a:lnTo>
                  <a:lnTo>
                    <a:pt x="4190" y="133"/>
                  </a:lnTo>
                  <a:lnTo>
                    <a:pt x="4186" y="134"/>
                  </a:lnTo>
                  <a:lnTo>
                    <a:pt x="4183" y="136"/>
                  </a:lnTo>
                  <a:lnTo>
                    <a:pt x="4181" y="140"/>
                  </a:lnTo>
                  <a:lnTo>
                    <a:pt x="4177" y="141"/>
                  </a:lnTo>
                  <a:lnTo>
                    <a:pt x="4183" y="162"/>
                  </a:lnTo>
                  <a:lnTo>
                    <a:pt x="4184" y="178"/>
                  </a:lnTo>
                  <a:lnTo>
                    <a:pt x="4184" y="190"/>
                  </a:lnTo>
                  <a:lnTo>
                    <a:pt x="4183" y="202"/>
                  </a:lnTo>
                  <a:lnTo>
                    <a:pt x="4179" y="215"/>
                  </a:lnTo>
                  <a:lnTo>
                    <a:pt x="4176" y="232"/>
                  </a:lnTo>
                  <a:lnTo>
                    <a:pt x="4174" y="253"/>
                  </a:lnTo>
                  <a:lnTo>
                    <a:pt x="4151" y="265"/>
                  </a:lnTo>
                  <a:lnTo>
                    <a:pt x="4125" y="277"/>
                  </a:lnTo>
                  <a:lnTo>
                    <a:pt x="4100" y="288"/>
                  </a:lnTo>
                  <a:lnTo>
                    <a:pt x="4095" y="279"/>
                  </a:lnTo>
                  <a:lnTo>
                    <a:pt x="4090" y="272"/>
                  </a:lnTo>
                  <a:lnTo>
                    <a:pt x="4088" y="279"/>
                  </a:lnTo>
                  <a:lnTo>
                    <a:pt x="4088" y="283"/>
                  </a:lnTo>
                  <a:lnTo>
                    <a:pt x="4087" y="288"/>
                  </a:lnTo>
                  <a:lnTo>
                    <a:pt x="4085" y="291"/>
                  </a:lnTo>
                  <a:lnTo>
                    <a:pt x="4080" y="291"/>
                  </a:lnTo>
                  <a:lnTo>
                    <a:pt x="4076" y="291"/>
                  </a:lnTo>
                  <a:lnTo>
                    <a:pt x="4074" y="293"/>
                  </a:lnTo>
                  <a:lnTo>
                    <a:pt x="4073" y="293"/>
                  </a:lnTo>
                  <a:lnTo>
                    <a:pt x="4071" y="295"/>
                  </a:lnTo>
                  <a:lnTo>
                    <a:pt x="4069" y="297"/>
                  </a:lnTo>
                  <a:lnTo>
                    <a:pt x="4064" y="297"/>
                  </a:lnTo>
                  <a:lnTo>
                    <a:pt x="4059" y="298"/>
                  </a:lnTo>
                  <a:lnTo>
                    <a:pt x="4057" y="295"/>
                  </a:lnTo>
                  <a:lnTo>
                    <a:pt x="4057" y="290"/>
                  </a:lnTo>
                  <a:lnTo>
                    <a:pt x="4057" y="288"/>
                  </a:lnTo>
                  <a:lnTo>
                    <a:pt x="4057" y="284"/>
                  </a:lnTo>
                  <a:lnTo>
                    <a:pt x="4057" y="283"/>
                  </a:lnTo>
                  <a:lnTo>
                    <a:pt x="4053" y="283"/>
                  </a:lnTo>
                  <a:lnTo>
                    <a:pt x="4050" y="281"/>
                  </a:lnTo>
                  <a:lnTo>
                    <a:pt x="4043" y="279"/>
                  </a:lnTo>
                  <a:lnTo>
                    <a:pt x="4043" y="283"/>
                  </a:lnTo>
                  <a:lnTo>
                    <a:pt x="4046" y="288"/>
                  </a:lnTo>
                  <a:lnTo>
                    <a:pt x="4050" y="290"/>
                  </a:lnTo>
                  <a:lnTo>
                    <a:pt x="4050" y="293"/>
                  </a:lnTo>
                  <a:lnTo>
                    <a:pt x="4050" y="298"/>
                  </a:lnTo>
                  <a:lnTo>
                    <a:pt x="4052" y="307"/>
                  </a:lnTo>
                  <a:lnTo>
                    <a:pt x="4046" y="312"/>
                  </a:lnTo>
                  <a:lnTo>
                    <a:pt x="4043" y="319"/>
                  </a:lnTo>
                  <a:lnTo>
                    <a:pt x="4039" y="326"/>
                  </a:lnTo>
                  <a:lnTo>
                    <a:pt x="4027" y="326"/>
                  </a:lnTo>
                  <a:lnTo>
                    <a:pt x="4025" y="312"/>
                  </a:lnTo>
                  <a:lnTo>
                    <a:pt x="4024" y="305"/>
                  </a:lnTo>
                  <a:lnTo>
                    <a:pt x="4020" y="298"/>
                  </a:lnTo>
                  <a:lnTo>
                    <a:pt x="4017" y="288"/>
                  </a:lnTo>
                  <a:lnTo>
                    <a:pt x="4027" y="288"/>
                  </a:lnTo>
                  <a:lnTo>
                    <a:pt x="4039" y="272"/>
                  </a:lnTo>
                  <a:lnTo>
                    <a:pt x="4055" y="258"/>
                  </a:lnTo>
                  <a:lnTo>
                    <a:pt x="4074" y="249"/>
                  </a:lnTo>
                  <a:lnTo>
                    <a:pt x="4081" y="248"/>
                  </a:lnTo>
                  <a:lnTo>
                    <a:pt x="4088" y="248"/>
                  </a:lnTo>
                  <a:lnTo>
                    <a:pt x="4094" y="249"/>
                  </a:lnTo>
                  <a:lnTo>
                    <a:pt x="4097" y="249"/>
                  </a:lnTo>
                  <a:lnTo>
                    <a:pt x="4100" y="249"/>
                  </a:lnTo>
                  <a:lnTo>
                    <a:pt x="4104" y="244"/>
                  </a:lnTo>
                  <a:lnTo>
                    <a:pt x="4107" y="239"/>
                  </a:lnTo>
                  <a:lnTo>
                    <a:pt x="4109" y="234"/>
                  </a:lnTo>
                  <a:lnTo>
                    <a:pt x="4111" y="230"/>
                  </a:lnTo>
                  <a:lnTo>
                    <a:pt x="4114" y="225"/>
                  </a:lnTo>
                  <a:lnTo>
                    <a:pt x="4120" y="222"/>
                  </a:lnTo>
                  <a:lnTo>
                    <a:pt x="4121" y="225"/>
                  </a:lnTo>
                  <a:lnTo>
                    <a:pt x="4123" y="227"/>
                  </a:lnTo>
                  <a:lnTo>
                    <a:pt x="4125" y="227"/>
                  </a:lnTo>
                  <a:lnTo>
                    <a:pt x="4125" y="227"/>
                  </a:lnTo>
                  <a:lnTo>
                    <a:pt x="4127" y="227"/>
                  </a:lnTo>
                  <a:lnTo>
                    <a:pt x="4128" y="225"/>
                  </a:lnTo>
                  <a:lnTo>
                    <a:pt x="4142" y="213"/>
                  </a:lnTo>
                  <a:lnTo>
                    <a:pt x="4151" y="202"/>
                  </a:lnTo>
                  <a:lnTo>
                    <a:pt x="4155" y="190"/>
                  </a:lnTo>
                  <a:lnTo>
                    <a:pt x="4158" y="176"/>
                  </a:lnTo>
                  <a:lnTo>
                    <a:pt x="4163" y="164"/>
                  </a:lnTo>
                  <a:lnTo>
                    <a:pt x="4174" y="148"/>
                  </a:lnTo>
                  <a:lnTo>
                    <a:pt x="4167" y="148"/>
                  </a:lnTo>
                  <a:lnTo>
                    <a:pt x="4162" y="145"/>
                  </a:lnTo>
                  <a:lnTo>
                    <a:pt x="4160" y="141"/>
                  </a:lnTo>
                  <a:lnTo>
                    <a:pt x="4158" y="138"/>
                  </a:lnTo>
                  <a:lnTo>
                    <a:pt x="4158" y="131"/>
                  </a:lnTo>
                  <a:lnTo>
                    <a:pt x="4158" y="122"/>
                  </a:lnTo>
                  <a:lnTo>
                    <a:pt x="4160" y="120"/>
                  </a:lnTo>
                  <a:lnTo>
                    <a:pt x="4160" y="120"/>
                  </a:lnTo>
                  <a:lnTo>
                    <a:pt x="4162" y="119"/>
                  </a:lnTo>
                  <a:lnTo>
                    <a:pt x="4162" y="117"/>
                  </a:lnTo>
                  <a:lnTo>
                    <a:pt x="4162" y="115"/>
                  </a:lnTo>
                  <a:lnTo>
                    <a:pt x="4169" y="113"/>
                  </a:lnTo>
                  <a:lnTo>
                    <a:pt x="4174" y="113"/>
                  </a:lnTo>
                  <a:lnTo>
                    <a:pt x="4177" y="112"/>
                  </a:lnTo>
                  <a:lnTo>
                    <a:pt x="4181" y="112"/>
                  </a:lnTo>
                  <a:lnTo>
                    <a:pt x="4181" y="94"/>
                  </a:lnTo>
                  <a:lnTo>
                    <a:pt x="4184" y="80"/>
                  </a:lnTo>
                  <a:lnTo>
                    <a:pt x="4193" y="71"/>
                  </a:lnTo>
                  <a:close/>
                  <a:moveTo>
                    <a:pt x="2414" y="68"/>
                  </a:moveTo>
                  <a:lnTo>
                    <a:pt x="2413" y="70"/>
                  </a:lnTo>
                  <a:lnTo>
                    <a:pt x="2411" y="70"/>
                  </a:lnTo>
                  <a:lnTo>
                    <a:pt x="2409" y="70"/>
                  </a:lnTo>
                  <a:lnTo>
                    <a:pt x="2409" y="71"/>
                  </a:lnTo>
                  <a:lnTo>
                    <a:pt x="2407" y="71"/>
                  </a:lnTo>
                  <a:lnTo>
                    <a:pt x="2404" y="75"/>
                  </a:lnTo>
                  <a:lnTo>
                    <a:pt x="2400" y="77"/>
                  </a:lnTo>
                  <a:lnTo>
                    <a:pt x="2400" y="78"/>
                  </a:lnTo>
                  <a:lnTo>
                    <a:pt x="2400" y="82"/>
                  </a:lnTo>
                  <a:lnTo>
                    <a:pt x="2400" y="85"/>
                  </a:lnTo>
                  <a:lnTo>
                    <a:pt x="2400" y="91"/>
                  </a:lnTo>
                  <a:lnTo>
                    <a:pt x="2414" y="105"/>
                  </a:lnTo>
                  <a:lnTo>
                    <a:pt x="2427" y="120"/>
                  </a:lnTo>
                  <a:lnTo>
                    <a:pt x="2439" y="138"/>
                  </a:lnTo>
                  <a:lnTo>
                    <a:pt x="2453" y="138"/>
                  </a:lnTo>
                  <a:lnTo>
                    <a:pt x="2453" y="148"/>
                  </a:lnTo>
                  <a:lnTo>
                    <a:pt x="2467" y="153"/>
                  </a:lnTo>
                  <a:lnTo>
                    <a:pt x="2477" y="160"/>
                  </a:lnTo>
                  <a:lnTo>
                    <a:pt x="2488" y="169"/>
                  </a:lnTo>
                  <a:lnTo>
                    <a:pt x="2488" y="173"/>
                  </a:lnTo>
                  <a:lnTo>
                    <a:pt x="2484" y="173"/>
                  </a:lnTo>
                  <a:lnTo>
                    <a:pt x="2481" y="173"/>
                  </a:lnTo>
                  <a:lnTo>
                    <a:pt x="2477" y="173"/>
                  </a:lnTo>
                  <a:lnTo>
                    <a:pt x="2475" y="173"/>
                  </a:lnTo>
                  <a:lnTo>
                    <a:pt x="2472" y="171"/>
                  </a:lnTo>
                  <a:lnTo>
                    <a:pt x="2467" y="169"/>
                  </a:lnTo>
                  <a:lnTo>
                    <a:pt x="2462" y="169"/>
                  </a:lnTo>
                  <a:lnTo>
                    <a:pt x="2462" y="174"/>
                  </a:lnTo>
                  <a:lnTo>
                    <a:pt x="2463" y="178"/>
                  </a:lnTo>
                  <a:lnTo>
                    <a:pt x="2465" y="181"/>
                  </a:lnTo>
                  <a:lnTo>
                    <a:pt x="2465" y="183"/>
                  </a:lnTo>
                  <a:lnTo>
                    <a:pt x="2467" y="187"/>
                  </a:lnTo>
                  <a:lnTo>
                    <a:pt x="2468" y="192"/>
                  </a:lnTo>
                  <a:lnTo>
                    <a:pt x="2463" y="195"/>
                  </a:lnTo>
                  <a:lnTo>
                    <a:pt x="2460" y="199"/>
                  </a:lnTo>
                  <a:lnTo>
                    <a:pt x="2456" y="204"/>
                  </a:lnTo>
                  <a:lnTo>
                    <a:pt x="2453" y="211"/>
                  </a:lnTo>
                  <a:lnTo>
                    <a:pt x="2442" y="211"/>
                  </a:lnTo>
                  <a:lnTo>
                    <a:pt x="2442" y="234"/>
                  </a:lnTo>
                  <a:lnTo>
                    <a:pt x="2434" y="234"/>
                  </a:lnTo>
                  <a:lnTo>
                    <a:pt x="2425" y="227"/>
                  </a:lnTo>
                  <a:lnTo>
                    <a:pt x="2414" y="223"/>
                  </a:lnTo>
                  <a:lnTo>
                    <a:pt x="2406" y="218"/>
                  </a:lnTo>
                  <a:lnTo>
                    <a:pt x="2400" y="206"/>
                  </a:lnTo>
                  <a:lnTo>
                    <a:pt x="2414" y="208"/>
                  </a:lnTo>
                  <a:lnTo>
                    <a:pt x="2428" y="206"/>
                  </a:lnTo>
                  <a:lnTo>
                    <a:pt x="2439" y="202"/>
                  </a:lnTo>
                  <a:lnTo>
                    <a:pt x="2446" y="195"/>
                  </a:lnTo>
                  <a:lnTo>
                    <a:pt x="2448" y="194"/>
                  </a:lnTo>
                  <a:lnTo>
                    <a:pt x="2448" y="192"/>
                  </a:lnTo>
                  <a:lnTo>
                    <a:pt x="2449" y="190"/>
                  </a:lnTo>
                  <a:lnTo>
                    <a:pt x="2449" y="187"/>
                  </a:lnTo>
                  <a:lnTo>
                    <a:pt x="2449" y="183"/>
                  </a:lnTo>
                  <a:lnTo>
                    <a:pt x="2423" y="164"/>
                  </a:lnTo>
                  <a:lnTo>
                    <a:pt x="2395" y="145"/>
                  </a:lnTo>
                  <a:lnTo>
                    <a:pt x="2386" y="134"/>
                  </a:lnTo>
                  <a:lnTo>
                    <a:pt x="2378" y="124"/>
                  </a:lnTo>
                  <a:lnTo>
                    <a:pt x="2371" y="112"/>
                  </a:lnTo>
                  <a:lnTo>
                    <a:pt x="2360" y="101"/>
                  </a:lnTo>
                  <a:lnTo>
                    <a:pt x="2346" y="96"/>
                  </a:lnTo>
                  <a:lnTo>
                    <a:pt x="2334" y="106"/>
                  </a:lnTo>
                  <a:lnTo>
                    <a:pt x="2318" y="115"/>
                  </a:lnTo>
                  <a:lnTo>
                    <a:pt x="2299" y="119"/>
                  </a:lnTo>
                  <a:lnTo>
                    <a:pt x="2297" y="115"/>
                  </a:lnTo>
                  <a:lnTo>
                    <a:pt x="2296" y="112"/>
                  </a:lnTo>
                  <a:lnTo>
                    <a:pt x="2294" y="110"/>
                  </a:lnTo>
                  <a:lnTo>
                    <a:pt x="2290" y="110"/>
                  </a:lnTo>
                  <a:lnTo>
                    <a:pt x="2289" y="110"/>
                  </a:lnTo>
                  <a:lnTo>
                    <a:pt x="2285" y="112"/>
                  </a:lnTo>
                  <a:lnTo>
                    <a:pt x="2276" y="119"/>
                  </a:lnTo>
                  <a:lnTo>
                    <a:pt x="2273" y="129"/>
                  </a:lnTo>
                  <a:lnTo>
                    <a:pt x="2271" y="140"/>
                  </a:lnTo>
                  <a:lnTo>
                    <a:pt x="2266" y="148"/>
                  </a:lnTo>
                  <a:lnTo>
                    <a:pt x="2247" y="148"/>
                  </a:lnTo>
                  <a:lnTo>
                    <a:pt x="2240" y="157"/>
                  </a:lnTo>
                  <a:lnTo>
                    <a:pt x="2235" y="167"/>
                  </a:lnTo>
                  <a:lnTo>
                    <a:pt x="2231" y="180"/>
                  </a:lnTo>
                  <a:lnTo>
                    <a:pt x="2229" y="181"/>
                  </a:lnTo>
                  <a:lnTo>
                    <a:pt x="2229" y="185"/>
                  </a:lnTo>
                  <a:lnTo>
                    <a:pt x="2231" y="187"/>
                  </a:lnTo>
                  <a:lnTo>
                    <a:pt x="2233" y="188"/>
                  </a:lnTo>
                  <a:lnTo>
                    <a:pt x="2236" y="192"/>
                  </a:lnTo>
                  <a:lnTo>
                    <a:pt x="2238" y="195"/>
                  </a:lnTo>
                  <a:lnTo>
                    <a:pt x="2233" y="195"/>
                  </a:lnTo>
                  <a:lnTo>
                    <a:pt x="2231" y="197"/>
                  </a:lnTo>
                  <a:lnTo>
                    <a:pt x="2229" y="197"/>
                  </a:lnTo>
                  <a:lnTo>
                    <a:pt x="2228" y="199"/>
                  </a:lnTo>
                  <a:lnTo>
                    <a:pt x="2226" y="201"/>
                  </a:lnTo>
                  <a:lnTo>
                    <a:pt x="2222" y="202"/>
                  </a:lnTo>
                  <a:lnTo>
                    <a:pt x="2222" y="206"/>
                  </a:lnTo>
                  <a:lnTo>
                    <a:pt x="2222" y="206"/>
                  </a:lnTo>
                  <a:lnTo>
                    <a:pt x="2222" y="208"/>
                  </a:lnTo>
                  <a:lnTo>
                    <a:pt x="2222" y="208"/>
                  </a:lnTo>
                  <a:lnTo>
                    <a:pt x="2222" y="209"/>
                  </a:lnTo>
                  <a:lnTo>
                    <a:pt x="2222" y="215"/>
                  </a:lnTo>
                  <a:lnTo>
                    <a:pt x="2210" y="216"/>
                  </a:lnTo>
                  <a:lnTo>
                    <a:pt x="2205" y="220"/>
                  </a:lnTo>
                  <a:lnTo>
                    <a:pt x="2201" y="223"/>
                  </a:lnTo>
                  <a:lnTo>
                    <a:pt x="2198" y="229"/>
                  </a:lnTo>
                  <a:lnTo>
                    <a:pt x="2193" y="234"/>
                  </a:lnTo>
                  <a:lnTo>
                    <a:pt x="2187" y="236"/>
                  </a:lnTo>
                  <a:lnTo>
                    <a:pt x="2184" y="236"/>
                  </a:lnTo>
                  <a:lnTo>
                    <a:pt x="2179" y="234"/>
                  </a:lnTo>
                  <a:lnTo>
                    <a:pt x="2175" y="232"/>
                  </a:lnTo>
                  <a:lnTo>
                    <a:pt x="2172" y="230"/>
                  </a:lnTo>
                  <a:lnTo>
                    <a:pt x="2170" y="230"/>
                  </a:lnTo>
                  <a:lnTo>
                    <a:pt x="2167" y="232"/>
                  </a:lnTo>
                  <a:lnTo>
                    <a:pt x="2163" y="234"/>
                  </a:lnTo>
                  <a:lnTo>
                    <a:pt x="2160" y="236"/>
                  </a:lnTo>
                  <a:lnTo>
                    <a:pt x="2154" y="237"/>
                  </a:lnTo>
                  <a:lnTo>
                    <a:pt x="2154" y="246"/>
                  </a:lnTo>
                  <a:lnTo>
                    <a:pt x="2203" y="253"/>
                  </a:lnTo>
                  <a:lnTo>
                    <a:pt x="2217" y="246"/>
                  </a:lnTo>
                  <a:lnTo>
                    <a:pt x="2231" y="237"/>
                  </a:lnTo>
                  <a:lnTo>
                    <a:pt x="2242" y="230"/>
                  </a:lnTo>
                  <a:lnTo>
                    <a:pt x="2257" y="227"/>
                  </a:lnTo>
                  <a:lnTo>
                    <a:pt x="2280" y="223"/>
                  </a:lnTo>
                  <a:lnTo>
                    <a:pt x="2304" y="222"/>
                  </a:lnTo>
                  <a:lnTo>
                    <a:pt x="2331" y="222"/>
                  </a:lnTo>
                  <a:lnTo>
                    <a:pt x="2353" y="222"/>
                  </a:lnTo>
                  <a:lnTo>
                    <a:pt x="2372" y="223"/>
                  </a:lnTo>
                  <a:lnTo>
                    <a:pt x="2381" y="225"/>
                  </a:lnTo>
                  <a:lnTo>
                    <a:pt x="2385" y="225"/>
                  </a:lnTo>
                  <a:lnTo>
                    <a:pt x="2379" y="241"/>
                  </a:lnTo>
                  <a:lnTo>
                    <a:pt x="2376" y="258"/>
                  </a:lnTo>
                  <a:lnTo>
                    <a:pt x="2372" y="276"/>
                  </a:lnTo>
                  <a:lnTo>
                    <a:pt x="2378" y="279"/>
                  </a:lnTo>
                  <a:lnTo>
                    <a:pt x="2379" y="283"/>
                  </a:lnTo>
                  <a:lnTo>
                    <a:pt x="2383" y="286"/>
                  </a:lnTo>
                  <a:lnTo>
                    <a:pt x="2385" y="288"/>
                  </a:lnTo>
                  <a:lnTo>
                    <a:pt x="2388" y="291"/>
                  </a:lnTo>
                  <a:lnTo>
                    <a:pt x="2400" y="295"/>
                  </a:lnTo>
                  <a:lnTo>
                    <a:pt x="2414" y="295"/>
                  </a:lnTo>
                  <a:lnTo>
                    <a:pt x="2428" y="297"/>
                  </a:lnTo>
                  <a:lnTo>
                    <a:pt x="2442" y="304"/>
                  </a:lnTo>
                  <a:lnTo>
                    <a:pt x="2446" y="318"/>
                  </a:lnTo>
                  <a:lnTo>
                    <a:pt x="2453" y="321"/>
                  </a:lnTo>
                  <a:lnTo>
                    <a:pt x="2463" y="325"/>
                  </a:lnTo>
                  <a:lnTo>
                    <a:pt x="2477" y="328"/>
                  </a:lnTo>
                  <a:lnTo>
                    <a:pt x="2489" y="332"/>
                  </a:lnTo>
                  <a:lnTo>
                    <a:pt x="2496" y="333"/>
                  </a:lnTo>
                  <a:lnTo>
                    <a:pt x="2498" y="323"/>
                  </a:lnTo>
                  <a:lnTo>
                    <a:pt x="2502" y="314"/>
                  </a:lnTo>
                  <a:lnTo>
                    <a:pt x="2505" y="305"/>
                  </a:lnTo>
                  <a:lnTo>
                    <a:pt x="2516" y="298"/>
                  </a:lnTo>
                  <a:lnTo>
                    <a:pt x="2531" y="295"/>
                  </a:lnTo>
                  <a:lnTo>
                    <a:pt x="2545" y="298"/>
                  </a:lnTo>
                  <a:lnTo>
                    <a:pt x="2559" y="305"/>
                  </a:lnTo>
                  <a:lnTo>
                    <a:pt x="2573" y="311"/>
                  </a:lnTo>
                  <a:lnTo>
                    <a:pt x="2580" y="312"/>
                  </a:lnTo>
                  <a:lnTo>
                    <a:pt x="2594" y="314"/>
                  </a:lnTo>
                  <a:lnTo>
                    <a:pt x="2608" y="318"/>
                  </a:lnTo>
                  <a:lnTo>
                    <a:pt x="2622" y="319"/>
                  </a:lnTo>
                  <a:lnTo>
                    <a:pt x="2633" y="321"/>
                  </a:lnTo>
                  <a:lnTo>
                    <a:pt x="2638" y="323"/>
                  </a:lnTo>
                  <a:lnTo>
                    <a:pt x="2641" y="321"/>
                  </a:lnTo>
                  <a:lnTo>
                    <a:pt x="2643" y="318"/>
                  </a:lnTo>
                  <a:lnTo>
                    <a:pt x="2645" y="316"/>
                  </a:lnTo>
                  <a:lnTo>
                    <a:pt x="2648" y="312"/>
                  </a:lnTo>
                  <a:lnTo>
                    <a:pt x="2652" y="311"/>
                  </a:lnTo>
                  <a:lnTo>
                    <a:pt x="2655" y="311"/>
                  </a:lnTo>
                  <a:lnTo>
                    <a:pt x="2660" y="311"/>
                  </a:lnTo>
                  <a:lnTo>
                    <a:pt x="2673" y="314"/>
                  </a:lnTo>
                  <a:lnTo>
                    <a:pt x="2683" y="319"/>
                  </a:lnTo>
                  <a:lnTo>
                    <a:pt x="2695" y="318"/>
                  </a:lnTo>
                  <a:lnTo>
                    <a:pt x="2708" y="314"/>
                  </a:lnTo>
                  <a:lnTo>
                    <a:pt x="2709" y="300"/>
                  </a:lnTo>
                  <a:lnTo>
                    <a:pt x="2716" y="283"/>
                  </a:lnTo>
                  <a:lnTo>
                    <a:pt x="2722" y="267"/>
                  </a:lnTo>
                  <a:lnTo>
                    <a:pt x="2725" y="253"/>
                  </a:lnTo>
                  <a:lnTo>
                    <a:pt x="2722" y="241"/>
                  </a:lnTo>
                  <a:lnTo>
                    <a:pt x="2720" y="237"/>
                  </a:lnTo>
                  <a:lnTo>
                    <a:pt x="2720" y="234"/>
                  </a:lnTo>
                  <a:lnTo>
                    <a:pt x="2718" y="232"/>
                  </a:lnTo>
                  <a:lnTo>
                    <a:pt x="2716" y="230"/>
                  </a:lnTo>
                  <a:lnTo>
                    <a:pt x="2713" y="230"/>
                  </a:lnTo>
                  <a:lnTo>
                    <a:pt x="2709" y="230"/>
                  </a:lnTo>
                  <a:lnTo>
                    <a:pt x="2702" y="230"/>
                  </a:lnTo>
                  <a:lnTo>
                    <a:pt x="2694" y="237"/>
                  </a:lnTo>
                  <a:lnTo>
                    <a:pt x="2687" y="239"/>
                  </a:lnTo>
                  <a:lnTo>
                    <a:pt x="2680" y="237"/>
                  </a:lnTo>
                  <a:lnTo>
                    <a:pt x="2673" y="234"/>
                  </a:lnTo>
                  <a:lnTo>
                    <a:pt x="2664" y="230"/>
                  </a:lnTo>
                  <a:lnTo>
                    <a:pt x="2659" y="229"/>
                  </a:lnTo>
                  <a:lnTo>
                    <a:pt x="2655" y="230"/>
                  </a:lnTo>
                  <a:lnTo>
                    <a:pt x="2650" y="232"/>
                  </a:lnTo>
                  <a:lnTo>
                    <a:pt x="2648" y="236"/>
                  </a:lnTo>
                  <a:lnTo>
                    <a:pt x="2645" y="239"/>
                  </a:lnTo>
                  <a:lnTo>
                    <a:pt x="2641" y="241"/>
                  </a:lnTo>
                  <a:lnTo>
                    <a:pt x="2626" y="237"/>
                  </a:lnTo>
                  <a:lnTo>
                    <a:pt x="2610" y="227"/>
                  </a:lnTo>
                  <a:lnTo>
                    <a:pt x="2598" y="211"/>
                  </a:lnTo>
                  <a:lnTo>
                    <a:pt x="2592" y="195"/>
                  </a:lnTo>
                  <a:lnTo>
                    <a:pt x="2592" y="192"/>
                  </a:lnTo>
                  <a:lnTo>
                    <a:pt x="2592" y="188"/>
                  </a:lnTo>
                  <a:lnTo>
                    <a:pt x="2592" y="185"/>
                  </a:lnTo>
                  <a:lnTo>
                    <a:pt x="2592" y="181"/>
                  </a:lnTo>
                  <a:lnTo>
                    <a:pt x="2592" y="178"/>
                  </a:lnTo>
                  <a:lnTo>
                    <a:pt x="2594" y="174"/>
                  </a:lnTo>
                  <a:lnTo>
                    <a:pt x="2596" y="169"/>
                  </a:lnTo>
                  <a:lnTo>
                    <a:pt x="2592" y="166"/>
                  </a:lnTo>
                  <a:lnTo>
                    <a:pt x="2589" y="164"/>
                  </a:lnTo>
                  <a:lnTo>
                    <a:pt x="2587" y="162"/>
                  </a:lnTo>
                  <a:lnTo>
                    <a:pt x="2585" y="160"/>
                  </a:lnTo>
                  <a:lnTo>
                    <a:pt x="2582" y="159"/>
                  </a:lnTo>
                  <a:lnTo>
                    <a:pt x="2577" y="157"/>
                  </a:lnTo>
                  <a:lnTo>
                    <a:pt x="2575" y="155"/>
                  </a:lnTo>
                  <a:lnTo>
                    <a:pt x="2573" y="155"/>
                  </a:lnTo>
                  <a:lnTo>
                    <a:pt x="2571" y="153"/>
                  </a:lnTo>
                  <a:lnTo>
                    <a:pt x="2568" y="153"/>
                  </a:lnTo>
                  <a:lnTo>
                    <a:pt x="2564" y="153"/>
                  </a:lnTo>
                  <a:lnTo>
                    <a:pt x="2564" y="157"/>
                  </a:lnTo>
                  <a:lnTo>
                    <a:pt x="2561" y="157"/>
                  </a:lnTo>
                  <a:lnTo>
                    <a:pt x="2561" y="162"/>
                  </a:lnTo>
                  <a:lnTo>
                    <a:pt x="2563" y="166"/>
                  </a:lnTo>
                  <a:lnTo>
                    <a:pt x="2563" y="167"/>
                  </a:lnTo>
                  <a:lnTo>
                    <a:pt x="2563" y="169"/>
                  </a:lnTo>
                  <a:lnTo>
                    <a:pt x="2561" y="171"/>
                  </a:lnTo>
                  <a:lnTo>
                    <a:pt x="2559" y="171"/>
                  </a:lnTo>
                  <a:lnTo>
                    <a:pt x="2556" y="171"/>
                  </a:lnTo>
                  <a:lnTo>
                    <a:pt x="2549" y="173"/>
                  </a:lnTo>
                  <a:lnTo>
                    <a:pt x="2547" y="169"/>
                  </a:lnTo>
                  <a:lnTo>
                    <a:pt x="2545" y="167"/>
                  </a:lnTo>
                  <a:lnTo>
                    <a:pt x="2545" y="166"/>
                  </a:lnTo>
                  <a:lnTo>
                    <a:pt x="2542" y="164"/>
                  </a:lnTo>
                  <a:lnTo>
                    <a:pt x="2542" y="169"/>
                  </a:lnTo>
                  <a:lnTo>
                    <a:pt x="2551" y="180"/>
                  </a:lnTo>
                  <a:lnTo>
                    <a:pt x="2558" y="195"/>
                  </a:lnTo>
                  <a:lnTo>
                    <a:pt x="2561" y="211"/>
                  </a:lnTo>
                  <a:lnTo>
                    <a:pt x="2556" y="215"/>
                  </a:lnTo>
                  <a:lnTo>
                    <a:pt x="2552" y="216"/>
                  </a:lnTo>
                  <a:lnTo>
                    <a:pt x="2551" y="220"/>
                  </a:lnTo>
                  <a:lnTo>
                    <a:pt x="2549" y="223"/>
                  </a:lnTo>
                  <a:lnTo>
                    <a:pt x="2549" y="225"/>
                  </a:lnTo>
                  <a:lnTo>
                    <a:pt x="2547" y="229"/>
                  </a:lnTo>
                  <a:lnTo>
                    <a:pt x="2545" y="230"/>
                  </a:lnTo>
                  <a:lnTo>
                    <a:pt x="2540" y="232"/>
                  </a:lnTo>
                  <a:lnTo>
                    <a:pt x="2535" y="234"/>
                  </a:lnTo>
                  <a:lnTo>
                    <a:pt x="2533" y="232"/>
                  </a:lnTo>
                  <a:lnTo>
                    <a:pt x="2531" y="232"/>
                  </a:lnTo>
                  <a:lnTo>
                    <a:pt x="2531" y="232"/>
                  </a:lnTo>
                  <a:lnTo>
                    <a:pt x="2530" y="230"/>
                  </a:lnTo>
                  <a:lnTo>
                    <a:pt x="2526" y="230"/>
                  </a:lnTo>
                  <a:lnTo>
                    <a:pt x="2510" y="183"/>
                  </a:lnTo>
                  <a:lnTo>
                    <a:pt x="2507" y="181"/>
                  </a:lnTo>
                  <a:lnTo>
                    <a:pt x="2503" y="178"/>
                  </a:lnTo>
                  <a:lnTo>
                    <a:pt x="2498" y="174"/>
                  </a:lnTo>
                  <a:lnTo>
                    <a:pt x="2495" y="173"/>
                  </a:lnTo>
                  <a:lnTo>
                    <a:pt x="2491" y="169"/>
                  </a:lnTo>
                  <a:lnTo>
                    <a:pt x="2489" y="159"/>
                  </a:lnTo>
                  <a:lnTo>
                    <a:pt x="2491" y="150"/>
                  </a:lnTo>
                  <a:lnTo>
                    <a:pt x="2493" y="143"/>
                  </a:lnTo>
                  <a:lnTo>
                    <a:pt x="2493" y="136"/>
                  </a:lnTo>
                  <a:lnTo>
                    <a:pt x="2488" y="131"/>
                  </a:lnTo>
                  <a:lnTo>
                    <a:pt x="2475" y="122"/>
                  </a:lnTo>
                  <a:lnTo>
                    <a:pt x="2465" y="117"/>
                  </a:lnTo>
                  <a:lnTo>
                    <a:pt x="2456" y="115"/>
                  </a:lnTo>
                  <a:lnTo>
                    <a:pt x="2448" y="110"/>
                  </a:lnTo>
                  <a:lnTo>
                    <a:pt x="2441" y="99"/>
                  </a:lnTo>
                  <a:lnTo>
                    <a:pt x="2434" y="80"/>
                  </a:lnTo>
                  <a:lnTo>
                    <a:pt x="2420" y="84"/>
                  </a:lnTo>
                  <a:lnTo>
                    <a:pt x="2418" y="78"/>
                  </a:lnTo>
                  <a:lnTo>
                    <a:pt x="2418" y="75"/>
                  </a:lnTo>
                  <a:lnTo>
                    <a:pt x="2416" y="71"/>
                  </a:lnTo>
                  <a:lnTo>
                    <a:pt x="2414" y="68"/>
                  </a:lnTo>
                  <a:close/>
                  <a:moveTo>
                    <a:pt x="1217" y="64"/>
                  </a:moveTo>
                  <a:lnTo>
                    <a:pt x="1215" y="68"/>
                  </a:lnTo>
                  <a:lnTo>
                    <a:pt x="1212" y="71"/>
                  </a:lnTo>
                  <a:lnTo>
                    <a:pt x="1210" y="73"/>
                  </a:lnTo>
                  <a:lnTo>
                    <a:pt x="1208" y="75"/>
                  </a:lnTo>
                  <a:lnTo>
                    <a:pt x="1208" y="77"/>
                  </a:lnTo>
                  <a:lnTo>
                    <a:pt x="1210" y="78"/>
                  </a:lnTo>
                  <a:lnTo>
                    <a:pt x="1214" y="80"/>
                  </a:lnTo>
                  <a:lnTo>
                    <a:pt x="1215" y="75"/>
                  </a:lnTo>
                  <a:lnTo>
                    <a:pt x="1215" y="73"/>
                  </a:lnTo>
                  <a:lnTo>
                    <a:pt x="1217" y="70"/>
                  </a:lnTo>
                  <a:lnTo>
                    <a:pt x="1219" y="68"/>
                  </a:lnTo>
                  <a:lnTo>
                    <a:pt x="1220" y="64"/>
                  </a:lnTo>
                  <a:lnTo>
                    <a:pt x="1217" y="64"/>
                  </a:lnTo>
                  <a:close/>
                  <a:moveTo>
                    <a:pt x="2654" y="49"/>
                  </a:moveTo>
                  <a:lnTo>
                    <a:pt x="2650" y="57"/>
                  </a:lnTo>
                  <a:lnTo>
                    <a:pt x="2643" y="70"/>
                  </a:lnTo>
                  <a:lnTo>
                    <a:pt x="2634" y="84"/>
                  </a:lnTo>
                  <a:lnTo>
                    <a:pt x="2626" y="98"/>
                  </a:lnTo>
                  <a:lnTo>
                    <a:pt x="2619" y="110"/>
                  </a:lnTo>
                  <a:lnTo>
                    <a:pt x="2615" y="120"/>
                  </a:lnTo>
                  <a:lnTo>
                    <a:pt x="2615" y="126"/>
                  </a:lnTo>
                  <a:lnTo>
                    <a:pt x="2617" y="133"/>
                  </a:lnTo>
                  <a:lnTo>
                    <a:pt x="2617" y="136"/>
                  </a:lnTo>
                  <a:lnTo>
                    <a:pt x="2619" y="140"/>
                  </a:lnTo>
                  <a:lnTo>
                    <a:pt x="2622" y="141"/>
                  </a:lnTo>
                  <a:lnTo>
                    <a:pt x="2626" y="143"/>
                  </a:lnTo>
                  <a:lnTo>
                    <a:pt x="2631" y="145"/>
                  </a:lnTo>
                  <a:lnTo>
                    <a:pt x="2645" y="150"/>
                  </a:lnTo>
                  <a:lnTo>
                    <a:pt x="2659" y="148"/>
                  </a:lnTo>
                  <a:lnTo>
                    <a:pt x="2671" y="143"/>
                  </a:lnTo>
                  <a:lnTo>
                    <a:pt x="2685" y="136"/>
                  </a:lnTo>
                  <a:lnTo>
                    <a:pt x="2699" y="134"/>
                  </a:lnTo>
                  <a:lnTo>
                    <a:pt x="2713" y="134"/>
                  </a:lnTo>
                  <a:lnTo>
                    <a:pt x="2722" y="140"/>
                  </a:lnTo>
                  <a:lnTo>
                    <a:pt x="2729" y="145"/>
                  </a:lnTo>
                  <a:lnTo>
                    <a:pt x="2737" y="148"/>
                  </a:lnTo>
                  <a:lnTo>
                    <a:pt x="2758" y="152"/>
                  </a:lnTo>
                  <a:lnTo>
                    <a:pt x="2779" y="150"/>
                  </a:lnTo>
                  <a:lnTo>
                    <a:pt x="2798" y="145"/>
                  </a:lnTo>
                  <a:lnTo>
                    <a:pt x="2804" y="134"/>
                  </a:lnTo>
                  <a:lnTo>
                    <a:pt x="2798" y="134"/>
                  </a:lnTo>
                  <a:lnTo>
                    <a:pt x="2790" y="120"/>
                  </a:lnTo>
                  <a:lnTo>
                    <a:pt x="2776" y="108"/>
                  </a:lnTo>
                  <a:lnTo>
                    <a:pt x="2756" y="96"/>
                  </a:lnTo>
                  <a:lnTo>
                    <a:pt x="2737" y="85"/>
                  </a:lnTo>
                  <a:lnTo>
                    <a:pt x="2722" y="80"/>
                  </a:lnTo>
                  <a:lnTo>
                    <a:pt x="2713" y="87"/>
                  </a:lnTo>
                  <a:lnTo>
                    <a:pt x="2701" y="92"/>
                  </a:lnTo>
                  <a:lnTo>
                    <a:pt x="2692" y="91"/>
                  </a:lnTo>
                  <a:lnTo>
                    <a:pt x="2687" y="84"/>
                  </a:lnTo>
                  <a:lnTo>
                    <a:pt x="2680" y="77"/>
                  </a:lnTo>
                  <a:lnTo>
                    <a:pt x="2676" y="68"/>
                  </a:lnTo>
                  <a:lnTo>
                    <a:pt x="2688" y="64"/>
                  </a:lnTo>
                  <a:lnTo>
                    <a:pt x="2687" y="63"/>
                  </a:lnTo>
                  <a:lnTo>
                    <a:pt x="2685" y="63"/>
                  </a:lnTo>
                  <a:lnTo>
                    <a:pt x="2685" y="63"/>
                  </a:lnTo>
                  <a:lnTo>
                    <a:pt x="2683" y="63"/>
                  </a:lnTo>
                  <a:lnTo>
                    <a:pt x="2680" y="61"/>
                  </a:lnTo>
                  <a:lnTo>
                    <a:pt x="2674" y="56"/>
                  </a:lnTo>
                  <a:lnTo>
                    <a:pt x="2669" y="54"/>
                  </a:lnTo>
                  <a:lnTo>
                    <a:pt x="2662" y="51"/>
                  </a:lnTo>
                  <a:lnTo>
                    <a:pt x="2654" y="49"/>
                  </a:lnTo>
                  <a:close/>
                  <a:moveTo>
                    <a:pt x="2933" y="45"/>
                  </a:moveTo>
                  <a:lnTo>
                    <a:pt x="2922" y="54"/>
                  </a:lnTo>
                  <a:lnTo>
                    <a:pt x="2910" y="59"/>
                  </a:lnTo>
                  <a:lnTo>
                    <a:pt x="2898" y="64"/>
                  </a:lnTo>
                  <a:lnTo>
                    <a:pt x="2887" y="73"/>
                  </a:lnTo>
                  <a:lnTo>
                    <a:pt x="2880" y="84"/>
                  </a:lnTo>
                  <a:lnTo>
                    <a:pt x="2877" y="99"/>
                  </a:lnTo>
                  <a:lnTo>
                    <a:pt x="2882" y="115"/>
                  </a:lnTo>
                  <a:lnTo>
                    <a:pt x="2893" y="131"/>
                  </a:lnTo>
                  <a:lnTo>
                    <a:pt x="2903" y="147"/>
                  </a:lnTo>
                  <a:lnTo>
                    <a:pt x="2915" y="160"/>
                  </a:lnTo>
                  <a:lnTo>
                    <a:pt x="2922" y="173"/>
                  </a:lnTo>
                  <a:lnTo>
                    <a:pt x="2910" y="173"/>
                  </a:lnTo>
                  <a:lnTo>
                    <a:pt x="2910" y="195"/>
                  </a:lnTo>
                  <a:lnTo>
                    <a:pt x="2914" y="211"/>
                  </a:lnTo>
                  <a:lnTo>
                    <a:pt x="2924" y="220"/>
                  </a:lnTo>
                  <a:lnTo>
                    <a:pt x="2942" y="223"/>
                  </a:lnTo>
                  <a:lnTo>
                    <a:pt x="2968" y="222"/>
                  </a:lnTo>
                  <a:lnTo>
                    <a:pt x="2966" y="202"/>
                  </a:lnTo>
                  <a:lnTo>
                    <a:pt x="2962" y="190"/>
                  </a:lnTo>
                  <a:lnTo>
                    <a:pt x="2957" y="180"/>
                  </a:lnTo>
                  <a:lnTo>
                    <a:pt x="2955" y="169"/>
                  </a:lnTo>
                  <a:lnTo>
                    <a:pt x="2957" y="153"/>
                  </a:lnTo>
                  <a:lnTo>
                    <a:pt x="2961" y="155"/>
                  </a:lnTo>
                  <a:lnTo>
                    <a:pt x="2964" y="155"/>
                  </a:lnTo>
                  <a:lnTo>
                    <a:pt x="2968" y="155"/>
                  </a:lnTo>
                  <a:lnTo>
                    <a:pt x="2971" y="155"/>
                  </a:lnTo>
                  <a:lnTo>
                    <a:pt x="2976" y="153"/>
                  </a:lnTo>
                  <a:lnTo>
                    <a:pt x="2973" y="150"/>
                  </a:lnTo>
                  <a:lnTo>
                    <a:pt x="2969" y="148"/>
                  </a:lnTo>
                  <a:lnTo>
                    <a:pt x="2968" y="147"/>
                  </a:lnTo>
                  <a:lnTo>
                    <a:pt x="2964" y="143"/>
                  </a:lnTo>
                  <a:lnTo>
                    <a:pt x="2961" y="141"/>
                  </a:lnTo>
                  <a:lnTo>
                    <a:pt x="2959" y="143"/>
                  </a:lnTo>
                  <a:lnTo>
                    <a:pt x="2959" y="147"/>
                  </a:lnTo>
                  <a:lnTo>
                    <a:pt x="2957" y="150"/>
                  </a:lnTo>
                  <a:lnTo>
                    <a:pt x="2957" y="152"/>
                  </a:lnTo>
                  <a:lnTo>
                    <a:pt x="2955" y="153"/>
                  </a:lnTo>
                  <a:lnTo>
                    <a:pt x="2954" y="152"/>
                  </a:lnTo>
                  <a:lnTo>
                    <a:pt x="2952" y="148"/>
                  </a:lnTo>
                  <a:lnTo>
                    <a:pt x="2947" y="140"/>
                  </a:lnTo>
                  <a:lnTo>
                    <a:pt x="2942" y="131"/>
                  </a:lnTo>
                  <a:lnTo>
                    <a:pt x="2943" y="127"/>
                  </a:lnTo>
                  <a:lnTo>
                    <a:pt x="2945" y="127"/>
                  </a:lnTo>
                  <a:lnTo>
                    <a:pt x="2947" y="126"/>
                  </a:lnTo>
                  <a:lnTo>
                    <a:pt x="2948" y="122"/>
                  </a:lnTo>
                  <a:lnTo>
                    <a:pt x="2933" y="113"/>
                  </a:lnTo>
                  <a:lnTo>
                    <a:pt x="2921" y="99"/>
                  </a:lnTo>
                  <a:lnTo>
                    <a:pt x="2914" y="84"/>
                  </a:lnTo>
                  <a:lnTo>
                    <a:pt x="2933" y="82"/>
                  </a:lnTo>
                  <a:lnTo>
                    <a:pt x="2947" y="77"/>
                  </a:lnTo>
                  <a:lnTo>
                    <a:pt x="2954" y="64"/>
                  </a:lnTo>
                  <a:lnTo>
                    <a:pt x="2957" y="49"/>
                  </a:lnTo>
                  <a:lnTo>
                    <a:pt x="2952" y="47"/>
                  </a:lnTo>
                  <a:lnTo>
                    <a:pt x="2947" y="47"/>
                  </a:lnTo>
                  <a:lnTo>
                    <a:pt x="2942" y="45"/>
                  </a:lnTo>
                  <a:lnTo>
                    <a:pt x="2933" y="45"/>
                  </a:lnTo>
                  <a:close/>
                  <a:moveTo>
                    <a:pt x="2746" y="42"/>
                  </a:moveTo>
                  <a:lnTo>
                    <a:pt x="2732" y="49"/>
                  </a:lnTo>
                  <a:lnTo>
                    <a:pt x="2715" y="54"/>
                  </a:lnTo>
                  <a:lnTo>
                    <a:pt x="2715" y="68"/>
                  </a:lnTo>
                  <a:lnTo>
                    <a:pt x="2722" y="70"/>
                  </a:lnTo>
                  <a:lnTo>
                    <a:pt x="2730" y="71"/>
                  </a:lnTo>
                  <a:lnTo>
                    <a:pt x="2741" y="71"/>
                  </a:lnTo>
                  <a:lnTo>
                    <a:pt x="2741" y="64"/>
                  </a:lnTo>
                  <a:lnTo>
                    <a:pt x="2744" y="59"/>
                  </a:lnTo>
                  <a:lnTo>
                    <a:pt x="2746" y="54"/>
                  </a:lnTo>
                  <a:lnTo>
                    <a:pt x="2746" y="49"/>
                  </a:lnTo>
                  <a:lnTo>
                    <a:pt x="2746" y="45"/>
                  </a:lnTo>
                  <a:lnTo>
                    <a:pt x="2746" y="42"/>
                  </a:lnTo>
                  <a:close/>
                  <a:moveTo>
                    <a:pt x="1390" y="33"/>
                  </a:moveTo>
                  <a:lnTo>
                    <a:pt x="1393" y="42"/>
                  </a:lnTo>
                  <a:lnTo>
                    <a:pt x="1395" y="54"/>
                  </a:lnTo>
                  <a:lnTo>
                    <a:pt x="1397" y="64"/>
                  </a:lnTo>
                  <a:lnTo>
                    <a:pt x="1395" y="66"/>
                  </a:lnTo>
                  <a:lnTo>
                    <a:pt x="1393" y="66"/>
                  </a:lnTo>
                  <a:lnTo>
                    <a:pt x="1392" y="66"/>
                  </a:lnTo>
                  <a:lnTo>
                    <a:pt x="1392" y="68"/>
                  </a:lnTo>
                  <a:lnTo>
                    <a:pt x="1390" y="68"/>
                  </a:lnTo>
                  <a:lnTo>
                    <a:pt x="1383" y="68"/>
                  </a:lnTo>
                  <a:lnTo>
                    <a:pt x="1381" y="66"/>
                  </a:lnTo>
                  <a:lnTo>
                    <a:pt x="1381" y="64"/>
                  </a:lnTo>
                  <a:lnTo>
                    <a:pt x="1381" y="63"/>
                  </a:lnTo>
                  <a:lnTo>
                    <a:pt x="1379" y="63"/>
                  </a:lnTo>
                  <a:lnTo>
                    <a:pt x="1378" y="61"/>
                  </a:lnTo>
                  <a:lnTo>
                    <a:pt x="1390" y="33"/>
                  </a:lnTo>
                  <a:close/>
                  <a:moveTo>
                    <a:pt x="1002" y="0"/>
                  </a:moveTo>
                  <a:lnTo>
                    <a:pt x="994" y="12"/>
                  </a:lnTo>
                  <a:lnTo>
                    <a:pt x="985" y="23"/>
                  </a:lnTo>
                  <a:lnTo>
                    <a:pt x="980" y="38"/>
                  </a:lnTo>
                  <a:lnTo>
                    <a:pt x="990" y="37"/>
                  </a:lnTo>
                  <a:lnTo>
                    <a:pt x="997" y="40"/>
                  </a:lnTo>
                  <a:lnTo>
                    <a:pt x="1002" y="45"/>
                  </a:lnTo>
                  <a:lnTo>
                    <a:pt x="1009" y="54"/>
                  </a:lnTo>
                  <a:lnTo>
                    <a:pt x="1011" y="47"/>
                  </a:lnTo>
                  <a:lnTo>
                    <a:pt x="1011" y="42"/>
                  </a:lnTo>
                  <a:lnTo>
                    <a:pt x="1013" y="38"/>
                  </a:lnTo>
                  <a:lnTo>
                    <a:pt x="1013" y="33"/>
                  </a:lnTo>
                  <a:lnTo>
                    <a:pt x="1022" y="33"/>
                  </a:lnTo>
                  <a:lnTo>
                    <a:pt x="1027" y="45"/>
                  </a:lnTo>
                  <a:lnTo>
                    <a:pt x="1035" y="49"/>
                  </a:lnTo>
                  <a:lnTo>
                    <a:pt x="1042" y="52"/>
                  </a:lnTo>
                  <a:lnTo>
                    <a:pt x="1049" y="56"/>
                  </a:lnTo>
                  <a:lnTo>
                    <a:pt x="1056" y="64"/>
                  </a:lnTo>
                  <a:lnTo>
                    <a:pt x="1049" y="75"/>
                  </a:lnTo>
                  <a:lnTo>
                    <a:pt x="1041" y="87"/>
                  </a:lnTo>
                  <a:lnTo>
                    <a:pt x="1034" y="103"/>
                  </a:lnTo>
                  <a:lnTo>
                    <a:pt x="1028" y="117"/>
                  </a:lnTo>
                  <a:lnTo>
                    <a:pt x="1028" y="126"/>
                  </a:lnTo>
                  <a:lnTo>
                    <a:pt x="1030" y="131"/>
                  </a:lnTo>
                  <a:lnTo>
                    <a:pt x="1030" y="134"/>
                  </a:lnTo>
                  <a:lnTo>
                    <a:pt x="1032" y="136"/>
                  </a:lnTo>
                  <a:lnTo>
                    <a:pt x="1034" y="138"/>
                  </a:lnTo>
                  <a:lnTo>
                    <a:pt x="1035" y="140"/>
                  </a:lnTo>
                  <a:lnTo>
                    <a:pt x="1041" y="141"/>
                  </a:lnTo>
                  <a:lnTo>
                    <a:pt x="1041" y="138"/>
                  </a:lnTo>
                  <a:lnTo>
                    <a:pt x="1044" y="131"/>
                  </a:lnTo>
                  <a:lnTo>
                    <a:pt x="1049" y="120"/>
                  </a:lnTo>
                  <a:lnTo>
                    <a:pt x="1055" y="106"/>
                  </a:lnTo>
                  <a:lnTo>
                    <a:pt x="1060" y="94"/>
                  </a:lnTo>
                  <a:lnTo>
                    <a:pt x="1065" y="84"/>
                  </a:lnTo>
                  <a:lnTo>
                    <a:pt x="1067" y="77"/>
                  </a:lnTo>
                  <a:lnTo>
                    <a:pt x="1079" y="77"/>
                  </a:lnTo>
                  <a:lnTo>
                    <a:pt x="1081" y="96"/>
                  </a:lnTo>
                  <a:lnTo>
                    <a:pt x="1081" y="113"/>
                  </a:lnTo>
                  <a:lnTo>
                    <a:pt x="1081" y="134"/>
                  </a:lnTo>
                  <a:lnTo>
                    <a:pt x="1083" y="157"/>
                  </a:lnTo>
                  <a:lnTo>
                    <a:pt x="1105" y="160"/>
                  </a:lnTo>
                  <a:lnTo>
                    <a:pt x="1114" y="147"/>
                  </a:lnTo>
                  <a:lnTo>
                    <a:pt x="1130" y="138"/>
                  </a:lnTo>
                  <a:lnTo>
                    <a:pt x="1147" y="129"/>
                  </a:lnTo>
                  <a:lnTo>
                    <a:pt x="1165" y="122"/>
                  </a:lnTo>
                  <a:lnTo>
                    <a:pt x="1182" y="115"/>
                  </a:lnTo>
                  <a:lnTo>
                    <a:pt x="1198" y="106"/>
                  </a:lnTo>
                  <a:lnTo>
                    <a:pt x="1205" y="96"/>
                  </a:lnTo>
                  <a:lnTo>
                    <a:pt x="1201" y="96"/>
                  </a:lnTo>
                  <a:lnTo>
                    <a:pt x="1200" y="92"/>
                  </a:lnTo>
                  <a:lnTo>
                    <a:pt x="1200" y="91"/>
                  </a:lnTo>
                  <a:lnTo>
                    <a:pt x="1198" y="89"/>
                  </a:lnTo>
                  <a:lnTo>
                    <a:pt x="1198" y="89"/>
                  </a:lnTo>
                  <a:lnTo>
                    <a:pt x="1196" y="89"/>
                  </a:lnTo>
                  <a:lnTo>
                    <a:pt x="1194" y="89"/>
                  </a:lnTo>
                  <a:lnTo>
                    <a:pt x="1191" y="87"/>
                  </a:lnTo>
                  <a:lnTo>
                    <a:pt x="1184" y="92"/>
                  </a:lnTo>
                  <a:lnTo>
                    <a:pt x="1172" y="99"/>
                  </a:lnTo>
                  <a:lnTo>
                    <a:pt x="1158" y="110"/>
                  </a:lnTo>
                  <a:lnTo>
                    <a:pt x="1140" y="119"/>
                  </a:lnTo>
                  <a:lnTo>
                    <a:pt x="1124" y="129"/>
                  </a:lnTo>
                  <a:lnTo>
                    <a:pt x="1109" y="136"/>
                  </a:lnTo>
                  <a:lnTo>
                    <a:pt x="1098" y="140"/>
                  </a:lnTo>
                  <a:lnTo>
                    <a:pt x="1095" y="141"/>
                  </a:lnTo>
                  <a:lnTo>
                    <a:pt x="1093" y="140"/>
                  </a:lnTo>
                  <a:lnTo>
                    <a:pt x="1091" y="138"/>
                  </a:lnTo>
                  <a:lnTo>
                    <a:pt x="1091" y="136"/>
                  </a:lnTo>
                  <a:lnTo>
                    <a:pt x="1091" y="134"/>
                  </a:lnTo>
                  <a:lnTo>
                    <a:pt x="1090" y="131"/>
                  </a:lnTo>
                  <a:lnTo>
                    <a:pt x="1095" y="122"/>
                  </a:lnTo>
                  <a:lnTo>
                    <a:pt x="1095" y="115"/>
                  </a:lnTo>
                  <a:lnTo>
                    <a:pt x="1093" y="110"/>
                  </a:lnTo>
                  <a:lnTo>
                    <a:pt x="1091" y="101"/>
                  </a:lnTo>
                  <a:lnTo>
                    <a:pt x="1095" y="91"/>
                  </a:lnTo>
                  <a:lnTo>
                    <a:pt x="1097" y="89"/>
                  </a:lnTo>
                  <a:lnTo>
                    <a:pt x="1098" y="87"/>
                  </a:lnTo>
                  <a:lnTo>
                    <a:pt x="1100" y="85"/>
                  </a:lnTo>
                  <a:lnTo>
                    <a:pt x="1102" y="85"/>
                  </a:lnTo>
                  <a:lnTo>
                    <a:pt x="1104" y="85"/>
                  </a:lnTo>
                  <a:lnTo>
                    <a:pt x="1105" y="84"/>
                  </a:lnTo>
                  <a:lnTo>
                    <a:pt x="1107" y="82"/>
                  </a:lnTo>
                  <a:lnTo>
                    <a:pt x="1107" y="78"/>
                  </a:lnTo>
                  <a:lnTo>
                    <a:pt x="1109" y="73"/>
                  </a:lnTo>
                  <a:lnTo>
                    <a:pt x="1109" y="64"/>
                  </a:lnTo>
                  <a:lnTo>
                    <a:pt x="1100" y="59"/>
                  </a:lnTo>
                  <a:lnTo>
                    <a:pt x="1091" y="57"/>
                  </a:lnTo>
                  <a:lnTo>
                    <a:pt x="1084" y="57"/>
                  </a:lnTo>
                  <a:lnTo>
                    <a:pt x="1076" y="54"/>
                  </a:lnTo>
                  <a:lnTo>
                    <a:pt x="1063" y="45"/>
                  </a:lnTo>
                  <a:lnTo>
                    <a:pt x="1055" y="37"/>
                  </a:lnTo>
                  <a:lnTo>
                    <a:pt x="1049" y="26"/>
                  </a:lnTo>
                  <a:lnTo>
                    <a:pt x="1042" y="16"/>
                  </a:lnTo>
                  <a:lnTo>
                    <a:pt x="1034" y="9"/>
                  </a:lnTo>
                  <a:lnTo>
                    <a:pt x="1020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26" name="Freeform 9">
              <a:extLst>
                <a:ext uri="{FF2B5EF4-FFF2-40B4-BE49-F238E27FC236}">
                  <a16:creationId xmlns:a16="http://schemas.microsoft.com/office/drawing/2014/main" id="{38B35C85-EAB7-4CC2-B899-DEA06325E4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00" y="2108200"/>
              <a:ext cx="7697788" cy="3846513"/>
            </a:xfrm>
            <a:custGeom>
              <a:avLst/>
              <a:gdLst>
                <a:gd name="T0" fmla="*/ 1599 w 4849"/>
                <a:gd name="T1" fmla="*/ 786 h 2423"/>
                <a:gd name="T2" fmla="*/ 1536 w 4849"/>
                <a:gd name="T3" fmla="*/ 779 h 2423"/>
                <a:gd name="T4" fmla="*/ 529 w 4849"/>
                <a:gd name="T5" fmla="*/ 651 h 2423"/>
                <a:gd name="T6" fmla="*/ 4301 w 4849"/>
                <a:gd name="T7" fmla="*/ 791 h 2423"/>
                <a:gd name="T8" fmla="*/ 2510 w 4849"/>
                <a:gd name="T9" fmla="*/ 575 h 2423"/>
                <a:gd name="T10" fmla="*/ 2579 w 4849"/>
                <a:gd name="T11" fmla="*/ 552 h 2423"/>
                <a:gd name="T12" fmla="*/ 2649 w 4849"/>
                <a:gd name="T13" fmla="*/ 522 h 2423"/>
                <a:gd name="T14" fmla="*/ 2347 w 4849"/>
                <a:gd name="T15" fmla="*/ 611 h 2423"/>
                <a:gd name="T16" fmla="*/ 2304 w 4849"/>
                <a:gd name="T17" fmla="*/ 615 h 2423"/>
                <a:gd name="T18" fmla="*/ 2269 w 4849"/>
                <a:gd name="T19" fmla="*/ 580 h 2423"/>
                <a:gd name="T20" fmla="*/ 1234 w 4849"/>
                <a:gd name="T21" fmla="*/ 424 h 2423"/>
                <a:gd name="T22" fmla="*/ 1297 w 4849"/>
                <a:gd name="T23" fmla="*/ 367 h 2423"/>
                <a:gd name="T24" fmla="*/ 1178 w 4849"/>
                <a:gd name="T25" fmla="*/ 307 h 2423"/>
                <a:gd name="T26" fmla="*/ 1171 w 4849"/>
                <a:gd name="T27" fmla="*/ 369 h 2423"/>
                <a:gd name="T28" fmla="*/ 2044 w 4849"/>
                <a:gd name="T29" fmla="*/ 365 h 2423"/>
                <a:gd name="T30" fmla="*/ 2082 w 4849"/>
                <a:gd name="T31" fmla="*/ 288 h 2423"/>
                <a:gd name="T32" fmla="*/ 1297 w 4849"/>
                <a:gd name="T33" fmla="*/ 215 h 2423"/>
                <a:gd name="T34" fmla="*/ 2979 w 4849"/>
                <a:gd name="T35" fmla="*/ 177 h 2423"/>
                <a:gd name="T36" fmla="*/ 4833 w 4849"/>
                <a:gd name="T37" fmla="*/ 109 h 2423"/>
                <a:gd name="T38" fmla="*/ 1082 w 4849"/>
                <a:gd name="T39" fmla="*/ 131 h 2423"/>
                <a:gd name="T40" fmla="*/ 1167 w 4849"/>
                <a:gd name="T41" fmla="*/ 154 h 2423"/>
                <a:gd name="T42" fmla="*/ 1197 w 4849"/>
                <a:gd name="T43" fmla="*/ 273 h 2423"/>
                <a:gd name="T44" fmla="*/ 1078 w 4849"/>
                <a:gd name="T45" fmla="*/ 379 h 2423"/>
                <a:gd name="T46" fmla="*/ 1164 w 4849"/>
                <a:gd name="T47" fmla="*/ 582 h 2423"/>
                <a:gd name="T48" fmla="*/ 1281 w 4849"/>
                <a:gd name="T49" fmla="*/ 575 h 2423"/>
                <a:gd name="T50" fmla="*/ 1386 w 4849"/>
                <a:gd name="T51" fmla="*/ 484 h 2423"/>
                <a:gd name="T52" fmla="*/ 1501 w 4849"/>
                <a:gd name="T53" fmla="*/ 564 h 2423"/>
                <a:gd name="T54" fmla="*/ 1396 w 4849"/>
                <a:gd name="T55" fmla="*/ 721 h 2423"/>
                <a:gd name="T56" fmla="*/ 1459 w 4849"/>
                <a:gd name="T57" fmla="*/ 798 h 2423"/>
                <a:gd name="T58" fmla="*/ 1298 w 4849"/>
                <a:gd name="T59" fmla="*/ 955 h 2423"/>
                <a:gd name="T60" fmla="*/ 1124 w 4849"/>
                <a:gd name="T61" fmla="*/ 1077 h 2423"/>
                <a:gd name="T62" fmla="*/ 1085 w 4849"/>
                <a:gd name="T63" fmla="*/ 1234 h 2423"/>
                <a:gd name="T64" fmla="*/ 1194 w 4849"/>
                <a:gd name="T65" fmla="*/ 1320 h 2423"/>
                <a:gd name="T66" fmla="*/ 1361 w 4849"/>
                <a:gd name="T67" fmla="*/ 1344 h 2423"/>
                <a:gd name="T68" fmla="*/ 1616 w 4849"/>
                <a:gd name="T69" fmla="*/ 1421 h 2423"/>
                <a:gd name="T70" fmla="*/ 1866 w 4849"/>
                <a:gd name="T71" fmla="*/ 1604 h 2423"/>
                <a:gd name="T72" fmla="*/ 1647 w 4849"/>
                <a:gd name="T73" fmla="*/ 1966 h 2423"/>
                <a:gd name="T74" fmla="*/ 1496 w 4849"/>
                <a:gd name="T75" fmla="*/ 2105 h 2423"/>
                <a:gd name="T76" fmla="*/ 1431 w 4849"/>
                <a:gd name="T77" fmla="*/ 2215 h 2423"/>
                <a:gd name="T78" fmla="*/ 1396 w 4849"/>
                <a:gd name="T79" fmla="*/ 2371 h 2423"/>
                <a:gd name="T80" fmla="*/ 1302 w 4849"/>
                <a:gd name="T81" fmla="*/ 2315 h 2423"/>
                <a:gd name="T82" fmla="*/ 1270 w 4849"/>
                <a:gd name="T83" fmla="*/ 1667 h 2423"/>
                <a:gd name="T84" fmla="*/ 1269 w 4849"/>
                <a:gd name="T85" fmla="*/ 1400 h 2423"/>
                <a:gd name="T86" fmla="*/ 1056 w 4849"/>
                <a:gd name="T87" fmla="*/ 1288 h 2423"/>
                <a:gd name="T88" fmla="*/ 813 w 4849"/>
                <a:gd name="T89" fmla="*/ 1102 h 2423"/>
                <a:gd name="T90" fmla="*/ 818 w 4849"/>
                <a:gd name="T91" fmla="*/ 1171 h 2423"/>
                <a:gd name="T92" fmla="*/ 642 w 4849"/>
                <a:gd name="T93" fmla="*/ 939 h 2423"/>
                <a:gd name="T94" fmla="*/ 639 w 4849"/>
                <a:gd name="T95" fmla="*/ 739 h 2423"/>
                <a:gd name="T96" fmla="*/ 490 w 4849"/>
                <a:gd name="T97" fmla="*/ 522 h 2423"/>
                <a:gd name="T98" fmla="*/ 141 w 4849"/>
                <a:gd name="T99" fmla="*/ 576 h 2423"/>
                <a:gd name="T100" fmla="*/ 115 w 4849"/>
                <a:gd name="T101" fmla="*/ 482 h 2423"/>
                <a:gd name="T102" fmla="*/ 85 w 4849"/>
                <a:gd name="T103" fmla="*/ 334 h 2423"/>
                <a:gd name="T104" fmla="*/ 110 w 4849"/>
                <a:gd name="T105" fmla="*/ 255 h 2423"/>
                <a:gd name="T106" fmla="*/ 234 w 4849"/>
                <a:gd name="T107" fmla="*/ 107 h 2423"/>
                <a:gd name="T108" fmla="*/ 499 w 4849"/>
                <a:gd name="T109" fmla="*/ 136 h 2423"/>
                <a:gd name="T110" fmla="*/ 632 w 4849"/>
                <a:gd name="T111" fmla="*/ 149 h 2423"/>
                <a:gd name="T112" fmla="*/ 771 w 4849"/>
                <a:gd name="T113" fmla="*/ 218 h 2423"/>
                <a:gd name="T114" fmla="*/ 979 w 4849"/>
                <a:gd name="T115" fmla="*/ 222 h 2423"/>
                <a:gd name="T116" fmla="*/ 918 w 4849"/>
                <a:gd name="T117" fmla="*/ 131 h 2423"/>
                <a:gd name="T118" fmla="*/ 733 w 4849"/>
                <a:gd name="T119" fmla="*/ 157 h 2423"/>
                <a:gd name="T120" fmla="*/ 776 w 4849"/>
                <a:gd name="T121" fmla="*/ 42 h 2423"/>
                <a:gd name="T122" fmla="*/ 902 w 4849"/>
                <a:gd name="T123" fmla="*/ 28 h 2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49" h="2423">
                  <a:moveTo>
                    <a:pt x="1469" y="711"/>
                  </a:moveTo>
                  <a:lnTo>
                    <a:pt x="1482" y="712"/>
                  </a:lnTo>
                  <a:lnTo>
                    <a:pt x="1490" y="714"/>
                  </a:lnTo>
                  <a:lnTo>
                    <a:pt x="1501" y="718"/>
                  </a:lnTo>
                  <a:lnTo>
                    <a:pt x="1501" y="726"/>
                  </a:lnTo>
                  <a:lnTo>
                    <a:pt x="1497" y="726"/>
                  </a:lnTo>
                  <a:lnTo>
                    <a:pt x="1494" y="728"/>
                  </a:lnTo>
                  <a:lnTo>
                    <a:pt x="1490" y="728"/>
                  </a:lnTo>
                  <a:lnTo>
                    <a:pt x="1487" y="728"/>
                  </a:lnTo>
                  <a:lnTo>
                    <a:pt x="1482" y="730"/>
                  </a:lnTo>
                  <a:lnTo>
                    <a:pt x="1478" y="725"/>
                  </a:lnTo>
                  <a:lnTo>
                    <a:pt x="1476" y="723"/>
                  </a:lnTo>
                  <a:lnTo>
                    <a:pt x="1475" y="719"/>
                  </a:lnTo>
                  <a:lnTo>
                    <a:pt x="1473" y="716"/>
                  </a:lnTo>
                  <a:lnTo>
                    <a:pt x="1469" y="711"/>
                  </a:lnTo>
                  <a:close/>
                  <a:moveTo>
                    <a:pt x="1551" y="691"/>
                  </a:moveTo>
                  <a:lnTo>
                    <a:pt x="1562" y="691"/>
                  </a:lnTo>
                  <a:lnTo>
                    <a:pt x="1562" y="705"/>
                  </a:lnTo>
                  <a:lnTo>
                    <a:pt x="1562" y="718"/>
                  </a:lnTo>
                  <a:lnTo>
                    <a:pt x="1564" y="728"/>
                  </a:lnTo>
                  <a:lnTo>
                    <a:pt x="1565" y="740"/>
                  </a:lnTo>
                  <a:lnTo>
                    <a:pt x="1585" y="740"/>
                  </a:lnTo>
                  <a:lnTo>
                    <a:pt x="1585" y="760"/>
                  </a:lnTo>
                  <a:lnTo>
                    <a:pt x="1593" y="760"/>
                  </a:lnTo>
                  <a:lnTo>
                    <a:pt x="1595" y="761"/>
                  </a:lnTo>
                  <a:lnTo>
                    <a:pt x="1597" y="761"/>
                  </a:lnTo>
                  <a:lnTo>
                    <a:pt x="1599" y="761"/>
                  </a:lnTo>
                  <a:lnTo>
                    <a:pt x="1600" y="761"/>
                  </a:lnTo>
                  <a:lnTo>
                    <a:pt x="1602" y="761"/>
                  </a:lnTo>
                  <a:lnTo>
                    <a:pt x="1604" y="763"/>
                  </a:lnTo>
                  <a:lnTo>
                    <a:pt x="1602" y="774"/>
                  </a:lnTo>
                  <a:lnTo>
                    <a:pt x="1599" y="786"/>
                  </a:lnTo>
                  <a:lnTo>
                    <a:pt x="1597" y="798"/>
                  </a:lnTo>
                  <a:lnTo>
                    <a:pt x="1593" y="798"/>
                  </a:lnTo>
                  <a:lnTo>
                    <a:pt x="1592" y="794"/>
                  </a:lnTo>
                  <a:lnTo>
                    <a:pt x="1592" y="793"/>
                  </a:lnTo>
                  <a:lnTo>
                    <a:pt x="1592" y="791"/>
                  </a:lnTo>
                  <a:lnTo>
                    <a:pt x="1590" y="789"/>
                  </a:lnTo>
                  <a:lnTo>
                    <a:pt x="1590" y="787"/>
                  </a:lnTo>
                  <a:lnTo>
                    <a:pt x="1588" y="791"/>
                  </a:lnTo>
                  <a:lnTo>
                    <a:pt x="1586" y="791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6" y="793"/>
                  </a:lnTo>
                  <a:lnTo>
                    <a:pt x="1585" y="793"/>
                  </a:lnTo>
                  <a:lnTo>
                    <a:pt x="1581" y="794"/>
                  </a:lnTo>
                  <a:lnTo>
                    <a:pt x="1581" y="787"/>
                  </a:lnTo>
                  <a:lnTo>
                    <a:pt x="1583" y="786"/>
                  </a:lnTo>
                  <a:lnTo>
                    <a:pt x="1583" y="784"/>
                  </a:lnTo>
                  <a:lnTo>
                    <a:pt x="1585" y="782"/>
                  </a:lnTo>
                  <a:lnTo>
                    <a:pt x="1585" y="779"/>
                  </a:lnTo>
                  <a:lnTo>
                    <a:pt x="1585" y="775"/>
                  </a:lnTo>
                  <a:lnTo>
                    <a:pt x="1581" y="775"/>
                  </a:lnTo>
                  <a:lnTo>
                    <a:pt x="1574" y="782"/>
                  </a:lnTo>
                  <a:lnTo>
                    <a:pt x="1567" y="789"/>
                  </a:lnTo>
                  <a:lnTo>
                    <a:pt x="1558" y="794"/>
                  </a:lnTo>
                  <a:lnTo>
                    <a:pt x="1558" y="789"/>
                  </a:lnTo>
                  <a:lnTo>
                    <a:pt x="1558" y="784"/>
                  </a:lnTo>
                  <a:lnTo>
                    <a:pt x="1558" y="782"/>
                  </a:lnTo>
                  <a:lnTo>
                    <a:pt x="1557" y="781"/>
                  </a:lnTo>
                  <a:lnTo>
                    <a:pt x="1553" y="779"/>
                  </a:lnTo>
                  <a:lnTo>
                    <a:pt x="1548" y="779"/>
                  </a:lnTo>
                  <a:lnTo>
                    <a:pt x="1539" y="779"/>
                  </a:lnTo>
                  <a:lnTo>
                    <a:pt x="1536" y="779"/>
                  </a:lnTo>
                  <a:lnTo>
                    <a:pt x="1532" y="779"/>
                  </a:lnTo>
                  <a:lnTo>
                    <a:pt x="1527" y="777"/>
                  </a:lnTo>
                  <a:lnTo>
                    <a:pt x="1522" y="777"/>
                  </a:lnTo>
                  <a:lnTo>
                    <a:pt x="1517" y="775"/>
                  </a:lnTo>
                  <a:lnTo>
                    <a:pt x="1513" y="772"/>
                  </a:lnTo>
                  <a:lnTo>
                    <a:pt x="1523" y="758"/>
                  </a:lnTo>
                  <a:lnTo>
                    <a:pt x="1534" y="737"/>
                  </a:lnTo>
                  <a:lnTo>
                    <a:pt x="1541" y="714"/>
                  </a:lnTo>
                  <a:lnTo>
                    <a:pt x="1551" y="691"/>
                  </a:lnTo>
                  <a:close/>
                  <a:moveTo>
                    <a:pt x="1220" y="630"/>
                  </a:moveTo>
                  <a:lnTo>
                    <a:pt x="1235" y="630"/>
                  </a:lnTo>
                  <a:lnTo>
                    <a:pt x="1235" y="637"/>
                  </a:lnTo>
                  <a:lnTo>
                    <a:pt x="1232" y="637"/>
                  </a:lnTo>
                  <a:lnTo>
                    <a:pt x="1230" y="639"/>
                  </a:lnTo>
                  <a:lnTo>
                    <a:pt x="1229" y="639"/>
                  </a:lnTo>
                  <a:lnTo>
                    <a:pt x="1227" y="639"/>
                  </a:lnTo>
                  <a:lnTo>
                    <a:pt x="1225" y="641"/>
                  </a:lnTo>
                  <a:lnTo>
                    <a:pt x="1220" y="641"/>
                  </a:lnTo>
                  <a:lnTo>
                    <a:pt x="1220" y="630"/>
                  </a:lnTo>
                  <a:close/>
                  <a:moveTo>
                    <a:pt x="515" y="622"/>
                  </a:moveTo>
                  <a:lnTo>
                    <a:pt x="522" y="622"/>
                  </a:lnTo>
                  <a:lnTo>
                    <a:pt x="525" y="623"/>
                  </a:lnTo>
                  <a:lnTo>
                    <a:pt x="529" y="625"/>
                  </a:lnTo>
                  <a:lnTo>
                    <a:pt x="534" y="625"/>
                  </a:lnTo>
                  <a:lnTo>
                    <a:pt x="541" y="625"/>
                  </a:lnTo>
                  <a:lnTo>
                    <a:pt x="543" y="639"/>
                  </a:lnTo>
                  <a:lnTo>
                    <a:pt x="546" y="650"/>
                  </a:lnTo>
                  <a:lnTo>
                    <a:pt x="548" y="664"/>
                  </a:lnTo>
                  <a:lnTo>
                    <a:pt x="541" y="664"/>
                  </a:lnTo>
                  <a:lnTo>
                    <a:pt x="537" y="658"/>
                  </a:lnTo>
                  <a:lnTo>
                    <a:pt x="534" y="655"/>
                  </a:lnTo>
                  <a:lnTo>
                    <a:pt x="529" y="651"/>
                  </a:lnTo>
                  <a:lnTo>
                    <a:pt x="525" y="648"/>
                  </a:lnTo>
                  <a:lnTo>
                    <a:pt x="522" y="643"/>
                  </a:lnTo>
                  <a:lnTo>
                    <a:pt x="518" y="637"/>
                  </a:lnTo>
                  <a:lnTo>
                    <a:pt x="516" y="634"/>
                  </a:lnTo>
                  <a:lnTo>
                    <a:pt x="515" y="630"/>
                  </a:lnTo>
                  <a:lnTo>
                    <a:pt x="515" y="627"/>
                  </a:lnTo>
                  <a:lnTo>
                    <a:pt x="515" y="622"/>
                  </a:lnTo>
                  <a:close/>
                  <a:moveTo>
                    <a:pt x="4304" y="609"/>
                  </a:moveTo>
                  <a:lnTo>
                    <a:pt x="4306" y="611"/>
                  </a:lnTo>
                  <a:lnTo>
                    <a:pt x="4306" y="611"/>
                  </a:lnTo>
                  <a:lnTo>
                    <a:pt x="4306" y="611"/>
                  </a:lnTo>
                  <a:lnTo>
                    <a:pt x="4306" y="613"/>
                  </a:lnTo>
                  <a:lnTo>
                    <a:pt x="4307" y="613"/>
                  </a:lnTo>
                  <a:lnTo>
                    <a:pt x="4307" y="615"/>
                  </a:lnTo>
                  <a:lnTo>
                    <a:pt x="4313" y="627"/>
                  </a:lnTo>
                  <a:lnTo>
                    <a:pt x="4313" y="643"/>
                  </a:lnTo>
                  <a:lnTo>
                    <a:pt x="4313" y="658"/>
                  </a:lnTo>
                  <a:lnTo>
                    <a:pt x="4316" y="676"/>
                  </a:lnTo>
                  <a:lnTo>
                    <a:pt x="4321" y="693"/>
                  </a:lnTo>
                  <a:lnTo>
                    <a:pt x="4330" y="712"/>
                  </a:lnTo>
                  <a:lnTo>
                    <a:pt x="4335" y="733"/>
                  </a:lnTo>
                  <a:lnTo>
                    <a:pt x="4311" y="730"/>
                  </a:lnTo>
                  <a:lnTo>
                    <a:pt x="4311" y="746"/>
                  </a:lnTo>
                  <a:lnTo>
                    <a:pt x="4314" y="758"/>
                  </a:lnTo>
                  <a:lnTo>
                    <a:pt x="4316" y="770"/>
                  </a:lnTo>
                  <a:lnTo>
                    <a:pt x="4320" y="787"/>
                  </a:lnTo>
                  <a:lnTo>
                    <a:pt x="4314" y="787"/>
                  </a:lnTo>
                  <a:lnTo>
                    <a:pt x="4311" y="787"/>
                  </a:lnTo>
                  <a:lnTo>
                    <a:pt x="4306" y="789"/>
                  </a:lnTo>
                  <a:lnTo>
                    <a:pt x="4304" y="789"/>
                  </a:lnTo>
                  <a:lnTo>
                    <a:pt x="4301" y="791"/>
                  </a:lnTo>
                  <a:lnTo>
                    <a:pt x="4301" y="791"/>
                  </a:lnTo>
                  <a:lnTo>
                    <a:pt x="4297" y="781"/>
                  </a:lnTo>
                  <a:lnTo>
                    <a:pt x="4295" y="761"/>
                  </a:lnTo>
                  <a:lnTo>
                    <a:pt x="4295" y="739"/>
                  </a:lnTo>
                  <a:lnTo>
                    <a:pt x="4295" y="714"/>
                  </a:lnTo>
                  <a:lnTo>
                    <a:pt x="4295" y="691"/>
                  </a:lnTo>
                  <a:lnTo>
                    <a:pt x="4292" y="676"/>
                  </a:lnTo>
                  <a:lnTo>
                    <a:pt x="4292" y="637"/>
                  </a:lnTo>
                  <a:lnTo>
                    <a:pt x="4295" y="632"/>
                  </a:lnTo>
                  <a:lnTo>
                    <a:pt x="4297" y="629"/>
                  </a:lnTo>
                  <a:lnTo>
                    <a:pt x="4299" y="625"/>
                  </a:lnTo>
                  <a:lnTo>
                    <a:pt x="4301" y="622"/>
                  </a:lnTo>
                  <a:lnTo>
                    <a:pt x="4302" y="616"/>
                  </a:lnTo>
                  <a:lnTo>
                    <a:pt x="4304" y="609"/>
                  </a:lnTo>
                  <a:close/>
                  <a:moveTo>
                    <a:pt x="2253" y="595"/>
                  </a:moveTo>
                  <a:lnTo>
                    <a:pt x="2257" y="616"/>
                  </a:lnTo>
                  <a:lnTo>
                    <a:pt x="2255" y="637"/>
                  </a:lnTo>
                  <a:lnTo>
                    <a:pt x="2250" y="660"/>
                  </a:lnTo>
                  <a:lnTo>
                    <a:pt x="2236" y="667"/>
                  </a:lnTo>
                  <a:lnTo>
                    <a:pt x="2223" y="671"/>
                  </a:lnTo>
                  <a:lnTo>
                    <a:pt x="2204" y="672"/>
                  </a:lnTo>
                  <a:lnTo>
                    <a:pt x="2204" y="664"/>
                  </a:lnTo>
                  <a:lnTo>
                    <a:pt x="2209" y="651"/>
                  </a:lnTo>
                  <a:lnTo>
                    <a:pt x="2209" y="636"/>
                  </a:lnTo>
                  <a:lnTo>
                    <a:pt x="2208" y="618"/>
                  </a:lnTo>
                  <a:lnTo>
                    <a:pt x="2218" y="609"/>
                  </a:lnTo>
                  <a:lnTo>
                    <a:pt x="2227" y="602"/>
                  </a:lnTo>
                  <a:lnTo>
                    <a:pt x="2237" y="597"/>
                  </a:lnTo>
                  <a:lnTo>
                    <a:pt x="2253" y="595"/>
                  </a:lnTo>
                  <a:close/>
                  <a:moveTo>
                    <a:pt x="2503" y="568"/>
                  </a:moveTo>
                  <a:lnTo>
                    <a:pt x="2506" y="571"/>
                  </a:lnTo>
                  <a:lnTo>
                    <a:pt x="2508" y="573"/>
                  </a:lnTo>
                  <a:lnTo>
                    <a:pt x="2510" y="575"/>
                  </a:lnTo>
                  <a:lnTo>
                    <a:pt x="2510" y="578"/>
                  </a:lnTo>
                  <a:lnTo>
                    <a:pt x="2510" y="582"/>
                  </a:lnTo>
                  <a:lnTo>
                    <a:pt x="2511" y="587"/>
                  </a:lnTo>
                  <a:lnTo>
                    <a:pt x="2510" y="590"/>
                  </a:lnTo>
                  <a:lnTo>
                    <a:pt x="2508" y="592"/>
                  </a:lnTo>
                  <a:lnTo>
                    <a:pt x="2508" y="594"/>
                  </a:lnTo>
                  <a:lnTo>
                    <a:pt x="2508" y="595"/>
                  </a:lnTo>
                  <a:lnTo>
                    <a:pt x="2508" y="597"/>
                  </a:lnTo>
                  <a:lnTo>
                    <a:pt x="2506" y="599"/>
                  </a:lnTo>
                  <a:lnTo>
                    <a:pt x="2504" y="601"/>
                  </a:lnTo>
                  <a:lnTo>
                    <a:pt x="2503" y="601"/>
                  </a:lnTo>
                  <a:lnTo>
                    <a:pt x="2501" y="601"/>
                  </a:lnTo>
                  <a:lnTo>
                    <a:pt x="2499" y="602"/>
                  </a:lnTo>
                  <a:lnTo>
                    <a:pt x="2496" y="602"/>
                  </a:lnTo>
                  <a:lnTo>
                    <a:pt x="2490" y="590"/>
                  </a:lnTo>
                  <a:lnTo>
                    <a:pt x="2487" y="585"/>
                  </a:lnTo>
                  <a:lnTo>
                    <a:pt x="2487" y="583"/>
                  </a:lnTo>
                  <a:lnTo>
                    <a:pt x="2489" y="582"/>
                  </a:lnTo>
                  <a:lnTo>
                    <a:pt x="2496" y="578"/>
                  </a:lnTo>
                  <a:lnTo>
                    <a:pt x="2503" y="568"/>
                  </a:lnTo>
                  <a:close/>
                  <a:moveTo>
                    <a:pt x="2583" y="529"/>
                  </a:moveTo>
                  <a:lnTo>
                    <a:pt x="2588" y="531"/>
                  </a:lnTo>
                  <a:lnTo>
                    <a:pt x="2590" y="531"/>
                  </a:lnTo>
                  <a:lnTo>
                    <a:pt x="2592" y="531"/>
                  </a:lnTo>
                  <a:lnTo>
                    <a:pt x="2593" y="533"/>
                  </a:lnTo>
                  <a:lnTo>
                    <a:pt x="2595" y="533"/>
                  </a:lnTo>
                  <a:lnTo>
                    <a:pt x="2592" y="538"/>
                  </a:lnTo>
                  <a:lnTo>
                    <a:pt x="2590" y="543"/>
                  </a:lnTo>
                  <a:lnTo>
                    <a:pt x="2588" y="548"/>
                  </a:lnTo>
                  <a:lnTo>
                    <a:pt x="2585" y="554"/>
                  </a:lnTo>
                  <a:lnTo>
                    <a:pt x="2579" y="557"/>
                  </a:lnTo>
                  <a:lnTo>
                    <a:pt x="2579" y="552"/>
                  </a:lnTo>
                  <a:lnTo>
                    <a:pt x="2578" y="552"/>
                  </a:lnTo>
                  <a:lnTo>
                    <a:pt x="2578" y="550"/>
                  </a:lnTo>
                  <a:lnTo>
                    <a:pt x="2578" y="550"/>
                  </a:lnTo>
                  <a:lnTo>
                    <a:pt x="2578" y="548"/>
                  </a:lnTo>
                  <a:lnTo>
                    <a:pt x="2576" y="545"/>
                  </a:lnTo>
                  <a:lnTo>
                    <a:pt x="2579" y="541"/>
                  </a:lnTo>
                  <a:lnTo>
                    <a:pt x="2581" y="538"/>
                  </a:lnTo>
                  <a:lnTo>
                    <a:pt x="2583" y="534"/>
                  </a:lnTo>
                  <a:lnTo>
                    <a:pt x="2583" y="529"/>
                  </a:lnTo>
                  <a:close/>
                  <a:moveTo>
                    <a:pt x="246" y="526"/>
                  </a:moveTo>
                  <a:lnTo>
                    <a:pt x="251" y="534"/>
                  </a:lnTo>
                  <a:lnTo>
                    <a:pt x="251" y="541"/>
                  </a:lnTo>
                  <a:lnTo>
                    <a:pt x="246" y="550"/>
                  </a:lnTo>
                  <a:lnTo>
                    <a:pt x="239" y="555"/>
                  </a:lnTo>
                  <a:lnTo>
                    <a:pt x="232" y="559"/>
                  </a:lnTo>
                  <a:lnTo>
                    <a:pt x="230" y="561"/>
                  </a:lnTo>
                  <a:lnTo>
                    <a:pt x="227" y="557"/>
                  </a:lnTo>
                  <a:lnTo>
                    <a:pt x="225" y="554"/>
                  </a:lnTo>
                  <a:lnTo>
                    <a:pt x="223" y="548"/>
                  </a:lnTo>
                  <a:lnTo>
                    <a:pt x="223" y="543"/>
                  </a:lnTo>
                  <a:lnTo>
                    <a:pt x="221" y="538"/>
                  </a:lnTo>
                  <a:lnTo>
                    <a:pt x="234" y="533"/>
                  </a:lnTo>
                  <a:lnTo>
                    <a:pt x="237" y="531"/>
                  </a:lnTo>
                  <a:lnTo>
                    <a:pt x="242" y="529"/>
                  </a:lnTo>
                  <a:lnTo>
                    <a:pt x="246" y="526"/>
                  </a:lnTo>
                  <a:close/>
                  <a:moveTo>
                    <a:pt x="2646" y="503"/>
                  </a:moveTo>
                  <a:lnTo>
                    <a:pt x="2660" y="510"/>
                  </a:lnTo>
                  <a:lnTo>
                    <a:pt x="2660" y="515"/>
                  </a:lnTo>
                  <a:lnTo>
                    <a:pt x="2656" y="515"/>
                  </a:lnTo>
                  <a:lnTo>
                    <a:pt x="2655" y="517"/>
                  </a:lnTo>
                  <a:lnTo>
                    <a:pt x="2651" y="519"/>
                  </a:lnTo>
                  <a:lnTo>
                    <a:pt x="2649" y="522"/>
                  </a:lnTo>
                  <a:lnTo>
                    <a:pt x="2646" y="520"/>
                  </a:lnTo>
                  <a:lnTo>
                    <a:pt x="2644" y="520"/>
                  </a:lnTo>
                  <a:lnTo>
                    <a:pt x="2644" y="520"/>
                  </a:lnTo>
                  <a:lnTo>
                    <a:pt x="2642" y="519"/>
                  </a:lnTo>
                  <a:lnTo>
                    <a:pt x="2641" y="519"/>
                  </a:lnTo>
                  <a:lnTo>
                    <a:pt x="2641" y="515"/>
                  </a:lnTo>
                  <a:lnTo>
                    <a:pt x="2641" y="512"/>
                  </a:lnTo>
                  <a:lnTo>
                    <a:pt x="2641" y="510"/>
                  </a:lnTo>
                  <a:lnTo>
                    <a:pt x="2641" y="510"/>
                  </a:lnTo>
                  <a:lnTo>
                    <a:pt x="2642" y="506"/>
                  </a:lnTo>
                  <a:lnTo>
                    <a:pt x="2646" y="503"/>
                  </a:lnTo>
                  <a:close/>
                  <a:moveTo>
                    <a:pt x="2272" y="494"/>
                  </a:moveTo>
                  <a:lnTo>
                    <a:pt x="2290" y="496"/>
                  </a:lnTo>
                  <a:lnTo>
                    <a:pt x="2304" y="499"/>
                  </a:lnTo>
                  <a:lnTo>
                    <a:pt x="2300" y="506"/>
                  </a:lnTo>
                  <a:lnTo>
                    <a:pt x="2298" y="512"/>
                  </a:lnTo>
                  <a:lnTo>
                    <a:pt x="2295" y="517"/>
                  </a:lnTo>
                  <a:lnTo>
                    <a:pt x="2291" y="522"/>
                  </a:lnTo>
                  <a:lnTo>
                    <a:pt x="2300" y="522"/>
                  </a:lnTo>
                  <a:lnTo>
                    <a:pt x="2304" y="519"/>
                  </a:lnTo>
                  <a:lnTo>
                    <a:pt x="2305" y="517"/>
                  </a:lnTo>
                  <a:lnTo>
                    <a:pt x="2309" y="515"/>
                  </a:lnTo>
                  <a:lnTo>
                    <a:pt x="2314" y="515"/>
                  </a:lnTo>
                  <a:lnTo>
                    <a:pt x="2314" y="522"/>
                  </a:lnTo>
                  <a:lnTo>
                    <a:pt x="2319" y="534"/>
                  </a:lnTo>
                  <a:lnTo>
                    <a:pt x="2316" y="545"/>
                  </a:lnTo>
                  <a:lnTo>
                    <a:pt x="2311" y="554"/>
                  </a:lnTo>
                  <a:lnTo>
                    <a:pt x="2307" y="561"/>
                  </a:lnTo>
                  <a:lnTo>
                    <a:pt x="2316" y="569"/>
                  </a:lnTo>
                  <a:lnTo>
                    <a:pt x="2325" y="582"/>
                  </a:lnTo>
                  <a:lnTo>
                    <a:pt x="2337" y="595"/>
                  </a:lnTo>
                  <a:lnTo>
                    <a:pt x="2347" y="611"/>
                  </a:lnTo>
                  <a:lnTo>
                    <a:pt x="2356" y="629"/>
                  </a:lnTo>
                  <a:lnTo>
                    <a:pt x="2363" y="644"/>
                  </a:lnTo>
                  <a:lnTo>
                    <a:pt x="2365" y="657"/>
                  </a:lnTo>
                  <a:lnTo>
                    <a:pt x="2361" y="669"/>
                  </a:lnTo>
                  <a:lnTo>
                    <a:pt x="2353" y="676"/>
                  </a:lnTo>
                  <a:lnTo>
                    <a:pt x="2342" y="683"/>
                  </a:lnTo>
                  <a:lnTo>
                    <a:pt x="2325" y="690"/>
                  </a:lnTo>
                  <a:lnTo>
                    <a:pt x="2304" y="695"/>
                  </a:lnTo>
                  <a:lnTo>
                    <a:pt x="2285" y="700"/>
                  </a:lnTo>
                  <a:lnTo>
                    <a:pt x="2269" y="702"/>
                  </a:lnTo>
                  <a:lnTo>
                    <a:pt x="2269" y="698"/>
                  </a:lnTo>
                  <a:lnTo>
                    <a:pt x="2279" y="683"/>
                  </a:lnTo>
                  <a:lnTo>
                    <a:pt x="2288" y="667"/>
                  </a:lnTo>
                  <a:lnTo>
                    <a:pt x="2283" y="667"/>
                  </a:lnTo>
                  <a:lnTo>
                    <a:pt x="2279" y="667"/>
                  </a:lnTo>
                  <a:lnTo>
                    <a:pt x="2276" y="665"/>
                  </a:lnTo>
                  <a:lnTo>
                    <a:pt x="2276" y="664"/>
                  </a:lnTo>
                  <a:lnTo>
                    <a:pt x="2274" y="662"/>
                  </a:lnTo>
                  <a:lnTo>
                    <a:pt x="2274" y="658"/>
                  </a:lnTo>
                  <a:lnTo>
                    <a:pt x="2272" y="653"/>
                  </a:lnTo>
                  <a:lnTo>
                    <a:pt x="2285" y="650"/>
                  </a:lnTo>
                  <a:lnTo>
                    <a:pt x="2281" y="646"/>
                  </a:lnTo>
                  <a:lnTo>
                    <a:pt x="2281" y="644"/>
                  </a:lnTo>
                  <a:lnTo>
                    <a:pt x="2279" y="643"/>
                  </a:lnTo>
                  <a:lnTo>
                    <a:pt x="2279" y="643"/>
                  </a:lnTo>
                  <a:lnTo>
                    <a:pt x="2279" y="641"/>
                  </a:lnTo>
                  <a:lnTo>
                    <a:pt x="2281" y="637"/>
                  </a:lnTo>
                  <a:lnTo>
                    <a:pt x="2283" y="630"/>
                  </a:lnTo>
                  <a:lnTo>
                    <a:pt x="2288" y="625"/>
                  </a:lnTo>
                  <a:lnTo>
                    <a:pt x="2291" y="622"/>
                  </a:lnTo>
                  <a:lnTo>
                    <a:pt x="2298" y="618"/>
                  </a:lnTo>
                  <a:lnTo>
                    <a:pt x="2304" y="615"/>
                  </a:lnTo>
                  <a:lnTo>
                    <a:pt x="2302" y="611"/>
                  </a:lnTo>
                  <a:lnTo>
                    <a:pt x="2302" y="609"/>
                  </a:lnTo>
                  <a:lnTo>
                    <a:pt x="2302" y="609"/>
                  </a:lnTo>
                  <a:lnTo>
                    <a:pt x="2300" y="608"/>
                  </a:lnTo>
                  <a:lnTo>
                    <a:pt x="2300" y="606"/>
                  </a:lnTo>
                  <a:lnTo>
                    <a:pt x="2298" y="602"/>
                  </a:lnTo>
                  <a:lnTo>
                    <a:pt x="2297" y="602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7" y="601"/>
                  </a:lnTo>
                  <a:lnTo>
                    <a:pt x="2295" y="601"/>
                  </a:lnTo>
                  <a:lnTo>
                    <a:pt x="2291" y="599"/>
                  </a:lnTo>
                  <a:lnTo>
                    <a:pt x="2288" y="597"/>
                  </a:lnTo>
                  <a:lnTo>
                    <a:pt x="2286" y="597"/>
                  </a:lnTo>
                  <a:lnTo>
                    <a:pt x="2283" y="597"/>
                  </a:lnTo>
                  <a:lnTo>
                    <a:pt x="2279" y="595"/>
                  </a:lnTo>
                  <a:lnTo>
                    <a:pt x="2276" y="595"/>
                  </a:lnTo>
                  <a:lnTo>
                    <a:pt x="2276" y="594"/>
                  </a:lnTo>
                  <a:lnTo>
                    <a:pt x="2274" y="592"/>
                  </a:lnTo>
                  <a:lnTo>
                    <a:pt x="2274" y="590"/>
                  </a:lnTo>
                  <a:lnTo>
                    <a:pt x="2274" y="587"/>
                  </a:lnTo>
                  <a:lnTo>
                    <a:pt x="2272" y="583"/>
                  </a:lnTo>
                  <a:lnTo>
                    <a:pt x="2274" y="582"/>
                  </a:lnTo>
                  <a:lnTo>
                    <a:pt x="2274" y="580"/>
                  </a:lnTo>
                  <a:lnTo>
                    <a:pt x="2276" y="578"/>
                  </a:lnTo>
                  <a:lnTo>
                    <a:pt x="2276" y="576"/>
                  </a:lnTo>
                  <a:lnTo>
                    <a:pt x="2276" y="573"/>
                  </a:lnTo>
                  <a:lnTo>
                    <a:pt x="2272" y="573"/>
                  </a:lnTo>
                  <a:lnTo>
                    <a:pt x="2271" y="576"/>
                  </a:lnTo>
                  <a:lnTo>
                    <a:pt x="2271" y="578"/>
                  </a:lnTo>
                  <a:lnTo>
                    <a:pt x="2271" y="580"/>
                  </a:lnTo>
                  <a:lnTo>
                    <a:pt x="2269" y="580"/>
                  </a:lnTo>
                  <a:lnTo>
                    <a:pt x="2267" y="582"/>
                  </a:lnTo>
                  <a:lnTo>
                    <a:pt x="2265" y="583"/>
                  </a:lnTo>
                  <a:lnTo>
                    <a:pt x="2262" y="566"/>
                  </a:lnTo>
                  <a:lnTo>
                    <a:pt x="2258" y="550"/>
                  </a:lnTo>
                  <a:lnTo>
                    <a:pt x="2257" y="538"/>
                  </a:lnTo>
                  <a:lnTo>
                    <a:pt x="2260" y="529"/>
                  </a:lnTo>
                  <a:lnTo>
                    <a:pt x="2265" y="520"/>
                  </a:lnTo>
                  <a:lnTo>
                    <a:pt x="2271" y="510"/>
                  </a:lnTo>
                  <a:lnTo>
                    <a:pt x="2272" y="494"/>
                  </a:lnTo>
                  <a:close/>
                  <a:moveTo>
                    <a:pt x="29" y="458"/>
                  </a:moveTo>
                  <a:lnTo>
                    <a:pt x="49" y="458"/>
                  </a:lnTo>
                  <a:lnTo>
                    <a:pt x="49" y="465"/>
                  </a:lnTo>
                  <a:lnTo>
                    <a:pt x="45" y="465"/>
                  </a:lnTo>
                  <a:lnTo>
                    <a:pt x="45" y="468"/>
                  </a:lnTo>
                  <a:lnTo>
                    <a:pt x="40" y="466"/>
                  </a:lnTo>
                  <a:lnTo>
                    <a:pt x="36" y="463"/>
                  </a:lnTo>
                  <a:lnTo>
                    <a:pt x="33" y="461"/>
                  </a:lnTo>
                  <a:lnTo>
                    <a:pt x="29" y="458"/>
                  </a:lnTo>
                  <a:close/>
                  <a:moveTo>
                    <a:pt x="1239" y="403"/>
                  </a:moveTo>
                  <a:lnTo>
                    <a:pt x="1244" y="407"/>
                  </a:lnTo>
                  <a:lnTo>
                    <a:pt x="1249" y="412"/>
                  </a:lnTo>
                  <a:lnTo>
                    <a:pt x="1253" y="419"/>
                  </a:lnTo>
                  <a:lnTo>
                    <a:pt x="1255" y="426"/>
                  </a:lnTo>
                  <a:lnTo>
                    <a:pt x="1251" y="426"/>
                  </a:lnTo>
                  <a:lnTo>
                    <a:pt x="1248" y="428"/>
                  </a:lnTo>
                  <a:lnTo>
                    <a:pt x="1246" y="428"/>
                  </a:lnTo>
                  <a:lnTo>
                    <a:pt x="1241" y="430"/>
                  </a:lnTo>
                  <a:lnTo>
                    <a:pt x="1235" y="430"/>
                  </a:lnTo>
                  <a:lnTo>
                    <a:pt x="1235" y="426"/>
                  </a:lnTo>
                  <a:lnTo>
                    <a:pt x="1234" y="426"/>
                  </a:lnTo>
                  <a:lnTo>
                    <a:pt x="1234" y="424"/>
                  </a:lnTo>
                  <a:lnTo>
                    <a:pt x="1234" y="424"/>
                  </a:lnTo>
                  <a:lnTo>
                    <a:pt x="1232" y="423"/>
                  </a:lnTo>
                  <a:lnTo>
                    <a:pt x="1234" y="419"/>
                  </a:lnTo>
                  <a:lnTo>
                    <a:pt x="1234" y="417"/>
                  </a:lnTo>
                  <a:lnTo>
                    <a:pt x="1234" y="417"/>
                  </a:lnTo>
                  <a:lnTo>
                    <a:pt x="1234" y="416"/>
                  </a:lnTo>
                  <a:lnTo>
                    <a:pt x="1235" y="414"/>
                  </a:lnTo>
                  <a:lnTo>
                    <a:pt x="1239" y="403"/>
                  </a:lnTo>
                  <a:close/>
                  <a:moveTo>
                    <a:pt x="1209" y="391"/>
                  </a:moveTo>
                  <a:lnTo>
                    <a:pt x="1213" y="395"/>
                  </a:lnTo>
                  <a:lnTo>
                    <a:pt x="1215" y="397"/>
                  </a:lnTo>
                  <a:lnTo>
                    <a:pt x="1215" y="398"/>
                  </a:lnTo>
                  <a:lnTo>
                    <a:pt x="1216" y="402"/>
                  </a:lnTo>
                  <a:lnTo>
                    <a:pt x="1216" y="405"/>
                  </a:lnTo>
                  <a:lnTo>
                    <a:pt x="1216" y="410"/>
                  </a:lnTo>
                  <a:lnTo>
                    <a:pt x="1213" y="410"/>
                  </a:lnTo>
                  <a:lnTo>
                    <a:pt x="1213" y="414"/>
                  </a:lnTo>
                  <a:lnTo>
                    <a:pt x="1206" y="412"/>
                  </a:lnTo>
                  <a:lnTo>
                    <a:pt x="1199" y="410"/>
                  </a:lnTo>
                  <a:lnTo>
                    <a:pt x="1194" y="407"/>
                  </a:lnTo>
                  <a:lnTo>
                    <a:pt x="1190" y="407"/>
                  </a:lnTo>
                  <a:lnTo>
                    <a:pt x="1190" y="403"/>
                  </a:lnTo>
                  <a:lnTo>
                    <a:pt x="1197" y="400"/>
                  </a:lnTo>
                  <a:lnTo>
                    <a:pt x="1204" y="397"/>
                  </a:lnTo>
                  <a:lnTo>
                    <a:pt x="1209" y="391"/>
                  </a:lnTo>
                  <a:close/>
                  <a:moveTo>
                    <a:pt x="1286" y="360"/>
                  </a:moveTo>
                  <a:lnTo>
                    <a:pt x="1290" y="362"/>
                  </a:lnTo>
                  <a:lnTo>
                    <a:pt x="1290" y="362"/>
                  </a:lnTo>
                  <a:lnTo>
                    <a:pt x="1291" y="363"/>
                  </a:lnTo>
                  <a:lnTo>
                    <a:pt x="1291" y="363"/>
                  </a:lnTo>
                  <a:lnTo>
                    <a:pt x="1293" y="365"/>
                  </a:lnTo>
                  <a:lnTo>
                    <a:pt x="1297" y="365"/>
                  </a:lnTo>
                  <a:lnTo>
                    <a:pt x="1297" y="367"/>
                  </a:lnTo>
                  <a:lnTo>
                    <a:pt x="1297" y="369"/>
                  </a:lnTo>
                  <a:lnTo>
                    <a:pt x="1295" y="370"/>
                  </a:lnTo>
                  <a:lnTo>
                    <a:pt x="1295" y="370"/>
                  </a:lnTo>
                  <a:lnTo>
                    <a:pt x="1293" y="372"/>
                  </a:lnTo>
                  <a:lnTo>
                    <a:pt x="1291" y="374"/>
                  </a:lnTo>
                  <a:lnTo>
                    <a:pt x="1290" y="374"/>
                  </a:lnTo>
                  <a:lnTo>
                    <a:pt x="1288" y="376"/>
                  </a:lnTo>
                  <a:lnTo>
                    <a:pt x="1286" y="376"/>
                  </a:lnTo>
                  <a:lnTo>
                    <a:pt x="1283" y="376"/>
                  </a:lnTo>
                  <a:lnTo>
                    <a:pt x="1283" y="370"/>
                  </a:lnTo>
                  <a:lnTo>
                    <a:pt x="1283" y="367"/>
                  </a:lnTo>
                  <a:lnTo>
                    <a:pt x="1284" y="365"/>
                  </a:lnTo>
                  <a:lnTo>
                    <a:pt x="1286" y="360"/>
                  </a:lnTo>
                  <a:close/>
                  <a:moveTo>
                    <a:pt x="0" y="341"/>
                  </a:moveTo>
                  <a:lnTo>
                    <a:pt x="17" y="344"/>
                  </a:lnTo>
                  <a:lnTo>
                    <a:pt x="29" y="349"/>
                  </a:lnTo>
                  <a:lnTo>
                    <a:pt x="38" y="360"/>
                  </a:lnTo>
                  <a:lnTo>
                    <a:pt x="35" y="363"/>
                  </a:lnTo>
                  <a:lnTo>
                    <a:pt x="31" y="363"/>
                  </a:lnTo>
                  <a:lnTo>
                    <a:pt x="29" y="365"/>
                  </a:lnTo>
                  <a:lnTo>
                    <a:pt x="28" y="367"/>
                  </a:lnTo>
                  <a:lnTo>
                    <a:pt x="22" y="369"/>
                  </a:lnTo>
                  <a:lnTo>
                    <a:pt x="19" y="365"/>
                  </a:lnTo>
                  <a:lnTo>
                    <a:pt x="14" y="362"/>
                  </a:lnTo>
                  <a:lnTo>
                    <a:pt x="10" y="358"/>
                  </a:lnTo>
                  <a:lnTo>
                    <a:pt x="5" y="356"/>
                  </a:lnTo>
                  <a:lnTo>
                    <a:pt x="3" y="355"/>
                  </a:lnTo>
                  <a:lnTo>
                    <a:pt x="0" y="351"/>
                  </a:lnTo>
                  <a:lnTo>
                    <a:pt x="0" y="348"/>
                  </a:lnTo>
                  <a:lnTo>
                    <a:pt x="0" y="341"/>
                  </a:lnTo>
                  <a:close/>
                  <a:moveTo>
                    <a:pt x="1178" y="299"/>
                  </a:moveTo>
                  <a:lnTo>
                    <a:pt x="1178" y="307"/>
                  </a:lnTo>
                  <a:lnTo>
                    <a:pt x="1180" y="311"/>
                  </a:lnTo>
                  <a:lnTo>
                    <a:pt x="1181" y="314"/>
                  </a:lnTo>
                  <a:lnTo>
                    <a:pt x="1181" y="320"/>
                  </a:lnTo>
                  <a:lnTo>
                    <a:pt x="1181" y="327"/>
                  </a:lnTo>
                  <a:lnTo>
                    <a:pt x="1201" y="327"/>
                  </a:lnTo>
                  <a:lnTo>
                    <a:pt x="1218" y="346"/>
                  </a:lnTo>
                  <a:lnTo>
                    <a:pt x="1235" y="365"/>
                  </a:lnTo>
                  <a:lnTo>
                    <a:pt x="1235" y="367"/>
                  </a:lnTo>
                  <a:lnTo>
                    <a:pt x="1234" y="369"/>
                  </a:lnTo>
                  <a:lnTo>
                    <a:pt x="1234" y="370"/>
                  </a:lnTo>
                  <a:lnTo>
                    <a:pt x="1234" y="370"/>
                  </a:lnTo>
                  <a:lnTo>
                    <a:pt x="1232" y="372"/>
                  </a:lnTo>
                  <a:lnTo>
                    <a:pt x="1229" y="376"/>
                  </a:lnTo>
                  <a:lnTo>
                    <a:pt x="1227" y="377"/>
                  </a:lnTo>
                  <a:lnTo>
                    <a:pt x="1225" y="379"/>
                  </a:lnTo>
                  <a:lnTo>
                    <a:pt x="1223" y="379"/>
                  </a:lnTo>
                  <a:lnTo>
                    <a:pt x="1218" y="379"/>
                  </a:lnTo>
                  <a:lnTo>
                    <a:pt x="1213" y="381"/>
                  </a:lnTo>
                  <a:lnTo>
                    <a:pt x="1213" y="376"/>
                  </a:lnTo>
                  <a:lnTo>
                    <a:pt x="1213" y="370"/>
                  </a:lnTo>
                  <a:lnTo>
                    <a:pt x="1213" y="367"/>
                  </a:lnTo>
                  <a:lnTo>
                    <a:pt x="1213" y="365"/>
                  </a:lnTo>
                  <a:lnTo>
                    <a:pt x="1209" y="362"/>
                  </a:lnTo>
                  <a:lnTo>
                    <a:pt x="1206" y="360"/>
                  </a:lnTo>
                  <a:lnTo>
                    <a:pt x="1201" y="356"/>
                  </a:lnTo>
                  <a:lnTo>
                    <a:pt x="1195" y="370"/>
                  </a:lnTo>
                  <a:lnTo>
                    <a:pt x="1185" y="379"/>
                  </a:lnTo>
                  <a:lnTo>
                    <a:pt x="1171" y="384"/>
                  </a:lnTo>
                  <a:lnTo>
                    <a:pt x="1171" y="379"/>
                  </a:lnTo>
                  <a:lnTo>
                    <a:pt x="1171" y="376"/>
                  </a:lnTo>
                  <a:lnTo>
                    <a:pt x="1173" y="372"/>
                  </a:lnTo>
                  <a:lnTo>
                    <a:pt x="1171" y="369"/>
                  </a:lnTo>
                  <a:lnTo>
                    <a:pt x="1169" y="365"/>
                  </a:lnTo>
                  <a:lnTo>
                    <a:pt x="1167" y="360"/>
                  </a:lnTo>
                  <a:lnTo>
                    <a:pt x="1162" y="358"/>
                  </a:lnTo>
                  <a:lnTo>
                    <a:pt x="1159" y="356"/>
                  </a:lnTo>
                  <a:lnTo>
                    <a:pt x="1155" y="356"/>
                  </a:lnTo>
                  <a:lnTo>
                    <a:pt x="1152" y="355"/>
                  </a:lnTo>
                  <a:lnTo>
                    <a:pt x="1150" y="355"/>
                  </a:lnTo>
                  <a:lnTo>
                    <a:pt x="1146" y="353"/>
                  </a:lnTo>
                  <a:lnTo>
                    <a:pt x="1143" y="349"/>
                  </a:lnTo>
                  <a:lnTo>
                    <a:pt x="1153" y="337"/>
                  </a:lnTo>
                  <a:lnTo>
                    <a:pt x="1160" y="323"/>
                  </a:lnTo>
                  <a:lnTo>
                    <a:pt x="1167" y="309"/>
                  </a:lnTo>
                  <a:lnTo>
                    <a:pt x="1178" y="299"/>
                  </a:lnTo>
                  <a:close/>
                  <a:moveTo>
                    <a:pt x="2150" y="269"/>
                  </a:moveTo>
                  <a:lnTo>
                    <a:pt x="2152" y="273"/>
                  </a:lnTo>
                  <a:lnTo>
                    <a:pt x="2154" y="276"/>
                  </a:lnTo>
                  <a:lnTo>
                    <a:pt x="2155" y="278"/>
                  </a:lnTo>
                  <a:lnTo>
                    <a:pt x="2155" y="281"/>
                  </a:lnTo>
                  <a:lnTo>
                    <a:pt x="2157" y="285"/>
                  </a:lnTo>
                  <a:lnTo>
                    <a:pt x="2157" y="292"/>
                  </a:lnTo>
                  <a:lnTo>
                    <a:pt x="2157" y="297"/>
                  </a:lnTo>
                  <a:lnTo>
                    <a:pt x="2159" y="311"/>
                  </a:lnTo>
                  <a:lnTo>
                    <a:pt x="2161" y="327"/>
                  </a:lnTo>
                  <a:lnTo>
                    <a:pt x="2161" y="341"/>
                  </a:lnTo>
                  <a:lnTo>
                    <a:pt x="2141" y="351"/>
                  </a:lnTo>
                  <a:lnTo>
                    <a:pt x="2119" y="360"/>
                  </a:lnTo>
                  <a:lnTo>
                    <a:pt x="2098" y="370"/>
                  </a:lnTo>
                  <a:lnTo>
                    <a:pt x="2080" y="384"/>
                  </a:lnTo>
                  <a:lnTo>
                    <a:pt x="2075" y="381"/>
                  </a:lnTo>
                  <a:lnTo>
                    <a:pt x="2066" y="377"/>
                  </a:lnTo>
                  <a:lnTo>
                    <a:pt x="2054" y="370"/>
                  </a:lnTo>
                  <a:lnTo>
                    <a:pt x="2044" y="365"/>
                  </a:lnTo>
                  <a:lnTo>
                    <a:pt x="2035" y="360"/>
                  </a:lnTo>
                  <a:lnTo>
                    <a:pt x="2031" y="356"/>
                  </a:lnTo>
                  <a:lnTo>
                    <a:pt x="2033" y="355"/>
                  </a:lnTo>
                  <a:lnTo>
                    <a:pt x="2035" y="353"/>
                  </a:lnTo>
                  <a:lnTo>
                    <a:pt x="2035" y="353"/>
                  </a:lnTo>
                  <a:lnTo>
                    <a:pt x="2037" y="351"/>
                  </a:lnTo>
                  <a:lnTo>
                    <a:pt x="2037" y="349"/>
                  </a:lnTo>
                  <a:lnTo>
                    <a:pt x="2038" y="346"/>
                  </a:lnTo>
                  <a:lnTo>
                    <a:pt x="2033" y="342"/>
                  </a:lnTo>
                  <a:lnTo>
                    <a:pt x="2026" y="341"/>
                  </a:lnTo>
                  <a:lnTo>
                    <a:pt x="2021" y="337"/>
                  </a:lnTo>
                  <a:lnTo>
                    <a:pt x="2016" y="334"/>
                  </a:lnTo>
                  <a:lnTo>
                    <a:pt x="2019" y="334"/>
                  </a:lnTo>
                  <a:lnTo>
                    <a:pt x="2023" y="330"/>
                  </a:lnTo>
                  <a:lnTo>
                    <a:pt x="2024" y="328"/>
                  </a:lnTo>
                  <a:lnTo>
                    <a:pt x="2026" y="328"/>
                  </a:lnTo>
                  <a:lnTo>
                    <a:pt x="2028" y="327"/>
                  </a:lnTo>
                  <a:lnTo>
                    <a:pt x="2033" y="327"/>
                  </a:lnTo>
                  <a:lnTo>
                    <a:pt x="2038" y="327"/>
                  </a:lnTo>
                  <a:lnTo>
                    <a:pt x="2038" y="314"/>
                  </a:lnTo>
                  <a:lnTo>
                    <a:pt x="2012" y="314"/>
                  </a:lnTo>
                  <a:lnTo>
                    <a:pt x="2007" y="304"/>
                  </a:lnTo>
                  <a:lnTo>
                    <a:pt x="2016" y="297"/>
                  </a:lnTo>
                  <a:lnTo>
                    <a:pt x="2023" y="290"/>
                  </a:lnTo>
                  <a:lnTo>
                    <a:pt x="2031" y="287"/>
                  </a:lnTo>
                  <a:lnTo>
                    <a:pt x="2045" y="283"/>
                  </a:lnTo>
                  <a:lnTo>
                    <a:pt x="2051" y="288"/>
                  </a:lnTo>
                  <a:lnTo>
                    <a:pt x="2054" y="294"/>
                  </a:lnTo>
                  <a:lnTo>
                    <a:pt x="2058" y="297"/>
                  </a:lnTo>
                  <a:lnTo>
                    <a:pt x="2061" y="304"/>
                  </a:lnTo>
                  <a:lnTo>
                    <a:pt x="2072" y="295"/>
                  </a:lnTo>
                  <a:lnTo>
                    <a:pt x="2082" y="288"/>
                  </a:lnTo>
                  <a:lnTo>
                    <a:pt x="2096" y="283"/>
                  </a:lnTo>
                  <a:lnTo>
                    <a:pt x="2098" y="288"/>
                  </a:lnTo>
                  <a:lnTo>
                    <a:pt x="2101" y="290"/>
                  </a:lnTo>
                  <a:lnTo>
                    <a:pt x="2101" y="292"/>
                  </a:lnTo>
                  <a:lnTo>
                    <a:pt x="2103" y="292"/>
                  </a:lnTo>
                  <a:lnTo>
                    <a:pt x="2105" y="292"/>
                  </a:lnTo>
                  <a:lnTo>
                    <a:pt x="2108" y="292"/>
                  </a:lnTo>
                  <a:lnTo>
                    <a:pt x="2117" y="287"/>
                  </a:lnTo>
                  <a:lnTo>
                    <a:pt x="2122" y="281"/>
                  </a:lnTo>
                  <a:lnTo>
                    <a:pt x="2129" y="276"/>
                  </a:lnTo>
                  <a:lnTo>
                    <a:pt x="2136" y="271"/>
                  </a:lnTo>
                  <a:lnTo>
                    <a:pt x="2150" y="269"/>
                  </a:lnTo>
                  <a:close/>
                  <a:moveTo>
                    <a:pt x="1302" y="206"/>
                  </a:moveTo>
                  <a:lnTo>
                    <a:pt x="1305" y="208"/>
                  </a:lnTo>
                  <a:lnTo>
                    <a:pt x="1307" y="210"/>
                  </a:lnTo>
                  <a:lnTo>
                    <a:pt x="1309" y="210"/>
                  </a:lnTo>
                  <a:lnTo>
                    <a:pt x="1311" y="211"/>
                  </a:lnTo>
                  <a:lnTo>
                    <a:pt x="1311" y="213"/>
                  </a:lnTo>
                  <a:lnTo>
                    <a:pt x="1311" y="215"/>
                  </a:lnTo>
                  <a:lnTo>
                    <a:pt x="1312" y="218"/>
                  </a:lnTo>
                  <a:lnTo>
                    <a:pt x="1316" y="224"/>
                  </a:lnTo>
                  <a:lnTo>
                    <a:pt x="1318" y="229"/>
                  </a:lnTo>
                  <a:lnTo>
                    <a:pt x="1319" y="234"/>
                  </a:lnTo>
                  <a:lnTo>
                    <a:pt x="1321" y="241"/>
                  </a:lnTo>
                  <a:lnTo>
                    <a:pt x="1316" y="243"/>
                  </a:lnTo>
                  <a:lnTo>
                    <a:pt x="1311" y="245"/>
                  </a:lnTo>
                  <a:lnTo>
                    <a:pt x="1305" y="245"/>
                  </a:lnTo>
                  <a:lnTo>
                    <a:pt x="1297" y="246"/>
                  </a:lnTo>
                  <a:lnTo>
                    <a:pt x="1295" y="238"/>
                  </a:lnTo>
                  <a:lnTo>
                    <a:pt x="1293" y="229"/>
                  </a:lnTo>
                  <a:lnTo>
                    <a:pt x="1293" y="218"/>
                  </a:lnTo>
                  <a:lnTo>
                    <a:pt x="1297" y="215"/>
                  </a:lnTo>
                  <a:lnTo>
                    <a:pt x="1298" y="211"/>
                  </a:lnTo>
                  <a:lnTo>
                    <a:pt x="1302" y="206"/>
                  </a:lnTo>
                  <a:close/>
                  <a:moveTo>
                    <a:pt x="1604" y="177"/>
                  </a:moveTo>
                  <a:lnTo>
                    <a:pt x="1611" y="180"/>
                  </a:lnTo>
                  <a:lnTo>
                    <a:pt x="1618" y="184"/>
                  </a:lnTo>
                  <a:lnTo>
                    <a:pt x="1621" y="187"/>
                  </a:lnTo>
                  <a:lnTo>
                    <a:pt x="1626" y="191"/>
                  </a:lnTo>
                  <a:lnTo>
                    <a:pt x="1632" y="196"/>
                  </a:lnTo>
                  <a:lnTo>
                    <a:pt x="1630" y="199"/>
                  </a:lnTo>
                  <a:lnTo>
                    <a:pt x="1630" y="199"/>
                  </a:lnTo>
                  <a:lnTo>
                    <a:pt x="1630" y="201"/>
                  </a:lnTo>
                  <a:lnTo>
                    <a:pt x="1628" y="201"/>
                  </a:lnTo>
                  <a:lnTo>
                    <a:pt x="1628" y="203"/>
                  </a:lnTo>
                  <a:lnTo>
                    <a:pt x="1625" y="206"/>
                  </a:lnTo>
                  <a:lnTo>
                    <a:pt x="1625" y="208"/>
                  </a:lnTo>
                  <a:lnTo>
                    <a:pt x="1623" y="208"/>
                  </a:lnTo>
                  <a:lnTo>
                    <a:pt x="1621" y="208"/>
                  </a:lnTo>
                  <a:lnTo>
                    <a:pt x="1619" y="210"/>
                  </a:lnTo>
                  <a:lnTo>
                    <a:pt x="1616" y="211"/>
                  </a:lnTo>
                  <a:lnTo>
                    <a:pt x="1611" y="206"/>
                  </a:lnTo>
                  <a:lnTo>
                    <a:pt x="1606" y="201"/>
                  </a:lnTo>
                  <a:lnTo>
                    <a:pt x="1599" y="196"/>
                  </a:lnTo>
                  <a:lnTo>
                    <a:pt x="1593" y="192"/>
                  </a:lnTo>
                  <a:lnTo>
                    <a:pt x="1597" y="180"/>
                  </a:lnTo>
                  <a:lnTo>
                    <a:pt x="1600" y="180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2" y="178"/>
                  </a:lnTo>
                  <a:lnTo>
                    <a:pt x="1604" y="177"/>
                  </a:lnTo>
                  <a:close/>
                  <a:moveTo>
                    <a:pt x="2963" y="170"/>
                  </a:moveTo>
                  <a:lnTo>
                    <a:pt x="2979" y="170"/>
                  </a:lnTo>
                  <a:lnTo>
                    <a:pt x="2979" y="177"/>
                  </a:lnTo>
                  <a:lnTo>
                    <a:pt x="2976" y="177"/>
                  </a:lnTo>
                  <a:lnTo>
                    <a:pt x="2972" y="180"/>
                  </a:lnTo>
                  <a:lnTo>
                    <a:pt x="2970" y="180"/>
                  </a:lnTo>
                  <a:lnTo>
                    <a:pt x="2967" y="180"/>
                  </a:lnTo>
                  <a:lnTo>
                    <a:pt x="2967" y="178"/>
                  </a:lnTo>
                  <a:lnTo>
                    <a:pt x="2965" y="175"/>
                  </a:lnTo>
                  <a:lnTo>
                    <a:pt x="2965" y="173"/>
                  </a:lnTo>
                  <a:lnTo>
                    <a:pt x="2963" y="171"/>
                  </a:lnTo>
                  <a:lnTo>
                    <a:pt x="2963" y="170"/>
                  </a:lnTo>
                  <a:close/>
                  <a:moveTo>
                    <a:pt x="989" y="149"/>
                  </a:moveTo>
                  <a:lnTo>
                    <a:pt x="1005" y="159"/>
                  </a:lnTo>
                  <a:lnTo>
                    <a:pt x="1019" y="171"/>
                  </a:lnTo>
                  <a:lnTo>
                    <a:pt x="1033" y="184"/>
                  </a:lnTo>
                  <a:lnTo>
                    <a:pt x="1028" y="184"/>
                  </a:lnTo>
                  <a:lnTo>
                    <a:pt x="1024" y="189"/>
                  </a:lnTo>
                  <a:lnTo>
                    <a:pt x="1021" y="191"/>
                  </a:lnTo>
                  <a:lnTo>
                    <a:pt x="1016" y="191"/>
                  </a:lnTo>
                  <a:lnTo>
                    <a:pt x="1010" y="192"/>
                  </a:lnTo>
                  <a:lnTo>
                    <a:pt x="1002" y="192"/>
                  </a:lnTo>
                  <a:lnTo>
                    <a:pt x="995" y="185"/>
                  </a:lnTo>
                  <a:lnTo>
                    <a:pt x="988" y="180"/>
                  </a:lnTo>
                  <a:lnTo>
                    <a:pt x="979" y="177"/>
                  </a:lnTo>
                  <a:lnTo>
                    <a:pt x="979" y="173"/>
                  </a:lnTo>
                  <a:lnTo>
                    <a:pt x="995" y="164"/>
                  </a:lnTo>
                  <a:lnTo>
                    <a:pt x="993" y="161"/>
                  </a:lnTo>
                  <a:lnTo>
                    <a:pt x="991" y="159"/>
                  </a:lnTo>
                  <a:lnTo>
                    <a:pt x="991" y="156"/>
                  </a:lnTo>
                  <a:lnTo>
                    <a:pt x="989" y="149"/>
                  </a:lnTo>
                  <a:close/>
                  <a:moveTo>
                    <a:pt x="4822" y="100"/>
                  </a:moveTo>
                  <a:lnTo>
                    <a:pt x="4826" y="105"/>
                  </a:lnTo>
                  <a:lnTo>
                    <a:pt x="4829" y="109"/>
                  </a:lnTo>
                  <a:lnTo>
                    <a:pt x="4833" y="109"/>
                  </a:lnTo>
                  <a:lnTo>
                    <a:pt x="4835" y="110"/>
                  </a:lnTo>
                  <a:lnTo>
                    <a:pt x="4836" y="110"/>
                  </a:lnTo>
                  <a:lnTo>
                    <a:pt x="4840" y="110"/>
                  </a:lnTo>
                  <a:lnTo>
                    <a:pt x="4842" y="110"/>
                  </a:lnTo>
                  <a:lnTo>
                    <a:pt x="4843" y="110"/>
                  </a:lnTo>
                  <a:lnTo>
                    <a:pt x="4847" y="112"/>
                  </a:lnTo>
                  <a:lnTo>
                    <a:pt x="4849" y="115"/>
                  </a:lnTo>
                  <a:lnTo>
                    <a:pt x="4842" y="121"/>
                  </a:lnTo>
                  <a:lnTo>
                    <a:pt x="4835" y="126"/>
                  </a:lnTo>
                  <a:lnTo>
                    <a:pt x="4800" y="129"/>
                  </a:lnTo>
                  <a:lnTo>
                    <a:pt x="4800" y="115"/>
                  </a:lnTo>
                  <a:lnTo>
                    <a:pt x="4805" y="110"/>
                  </a:lnTo>
                  <a:lnTo>
                    <a:pt x="4810" y="107"/>
                  </a:lnTo>
                  <a:lnTo>
                    <a:pt x="4815" y="103"/>
                  </a:lnTo>
                  <a:lnTo>
                    <a:pt x="4822" y="100"/>
                  </a:lnTo>
                  <a:close/>
                  <a:moveTo>
                    <a:pt x="1063" y="72"/>
                  </a:moveTo>
                  <a:lnTo>
                    <a:pt x="1064" y="79"/>
                  </a:lnTo>
                  <a:lnTo>
                    <a:pt x="1064" y="84"/>
                  </a:lnTo>
                  <a:lnTo>
                    <a:pt x="1066" y="86"/>
                  </a:lnTo>
                  <a:lnTo>
                    <a:pt x="1068" y="88"/>
                  </a:lnTo>
                  <a:lnTo>
                    <a:pt x="1070" y="89"/>
                  </a:lnTo>
                  <a:lnTo>
                    <a:pt x="1073" y="93"/>
                  </a:lnTo>
                  <a:lnTo>
                    <a:pt x="1075" y="96"/>
                  </a:lnTo>
                  <a:lnTo>
                    <a:pt x="1073" y="100"/>
                  </a:lnTo>
                  <a:lnTo>
                    <a:pt x="1071" y="105"/>
                  </a:lnTo>
                  <a:lnTo>
                    <a:pt x="1070" y="109"/>
                  </a:lnTo>
                  <a:lnTo>
                    <a:pt x="1068" y="112"/>
                  </a:lnTo>
                  <a:lnTo>
                    <a:pt x="1066" y="119"/>
                  </a:lnTo>
                  <a:lnTo>
                    <a:pt x="1073" y="121"/>
                  </a:lnTo>
                  <a:lnTo>
                    <a:pt x="1077" y="124"/>
                  </a:lnTo>
                  <a:lnTo>
                    <a:pt x="1080" y="128"/>
                  </a:lnTo>
                  <a:lnTo>
                    <a:pt x="1082" y="131"/>
                  </a:lnTo>
                  <a:lnTo>
                    <a:pt x="1082" y="138"/>
                  </a:lnTo>
                  <a:lnTo>
                    <a:pt x="1082" y="145"/>
                  </a:lnTo>
                  <a:lnTo>
                    <a:pt x="1077" y="149"/>
                  </a:lnTo>
                  <a:lnTo>
                    <a:pt x="1073" y="152"/>
                  </a:lnTo>
                  <a:lnTo>
                    <a:pt x="1071" y="157"/>
                  </a:lnTo>
                  <a:lnTo>
                    <a:pt x="1070" y="163"/>
                  </a:lnTo>
                  <a:lnTo>
                    <a:pt x="1066" y="170"/>
                  </a:lnTo>
                  <a:lnTo>
                    <a:pt x="1091" y="170"/>
                  </a:lnTo>
                  <a:lnTo>
                    <a:pt x="1091" y="185"/>
                  </a:lnTo>
                  <a:lnTo>
                    <a:pt x="1094" y="199"/>
                  </a:lnTo>
                  <a:lnTo>
                    <a:pt x="1105" y="199"/>
                  </a:lnTo>
                  <a:lnTo>
                    <a:pt x="1110" y="194"/>
                  </a:lnTo>
                  <a:lnTo>
                    <a:pt x="1115" y="189"/>
                  </a:lnTo>
                  <a:lnTo>
                    <a:pt x="1120" y="184"/>
                  </a:lnTo>
                  <a:lnTo>
                    <a:pt x="1129" y="180"/>
                  </a:lnTo>
                  <a:lnTo>
                    <a:pt x="1129" y="191"/>
                  </a:lnTo>
                  <a:lnTo>
                    <a:pt x="1127" y="205"/>
                  </a:lnTo>
                  <a:lnTo>
                    <a:pt x="1126" y="217"/>
                  </a:lnTo>
                  <a:lnTo>
                    <a:pt x="1126" y="225"/>
                  </a:lnTo>
                  <a:lnTo>
                    <a:pt x="1124" y="231"/>
                  </a:lnTo>
                  <a:lnTo>
                    <a:pt x="1127" y="234"/>
                  </a:lnTo>
                  <a:lnTo>
                    <a:pt x="1129" y="236"/>
                  </a:lnTo>
                  <a:lnTo>
                    <a:pt x="1131" y="238"/>
                  </a:lnTo>
                  <a:lnTo>
                    <a:pt x="1134" y="239"/>
                  </a:lnTo>
                  <a:lnTo>
                    <a:pt x="1139" y="241"/>
                  </a:lnTo>
                  <a:lnTo>
                    <a:pt x="1148" y="227"/>
                  </a:lnTo>
                  <a:lnTo>
                    <a:pt x="1155" y="211"/>
                  </a:lnTo>
                  <a:lnTo>
                    <a:pt x="1155" y="199"/>
                  </a:lnTo>
                  <a:lnTo>
                    <a:pt x="1153" y="187"/>
                  </a:lnTo>
                  <a:lnTo>
                    <a:pt x="1153" y="175"/>
                  </a:lnTo>
                  <a:lnTo>
                    <a:pt x="1157" y="163"/>
                  </a:lnTo>
                  <a:lnTo>
                    <a:pt x="1167" y="154"/>
                  </a:lnTo>
                  <a:lnTo>
                    <a:pt x="1171" y="150"/>
                  </a:lnTo>
                  <a:lnTo>
                    <a:pt x="1174" y="150"/>
                  </a:lnTo>
                  <a:lnTo>
                    <a:pt x="1178" y="152"/>
                  </a:lnTo>
                  <a:lnTo>
                    <a:pt x="1181" y="154"/>
                  </a:lnTo>
                  <a:lnTo>
                    <a:pt x="1183" y="157"/>
                  </a:lnTo>
                  <a:lnTo>
                    <a:pt x="1187" y="161"/>
                  </a:lnTo>
                  <a:lnTo>
                    <a:pt x="1188" y="164"/>
                  </a:lnTo>
                  <a:lnTo>
                    <a:pt x="1192" y="166"/>
                  </a:lnTo>
                  <a:lnTo>
                    <a:pt x="1194" y="170"/>
                  </a:lnTo>
                  <a:lnTo>
                    <a:pt x="1201" y="170"/>
                  </a:lnTo>
                  <a:lnTo>
                    <a:pt x="1209" y="166"/>
                  </a:lnTo>
                  <a:lnTo>
                    <a:pt x="1218" y="164"/>
                  </a:lnTo>
                  <a:lnTo>
                    <a:pt x="1225" y="170"/>
                  </a:lnTo>
                  <a:lnTo>
                    <a:pt x="1225" y="184"/>
                  </a:lnTo>
                  <a:lnTo>
                    <a:pt x="1225" y="191"/>
                  </a:lnTo>
                  <a:lnTo>
                    <a:pt x="1223" y="203"/>
                  </a:lnTo>
                  <a:lnTo>
                    <a:pt x="1222" y="218"/>
                  </a:lnTo>
                  <a:lnTo>
                    <a:pt x="1218" y="236"/>
                  </a:lnTo>
                  <a:lnTo>
                    <a:pt x="1215" y="250"/>
                  </a:lnTo>
                  <a:lnTo>
                    <a:pt x="1213" y="260"/>
                  </a:lnTo>
                  <a:lnTo>
                    <a:pt x="1206" y="260"/>
                  </a:lnTo>
                  <a:lnTo>
                    <a:pt x="1202" y="259"/>
                  </a:lnTo>
                  <a:lnTo>
                    <a:pt x="1199" y="257"/>
                  </a:lnTo>
                  <a:lnTo>
                    <a:pt x="1195" y="255"/>
                  </a:lnTo>
                  <a:lnTo>
                    <a:pt x="1190" y="253"/>
                  </a:lnTo>
                  <a:lnTo>
                    <a:pt x="1190" y="257"/>
                  </a:lnTo>
                  <a:lnTo>
                    <a:pt x="1192" y="259"/>
                  </a:lnTo>
                  <a:lnTo>
                    <a:pt x="1194" y="260"/>
                  </a:lnTo>
                  <a:lnTo>
                    <a:pt x="1195" y="262"/>
                  </a:lnTo>
                  <a:lnTo>
                    <a:pt x="1195" y="264"/>
                  </a:lnTo>
                  <a:lnTo>
                    <a:pt x="1197" y="267"/>
                  </a:lnTo>
                  <a:lnTo>
                    <a:pt x="1197" y="273"/>
                  </a:lnTo>
                  <a:lnTo>
                    <a:pt x="1148" y="276"/>
                  </a:lnTo>
                  <a:lnTo>
                    <a:pt x="1148" y="280"/>
                  </a:lnTo>
                  <a:lnTo>
                    <a:pt x="1152" y="290"/>
                  </a:lnTo>
                  <a:lnTo>
                    <a:pt x="1150" y="301"/>
                  </a:lnTo>
                  <a:lnTo>
                    <a:pt x="1148" y="318"/>
                  </a:lnTo>
                  <a:lnTo>
                    <a:pt x="1139" y="318"/>
                  </a:lnTo>
                  <a:lnTo>
                    <a:pt x="1127" y="311"/>
                  </a:lnTo>
                  <a:lnTo>
                    <a:pt x="1110" y="307"/>
                  </a:lnTo>
                  <a:lnTo>
                    <a:pt x="1110" y="311"/>
                  </a:lnTo>
                  <a:lnTo>
                    <a:pt x="1113" y="311"/>
                  </a:lnTo>
                  <a:lnTo>
                    <a:pt x="1117" y="314"/>
                  </a:lnTo>
                  <a:lnTo>
                    <a:pt x="1119" y="316"/>
                  </a:lnTo>
                  <a:lnTo>
                    <a:pt x="1120" y="318"/>
                  </a:lnTo>
                  <a:lnTo>
                    <a:pt x="1122" y="320"/>
                  </a:lnTo>
                  <a:lnTo>
                    <a:pt x="1124" y="325"/>
                  </a:lnTo>
                  <a:lnTo>
                    <a:pt x="1124" y="330"/>
                  </a:lnTo>
                  <a:lnTo>
                    <a:pt x="1122" y="334"/>
                  </a:lnTo>
                  <a:lnTo>
                    <a:pt x="1119" y="337"/>
                  </a:lnTo>
                  <a:lnTo>
                    <a:pt x="1117" y="341"/>
                  </a:lnTo>
                  <a:lnTo>
                    <a:pt x="1108" y="348"/>
                  </a:lnTo>
                  <a:lnTo>
                    <a:pt x="1101" y="355"/>
                  </a:lnTo>
                  <a:lnTo>
                    <a:pt x="1098" y="363"/>
                  </a:lnTo>
                  <a:lnTo>
                    <a:pt x="1094" y="376"/>
                  </a:lnTo>
                  <a:lnTo>
                    <a:pt x="1087" y="376"/>
                  </a:lnTo>
                  <a:lnTo>
                    <a:pt x="1082" y="374"/>
                  </a:lnTo>
                  <a:lnTo>
                    <a:pt x="1077" y="372"/>
                  </a:lnTo>
                  <a:lnTo>
                    <a:pt x="1073" y="370"/>
                  </a:lnTo>
                  <a:lnTo>
                    <a:pt x="1066" y="369"/>
                  </a:lnTo>
                  <a:lnTo>
                    <a:pt x="1066" y="372"/>
                  </a:lnTo>
                  <a:lnTo>
                    <a:pt x="1075" y="372"/>
                  </a:lnTo>
                  <a:lnTo>
                    <a:pt x="1077" y="376"/>
                  </a:lnTo>
                  <a:lnTo>
                    <a:pt x="1078" y="379"/>
                  </a:lnTo>
                  <a:lnTo>
                    <a:pt x="1080" y="381"/>
                  </a:lnTo>
                  <a:lnTo>
                    <a:pt x="1080" y="384"/>
                  </a:lnTo>
                  <a:lnTo>
                    <a:pt x="1082" y="390"/>
                  </a:lnTo>
                  <a:lnTo>
                    <a:pt x="1082" y="395"/>
                  </a:lnTo>
                  <a:lnTo>
                    <a:pt x="1066" y="400"/>
                  </a:lnTo>
                  <a:lnTo>
                    <a:pt x="1052" y="409"/>
                  </a:lnTo>
                  <a:lnTo>
                    <a:pt x="1043" y="419"/>
                  </a:lnTo>
                  <a:lnTo>
                    <a:pt x="1037" y="435"/>
                  </a:lnTo>
                  <a:lnTo>
                    <a:pt x="1037" y="458"/>
                  </a:lnTo>
                  <a:lnTo>
                    <a:pt x="1043" y="472"/>
                  </a:lnTo>
                  <a:lnTo>
                    <a:pt x="1047" y="491"/>
                  </a:lnTo>
                  <a:lnTo>
                    <a:pt x="1047" y="510"/>
                  </a:lnTo>
                  <a:lnTo>
                    <a:pt x="1066" y="510"/>
                  </a:lnTo>
                  <a:lnTo>
                    <a:pt x="1066" y="519"/>
                  </a:lnTo>
                  <a:lnTo>
                    <a:pt x="1070" y="522"/>
                  </a:lnTo>
                  <a:lnTo>
                    <a:pt x="1070" y="526"/>
                  </a:lnTo>
                  <a:lnTo>
                    <a:pt x="1070" y="529"/>
                  </a:lnTo>
                  <a:lnTo>
                    <a:pt x="1070" y="531"/>
                  </a:lnTo>
                  <a:lnTo>
                    <a:pt x="1070" y="533"/>
                  </a:lnTo>
                  <a:lnTo>
                    <a:pt x="1070" y="534"/>
                  </a:lnTo>
                  <a:lnTo>
                    <a:pt x="1071" y="536"/>
                  </a:lnTo>
                  <a:lnTo>
                    <a:pt x="1077" y="536"/>
                  </a:lnTo>
                  <a:lnTo>
                    <a:pt x="1082" y="538"/>
                  </a:lnTo>
                  <a:lnTo>
                    <a:pt x="1094" y="536"/>
                  </a:lnTo>
                  <a:lnTo>
                    <a:pt x="1106" y="541"/>
                  </a:lnTo>
                  <a:lnTo>
                    <a:pt x="1119" y="550"/>
                  </a:lnTo>
                  <a:lnTo>
                    <a:pt x="1131" y="562"/>
                  </a:lnTo>
                  <a:lnTo>
                    <a:pt x="1141" y="573"/>
                  </a:lnTo>
                  <a:lnTo>
                    <a:pt x="1152" y="580"/>
                  </a:lnTo>
                  <a:lnTo>
                    <a:pt x="1157" y="582"/>
                  </a:lnTo>
                  <a:lnTo>
                    <a:pt x="1160" y="583"/>
                  </a:lnTo>
                  <a:lnTo>
                    <a:pt x="1164" y="582"/>
                  </a:lnTo>
                  <a:lnTo>
                    <a:pt x="1167" y="582"/>
                  </a:lnTo>
                  <a:lnTo>
                    <a:pt x="1169" y="580"/>
                  </a:lnTo>
                  <a:lnTo>
                    <a:pt x="1173" y="578"/>
                  </a:lnTo>
                  <a:lnTo>
                    <a:pt x="1174" y="576"/>
                  </a:lnTo>
                  <a:lnTo>
                    <a:pt x="1178" y="576"/>
                  </a:lnTo>
                  <a:lnTo>
                    <a:pt x="1206" y="583"/>
                  </a:lnTo>
                  <a:lnTo>
                    <a:pt x="1209" y="602"/>
                  </a:lnTo>
                  <a:lnTo>
                    <a:pt x="1213" y="616"/>
                  </a:lnTo>
                  <a:lnTo>
                    <a:pt x="1215" y="627"/>
                  </a:lnTo>
                  <a:lnTo>
                    <a:pt x="1216" y="637"/>
                  </a:lnTo>
                  <a:lnTo>
                    <a:pt x="1220" y="648"/>
                  </a:lnTo>
                  <a:lnTo>
                    <a:pt x="1229" y="660"/>
                  </a:lnTo>
                  <a:lnTo>
                    <a:pt x="1239" y="676"/>
                  </a:lnTo>
                  <a:lnTo>
                    <a:pt x="1242" y="674"/>
                  </a:lnTo>
                  <a:lnTo>
                    <a:pt x="1244" y="674"/>
                  </a:lnTo>
                  <a:lnTo>
                    <a:pt x="1244" y="674"/>
                  </a:lnTo>
                  <a:lnTo>
                    <a:pt x="1246" y="672"/>
                  </a:lnTo>
                  <a:lnTo>
                    <a:pt x="1248" y="672"/>
                  </a:lnTo>
                  <a:lnTo>
                    <a:pt x="1251" y="671"/>
                  </a:lnTo>
                  <a:lnTo>
                    <a:pt x="1253" y="671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9"/>
                  </a:lnTo>
                  <a:lnTo>
                    <a:pt x="1253" y="667"/>
                  </a:lnTo>
                  <a:lnTo>
                    <a:pt x="1255" y="664"/>
                  </a:lnTo>
                  <a:lnTo>
                    <a:pt x="1255" y="653"/>
                  </a:lnTo>
                  <a:lnTo>
                    <a:pt x="1253" y="639"/>
                  </a:lnTo>
                  <a:lnTo>
                    <a:pt x="1249" y="622"/>
                  </a:lnTo>
                  <a:lnTo>
                    <a:pt x="1244" y="606"/>
                  </a:lnTo>
                  <a:lnTo>
                    <a:pt x="1258" y="599"/>
                  </a:lnTo>
                  <a:lnTo>
                    <a:pt x="1272" y="589"/>
                  </a:lnTo>
                  <a:lnTo>
                    <a:pt x="1281" y="575"/>
                  </a:lnTo>
                  <a:lnTo>
                    <a:pt x="1286" y="557"/>
                  </a:lnTo>
                  <a:lnTo>
                    <a:pt x="1288" y="547"/>
                  </a:lnTo>
                  <a:lnTo>
                    <a:pt x="1286" y="531"/>
                  </a:lnTo>
                  <a:lnTo>
                    <a:pt x="1286" y="515"/>
                  </a:lnTo>
                  <a:lnTo>
                    <a:pt x="1279" y="512"/>
                  </a:lnTo>
                  <a:lnTo>
                    <a:pt x="1276" y="510"/>
                  </a:lnTo>
                  <a:lnTo>
                    <a:pt x="1272" y="508"/>
                  </a:lnTo>
                  <a:lnTo>
                    <a:pt x="1269" y="505"/>
                  </a:lnTo>
                  <a:lnTo>
                    <a:pt x="1267" y="499"/>
                  </a:lnTo>
                  <a:lnTo>
                    <a:pt x="1274" y="487"/>
                  </a:lnTo>
                  <a:lnTo>
                    <a:pt x="1277" y="473"/>
                  </a:lnTo>
                  <a:lnTo>
                    <a:pt x="1274" y="458"/>
                  </a:lnTo>
                  <a:lnTo>
                    <a:pt x="1270" y="442"/>
                  </a:lnTo>
                  <a:lnTo>
                    <a:pt x="1265" y="424"/>
                  </a:lnTo>
                  <a:lnTo>
                    <a:pt x="1263" y="407"/>
                  </a:lnTo>
                  <a:lnTo>
                    <a:pt x="1267" y="407"/>
                  </a:lnTo>
                  <a:lnTo>
                    <a:pt x="1267" y="403"/>
                  </a:lnTo>
                  <a:lnTo>
                    <a:pt x="1291" y="407"/>
                  </a:lnTo>
                  <a:lnTo>
                    <a:pt x="1312" y="407"/>
                  </a:lnTo>
                  <a:lnTo>
                    <a:pt x="1335" y="403"/>
                  </a:lnTo>
                  <a:lnTo>
                    <a:pt x="1340" y="412"/>
                  </a:lnTo>
                  <a:lnTo>
                    <a:pt x="1345" y="424"/>
                  </a:lnTo>
                  <a:lnTo>
                    <a:pt x="1351" y="433"/>
                  </a:lnTo>
                  <a:lnTo>
                    <a:pt x="1356" y="437"/>
                  </a:lnTo>
                  <a:lnTo>
                    <a:pt x="1359" y="438"/>
                  </a:lnTo>
                  <a:lnTo>
                    <a:pt x="1365" y="438"/>
                  </a:lnTo>
                  <a:lnTo>
                    <a:pt x="1370" y="440"/>
                  </a:lnTo>
                  <a:lnTo>
                    <a:pt x="1375" y="442"/>
                  </a:lnTo>
                  <a:lnTo>
                    <a:pt x="1379" y="445"/>
                  </a:lnTo>
                  <a:lnTo>
                    <a:pt x="1380" y="454"/>
                  </a:lnTo>
                  <a:lnTo>
                    <a:pt x="1384" y="470"/>
                  </a:lnTo>
                  <a:lnTo>
                    <a:pt x="1386" y="484"/>
                  </a:lnTo>
                  <a:lnTo>
                    <a:pt x="1389" y="494"/>
                  </a:lnTo>
                  <a:lnTo>
                    <a:pt x="1391" y="496"/>
                  </a:lnTo>
                  <a:lnTo>
                    <a:pt x="1394" y="499"/>
                  </a:lnTo>
                  <a:lnTo>
                    <a:pt x="1398" y="501"/>
                  </a:lnTo>
                  <a:lnTo>
                    <a:pt x="1401" y="505"/>
                  </a:lnTo>
                  <a:lnTo>
                    <a:pt x="1407" y="506"/>
                  </a:lnTo>
                  <a:lnTo>
                    <a:pt x="1408" y="510"/>
                  </a:lnTo>
                  <a:lnTo>
                    <a:pt x="1422" y="499"/>
                  </a:lnTo>
                  <a:lnTo>
                    <a:pt x="1433" y="486"/>
                  </a:lnTo>
                  <a:lnTo>
                    <a:pt x="1441" y="472"/>
                  </a:lnTo>
                  <a:lnTo>
                    <a:pt x="1455" y="461"/>
                  </a:lnTo>
                  <a:lnTo>
                    <a:pt x="1457" y="473"/>
                  </a:lnTo>
                  <a:lnTo>
                    <a:pt x="1462" y="480"/>
                  </a:lnTo>
                  <a:lnTo>
                    <a:pt x="1469" y="487"/>
                  </a:lnTo>
                  <a:lnTo>
                    <a:pt x="1476" y="494"/>
                  </a:lnTo>
                  <a:lnTo>
                    <a:pt x="1482" y="503"/>
                  </a:lnTo>
                  <a:lnTo>
                    <a:pt x="1482" y="506"/>
                  </a:lnTo>
                  <a:lnTo>
                    <a:pt x="1482" y="510"/>
                  </a:lnTo>
                  <a:lnTo>
                    <a:pt x="1480" y="512"/>
                  </a:lnTo>
                  <a:lnTo>
                    <a:pt x="1480" y="515"/>
                  </a:lnTo>
                  <a:lnTo>
                    <a:pt x="1478" y="519"/>
                  </a:lnTo>
                  <a:lnTo>
                    <a:pt x="1480" y="522"/>
                  </a:lnTo>
                  <a:lnTo>
                    <a:pt x="1482" y="526"/>
                  </a:lnTo>
                  <a:lnTo>
                    <a:pt x="1483" y="527"/>
                  </a:lnTo>
                  <a:lnTo>
                    <a:pt x="1487" y="527"/>
                  </a:lnTo>
                  <a:lnTo>
                    <a:pt x="1490" y="527"/>
                  </a:lnTo>
                  <a:lnTo>
                    <a:pt x="1492" y="527"/>
                  </a:lnTo>
                  <a:lnTo>
                    <a:pt x="1496" y="527"/>
                  </a:lnTo>
                  <a:lnTo>
                    <a:pt x="1497" y="529"/>
                  </a:lnTo>
                  <a:lnTo>
                    <a:pt x="1503" y="543"/>
                  </a:lnTo>
                  <a:lnTo>
                    <a:pt x="1503" y="554"/>
                  </a:lnTo>
                  <a:lnTo>
                    <a:pt x="1501" y="564"/>
                  </a:lnTo>
                  <a:lnTo>
                    <a:pt x="1504" y="573"/>
                  </a:lnTo>
                  <a:lnTo>
                    <a:pt x="1517" y="583"/>
                  </a:lnTo>
                  <a:lnTo>
                    <a:pt x="1506" y="604"/>
                  </a:lnTo>
                  <a:lnTo>
                    <a:pt x="1494" y="622"/>
                  </a:lnTo>
                  <a:lnTo>
                    <a:pt x="1497" y="622"/>
                  </a:lnTo>
                  <a:lnTo>
                    <a:pt x="1508" y="611"/>
                  </a:lnTo>
                  <a:lnTo>
                    <a:pt x="1518" y="602"/>
                  </a:lnTo>
                  <a:lnTo>
                    <a:pt x="1527" y="592"/>
                  </a:lnTo>
                  <a:lnTo>
                    <a:pt x="1539" y="595"/>
                  </a:lnTo>
                  <a:lnTo>
                    <a:pt x="1546" y="602"/>
                  </a:lnTo>
                  <a:lnTo>
                    <a:pt x="1553" y="611"/>
                  </a:lnTo>
                  <a:lnTo>
                    <a:pt x="1555" y="625"/>
                  </a:lnTo>
                  <a:lnTo>
                    <a:pt x="1571" y="625"/>
                  </a:lnTo>
                  <a:lnTo>
                    <a:pt x="1571" y="630"/>
                  </a:lnTo>
                  <a:lnTo>
                    <a:pt x="1572" y="634"/>
                  </a:lnTo>
                  <a:lnTo>
                    <a:pt x="1572" y="639"/>
                  </a:lnTo>
                  <a:lnTo>
                    <a:pt x="1574" y="644"/>
                  </a:lnTo>
                  <a:lnTo>
                    <a:pt x="1572" y="650"/>
                  </a:lnTo>
                  <a:lnTo>
                    <a:pt x="1572" y="653"/>
                  </a:lnTo>
                  <a:lnTo>
                    <a:pt x="1572" y="657"/>
                  </a:lnTo>
                  <a:lnTo>
                    <a:pt x="1574" y="658"/>
                  </a:lnTo>
                  <a:lnTo>
                    <a:pt x="1574" y="662"/>
                  </a:lnTo>
                  <a:lnTo>
                    <a:pt x="1574" y="664"/>
                  </a:lnTo>
                  <a:lnTo>
                    <a:pt x="1574" y="667"/>
                  </a:lnTo>
                  <a:lnTo>
                    <a:pt x="1555" y="681"/>
                  </a:lnTo>
                  <a:lnTo>
                    <a:pt x="1534" y="690"/>
                  </a:lnTo>
                  <a:lnTo>
                    <a:pt x="1510" y="695"/>
                  </a:lnTo>
                  <a:lnTo>
                    <a:pt x="1485" y="698"/>
                  </a:lnTo>
                  <a:lnTo>
                    <a:pt x="1461" y="702"/>
                  </a:lnTo>
                  <a:lnTo>
                    <a:pt x="1436" y="705"/>
                  </a:lnTo>
                  <a:lnTo>
                    <a:pt x="1415" y="712"/>
                  </a:lnTo>
                  <a:lnTo>
                    <a:pt x="1396" y="721"/>
                  </a:lnTo>
                  <a:lnTo>
                    <a:pt x="1382" y="737"/>
                  </a:lnTo>
                  <a:lnTo>
                    <a:pt x="1386" y="737"/>
                  </a:lnTo>
                  <a:lnTo>
                    <a:pt x="1403" y="725"/>
                  </a:lnTo>
                  <a:lnTo>
                    <a:pt x="1424" y="716"/>
                  </a:lnTo>
                  <a:lnTo>
                    <a:pt x="1447" y="711"/>
                  </a:lnTo>
                  <a:lnTo>
                    <a:pt x="1448" y="714"/>
                  </a:lnTo>
                  <a:lnTo>
                    <a:pt x="1450" y="718"/>
                  </a:lnTo>
                  <a:lnTo>
                    <a:pt x="1452" y="719"/>
                  </a:lnTo>
                  <a:lnTo>
                    <a:pt x="1455" y="721"/>
                  </a:lnTo>
                  <a:lnTo>
                    <a:pt x="1459" y="723"/>
                  </a:lnTo>
                  <a:lnTo>
                    <a:pt x="1462" y="726"/>
                  </a:lnTo>
                  <a:lnTo>
                    <a:pt x="1457" y="735"/>
                  </a:lnTo>
                  <a:lnTo>
                    <a:pt x="1454" y="742"/>
                  </a:lnTo>
                  <a:lnTo>
                    <a:pt x="1452" y="749"/>
                  </a:lnTo>
                  <a:lnTo>
                    <a:pt x="1450" y="760"/>
                  </a:lnTo>
                  <a:lnTo>
                    <a:pt x="1464" y="767"/>
                  </a:lnTo>
                  <a:lnTo>
                    <a:pt x="1473" y="777"/>
                  </a:lnTo>
                  <a:lnTo>
                    <a:pt x="1480" y="787"/>
                  </a:lnTo>
                  <a:lnTo>
                    <a:pt x="1489" y="798"/>
                  </a:lnTo>
                  <a:lnTo>
                    <a:pt x="1489" y="801"/>
                  </a:lnTo>
                  <a:lnTo>
                    <a:pt x="1489" y="803"/>
                  </a:lnTo>
                  <a:lnTo>
                    <a:pt x="1487" y="803"/>
                  </a:lnTo>
                  <a:lnTo>
                    <a:pt x="1487" y="805"/>
                  </a:lnTo>
                  <a:lnTo>
                    <a:pt x="1485" y="807"/>
                  </a:lnTo>
                  <a:lnTo>
                    <a:pt x="1475" y="819"/>
                  </a:lnTo>
                  <a:lnTo>
                    <a:pt x="1461" y="829"/>
                  </a:lnTo>
                  <a:lnTo>
                    <a:pt x="1443" y="836"/>
                  </a:lnTo>
                  <a:lnTo>
                    <a:pt x="1443" y="821"/>
                  </a:lnTo>
                  <a:lnTo>
                    <a:pt x="1452" y="815"/>
                  </a:lnTo>
                  <a:lnTo>
                    <a:pt x="1459" y="810"/>
                  </a:lnTo>
                  <a:lnTo>
                    <a:pt x="1466" y="801"/>
                  </a:lnTo>
                  <a:lnTo>
                    <a:pt x="1459" y="798"/>
                  </a:lnTo>
                  <a:lnTo>
                    <a:pt x="1459" y="794"/>
                  </a:lnTo>
                  <a:lnTo>
                    <a:pt x="1457" y="794"/>
                  </a:lnTo>
                  <a:lnTo>
                    <a:pt x="1455" y="794"/>
                  </a:lnTo>
                  <a:lnTo>
                    <a:pt x="1455" y="794"/>
                  </a:lnTo>
                  <a:lnTo>
                    <a:pt x="1455" y="796"/>
                  </a:lnTo>
                  <a:lnTo>
                    <a:pt x="1455" y="798"/>
                  </a:lnTo>
                  <a:lnTo>
                    <a:pt x="1455" y="798"/>
                  </a:lnTo>
                  <a:lnTo>
                    <a:pt x="1443" y="807"/>
                  </a:lnTo>
                  <a:lnTo>
                    <a:pt x="1427" y="814"/>
                  </a:lnTo>
                  <a:lnTo>
                    <a:pt x="1414" y="819"/>
                  </a:lnTo>
                  <a:lnTo>
                    <a:pt x="1400" y="826"/>
                  </a:lnTo>
                  <a:lnTo>
                    <a:pt x="1387" y="835"/>
                  </a:lnTo>
                  <a:lnTo>
                    <a:pt x="1379" y="847"/>
                  </a:lnTo>
                  <a:lnTo>
                    <a:pt x="1373" y="864"/>
                  </a:lnTo>
                  <a:lnTo>
                    <a:pt x="1379" y="866"/>
                  </a:lnTo>
                  <a:lnTo>
                    <a:pt x="1386" y="868"/>
                  </a:lnTo>
                  <a:lnTo>
                    <a:pt x="1389" y="871"/>
                  </a:lnTo>
                  <a:lnTo>
                    <a:pt x="1382" y="871"/>
                  </a:lnTo>
                  <a:lnTo>
                    <a:pt x="1372" y="880"/>
                  </a:lnTo>
                  <a:lnTo>
                    <a:pt x="1358" y="883"/>
                  </a:lnTo>
                  <a:lnTo>
                    <a:pt x="1345" y="885"/>
                  </a:lnTo>
                  <a:lnTo>
                    <a:pt x="1331" y="887"/>
                  </a:lnTo>
                  <a:lnTo>
                    <a:pt x="1321" y="915"/>
                  </a:lnTo>
                  <a:lnTo>
                    <a:pt x="1309" y="945"/>
                  </a:lnTo>
                  <a:lnTo>
                    <a:pt x="1305" y="941"/>
                  </a:lnTo>
                  <a:lnTo>
                    <a:pt x="1304" y="939"/>
                  </a:lnTo>
                  <a:lnTo>
                    <a:pt x="1300" y="938"/>
                  </a:lnTo>
                  <a:lnTo>
                    <a:pt x="1298" y="936"/>
                  </a:lnTo>
                  <a:lnTo>
                    <a:pt x="1293" y="932"/>
                  </a:lnTo>
                  <a:lnTo>
                    <a:pt x="1293" y="941"/>
                  </a:lnTo>
                  <a:lnTo>
                    <a:pt x="1295" y="945"/>
                  </a:lnTo>
                  <a:lnTo>
                    <a:pt x="1298" y="955"/>
                  </a:lnTo>
                  <a:lnTo>
                    <a:pt x="1302" y="967"/>
                  </a:lnTo>
                  <a:lnTo>
                    <a:pt x="1305" y="978"/>
                  </a:lnTo>
                  <a:lnTo>
                    <a:pt x="1305" y="983"/>
                  </a:lnTo>
                  <a:lnTo>
                    <a:pt x="1291" y="992"/>
                  </a:lnTo>
                  <a:lnTo>
                    <a:pt x="1276" y="1000"/>
                  </a:lnTo>
                  <a:lnTo>
                    <a:pt x="1260" y="1011"/>
                  </a:lnTo>
                  <a:lnTo>
                    <a:pt x="1244" y="1021"/>
                  </a:lnTo>
                  <a:lnTo>
                    <a:pt x="1234" y="1035"/>
                  </a:lnTo>
                  <a:lnTo>
                    <a:pt x="1229" y="1053"/>
                  </a:lnTo>
                  <a:lnTo>
                    <a:pt x="1223" y="1067"/>
                  </a:lnTo>
                  <a:lnTo>
                    <a:pt x="1225" y="1084"/>
                  </a:lnTo>
                  <a:lnTo>
                    <a:pt x="1230" y="1103"/>
                  </a:lnTo>
                  <a:lnTo>
                    <a:pt x="1237" y="1123"/>
                  </a:lnTo>
                  <a:lnTo>
                    <a:pt x="1244" y="1142"/>
                  </a:lnTo>
                  <a:lnTo>
                    <a:pt x="1248" y="1159"/>
                  </a:lnTo>
                  <a:lnTo>
                    <a:pt x="1244" y="1159"/>
                  </a:lnTo>
                  <a:lnTo>
                    <a:pt x="1244" y="1163"/>
                  </a:lnTo>
                  <a:lnTo>
                    <a:pt x="1232" y="1159"/>
                  </a:lnTo>
                  <a:lnTo>
                    <a:pt x="1227" y="1144"/>
                  </a:lnTo>
                  <a:lnTo>
                    <a:pt x="1218" y="1124"/>
                  </a:lnTo>
                  <a:lnTo>
                    <a:pt x="1208" y="1103"/>
                  </a:lnTo>
                  <a:lnTo>
                    <a:pt x="1197" y="1088"/>
                  </a:lnTo>
                  <a:lnTo>
                    <a:pt x="1187" y="1079"/>
                  </a:lnTo>
                  <a:lnTo>
                    <a:pt x="1174" y="1077"/>
                  </a:lnTo>
                  <a:lnTo>
                    <a:pt x="1159" y="1070"/>
                  </a:lnTo>
                  <a:lnTo>
                    <a:pt x="1141" y="1063"/>
                  </a:lnTo>
                  <a:lnTo>
                    <a:pt x="1120" y="1060"/>
                  </a:lnTo>
                  <a:lnTo>
                    <a:pt x="1120" y="1063"/>
                  </a:lnTo>
                  <a:lnTo>
                    <a:pt x="1117" y="1063"/>
                  </a:lnTo>
                  <a:lnTo>
                    <a:pt x="1119" y="1069"/>
                  </a:lnTo>
                  <a:lnTo>
                    <a:pt x="1122" y="1074"/>
                  </a:lnTo>
                  <a:lnTo>
                    <a:pt x="1124" y="1077"/>
                  </a:lnTo>
                  <a:lnTo>
                    <a:pt x="1126" y="1081"/>
                  </a:lnTo>
                  <a:lnTo>
                    <a:pt x="1129" y="1086"/>
                  </a:lnTo>
                  <a:lnTo>
                    <a:pt x="1113" y="1086"/>
                  </a:lnTo>
                  <a:lnTo>
                    <a:pt x="1101" y="1081"/>
                  </a:lnTo>
                  <a:lnTo>
                    <a:pt x="1085" y="1077"/>
                  </a:lnTo>
                  <a:lnTo>
                    <a:pt x="1070" y="1077"/>
                  </a:lnTo>
                  <a:lnTo>
                    <a:pt x="1054" y="1079"/>
                  </a:lnTo>
                  <a:lnTo>
                    <a:pt x="1043" y="1082"/>
                  </a:lnTo>
                  <a:lnTo>
                    <a:pt x="1031" y="1088"/>
                  </a:lnTo>
                  <a:lnTo>
                    <a:pt x="1021" y="1095"/>
                  </a:lnTo>
                  <a:lnTo>
                    <a:pt x="1014" y="1105"/>
                  </a:lnTo>
                  <a:lnTo>
                    <a:pt x="1010" y="1114"/>
                  </a:lnTo>
                  <a:lnTo>
                    <a:pt x="1012" y="1121"/>
                  </a:lnTo>
                  <a:lnTo>
                    <a:pt x="1012" y="1130"/>
                  </a:lnTo>
                  <a:lnTo>
                    <a:pt x="1009" y="1140"/>
                  </a:lnTo>
                  <a:lnTo>
                    <a:pt x="1002" y="1163"/>
                  </a:lnTo>
                  <a:lnTo>
                    <a:pt x="1002" y="1180"/>
                  </a:lnTo>
                  <a:lnTo>
                    <a:pt x="1003" y="1198"/>
                  </a:lnTo>
                  <a:lnTo>
                    <a:pt x="1010" y="1215"/>
                  </a:lnTo>
                  <a:lnTo>
                    <a:pt x="1021" y="1236"/>
                  </a:lnTo>
                  <a:lnTo>
                    <a:pt x="1033" y="1238"/>
                  </a:lnTo>
                  <a:lnTo>
                    <a:pt x="1040" y="1240"/>
                  </a:lnTo>
                  <a:lnTo>
                    <a:pt x="1043" y="1243"/>
                  </a:lnTo>
                  <a:lnTo>
                    <a:pt x="1047" y="1245"/>
                  </a:lnTo>
                  <a:lnTo>
                    <a:pt x="1052" y="1247"/>
                  </a:lnTo>
                  <a:lnTo>
                    <a:pt x="1061" y="1243"/>
                  </a:lnTo>
                  <a:lnTo>
                    <a:pt x="1075" y="1236"/>
                  </a:lnTo>
                  <a:lnTo>
                    <a:pt x="1078" y="1234"/>
                  </a:lnTo>
                  <a:lnTo>
                    <a:pt x="1080" y="1234"/>
                  </a:lnTo>
                  <a:lnTo>
                    <a:pt x="1084" y="1234"/>
                  </a:lnTo>
                  <a:lnTo>
                    <a:pt x="1084" y="1234"/>
                  </a:lnTo>
                  <a:lnTo>
                    <a:pt x="1085" y="1234"/>
                  </a:lnTo>
                  <a:lnTo>
                    <a:pt x="1087" y="1234"/>
                  </a:lnTo>
                  <a:lnTo>
                    <a:pt x="1087" y="1233"/>
                  </a:lnTo>
                  <a:lnTo>
                    <a:pt x="1091" y="1229"/>
                  </a:lnTo>
                  <a:lnTo>
                    <a:pt x="1092" y="1224"/>
                  </a:lnTo>
                  <a:lnTo>
                    <a:pt x="1094" y="1219"/>
                  </a:lnTo>
                  <a:lnTo>
                    <a:pt x="1096" y="1213"/>
                  </a:lnTo>
                  <a:lnTo>
                    <a:pt x="1098" y="1210"/>
                  </a:lnTo>
                  <a:lnTo>
                    <a:pt x="1106" y="1201"/>
                  </a:lnTo>
                  <a:lnTo>
                    <a:pt x="1117" y="1196"/>
                  </a:lnTo>
                  <a:lnTo>
                    <a:pt x="1133" y="1194"/>
                  </a:lnTo>
                  <a:lnTo>
                    <a:pt x="1134" y="1198"/>
                  </a:lnTo>
                  <a:lnTo>
                    <a:pt x="1136" y="1199"/>
                  </a:lnTo>
                  <a:lnTo>
                    <a:pt x="1136" y="1201"/>
                  </a:lnTo>
                  <a:lnTo>
                    <a:pt x="1138" y="1201"/>
                  </a:lnTo>
                  <a:lnTo>
                    <a:pt x="1138" y="1199"/>
                  </a:lnTo>
                  <a:lnTo>
                    <a:pt x="1139" y="1199"/>
                  </a:lnTo>
                  <a:lnTo>
                    <a:pt x="1143" y="1199"/>
                  </a:lnTo>
                  <a:lnTo>
                    <a:pt x="1148" y="1198"/>
                  </a:lnTo>
                  <a:lnTo>
                    <a:pt x="1148" y="1213"/>
                  </a:lnTo>
                  <a:lnTo>
                    <a:pt x="1141" y="1220"/>
                  </a:lnTo>
                  <a:lnTo>
                    <a:pt x="1136" y="1233"/>
                  </a:lnTo>
                  <a:lnTo>
                    <a:pt x="1131" y="1250"/>
                  </a:lnTo>
                  <a:lnTo>
                    <a:pt x="1126" y="1266"/>
                  </a:lnTo>
                  <a:lnTo>
                    <a:pt x="1120" y="1278"/>
                  </a:lnTo>
                  <a:lnTo>
                    <a:pt x="1138" y="1278"/>
                  </a:lnTo>
                  <a:lnTo>
                    <a:pt x="1153" y="1276"/>
                  </a:lnTo>
                  <a:lnTo>
                    <a:pt x="1167" y="1276"/>
                  </a:lnTo>
                  <a:lnTo>
                    <a:pt x="1180" y="1278"/>
                  </a:lnTo>
                  <a:lnTo>
                    <a:pt x="1188" y="1283"/>
                  </a:lnTo>
                  <a:lnTo>
                    <a:pt x="1195" y="1294"/>
                  </a:lnTo>
                  <a:lnTo>
                    <a:pt x="1197" y="1309"/>
                  </a:lnTo>
                  <a:lnTo>
                    <a:pt x="1194" y="1320"/>
                  </a:lnTo>
                  <a:lnTo>
                    <a:pt x="1190" y="1334"/>
                  </a:lnTo>
                  <a:lnTo>
                    <a:pt x="1190" y="1348"/>
                  </a:lnTo>
                  <a:lnTo>
                    <a:pt x="1199" y="1357"/>
                  </a:lnTo>
                  <a:lnTo>
                    <a:pt x="1204" y="1363"/>
                  </a:lnTo>
                  <a:lnTo>
                    <a:pt x="1211" y="1370"/>
                  </a:lnTo>
                  <a:lnTo>
                    <a:pt x="1222" y="1376"/>
                  </a:lnTo>
                  <a:lnTo>
                    <a:pt x="1235" y="1379"/>
                  </a:lnTo>
                  <a:lnTo>
                    <a:pt x="1242" y="1370"/>
                  </a:lnTo>
                  <a:lnTo>
                    <a:pt x="1251" y="1367"/>
                  </a:lnTo>
                  <a:lnTo>
                    <a:pt x="1267" y="1367"/>
                  </a:lnTo>
                  <a:lnTo>
                    <a:pt x="1269" y="1370"/>
                  </a:lnTo>
                  <a:lnTo>
                    <a:pt x="1272" y="1374"/>
                  </a:lnTo>
                  <a:lnTo>
                    <a:pt x="1274" y="1376"/>
                  </a:lnTo>
                  <a:lnTo>
                    <a:pt x="1276" y="1376"/>
                  </a:lnTo>
                  <a:lnTo>
                    <a:pt x="1281" y="1377"/>
                  </a:lnTo>
                  <a:lnTo>
                    <a:pt x="1286" y="1379"/>
                  </a:lnTo>
                  <a:lnTo>
                    <a:pt x="1293" y="1365"/>
                  </a:lnTo>
                  <a:lnTo>
                    <a:pt x="1302" y="1355"/>
                  </a:lnTo>
                  <a:lnTo>
                    <a:pt x="1312" y="1346"/>
                  </a:lnTo>
                  <a:lnTo>
                    <a:pt x="1325" y="1339"/>
                  </a:lnTo>
                  <a:lnTo>
                    <a:pt x="1344" y="1336"/>
                  </a:lnTo>
                  <a:lnTo>
                    <a:pt x="1347" y="1334"/>
                  </a:lnTo>
                  <a:lnTo>
                    <a:pt x="1349" y="1334"/>
                  </a:lnTo>
                  <a:lnTo>
                    <a:pt x="1352" y="1334"/>
                  </a:lnTo>
                  <a:lnTo>
                    <a:pt x="1354" y="1334"/>
                  </a:lnTo>
                  <a:lnTo>
                    <a:pt x="1358" y="1336"/>
                  </a:lnTo>
                  <a:lnTo>
                    <a:pt x="1363" y="1336"/>
                  </a:lnTo>
                  <a:lnTo>
                    <a:pt x="1361" y="1339"/>
                  </a:lnTo>
                  <a:lnTo>
                    <a:pt x="1361" y="1343"/>
                  </a:lnTo>
                  <a:lnTo>
                    <a:pt x="1359" y="1343"/>
                  </a:lnTo>
                  <a:lnTo>
                    <a:pt x="1359" y="1344"/>
                  </a:lnTo>
                  <a:lnTo>
                    <a:pt x="1361" y="1344"/>
                  </a:lnTo>
                  <a:lnTo>
                    <a:pt x="1363" y="1346"/>
                  </a:lnTo>
                  <a:lnTo>
                    <a:pt x="1366" y="1348"/>
                  </a:lnTo>
                  <a:lnTo>
                    <a:pt x="1366" y="1344"/>
                  </a:lnTo>
                  <a:lnTo>
                    <a:pt x="1370" y="1341"/>
                  </a:lnTo>
                  <a:lnTo>
                    <a:pt x="1372" y="1339"/>
                  </a:lnTo>
                  <a:lnTo>
                    <a:pt x="1373" y="1337"/>
                  </a:lnTo>
                  <a:lnTo>
                    <a:pt x="1375" y="1336"/>
                  </a:lnTo>
                  <a:lnTo>
                    <a:pt x="1379" y="1334"/>
                  </a:lnTo>
                  <a:lnTo>
                    <a:pt x="1382" y="1332"/>
                  </a:lnTo>
                  <a:lnTo>
                    <a:pt x="1398" y="1346"/>
                  </a:lnTo>
                  <a:lnTo>
                    <a:pt x="1419" y="1353"/>
                  </a:lnTo>
                  <a:lnTo>
                    <a:pt x="1440" y="1355"/>
                  </a:lnTo>
                  <a:lnTo>
                    <a:pt x="1464" y="1353"/>
                  </a:lnTo>
                  <a:lnTo>
                    <a:pt x="1489" y="1351"/>
                  </a:lnTo>
                  <a:lnTo>
                    <a:pt x="1489" y="1355"/>
                  </a:lnTo>
                  <a:lnTo>
                    <a:pt x="1489" y="1357"/>
                  </a:lnTo>
                  <a:lnTo>
                    <a:pt x="1487" y="1358"/>
                  </a:lnTo>
                  <a:lnTo>
                    <a:pt x="1487" y="1358"/>
                  </a:lnTo>
                  <a:lnTo>
                    <a:pt x="1487" y="1360"/>
                  </a:lnTo>
                  <a:lnTo>
                    <a:pt x="1485" y="1363"/>
                  </a:lnTo>
                  <a:lnTo>
                    <a:pt x="1497" y="1367"/>
                  </a:lnTo>
                  <a:lnTo>
                    <a:pt x="1504" y="1372"/>
                  </a:lnTo>
                  <a:lnTo>
                    <a:pt x="1511" y="1377"/>
                  </a:lnTo>
                  <a:lnTo>
                    <a:pt x="1523" y="1383"/>
                  </a:lnTo>
                  <a:lnTo>
                    <a:pt x="1523" y="1393"/>
                  </a:lnTo>
                  <a:lnTo>
                    <a:pt x="1536" y="1397"/>
                  </a:lnTo>
                  <a:lnTo>
                    <a:pt x="1544" y="1398"/>
                  </a:lnTo>
                  <a:lnTo>
                    <a:pt x="1551" y="1405"/>
                  </a:lnTo>
                  <a:lnTo>
                    <a:pt x="1555" y="1416"/>
                  </a:lnTo>
                  <a:lnTo>
                    <a:pt x="1576" y="1418"/>
                  </a:lnTo>
                  <a:lnTo>
                    <a:pt x="1593" y="1419"/>
                  </a:lnTo>
                  <a:lnTo>
                    <a:pt x="1616" y="1421"/>
                  </a:lnTo>
                  <a:lnTo>
                    <a:pt x="1632" y="1442"/>
                  </a:lnTo>
                  <a:lnTo>
                    <a:pt x="1651" y="1461"/>
                  </a:lnTo>
                  <a:lnTo>
                    <a:pt x="1672" y="1477"/>
                  </a:lnTo>
                  <a:lnTo>
                    <a:pt x="1696" y="1489"/>
                  </a:lnTo>
                  <a:lnTo>
                    <a:pt x="1695" y="1496"/>
                  </a:lnTo>
                  <a:lnTo>
                    <a:pt x="1691" y="1500"/>
                  </a:lnTo>
                  <a:lnTo>
                    <a:pt x="1688" y="1505"/>
                  </a:lnTo>
                  <a:lnTo>
                    <a:pt x="1684" y="1508"/>
                  </a:lnTo>
                  <a:lnTo>
                    <a:pt x="1681" y="1514"/>
                  </a:lnTo>
                  <a:lnTo>
                    <a:pt x="1703" y="1514"/>
                  </a:lnTo>
                  <a:lnTo>
                    <a:pt x="1724" y="1521"/>
                  </a:lnTo>
                  <a:lnTo>
                    <a:pt x="1728" y="1533"/>
                  </a:lnTo>
                  <a:lnTo>
                    <a:pt x="1733" y="1531"/>
                  </a:lnTo>
                  <a:lnTo>
                    <a:pt x="1736" y="1529"/>
                  </a:lnTo>
                  <a:lnTo>
                    <a:pt x="1742" y="1531"/>
                  </a:lnTo>
                  <a:lnTo>
                    <a:pt x="1743" y="1531"/>
                  </a:lnTo>
                  <a:lnTo>
                    <a:pt x="1747" y="1533"/>
                  </a:lnTo>
                  <a:lnTo>
                    <a:pt x="1750" y="1535"/>
                  </a:lnTo>
                  <a:lnTo>
                    <a:pt x="1754" y="1536"/>
                  </a:lnTo>
                  <a:lnTo>
                    <a:pt x="1808" y="1540"/>
                  </a:lnTo>
                  <a:lnTo>
                    <a:pt x="1813" y="1545"/>
                  </a:lnTo>
                  <a:lnTo>
                    <a:pt x="1817" y="1555"/>
                  </a:lnTo>
                  <a:lnTo>
                    <a:pt x="1818" y="1564"/>
                  </a:lnTo>
                  <a:lnTo>
                    <a:pt x="1824" y="1571"/>
                  </a:lnTo>
                  <a:lnTo>
                    <a:pt x="1832" y="1573"/>
                  </a:lnTo>
                  <a:lnTo>
                    <a:pt x="1841" y="1573"/>
                  </a:lnTo>
                  <a:lnTo>
                    <a:pt x="1848" y="1571"/>
                  </a:lnTo>
                  <a:lnTo>
                    <a:pt x="1853" y="1578"/>
                  </a:lnTo>
                  <a:lnTo>
                    <a:pt x="1859" y="1583"/>
                  </a:lnTo>
                  <a:lnTo>
                    <a:pt x="1862" y="1589"/>
                  </a:lnTo>
                  <a:lnTo>
                    <a:pt x="1864" y="1596"/>
                  </a:lnTo>
                  <a:lnTo>
                    <a:pt x="1866" y="1604"/>
                  </a:lnTo>
                  <a:lnTo>
                    <a:pt x="1853" y="1620"/>
                  </a:lnTo>
                  <a:lnTo>
                    <a:pt x="1839" y="1639"/>
                  </a:lnTo>
                  <a:lnTo>
                    <a:pt x="1825" y="1660"/>
                  </a:lnTo>
                  <a:lnTo>
                    <a:pt x="1813" y="1681"/>
                  </a:lnTo>
                  <a:lnTo>
                    <a:pt x="1805" y="1697"/>
                  </a:lnTo>
                  <a:lnTo>
                    <a:pt x="1805" y="1707"/>
                  </a:lnTo>
                  <a:lnTo>
                    <a:pt x="1806" y="1721"/>
                  </a:lnTo>
                  <a:lnTo>
                    <a:pt x="1810" y="1737"/>
                  </a:lnTo>
                  <a:lnTo>
                    <a:pt x="1808" y="1751"/>
                  </a:lnTo>
                  <a:lnTo>
                    <a:pt x="1805" y="1760"/>
                  </a:lnTo>
                  <a:lnTo>
                    <a:pt x="1798" y="1774"/>
                  </a:lnTo>
                  <a:lnTo>
                    <a:pt x="1789" y="1789"/>
                  </a:lnTo>
                  <a:lnTo>
                    <a:pt x="1780" y="1805"/>
                  </a:lnTo>
                  <a:lnTo>
                    <a:pt x="1771" y="1817"/>
                  </a:lnTo>
                  <a:lnTo>
                    <a:pt x="1766" y="1824"/>
                  </a:lnTo>
                  <a:lnTo>
                    <a:pt x="1756" y="1828"/>
                  </a:lnTo>
                  <a:lnTo>
                    <a:pt x="1740" y="1830"/>
                  </a:lnTo>
                  <a:lnTo>
                    <a:pt x="1724" y="1831"/>
                  </a:lnTo>
                  <a:lnTo>
                    <a:pt x="1709" y="1835"/>
                  </a:lnTo>
                  <a:lnTo>
                    <a:pt x="1695" y="1840"/>
                  </a:lnTo>
                  <a:lnTo>
                    <a:pt x="1686" y="1850"/>
                  </a:lnTo>
                  <a:lnTo>
                    <a:pt x="1682" y="1856"/>
                  </a:lnTo>
                  <a:lnTo>
                    <a:pt x="1682" y="1859"/>
                  </a:lnTo>
                  <a:lnTo>
                    <a:pt x="1682" y="1863"/>
                  </a:lnTo>
                  <a:lnTo>
                    <a:pt x="1684" y="1868"/>
                  </a:lnTo>
                  <a:lnTo>
                    <a:pt x="1686" y="1873"/>
                  </a:lnTo>
                  <a:lnTo>
                    <a:pt x="1674" y="1873"/>
                  </a:lnTo>
                  <a:lnTo>
                    <a:pt x="1672" y="1896"/>
                  </a:lnTo>
                  <a:lnTo>
                    <a:pt x="1668" y="1915"/>
                  </a:lnTo>
                  <a:lnTo>
                    <a:pt x="1661" y="1931"/>
                  </a:lnTo>
                  <a:lnTo>
                    <a:pt x="1654" y="1946"/>
                  </a:lnTo>
                  <a:lnTo>
                    <a:pt x="1647" y="1966"/>
                  </a:lnTo>
                  <a:lnTo>
                    <a:pt x="1642" y="1966"/>
                  </a:lnTo>
                  <a:lnTo>
                    <a:pt x="1642" y="1959"/>
                  </a:lnTo>
                  <a:lnTo>
                    <a:pt x="1642" y="1955"/>
                  </a:lnTo>
                  <a:lnTo>
                    <a:pt x="1640" y="1950"/>
                  </a:lnTo>
                  <a:lnTo>
                    <a:pt x="1639" y="1946"/>
                  </a:lnTo>
                  <a:lnTo>
                    <a:pt x="1637" y="1948"/>
                  </a:lnTo>
                  <a:lnTo>
                    <a:pt x="1637" y="1948"/>
                  </a:lnTo>
                  <a:lnTo>
                    <a:pt x="1635" y="1948"/>
                  </a:lnTo>
                  <a:lnTo>
                    <a:pt x="1633" y="1950"/>
                  </a:lnTo>
                  <a:lnTo>
                    <a:pt x="1632" y="1950"/>
                  </a:lnTo>
                  <a:lnTo>
                    <a:pt x="1623" y="1971"/>
                  </a:lnTo>
                  <a:lnTo>
                    <a:pt x="1613" y="1985"/>
                  </a:lnTo>
                  <a:lnTo>
                    <a:pt x="1602" y="1997"/>
                  </a:lnTo>
                  <a:lnTo>
                    <a:pt x="1590" y="2011"/>
                  </a:lnTo>
                  <a:lnTo>
                    <a:pt x="1565" y="2006"/>
                  </a:lnTo>
                  <a:lnTo>
                    <a:pt x="1543" y="2001"/>
                  </a:lnTo>
                  <a:lnTo>
                    <a:pt x="1543" y="2008"/>
                  </a:lnTo>
                  <a:lnTo>
                    <a:pt x="1555" y="2015"/>
                  </a:lnTo>
                  <a:lnTo>
                    <a:pt x="1560" y="2025"/>
                  </a:lnTo>
                  <a:lnTo>
                    <a:pt x="1562" y="2035"/>
                  </a:lnTo>
                  <a:lnTo>
                    <a:pt x="1560" y="2048"/>
                  </a:lnTo>
                  <a:lnTo>
                    <a:pt x="1558" y="2062"/>
                  </a:lnTo>
                  <a:lnTo>
                    <a:pt x="1527" y="2063"/>
                  </a:lnTo>
                  <a:lnTo>
                    <a:pt x="1501" y="2070"/>
                  </a:lnTo>
                  <a:lnTo>
                    <a:pt x="1499" y="2074"/>
                  </a:lnTo>
                  <a:lnTo>
                    <a:pt x="1497" y="2079"/>
                  </a:lnTo>
                  <a:lnTo>
                    <a:pt x="1497" y="2086"/>
                  </a:lnTo>
                  <a:lnTo>
                    <a:pt x="1497" y="2093"/>
                  </a:lnTo>
                  <a:lnTo>
                    <a:pt x="1496" y="2097"/>
                  </a:lnTo>
                  <a:lnTo>
                    <a:pt x="1496" y="2098"/>
                  </a:lnTo>
                  <a:lnTo>
                    <a:pt x="1496" y="2102"/>
                  </a:lnTo>
                  <a:lnTo>
                    <a:pt x="1496" y="2105"/>
                  </a:lnTo>
                  <a:lnTo>
                    <a:pt x="1497" y="2112"/>
                  </a:lnTo>
                  <a:lnTo>
                    <a:pt x="1489" y="2112"/>
                  </a:lnTo>
                  <a:lnTo>
                    <a:pt x="1478" y="2114"/>
                  </a:lnTo>
                  <a:lnTo>
                    <a:pt x="1464" y="2114"/>
                  </a:lnTo>
                  <a:lnTo>
                    <a:pt x="1450" y="2116"/>
                  </a:lnTo>
                  <a:lnTo>
                    <a:pt x="1450" y="2123"/>
                  </a:lnTo>
                  <a:lnTo>
                    <a:pt x="1457" y="2126"/>
                  </a:lnTo>
                  <a:lnTo>
                    <a:pt x="1462" y="2130"/>
                  </a:lnTo>
                  <a:lnTo>
                    <a:pt x="1466" y="2131"/>
                  </a:lnTo>
                  <a:lnTo>
                    <a:pt x="1469" y="2133"/>
                  </a:lnTo>
                  <a:lnTo>
                    <a:pt x="1473" y="2137"/>
                  </a:lnTo>
                  <a:lnTo>
                    <a:pt x="1475" y="2140"/>
                  </a:lnTo>
                  <a:lnTo>
                    <a:pt x="1478" y="2145"/>
                  </a:lnTo>
                  <a:lnTo>
                    <a:pt x="1471" y="2147"/>
                  </a:lnTo>
                  <a:lnTo>
                    <a:pt x="1466" y="2149"/>
                  </a:lnTo>
                  <a:lnTo>
                    <a:pt x="1461" y="2151"/>
                  </a:lnTo>
                  <a:lnTo>
                    <a:pt x="1457" y="2152"/>
                  </a:lnTo>
                  <a:lnTo>
                    <a:pt x="1455" y="2158"/>
                  </a:lnTo>
                  <a:lnTo>
                    <a:pt x="1450" y="2168"/>
                  </a:lnTo>
                  <a:lnTo>
                    <a:pt x="1447" y="2179"/>
                  </a:lnTo>
                  <a:lnTo>
                    <a:pt x="1443" y="2189"/>
                  </a:lnTo>
                  <a:lnTo>
                    <a:pt x="1440" y="2191"/>
                  </a:lnTo>
                  <a:lnTo>
                    <a:pt x="1438" y="2191"/>
                  </a:lnTo>
                  <a:lnTo>
                    <a:pt x="1433" y="2193"/>
                  </a:lnTo>
                  <a:lnTo>
                    <a:pt x="1427" y="2193"/>
                  </a:lnTo>
                  <a:lnTo>
                    <a:pt x="1427" y="2198"/>
                  </a:lnTo>
                  <a:lnTo>
                    <a:pt x="1427" y="2201"/>
                  </a:lnTo>
                  <a:lnTo>
                    <a:pt x="1427" y="2203"/>
                  </a:lnTo>
                  <a:lnTo>
                    <a:pt x="1426" y="2205"/>
                  </a:lnTo>
                  <a:lnTo>
                    <a:pt x="1427" y="2207"/>
                  </a:lnTo>
                  <a:lnTo>
                    <a:pt x="1427" y="2208"/>
                  </a:lnTo>
                  <a:lnTo>
                    <a:pt x="1431" y="2215"/>
                  </a:lnTo>
                  <a:lnTo>
                    <a:pt x="1434" y="2221"/>
                  </a:lnTo>
                  <a:lnTo>
                    <a:pt x="1440" y="2224"/>
                  </a:lnTo>
                  <a:lnTo>
                    <a:pt x="1445" y="2227"/>
                  </a:lnTo>
                  <a:lnTo>
                    <a:pt x="1450" y="2231"/>
                  </a:lnTo>
                  <a:lnTo>
                    <a:pt x="1447" y="2243"/>
                  </a:lnTo>
                  <a:lnTo>
                    <a:pt x="1433" y="2250"/>
                  </a:lnTo>
                  <a:lnTo>
                    <a:pt x="1419" y="2264"/>
                  </a:lnTo>
                  <a:lnTo>
                    <a:pt x="1407" y="2282"/>
                  </a:lnTo>
                  <a:lnTo>
                    <a:pt x="1398" y="2299"/>
                  </a:lnTo>
                  <a:lnTo>
                    <a:pt x="1393" y="2315"/>
                  </a:lnTo>
                  <a:lnTo>
                    <a:pt x="1398" y="2320"/>
                  </a:lnTo>
                  <a:lnTo>
                    <a:pt x="1403" y="2325"/>
                  </a:lnTo>
                  <a:lnTo>
                    <a:pt x="1407" y="2330"/>
                  </a:lnTo>
                  <a:lnTo>
                    <a:pt x="1408" y="2339"/>
                  </a:lnTo>
                  <a:lnTo>
                    <a:pt x="1400" y="2341"/>
                  </a:lnTo>
                  <a:lnTo>
                    <a:pt x="1387" y="2348"/>
                  </a:lnTo>
                  <a:lnTo>
                    <a:pt x="1375" y="2358"/>
                  </a:lnTo>
                  <a:lnTo>
                    <a:pt x="1366" y="2369"/>
                  </a:lnTo>
                  <a:lnTo>
                    <a:pt x="1365" y="2372"/>
                  </a:lnTo>
                  <a:lnTo>
                    <a:pt x="1363" y="2376"/>
                  </a:lnTo>
                  <a:lnTo>
                    <a:pt x="1363" y="2379"/>
                  </a:lnTo>
                  <a:lnTo>
                    <a:pt x="1363" y="2385"/>
                  </a:lnTo>
                  <a:lnTo>
                    <a:pt x="1366" y="2385"/>
                  </a:lnTo>
                  <a:lnTo>
                    <a:pt x="1366" y="2381"/>
                  </a:lnTo>
                  <a:lnTo>
                    <a:pt x="1377" y="2369"/>
                  </a:lnTo>
                  <a:lnTo>
                    <a:pt x="1386" y="2357"/>
                  </a:lnTo>
                  <a:lnTo>
                    <a:pt x="1389" y="2358"/>
                  </a:lnTo>
                  <a:lnTo>
                    <a:pt x="1391" y="2358"/>
                  </a:lnTo>
                  <a:lnTo>
                    <a:pt x="1391" y="2360"/>
                  </a:lnTo>
                  <a:lnTo>
                    <a:pt x="1391" y="2360"/>
                  </a:lnTo>
                  <a:lnTo>
                    <a:pt x="1393" y="2362"/>
                  </a:lnTo>
                  <a:lnTo>
                    <a:pt x="1396" y="2371"/>
                  </a:lnTo>
                  <a:lnTo>
                    <a:pt x="1398" y="2381"/>
                  </a:lnTo>
                  <a:lnTo>
                    <a:pt x="1400" y="2393"/>
                  </a:lnTo>
                  <a:lnTo>
                    <a:pt x="1401" y="2404"/>
                  </a:lnTo>
                  <a:lnTo>
                    <a:pt x="1407" y="2404"/>
                  </a:lnTo>
                  <a:lnTo>
                    <a:pt x="1408" y="2404"/>
                  </a:lnTo>
                  <a:lnTo>
                    <a:pt x="1412" y="2404"/>
                  </a:lnTo>
                  <a:lnTo>
                    <a:pt x="1412" y="2406"/>
                  </a:lnTo>
                  <a:lnTo>
                    <a:pt x="1414" y="2406"/>
                  </a:lnTo>
                  <a:lnTo>
                    <a:pt x="1414" y="2407"/>
                  </a:lnTo>
                  <a:lnTo>
                    <a:pt x="1417" y="2411"/>
                  </a:lnTo>
                  <a:lnTo>
                    <a:pt x="1414" y="2413"/>
                  </a:lnTo>
                  <a:lnTo>
                    <a:pt x="1412" y="2414"/>
                  </a:lnTo>
                  <a:lnTo>
                    <a:pt x="1412" y="2416"/>
                  </a:lnTo>
                  <a:lnTo>
                    <a:pt x="1410" y="2416"/>
                  </a:lnTo>
                  <a:lnTo>
                    <a:pt x="1408" y="2418"/>
                  </a:lnTo>
                  <a:lnTo>
                    <a:pt x="1405" y="2419"/>
                  </a:lnTo>
                  <a:lnTo>
                    <a:pt x="1389" y="2423"/>
                  </a:lnTo>
                  <a:lnTo>
                    <a:pt x="1373" y="2419"/>
                  </a:lnTo>
                  <a:lnTo>
                    <a:pt x="1358" y="2411"/>
                  </a:lnTo>
                  <a:lnTo>
                    <a:pt x="1342" y="2399"/>
                  </a:lnTo>
                  <a:lnTo>
                    <a:pt x="1328" y="2385"/>
                  </a:lnTo>
                  <a:lnTo>
                    <a:pt x="1318" y="2371"/>
                  </a:lnTo>
                  <a:lnTo>
                    <a:pt x="1312" y="2357"/>
                  </a:lnTo>
                  <a:lnTo>
                    <a:pt x="1316" y="2357"/>
                  </a:lnTo>
                  <a:lnTo>
                    <a:pt x="1328" y="2369"/>
                  </a:lnTo>
                  <a:lnTo>
                    <a:pt x="1340" y="2379"/>
                  </a:lnTo>
                  <a:lnTo>
                    <a:pt x="1354" y="2388"/>
                  </a:lnTo>
                  <a:lnTo>
                    <a:pt x="1354" y="2381"/>
                  </a:lnTo>
                  <a:lnTo>
                    <a:pt x="1335" y="2371"/>
                  </a:lnTo>
                  <a:lnTo>
                    <a:pt x="1319" y="2357"/>
                  </a:lnTo>
                  <a:lnTo>
                    <a:pt x="1309" y="2337"/>
                  </a:lnTo>
                  <a:lnTo>
                    <a:pt x="1302" y="2315"/>
                  </a:lnTo>
                  <a:lnTo>
                    <a:pt x="1298" y="2292"/>
                  </a:lnTo>
                  <a:lnTo>
                    <a:pt x="1300" y="2266"/>
                  </a:lnTo>
                  <a:lnTo>
                    <a:pt x="1302" y="2241"/>
                  </a:lnTo>
                  <a:lnTo>
                    <a:pt x="1307" y="2219"/>
                  </a:lnTo>
                  <a:lnTo>
                    <a:pt x="1314" y="2198"/>
                  </a:lnTo>
                  <a:lnTo>
                    <a:pt x="1321" y="2180"/>
                  </a:lnTo>
                  <a:lnTo>
                    <a:pt x="1331" y="2180"/>
                  </a:lnTo>
                  <a:lnTo>
                    <a:pt x="1340" y="2145"/>
                  </a:lnTo>
                  <a:lnTo>
                    <a:pt x="1335" y="2145"/>
                  </a:lnTo>
                  <a:lnTo>
                    <a:pt x="1335" y="2142"/>
                  </a:lnTo>
                  <a:lnTo>
                    <a:pt x="1331" y="2145"/>
                  </a:lnTo>
                  <a:lnTo>
                    <a:pt x="1328" y="2149"/>
                  </a:lnTo>
                  <a:lnTo>
                    <a:pt x="1326" y="2152"/>
                  </a:lnTo>
                  <a:lnTo>
                    <a:pt x="1323" y="2156"/>
                  </a:lnTo>
                  <a:lnTo>
                    <a:pt x="1316" y="2158"/>
                  </a:lnTo>
                  <a:lnTo>
                    <a:pt x="1316" y="2154"/>
                  </a:lnTo>
                  <a:lnTo>
                    <a:pt x="1328" y="2081"/>
                  </a:lnTo>
                  <a:lnTo>
                    <a:pt x="1326" y="2074"/>
                  </a:lnTo>
                  <a:lnTo>
                    <a:pt x="1323" y="2062"/>
                  </a:lnTo>
                  <a:lnTo>
                    <a:pt x="1325" y="2051"/>
                  </a:lnTo>
                  <a:lnTo>
                    <a:pt x="1337" y="2009"/>
                  </a:lnTo>
                  <a:lnTo>
                    <a:pt x="1347" y="1966"/>
                  </a:lnTo>
                  <a:lnTo>
                    <a:pt x="1356" y="1919"/>
                  </a:lnTo>
                  <a:lnTo>
                    <a:pt x="1366" y="1873"/>
                  </a:lnTo>
                  <a:lnTo>
                    <a:pt x="1372" y="1843"/>
                  </a:lnTo>
                  <a:lnTo>
                    <a:pt x="1373" y="1812"/>
                  </a:lnTo>
                  <a:lnTo>
                    <a:pt x="1375" y="1782"/>
                  </a:lnTo>
                  <a:lnTo>
                    <a:pt x="1379" y="1754"/>
                  </a:lnTo>
                  <a:lnTo>
                    <a:pt x="1344" y="1741"/>
                  </a:lnTo>
                  <a:lnTo>
                    <a:pt x="1314" y="1721"/>
                  </a:lnTo>
                  <a:lnTo>
                    <a:pt x="1290" y="1695"/>
                  </a:lnTo>
                  <a:lnTo>
                    <a:pt x="1270" y="1667"/>
                  </a:lnTo>
                  <a:lnTo>
                    <a:pt x="1263" y="1651"/>
                  </a:lnTo>
                  <a:lnTo>
                    <a:pt x="1258" y="1636"/>
                  </a:lnTo>
                  <a:lnTo>
                    <a:pt x="1253" y="1618"/>
                  </a:lnTo>
                  <a:lnTo>
                    <a:pt x="1246" y="1604"/>
                  </a:lnTo>
                  <a:lnTo>
                    <a:pt x="1235" y="1594"/>
                  </a:lnTo>
                  <a:lnTo>
                    <a:pt x="1232" y="1590"/>
                  </a:lnTo>
                  <a:lnTo>
                    <a:pt x="1227" y="1590"/>
                  </a:lnTo>
                  <a:lnTo>
                    <a:pt x="1223" y="1589"/>
                  </a:lnTo>
                  <a:lnTo>
                    <a:pt x="1220" y="1585"/>
                  </a:lnTo>
                  <a:lnTo>
                    <a:pt x="1216" y="1582"/>
                  </a:lnTo>
                  <a:lnTo>
                    <a:pt x="1220" y="1575"/>
                  </a:lnTo>
                  <a:lnTo>
                    <a:pt x="1220" y="1569"/>
                  </a:lnTo>
                  <a:lnTo>
                    <a:pt x="1220" y="1562"/>
                  </a:lnTo>
                  <a:lnTo>
                    <a:pt x="1220" y="1555"/>
                  </a:lnTo>
                  <a:lnTo>
                    <a:pt x="1229" y="1550"/>
                  </a:lnTo>
                  <a:lnTo>
                    <a:pt x="1235" y="1545"/>
                  </a:lnTo>
                  <a:lnTo>
                    <a:pt x="1244" y="1540"/>
                  </a:lnTo>
                  <a:lnTo>
                    <a:pt x="1244" y="1536"/>
                  </a:lnTo>
                  <a:lnTo>
                    <a:pt x="1235" y="1536"/>
                  </a:lnTo>
                  <a:lnTo>
                    <a:pt x="1230" y="1535"/>
                  </a:lnTo>
                  <a:lnTo>
                    <a:pt x="1225" y="1535"/>
                  </a:lnTo>
                  <a:lnTo>
                    <a:pt x="1220" y="1533"/>
                  </a:lnTo>
                  <a:lnTo>
                    <a:pt x="1227" y="1517"/>
                  </a:lnTo>
                  <a:lnTo>
                    <a:pt x="1232" y="1501"/>
                  </a:lnTo>
                  <a:lnTo>
                    <a:pt x="1239" y="1486"/>
                  </a:lnTo>
                  <a:lnTo>
                    <a:pt x="1251" y="1473"/>
                  </a:lnTo>
                  <a:lnTo>
                    <a:pt x="1265" y="1461"/>
                  </a:lnTo>
                  <a:lnTo>
                    <a:pt x="1277" y="1447"/>
                  </a:lnTo>
                  <a:lnTo>
                    <a:pt x="1276" y="1437"/>
                  </a:lnTo>
                  <a:lnTo>
                    <a:pt x="1276" y="1423"/>
                  </a:lnTo>
                  <a:lnTo>
                    <a:pt x="1274" y="1409"/>
                  </a:lnTo>
                  <a:lnTo>
                    <a:pt x="1269" y="1400"/>
                  </a:lnTo>
                  <a:lnTo>
                    <a:pt x="1262" y="1390"/>
                  </a:lnTo>
                  <a:lnTo>
                    <a:pt x="1255" y="1379"/>
                  </a:lnTo>
                  <a:lnTo>
                    <a:pt x="1248" y="1379"/>
                  </a:lnTo>
                  <a:lnTo>
                    <a:pt x="1246" y="1381"/>
                  </a:lnTo>
                  <a:lnTo>
                    <a:pt x="1244" y="1383"/>
                  </a:lnTo>
                  <a:lnTo>
                    <a:pt x="1242" y="1384"/>
                  </a:lnTo>
                  <a:lnTo>
                    <a:pt x="1239" y="1386"/>
                  </a:lnTo>
                  <a:lnTo>
                    <a:pt x="1241" y="1390"/>
                  </a:lnTo>
                  <a:lnTo>
                    <a:pt x="1241" y="1393"/>
                  </a:lnTo>
                  <a:lnTo>
                    <a:pt x="1241" y="1393"/>
                  </a:lnTo>
                  <a:lnTo>
                    <a:pt x="1241" y="1395"/>
                  </a:lnTo>
                  <a:lnTo>
                    <a:pt x="1241" y="1395"/>
                  </a:lnTo>
                  <a:lnTo>
                    <a:pt x="1239" y="1398"/>
                  </a:lnTo>
                  <a:lnTo>
                    <a:pt x="1237" y="1398"/>
                  </a:lnTo>
                  <a:lnTo>
                    <a:pt x="1235" y="1400"/>
                  </a:lnTo>
                  <a:lnTo>
                    <a:pt x="1234" y="1400"/>
                  </a:lnTo>
                  <a:lnTo>
                    <a:pt x="1232" y="1400"/>
                  </a:lnTo>
                  <a:lnTo>
                    <a:pt x="1229" y="1402"/>
                  </a:lnTo>
                  <a:lnTo>
                    <a:pt x="1220" y="1395"/>
                  </a:lnTo>
                  <a:lnTo>
                    <a:pt x="1204" y="1386"/>
                  </a:lnTo>
                  <a:lnTo>
                    <a:pt x="1188" y="1377"/>
                  </a:lnTo>
                  <a:lnTo>
                    <a:pt x="1173" y="1370"/>
                  </a:lnTo>
                  <a:lnTo>
                    <a:pt x="1162" y="1367"/>
                  </a:lnTo>
                  <a:lnTo>
                    <a:pt x="1153" y="1346"/>
                  </a:lnTo>
                  <a:lnTo>
                    <a:pt x="1145" y="1334"/>
                  </a:lnTo>
                  <a:lnTo>
                    <a:pt x="1136" y="1325"/>
                  </a:lnTo>
                  <a:lnTo>
                    <a:pt x="1127" y="1322"/>
                  </a:lnTo>
                  <a:lnTo>
                    <a:pt x="1113" y="1318"/>
                  </a:lnTo>
                  <a:lnTo>
                    <a:pt x="1098" y="1313"/>
                  </a:lnTo>
                  <a:lnTo>
                    <a:pt x="1078" y="1306"/>
                  </a:lnTo>
                  <a:lnTo>
                    <a:pt x="1066" y="1297"/>
                  </a:lnTo>
                  <a:lnTo>
                    <a:pt x="1056" y="1288"/>
                  </a:lnTo>
                  <a:lnTo>
                    <a:pt x="1040" y="1281"/>
                  </a:lnTo>
                  <a:lnTo>
                    <a:pt x="1030" y="1281"/>
                  </a:lnTo>
                  <a:lnTo>
                    <a:pt x="1023" y="1285"/>
                  </a:lnTo>
                  <a:lnTo>
                    <a:pt x="1017" y="1288"/>
                  </a:lnTo>
                  <a:lnTo>
                    <a:pt x="1010" y="1292"/>
                  </a:lnTo>
                  <a:lnTo>
                    <a:pt x="1002" y="1290"/>
                  </a:lnTo>
                  <a:lnTo>
                    <a:pt x="998" y="1288"/>
                  </a:lnTo>
                  <a:lnTo>
                    <a:pt x="995" y="1285"/>
                  </a:lnTo>
                  <a:lnTo>
                    <a:pt x="991" y="1281"/>
                  </a:lnTo>
                  <a:lnTo>
                    <a:pt x="986" y="1276"/>
                  </a:lnTo>
                  <a:lnTo>
                    <a:pt x="982" y="1273"/>
                  </a:lnTo>
                  <a:lnTo>
                    <a:pt x="979" y="1271"/>
                  </a:lnTo>
                  <a:lnTo>
                    <a:pt x="956" y="1267"/>
                  </a:lnTo>
                  <a:lnTo>
                    <a:pt x="953" y="1264"/>
                  </a:lnTo>
                  <a:lnTo>
                    <a:pt x="949" y="1261"/>
                  </a:lnTo>
                  <a:lnTo>
                    <a:pt x="946" y="1257"/>
                  </a:lnTo>
                  <a:lnTo>
                    <a:pt x="942" y="1254"/>
                  </a:lnTo>
                  <a:lnTo>
                    <a:pt x="941" y="1252"/>
                  </a:lnTo>
                  <a:lnTo>
                    <a:pt x="921" y="1255"/>
                  </a:lnTo>
                  <a:lnTo>
                    <a:pt x="918" y="1254"/>
                  </a:lnTo>
                  <a:lnTo>
                    <a:pt x="913" y="1247"/>
                  </a:lnTo>
                  <a:lnTo>
                    <a:pt x="904" y="1240"/>
                  </a:lnTo>
                  <a:lnTo>
                    <a:pt x="897" y="1231"/>
                  </a:lnTo>
                  <a:lnTo>
                    <a:pt x="890" y="1224"/>
                  </a:lnTo>
                  <a:lnTo>
                    <a:pt x="886" y="1220"/>
                  </a:lnTo>
                  <a:lnTo>
                    <a:pt x="893" y="1198"/>
                  </a:lnTo>
                  <a:lnTo>
                    <a:pt x="874" y="1177"/>
                  </a:lnTo>
                  <a:lnTo>
                    <a:pt x="857" y="1154"/>
                  </a:lnTo>
                  <a:lnTo>
                    <a:pt x="839" y="1130"/>
                  </a:lnTo>
                  <a:lnTo>
                    <a:pt x="822" y="1105"/>
                  </a:lnTo>
                  <a:lnTo>
                    <a:pt x="818" y="1103"/>
                  </a:lnTo>
                  <a:lnTo>
                    <a:pt x="813" y="1102"/>
                  </a:lnTo>
                  <a:lnTo>
                    <a:pt x="810" y="1102"/>
                  </a:lnTo>
                  <a:lnTo>
                    <a:pt x="804" y="1100"/>
                  </a:lnTo>
                  <a:lnTo>
                    <a:pt x="803" y="1098"/>
                  </a:lnTo>
                  <a:lnTo>
                    <a:pt x="796" y="1089"/>
                  </a:lnTo>
                  <a:lnTo>
                    <a:pt x="792" y="1079"/>
                  </a:lnTo>
                  <a:lnTo>
                    <a:pt x="789" y="1069"/>
                  </a:lnTo>
                  <a:lnTo>
                    <a:pt x="783" y="1058"/>
                  </a:lnTo>
                  <a:lnTo>
                    <a:pt x="775" y="1053"/>
                  </a:lnTo>
                  <a:lnTo>
                    <a:pt x="771" y="1049"/>
                  </a:lnTo>
                  <a:lnTo>
                    <a:pt x="768" y="1046"/>
                  </a:lnTo>
                  <a:lnTo>
                    <a:pt x="764" y="1044"/>
                  </a:lnTo>
                  <a:lnTo>
                    <a:pt x="764" y="1063"/>
                  </a:lnTo>
                  <a:lnTo>
                    <a:pt x="769" y="1070"/>
                  </a:lnTo>
                  <a:lnTo>
                    <a:pt x="780" y="1082"/>
                  </a:lnTo>
                  <a:lnTo>
                    <a:pt x="790" y="1096"/>
                  </a:lnTo>
                  <a:lnTo>
                    <a:pt x="803" y="1114"/>
                  </a:lnTo>
                  <a:lnTo>
                    <a:pt x="813" y="1131"/>
                  </a:lnTo>
                  <a:lnTo>
                    <a:pt x="824" y="1149"/>
                  </a:lnTo>
                  <a:lnTo>
                    <a:pt x="832" y="1165"/>
                  </a:lnTo>
                  <a:lnTo>
                    <a:pt x="836" y="1175"/>
                  </a:lnTo>
                  <a:lnTo>
                    <a:pt x="836" y="1182"/>
                  </a:lnTo>
                  <a:lnTo>
                    <a:pt x="834" y="1185"/>
                  </a:lnTo>
                  <a:lnTo>
                    <a:pt x="832" y="1187"/>
                  </a:lnTo>
                  <a:lnTo>
                    <a:pt x="832" y="1189"/>
                  </a:lnTo>
                  <a:lnTo>
                    <a:pt x="829" y="1191"/>
                  </a:lnTo>
                  <a:lnTo>
                    <a:pt x="829" y="1184"/>
                  </a:lnTo>
                  <a:lnTo>
                    <a:pt x="827" y="1178"/>
                  </a:lnTo>
                  <a:lnTo>
                    <a:pt x="827" y="1175"/>
                  </a:lnTo>
                  <a:lnTo>
                    <a:pt x="825" y="1171"/>
                  </a:lnTo>
                  <a:lnTo>
                    <a:pt x="822" y="1171"/>
                  </a:lnTo>
                  <a:lnTo>
                    <a:pt x="820" y="1171"/>
                  </a:lnTo>
                  <a:lnTo>
                    <a:pt x="818" y="1171"/>
                  </a:lnTo>
                  <a:lnTo>
                    <a:pt x="817" y="1171"/>
                  </a:lnTo>
                  <a:lnTo>
                    <a:pt x="815" y="1171"/>
                  </a:lnTo>
                  <a:lnTo>
                    <a:pt x="810" y="1171"/>
                  </a:lnTo>
                  <a:lnTo>
                    <a:pt x="806" y="1159"/>
                  </a:lnTo>
                  <a:lnTo>
                    <a:pt x="803" y="1147"/>
                  </a:lnTo>
                  <a:lnTo>
                    <a:pt x="797" y="1137"/>
                  </a:lnTo>
                  <a:lnTo>
                    <a:pt x="789" y="1128"/>
                  </a:lnTo>
                  <a:lnTo>
                    <a:pt x="778" y="1121"/>
                  </a:lnTo>
                  <a:lnTo>
                    <a:pt x="768" y="1114"/>
                  </a:lnTo>
                  <a:lnTo>
                    <a:pt x="759" y="1102"/>
                  </a:lnTo>
                  <a:lnTo>
                    <a:pt x="762" y="1100"/>
                  </a:lnTo>
                  <a:lnTo>
                    <a:pt x="764" y="1100"/>
                  </a:lnTo>
                  <a:lnTo>
                    <a:pt x="764" y="1100"/>
                  </a:lnTo>
                  <a:lnTo>
                    <a:pt x="766" y="1100"/>
                  </a:lnTo>
                  <a:lnTo>
                    <a:pt x="766" y="1098"/>
                  </a:lnTo>
                  <a:lnTo>
                    <a:pt x="766" y="1096"/>
                  </a:lnTo>
                  <a:lnTo>
                    <a:pt x="768" y="1095"/>
                  </a:lnTo>
                  <a:lnTo>
                    <a:pt x="755" y="1086"/>
                  </a:lnTo>
                  <a:lnTo>
                    <a:pt x="749" y="1075"/>
                  </a:lnTo>
                  <a:lnTo>
                    <a:pt x="743" y="1063"/>
                  </a:lnTo>
                  <a:lnTo>
                    <a:pt x="740" y="1049"/>
                  </a:lnTo>
                  <a:lnTo>
                    <a:pt x="733" y="1037"/>
                  </a:lnTo>
                  <a:lnTo>
                    <a:pt x="724" y="1027"/>
                  </a:lnTo>
                  <a:lnTo>
                    <a:pt x="714" y="1021"/>
                  </a:lnTo>
                  <a:lnTo>
                    <a:pt x="701" y="1016"/>
                  </a:lnTo>
                  <a:lnTo>
                    <a:pt x="691" y="1009"/>
                  </a:lnTo>
                  <a:lnTo>
                    <a:pt x="684" y="1000"/>
                  </a:lnTo>
                  <a:lnTo>
                    <a:pt x="680" y="990"/>
                  </a:lnTo>
                  <a:lnTo>
                    <a:pt x="675" y="979"/>
                  </a:lnTo>
                  <a:lnTo>
                    <a:pt x="663" y="962"/>
                  </a:lnTo>
                  <a:lnTo>
                    <a:pt x="653" y="950"/>
                  </a:lnTo>
                  <a:lnTo>
                    <a:pt x="642" y="939"/>
                  </a:lnTo>
                  <a:lnTo>
                    <a:pt x="635" y="927"/>
                  </a:lnTo>
                  <a:lnTo>
                    <a:pt x="630" y="911"/>
                  </a:lnTo>
                  <a:lnTo>
                    <a:pt x="626" y="890"/>
                  </a:lnTo>
                  <a:lnTo>
                    <a:pt x="625" y="861"/>
                  </a:lnTo>
                  <a:lnTo>
                    <a:pt x="625" y="854"/>
                  </a:lnTo>
                  <a:lnTo>
                    <a:pt x="626" y="840"/>
                  </a:lnTo>
                  <a:lnTo>
                    <a:pt x="626" y="821"/>
                  </a:lnTo>
                  <a:lnTo>
                    <a:pt x="626" y="798"/>
                  </a:lnTo>
                  <a:lnTo>
                    <a:pt x="626" y="777"/>
                  </a:lnTo>
                  <a:lnTo>
                    <a:pt x="628" y="760"/>
                  </a:lnTo>
                  <a:lnTo>
                    <a:pt x="630" y="749"/>
                  </a:lnTo>
                  <a:lnTo>
                    <a:pt x="635" y="747"/>
                  </a:lnTo>
                  <a:lnTo>
                    <a:pt x="639" y="747"/>
                  </a:lnTo>
                  <a:lnTo>
                    <a:pt x="642" y="747"/>
                  </a:lnTo>
                  <a:lnTo>
                    <a:pt x="646" y="747"/>
                  </a:lnTo>
                  <a:lnTo>
                    <a:pt x="649" y="749"/>
                  </a:lnTo>
                  <a:lnTo>
                    <a:pt x="651" y="753"/>
                  </a:lnTo>
                  <a:lnTo>
                    <a:pt x="654" y="756"/>
                  </a:lnTo>
                  <a:lnTo>
                    <a:pt x="656" y="760"/>
                  </a:lnTo>
                  <a:lnTo>
                    <a:pt x="656" y="740"/>
                  </a:lnTo>
                  <a:lnTo>
                    <a:pt x="644" y="726"/>
                  </a:lnTo>
                  <a:lnTo>
                    <a:pt x="630" y="712"/>
                  </a:lnTo>
                  <a:lnTo>
                    <a:pt x="614" y="702"/>
                  </a:lnTo>
                  <a:lnTo>
                    <a:pt x="614" y="711"/>
                  </a:lnTo>
                  <a:lnTo>
                    <a:pt x="621" y="716"/>
                  </a:lnTo>
                  <a:lnTo>
                    <a:pt x="628" y="721"/>
                  </a:lnTo>
                  <a:lnTo>
                    <a:pt x="635" y="726"/>
                  </a:lnTo>
                  <a:lnTo>
                    <a:pt x="640" y="733"/>
                  </a:lnTo>
                  <a:lnTo>
                    <a:pt x="640" y="737"/>
                  </a:lnTo>
                  <a:lnTo>
                    <a:pt x="639" y="737"/>
                  </a:lnTo>
                  <a:lnTo>
                    <a:pt x="639" y="739"/>
                  </a:lnTo>
                  <a:lnTo>
                    <a:pt x="639" y="739"/>
                  </a:lnTo>
                  <a:lnTo>
                    <a:pt x="637" y="740"/>
                  </a:lnTo>
                  <a:lnTo>
                    <a:pt x="633" y="742"/>
                  </a:lnTo>
                  <a:lnTo>
                    <a:pt x="632" y="744"/>
                  </a:lnTo>
                  <a:lnTo>
                    <a:pt x="626" y="744"/>
                  </a:lnTo>
                  <a:lnTo>
                    <a:pt x="621" y="744"/>
                  </a:lnTo>
                  <a:lnTo>
                    <a:pt x="619" y="744"/>
                  </a:lnTo>
                  <a:lnTo>
                    <a:pt x="619" y="742"/>
                  </a:lnTo>
                  <a:lnTo>
                    <a:pt x="618" y="742"/>
                  </a:lnTo>
                  <a:lnTo>
                    <a:pt x="618" y="742"/>
                  </a:lnTo>
                  <a:lnTo>
                    <a:pt x="614" y="740"/>
                  </a:lnTo>
                  <a:lnTo>
                    <a:pt x="602" y="725"/>
                  </a:lnTo>
                  <a:lnTo>
                    <a:pt x="591" y="709"/>
                  </a:lnTo>
                  <a:lnTo>
                    <a:pt x="583" y="691"/>
                  </a:lnTo>
                  <a:lnTo>
                    <a:pt x="591" y="691"/>
                  </a:lnTo>
                  <a:lnTo>
                    <a:pt x="595" y="693"/>
                  </a:lnTo>
                  <a:lnTo>
                    <a:pt x="598" y="693"/>
                  </a:lnTo>
                  <a:lnTo>
                    <a:pt x="602" y="693"/>
                  </a:lnTo>
                  <a:lnTo>
                    <a:pt x="605" y="691"/>
                  </a:lnTo>
                  <a:lnTo>
                    <a:pt x="591" y="686"/>
                  </a:lnTo>
                  <a:lnTo>
                    <a:pt x="583" y="678"/>
                  </a:lnTo>
                  <a:lnTo>
                    <a:pt x="576" y="667"/>
                  </a:lnTo>
                  <a:lnTo>
                    <a:pt x="570" y="655"/>
                  </a:lnTo>
                  <a:lnTo>
                    <a:pt x="567" y="643"/>
                  </a:lnTo>
                  <a:lnTo>
                    <a:pt x="562" y="632"/>
                  </a:lnTo>
                  <a:lnTo>
                    <a:pt x="555" y="623"/>
                  </a:lnTo>
                  <a:lnTo>
                    <a:pt x="544" y="618"/>
                  </a:lnTo>
                  <a:lnTo>
                    <a:pt x="548" y="595"/>
                  </a:lnTo>
                  <a:lnTo>
                    <a:pt x="536" y="582"/>
                  </a:lnTo>
                  <a:lnTo>
                    <a:pt x="525" y="566"/>
                  </a:lnTo>
                  <a:lnTo>
                    <a:pt x="516" y="550"/>
                  </a:lnTo>
                  <a:lnTo>
                    <a:pt x="504" y="534"/>
                  </a:lnTo>
                  <a:lnTo>
                    <a:pt x="490" y="522"/>
                  </a:lnTo>
                  <a:lnTo>
                    <a:pt x="471" y="513"/>
                  </a:lnTo>
                  <a:lnTo>
                    <a:pt x="448" y="508"/>
                  </a:lnTo>
                  <a:lnTo>
                    <a:pt x="429" y="499"/>
                  </a:lnTo>
                  <a:lnTo>
                    <a:pt x="415" y="487"/>
                  </a:lnTo>
                  <a:lnTo>
                    <a:pt x="399" y="473"/>
                  </a:lnTo>
                  <a:lnTo>
                    <a:pt x="384" y="465"/>
                  </a:lnTo>
                  <a:lnTo>
                    <a:pt x="352" y="465"/>
                  </a:lnTo>
                  <a:lnTo>
                    <a:pt x="342" y="459"/>
                  </a:lnTo>
                  <a:lnTo>
                    <a:pt x="333" y="452"/>
                  </a:lnTo>
                  <a:lnTo>
                    <a:pt x="323" y="447"/>
                  </a:lnTo>
                  <a:lnTo>
                    <a:pt x="307" y="445"/>
                  </a:lnTo>
                  <a:lnTo>
                    <a:pt x="307" y="468"/>
                  </a:lnTo>
                  <a:lnTo>
                    <a:pt x="289" y="477"/>
                  </a:lnTo>
                  <a:lnTo>
                    <a:pt x="274" y="486"/>
                  </a:lnTo>
                  <a:lnTo>
                    <a:pt x="253" y="491"/>
                  </a:lnTo>
                  <a:lnTo>
                    <a:pt x="258" y="475"/>
                  </a:lnTo>
                  <a:lnTo>
                    <a:pt x="265" y="459"/>
                  </a:lnTo>
                  <a:lnTo>
                    <a:pt x="275" y="445"/>
                  </a:lnTo>
                  <a:lnTo>
                    <a:pt x="284" y="430"/>
                  </a:lnTo>
                  <a:lnTo>
                    <a:pt x="275" y="430"/>
                  </a:lnTo>
                  <a:lnTo>
                    <a:pt x="275" y="433"/>
                  </a:lnTo>
                  <a:lnTo>
                    <a:pt x="262" y="444"/>
                  </a:lnTo>
                  <a:lnTo>
                    <a:pt x="251" y="458"/>
                  </a:lnTo>
                  <a:lnTo>
                    <a:pt x="244" y="473"/>
                  </a:lnTo>
                  <a:lnTo>
                    <a:pt x="239" y="489"/>
                  </a:lnTo>
                  <a:lnTo>
                    <a:pt x="232" y="506"/>
                  </a:lnTo>
                  <a:lnTo>
                    <a:pt x="221" y="522"/>
                  </a:lnTo>
                  <a:lnTo>
                    <a:pt x="214" y="529"/>
                  </a:lnTo>
                  <a:lnTo>
                    <a:pt x="200" y="540"/>
                  </a:lnTo>
                  <a:lnTo>
                    <a:pt x="183" y="550"/>
                  </a:lnTo>
                  <a:lnTo>
                    <a:pt x="162" y="562"/>
                  </a:lnTo>
                  <a:lnTo>
                    <a:pt x="141" y="576"/>
                  </a:lnTo>
                  <a:lnTo>
                    <a:pt x="120" y="589"/>
                  </a:lnTo>
                  <a:lnTo>
                    <a:pt x="99" y="599"/>
                  </a:lnTo>
                  <a:lnTo>
                    <a:pt x="83" y="606"/>
                  </a:lnTo>
                  <a:lnTo>
                    <a:pt x="73" y="609"/>
                  </a:lnTo>
                  <a:lnTo>
                    <a:pt x="73" y="606"/>
                  </a:lnTo>
                  <a:lnTo>
                    <a:pt x="77" y="606"/>
                  </a:lnTo>
                  <a:lnTo>
                    <a:pt x="89" y="594"/>
                  </a:lnTo>
                  <a:lnTo>
                    <a:pt x="104" y="583"/>
                  </a:lnTo>
                  <a:lnTo>
                    <a:pt x="122" y="573"/>
                  </a:lnTo>
                  <a:lnTo>
                    <a:pt x="139" y="562"/>
                  </a:lnTo>
                  <a:lnTo>
                    <a:pt x="155" y="550"/>
                  </a:lnTo>
                  <a:lnTo>
                    <a:pt x="167" y="536"/>
                  </a:lnTo>
                  <a:lnTo>
                    <a:pt x="176" y="520"/>
                  </a:lnTo>
                  <a:lnTo>
                    <a:pt x="179" y="499"/>
                  </a:lnTo>
                  <a:lnTo>
                    <a:pt x="166" y="503"/>
                  </a:lnTo>
                  <a:lnTo>
                    <a:pt x="157" y="506"/>
                  </a:lnTo>
                  <a:lnTo>
                    <a:pt x="145" y="510"/>
                  </a:lnTo>
                  <a:lnTo>
                    <a:pt x="145" y="506"/>
                  </a:lnTo>
                  <a:lnTo>
                    <a:pt x="145" y="503"/>
                  </a:lnTo>
                  <a:lnTo>
                    <a:pt x="145" y="503"/>
                  </a:lnTo>
                  <a:lnTo>
                    <a:pt x="143" y="501"/>
                  </a:lnTo>
                  <a:lnTo>
                    <a:pt x="143" y="501"/>
                  </a:lnTo>
                  <a:lnTo>
                    <a:pt x="141" y="501"/>
                  </a:lnTo>
                  <a:lnTo>
                    <a:pt x="138" y="499"/>
                  </a:lnTo>
                  <a:lnTo>
                    <a:pt x="136" y="501"/>
                  </a:lnTo>
                  <a:lnTo>
                    <a:pt x="134" y="503"/>
                  </a:lnTo>
                  <a:lnTo>
                    <a:pt x="132" y="505"/>
                  </a:lnTo>
                  <a:lnTo>
                    <a:pt x="131" y="505"/>
                  </a:lnTo>
                  <a:lnTo>
                    <a:pt x="127" y="506"/>
                  </a:lnTo>
                  <a:lnTo>
                    <a:pt x="122" y="506"/>
                  </a:lnTo>
                  <a:lnTo>
                    <a:pt x="120" y="496"/>
                  </a:lnTo>
                  <a:lnTo>
                    <a:pt x="115" y="482"/>
                  </a:lnTo>
                  <a:lnTo>
                    <a:pt x="111" y="472"/>
                  </a:lnTo>
                  <a:lnTo>
                    <a:pt x="108" y="475"/>
                  </a:lnTo>
                  <a:lnTo>
                    <a:pt x="106" y="477"/>
                  </a:lnTo>
                  <a:lnTo>
                    <a:pt x="104" y="477"/>
                  </a:lnTo>
                  <a:lnTo>
                    <a:pt x="101" y="477"/>
                  </a:lnTo>
                  <a:lnTo>
                    <a:pt x="99" y="475"/>
                  </a:lnTo>
                  <a:lnTo>
                    <a:pt x="82" y="463"/>
                  </a:lnTo>
                  <a:lnTo>
                    <a:pt x="68" y="445"/>
                  </a:lnTo>
                  <a:lnTo>
                    <a:pt x="57" y="426"/>
                  </a:lnTo>
                  <a:lnTo>
                    <a:pt x="63" y="416"/>
                  </a:lnTo>
                  <a:lnTo>
                    <a:pt x="68" y="403"/>
                  </a:lnTo>
                  <a:lnTo>
                    <a:pt x="73" y="393"/>
                  </a:lnTo>
                  <a:lnTo>
                    <a:pt x="80" y="384"/>
                  </a:lnTo>
                  <a:lnTo>
                    <a:pt x="92" y="377"/>
                  </a:lnTo>
                  <a:lnTo>
                    <a:pt x="103" y="374"/>
                  </a:lnTo>
                  <a:lnTo>
                    <a:pt x="113" y="369"/>
                  </a:lnTo>
                  <a:lnTo>
                    <a:pt x="120" y="362"/>
                  </a:lnTo>
                  <a:lnTo>
                    <a:pt x="125" y="351"/>
                  </a:lnTo>
                  <a:lnTo>
                    <a:pt x="125" y="334"/>
                  </a:lnTo>
                  <a:lnTo>
                    <a:pt x="127" y="332"/>
                  </a:lnTo>
                  <a:lnTo>
                    <a:pt x="129" y="332"/>
                  </a:lnTo>
                  <a:lnTo>
                    <a:pt x="129" y="330"/>
                  </a:lnTo>
                  <a:lnTo>
                    <a:pt x="129" y="328"/>
                  </a:lnTo>
                  <a:lnTo>
                    <a:pt x="131" y="327"/>
                  </a:lnTo>
                  <a:lnTo>
                    <a:pt x="115" y="327"/>
                  </a:lnTo>
                  <a:lnTo>
                    <a:pt x="111" y="330"/>
                  </a:lnTo>
                  <a:lnTo>
                    <a:pt x="110" y="332"/>
                  </a:lnTo>
                  <a:lnTo>
                    <a:pt x="108" y="334"/>
                  </a:lnTo>
                  <a:lnTo>
                    <a:pt x="104" y="335"/>
                  </a:lnTo>
                  <a:lnTo>
                    <a:pt x="101" y="337"/>
                  </a:lnTo>
                  <a:lnTo>
                    <a:pt x="96" y="337"/>
                  </a:lnTo>
                  <a:lnTo>
                    <a:pt x="85" y="334"/>
                  </a:lnTo>
                  <a:lnTo>
                    <a:pt x="70" y="328"/>
                  </a:lnTo>
                  <a:lnTo>
                    <a:pt x="52" y="325"/>
                  </a:lnTo>
                  <a:lnTo>
                    <a:pt x="38" y="318"/>
                  </a:lnTo>
                  <a:lnTo>
                    <a:pt x="35" y="292"/>
                  </a:lnTo>
                  <a:lnTo>
                    <a:pt x="42" y="292"/>
                  </a:lnTo>
                  <a:lnTo>
                    <a:pt x="45" y="290"/>
                  </a:lnTo>
                  <a:lnTo>
                    <a:pt x="50" y="288"/>
                  </a:lnTo>
                  <a:lnTo>
                    <a:pt x="54" y="287"/>
                  </a:lnTo>
                  <a:lnTo>
                    <a:pt x="57" y="287"/>
                  </a:lnTo>
                  <a:lnTo>
                    <a:pt x="61" y="283"/>
                  </a:lnTo>
                  <a:lnTo>
                    <a:pt x="64" y="280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3" y="276"/>
                  </a:lnTo>
                  <a:lnTo>
                    <a:pt x="63" y="276"/>
                  </a:lnTo>
                  <a:lnTo>
                    <a:pt x="61" y="273"/>
                  </a:lnTo>
                  <a:lnTo>
                    <a:pt x="77" y="273"/>
                  </a:lnTo>
                  <a:lnTo>
                    <a:pt x="78" y="271"/>
                  </a:lnTo>
                  <a:lnTo>
                    <a:pt x="80" y="271"/>
                  </a:lnTo>
                  <a:lnTo>
                    <a:pt x="82" y="269"/>
                  </a:lnTo>
                  <a:lnTo>
                    <a:pt x="83" y="269"/>
                  </a:lnTo>
                  <a:lnTo>
                    <a:pt x="87" y="269"/>
                  </a:lnTo>
                  <a:lnTo>
                    <a:pt x="92" y="274"/>
                  </a:lnTo>
                  <a:lnTo>
                    <a:pt x="97" y="278"/>
                  </a:lnTo>
                  <a:lnTo>
                    <a:pt x="103" y="283"/>
                  </a:lnTo>
                  <a:lnTo>
                    <a:pt x="106" y="288"/>
                  </a:lnTo>
                  <a:lnTo>
                    <a:pt x="118" y="283"/>
                  </a:lnTo>
                  <a:lnTo>
                    <a:pt x="118" y="276"/>
                  </a:lnTo>
                  <a:lnTo>
                    <a:pt x="115" y="271"/>
                  </a:lnTo>
                  <a:lnTo>
                    <a:pt x="113" y="266"/>
                  </a:lnTo>
                  <a:lnTo>
                    <a:pt x="111" y="260"/>
                  </a:lnTo>
                  <a:lnTo>
                    <a:pt x="110" y="255"/>
                  </a:lnTo>
                  <a:lnTo>
                    <a:pt x="106" y="250"/>
                  </a:lnTo>
                  <a:lnTo>
                    <a:pt x="94" y="236"/>
                  </a:lnTo>
                  <a:lnTo>
                    <a:pt x="80" y="225"/>
                  </a:lnTo>
                  <a:lnTo>
                    <a:pt x="64" y="215"/>
                  </a:lnTo>
                  <a:lnTo>
                    <a:pt x="50" y="205"/>
                  </a:lnTo>
                  <a:lnTo>
                    <a:pt x="42" y="189"/>
                  </a:lnTo>
                  <a:lnTo>
                    <a:pt x="45" y="184"/>
                  </a:lnTo>
                  <a:lnTo>
                    <a:pt x="47" y="178"/>
                  </a:lnTo>
                  <a:lnTo>
                    <a:pt x="49" y="173"/>
                  </a:lnTo>
                  <a:lnTo>
                    <a:pt x="70" y="175"/>
                  </a:lnTo>
                  <a:lnTo>
                    <a:pt x="90" y="173"/>
                  </a:lnTo>
                  <a:lnTo>
                    <a:pt x="106" y="164"/>
                  </a:lnTo>
                  <a:lnTo>
                    <a:pt x="111" y="152"/>
                  </a:lnTo>
                  <a:lnTo>
                    <a:pt x="115" y="140"/>
                  </a:lnTo>
                  <a:lnTo>
                    <a:pt x="118" y="129"/>
                  </a:lnTo>
                  <a:lnTo>
                    <a:pt x="131" y="119"/>
                  </a:lnTo>
                  <a:lnTo>
                    <a:pt x="148" y="110"/>
                  </a:lnTo>
                  <a:lnTo>
                    <a:pt x="167" y="105"/>
                  </a:lnTo>
                  <a:lnTo>
                    <a:pt x="183" y="98"/>
                  </a:lnTo>
                  <a:lnTo>
                    <a:pt x="199" y="88"/>
                  </a:lnTo>
                  <a:lnTo>
                    <a:pt x="204" y="91"/>
                  </a:lnTo>
                  <a:lnTo>
                    <a:pt x="207" y="93"/>
                  </a:lnTo>
                  <a:lnTo>
                    <a:pt x="207" y="96"/>
                  </a:lnTo>
                  <a:lnTo>
                    <a:pt x="209" y="98"/>
                  </a:lnTo>
                  <a:lnTo>
                    <a:pt x="209" y="102"/>
                  </a:lnTo>
                  <a:lnTo>
                    <a:pt x="211" y="103"/>
                  </a:lnTo>
                  <a:lnTo>
                    <a:pt x="214" y="107"/>
                  </a:lnTo>
                  <a:lnTo>
                    <a:pt x="218" y="110"/>
                  </a:lnTo>
                  <a:lnTo>
                    <a:pt x="223" y="110"/>
                  </a:lnTo>
                  <a:lnTo>
                    <a:pt x="227" y="110"/>
                  </a:lnTo>
                  <a:lnTo>
                    <a:pt x="230" y="109"/>
                  </a:lnTo>
                  <a:lnTo>
                    <a:pt x="234" y="107"/>
                  </a:lnTo>
                  <a:lnTo>
                    <a:pt x="237" y="107"/>
                  </a:lnTo>
                  <a:lnTo>
                    <a:pt x="241" y="107"/>
                  </a:lnTo>
                  <a:lnTo>
                    <a:pt x="244" y="109"/>
                  </a:lnTo>
                  <a:lnTo>
                    <a:pt x="248" y="112"/>
                  </a:lnTo>
                  <a:lnTo>
                    <a:pt x="253" y="117"/>
                  </a:lnTo>
                  <a:lnTo>
                    <a:pt x="256" y="121"/>
                  </a:lnTo>
                  <a:lnTo>
                    <a:pt x="260" y="124"/>
                  </a:lnTo>
                  <a:lnTo>
                    <a:pt x="265" y="126"/>
                  </a:lnTo>
                  <a:lnTo>
                    <a:pt x="270" y="128"/>
                  </a:lnTo>
                  <a:lnTo>
                    <a:pt x="275" y="126"/>
                  </a:lnTo>
                  <a:lnTo>
                    <a:pt x="279" y="126"/>
                  </a:lnTo>
                  <a:lnTo>
                    <a:pt x="282" y="124"/>
                  </a:lnTo>
                  <a:lnTo>
                    <a:pt x="288" y="122"/>
                  </a:lnTo>
                  <a:lnTo>
                    <a:pt x="291" y="122"/>
                  </a:lnTo>
                  <a:lnTo>
                    <a:pt x="302" y="126"/>
                  </a:lnTo>
                  <a:lnTo>
                    <a:pt x="317" y="131"/>
                  </a:lnTo>
                  <a:lnTo>
                    <a:pt x="331" y="138"/>
                  </a:lnTo>
                  <a:lnTo>
                    <a:pt x="345" y="142"/>
                  </a:lnTo>
                  <a:lnTo>
                    <a:pt x="375" y="138"/>
                  </a:lnTo>
                  <a:lnTo>
                    <a:pt x="394" y="147"/>
                  </a:lnTo>
                  <a:lnTo>
                    <a:pt x="412" y="159"/>
                  </a:lnTo>
                  <a:lnTo>
                    <a:pt x="429" y="170"/>
                  </a:lnTo>
                  <a:lnTo>
                    <a:pt x="448" y="180"/>
                  </a:lnTo>
                  <a:lnTo>
                    <a:pt x="471" y="184"/>
                  </a:lnTo>
                  <a:lnTo>
                    <a:pt x="471" y="177"/>
                  </a:lnTo>
                  <a:lnTo>
                    <a:pt x="466" y="171"/>
                  </a:lnTo>
                  <a:lnTo>
                    <a:pt x="461" y="164"/>
                  </a:lnTo>
                  <a:lnTo>
                    <a:pt x="455" y="157"/>
                  </a:lnTo>
                  <a:lnTo>
                    <a:pt x="452" y="149"/>
                  </a:lnTo>
                  <a:lnTo>
                    <a:pt x="473" y="147"/>
                  </a:lnTo>
                  <a:lnTo>
                    <a:pt x="487" y="143"/>
                  </a:lnTo>
                  <a:lnTo>
                    <a:pt x="499" y="136"/>
                  </a:lnTo>
                  <a:lnTo>
                    <a:pt x="509" y="129"/>
                  </a:lnTo>
                  <a:lnTo>
                    <a:pt x="520" y="121"/>
                  </a:lnTo>
                  <a:lnTo>
                    <a:pt x="532" y="115"/>
                  </a:lnTo>
                  <a:lnTo>
                    <a:pt x="548" y="112"/>
                  </a:lnTo>
                  <a:lnTo>
                    <a:pt x="551" y="114"/>
                  </a:lnTo>
                  <a:lnTo>
                    <a:pt x="557" y="115"/>
                  </a:lnTo>
                  <a:lnTo>
                    <a:pt x="560" y="117"/>
                  </a:lnTo>
                  <a:lnTo>
                    <a:pt x="563" y="119"/>
                  </a:lnTo>
                  <a:lnTo>
                    <a:pt x="557" y="119"/>
                  </a:lnTo>
                  <a:lnTo>
                    <a:pt x="539" y="133"/>
                  </a:lnTo>
                  <a:lnTo>
                    <a:pt x="520" y="145"/>
                  </a:lnTo>
                  <a:lnTo>
                    <a:pt x="499" y="154"/>
                  </a:lnTo>
                  <a:lnTo>
                    <a:pt x="499" y="161"/>
                  </a:lnTo>
                  <a:lnTo>
                    <a:pt x="518" y="164"/>
                  </a:lnTo>
                  <a:lnTo>
                    <a:pt x="527" y="154"/>
                  </a:lnTo>
                  <a:lnTo>
                    <a:pt x="536" y="149"/>
                  </a:lnTo>
                  <a:lnTo>
                    <a:pt x="548" y="147"/>
                  </a:lnTo>
                  <a:lnTo>
                    <a:pt x="560" y="147"/>
                  </a:lnTo>
                  <a:lnTo>
                    <a:pt x="576" y="145"/>
                  </a:lnTo>
                  <a:lnTo>
                    <a:pt x="577" y="140"/>
                  </a:lnTo>
                  <a:lnTo>
                    <a:pt x="579" y="135"/>
                  </a:lnTo>
                  <a:lnTo>
                    <a:pt x="583" y="129"/>
                  </a:lnTo>
                  <a:lnTo>
                    <a:pt x="586" y="126"/>
                  </a:lnTo>
                  <a:lnTo>
                    <a:pt x="591" y="138"/>
                  </a:lnTo>
                  <a:lnTo>
                    <a:pt x="597" y="147"/>
                  </a:lnTo>
                  <a:lnTo>
                    <a:pt x="605" y="154"/>
                  </a:lnTo>
                  <a:lnTo>
                    <a:pt x="618" y="157"/>
                  </a:lnTo>
                  <a:lnTo>
                    <a:pt x="621" y="154"/>
                  </a:lnTo>
                  <a:lnTo>
                    <a:pt x="623" y="152"/>
                  </a:lnTo>
                  <a:lnTo>
                    <a:pt x="626" y="150"/>
                  </a:lnTo>
                  <a:lnTo>
                    <a:pt x="628" y="149"/>
                  </a:lnTo>
                  <a:lnTo>
                    <a:pt x="632" y="149"/>
                  </a:lnTo>
                  <a:lnTo>
                    <a:pt x="633" y="149"/>
                  </a:lnTo>
                  <a:lnTo>
                    <a:pt x="637" y="154"/>
                  </a:lnTo>
                  <a:lnTo>
                    <a:pt x="639" y="157"/>
                  </a:lnTo>
                  <a:lnTo>
                    <a:pt x="640" y="161"/>
                  </a:lnTo>
                  <a:lnTo>
                    <a:pt x="646" y="159"/>
                  </a:lnTo>
                  <a:lnTo>
                    <a:pt x="651" y="156"/>
                  </a:lnTo>
                  <a:lnTo>
                    <a:pt x="654" y="152"/>
                  </a:lnTo>
                  <a:lnTo>
                    <a:pt x="659" y="150"/>
                  </a:lnTo>
                  <a:lnTo>
                    <a:pt x="663" y="149"/>
                  </a:lnTo>
                  <a:lnTo>
                    <a:pt x="682" y="154"/>
                  </a:lnTo>
                  <a:lnTo>
                    <a:pt x="698" y="166"/>
                  </a:lnTo>
                  <a:lnTo>
                    <a:pt x="714" y="178"/>
                  </a:lnTo>
                  <a:lnTo>
                    <a:pt x="729" y="189"/>
                  </a:lnTo>
                  <a:lnTo>
                    <a:pt x="735" y="189"/>
                  </a:lnTo>
                  <a:lnTo>
                    <a:pt x="740" y="189"/>
                  </a:lnTo>
                  <a:lnTo>
                    <a:pt x="743" y="187"/>
                  </a:lnTo>
                  <a:lnTo>
                    <a:pt x="749" y="185"/>
                  </a:lnTo>
                  <a:lnTo>
                    <a:pt x="752" y="184"/>
                  </a:lnTo>
                  <a:lnTo>
                    <a:pt x="755" y="184"/>
                  </a:lnTo>
                  <a:lnTo>
                    <a:pt x="759" y="187"/>
                  </a:lnTo>
                  <a:lnTo>
                    <a:pt x="762" y="191"/>
                  </a:lnTo>
                  <a:lnTo>
                    <a:pt x="766" y="196"/>
                  </a:lnTo>
                  <a:lnTo>
                    <a:pt x="769" y="203"/>
                  </a:lnTo>
                  <a:lnTo>
                    <a:pt x="771" y="206"/>
                  </a:lnTo>
                  <a:lnTo>
                    <a:pt x="768" y="208"/>
                  </a:lnTo>
                  <a:lnTo>
                    <a:pt x="764" y="210"/>
                  </a:lnTo>
                  <a:lnTo>
                    <a:pt x="764" y="210"/>
                  </a:lnTo>
                  <a:lnTo>
                    <a:pt x="762" y="211"/>
                  </a:lnTo>
                  <a:lnTo>
                    <a:pt x="762" y="213"/>
                  </a:lnTo>
                  <a:lnTo>
                    <a:pt x="761" y="215"/>
                  </a:lnTo>
                  <a:lnTo>
                    <a:pt x="759" y="218"/>
                  </a:lnTo>
                  <a:lnTo>
                    <a:pt x="771" y="218"/>
                  </a:lnTo>
                  <a:lnTo>
                    <a:pt x="787" y="220"/>
                  </a:lnTo>
                  <a:lnTo>
                    <a:pt x="803" y="220"/>
                  </a:lnTo>
                  <a:lnTo>
                    <a:pt x="817" y="220"/>
                  </a:lnTo>
                  <a:lnTo>
                    <a:pt x="825" y="222"/>
                  </a:lnTo>
                  <a:lnTo>
                    <a:pt x="834" y="232"/>
                  </a:lnTo>
                  <a:lnTo>
                    <a:pt x="843" y="243"/>
                  </a:lnTo>
                  <a:lnTo>
                    <a:pt x="851" y="253"/>
                  </a:lnTo>
                  <a:lnTo>
                    <a:pt x="851" y="218"/>
                  </a:lnTo>
                  <a:lnTo>
                    <a:pt x="860" y="218"/>
                  </a:lnTo>
                  <a:lnTo>
                    <a:pt x="867" y="218"/>
                  </a:lnTo>
                  <a:lnTo>
                    <a:pt x="872" y="217"/>
                  </a:lnTo>
                  <a:lnTo>
                    <a:pt x="879" y="215"/>
                  </a:lnTo>
                  <a:lnTo>
                    <a:pt x="879" y="211"/>
                  </a:lnTo>
                  <a:lnTo>
                    <a:pt x="848" y="211"/>
                  </a:lnTo>
                  <a:lnTo>
                    <a:pt x="846" y="206"/>
                  </a:lnTo>
                  <a:lnTo>
                    <a:pt x="845" y="205"/>
                  </a:lnTo>
                  <a:lnTo>
                    <a:pt x="843" y="201"/>
                  </a:lnTo>
                  <a:lnTo>
                    <a:pt x="841" y="198"/>
                  </a:lnTo>
                  <a:lnTo>
                    <a:pt x="841" y="192"/>
                  </a:lnTo>
                  <a:lnTo>
                    <a:pt x="845" y="192"/>
                  </a:lnTo>
                  <a:lnTo>
                    <a:pt x="845" y="189"/>
                  </a:lnTo>
                  <a:lnTo>
                    <a:pt x="890" y="184"/>
                  </a:lnTo>
                  <a:lnTo>
                    <a:pt x="890" y="196"/>
                  </a:lnTo>
                  <a:lnTo>
                    <a:pt x="895" y="199"/>
                  </a:lnTo>
                  <a:lnTo>
                    <a:pt x="899" y="205"/>
                  </a:lnTo>
                  <a:lnTo>
                    <a:pt x="902" y="208"/>
                  </a:lnTo>
                  <a:lnTo>
                    <a:pt x="906" y="215"/>
                  </a:lnTo>
                  <a:lnTo>
                    <a:pt x="925" y="215"/>
                  </a:lnTo>
                  <a:lnTo>
                    <a:pt x="937" y="218"/>
                  </a:lnTo>
                  <a:lnTo>
                    <a:pt x="949" y="220"/>
                  </a:lnTo>
                  <a:lnTo>
                    <a:pt x="961" y="222"/>
                  </a:lnTo>
                  <a:lnTo>
                    <a:pt x="979" y="222"/>
                  </a:lnTo>
                  <a:lnTo>
                    <a:pt x="981" y="220"/>
                  </a:lnTo>
                  <a:lnTo>
                    <a:pt x="982" y="218"/>
                  </a:lnTo>
                  <a:lnTo>
                    <a:pt x="984" y="217"/>
                  </a:lnTo>
                  <a:lnTo>
                    <a:pt x="986" y="215"/>
                  </a:lnTo>
                  <a:lnTo>
                    <a:pt x="986" y="203"/>
                  </a:lnTo>
                  <a:lnTo>
                    <a:pt x="1009" y="203"/>
                  </a:lnTo>
                  <a:lnTo>
                    <a:pt x="1016" y="218"/>
                  </a:lnTo>
                  <a:lnTo>
                    <a:pt x="1024" y="234"/>
                  </a:lnTo>
                  <a:lnTo>
                    <a:pt x="1026" y="227"/>
                  </a:lnTo>
                  <a:lnTo>
                    <a:pt x="1026" y="224"/>
                  </a:lnTo>
                  <a:lnTo>
                    <a:pt x="1028" y="218"/>
                  </a:lnTo>
                  <a:lnTo>
                    <a:pt x="1028" y="215"/>
                  </a:lnTo>
                  <a:lnTo>
                    <a:pt x="1040" y="215"/>
                  </a:lnTo>
                  <a:lnTo>
                    <a:pt x="1040" y="201"/>
                  </a:lnTo>
                  <a:lnTo>
                    <a:pt x="1040" y="185"/>
                  </a:lnTo>
                  <a:lnTo>
                    <a:pt x="1042" y="171"/>
                  </a:lnTo>
                  <a:lnTo>
                    <a:pt x="1040" y="164"/>
                  </a:lnTo>
                  <a:lnTo>
                    <a:pt x="1028" y="150"/>
                  </a:lnTo>
                  <a:lnTo>
                    <a:pt x="1019" y="135"/>
                  </a:lnTo>
                  <a:lnTo>
                    <a:pt x="1017" y="117"/>
                  </a:lnTo>
                  <a:lnTo>
                    <a:pt x="1021" y="100"/>
                  </a:lnTo>
                  <a:lnTo>
                    <a:pt x="1033" y="81"/>
                  </a:lnTo>
                  <a:lnTo>
                    <a:pt x="1042" y="77"/>
                  </a:lnTo>
                  <a:lnTo>
                    <a:pt x="1052" y="74"/>
                  </a:lnTo>
                  <a:lnTo>
                    <a:pt x="1063" y="72"/>
                  </a:lnTo>
                  <a:close/>
                  <a:moveTo>
                    <a:pt x="851" y="23"/>
                  </a:moveTo>
                  <a:lnTo>
                    <a:pt x="872" y="37"/>
                  </a:lnTo>
                  <a:lnTo>
                    <a:pt x="885" y="54"/>
                  </a:lnTo>
                  <a:lnTo>
                    <a:pt x="892" y="75"/>
                  </a:lnTo>
                  <a:lnTo>
                    <a:pt x="897" y="102"/>
                  </a:lnTo>
                  <a:lnTo>
                    <a:pt x="902" y="129"/>
                  </a:lnTo>
                  <a:lnTo>
                    <a:pt x="918" y="131"/>
                  </a:lnTo>
                  <a:lnTo>
                    <a:pt x="928" y="133"/>
                  </a:lnTo>
                  <a:lnTo>
                    <a:pt x="937" y="140"/>
                  </a:lnTo>
                  <a:lnTo>
                    <a:pt x="942" y="149"/>
                  </a:lnTo>
                  <a:lnTo>
                    <a:pt x="944" y="164"/>
                  </a:lnTo>
                  <a:lnTo>
                    <a:pt x="941" y="164"/>
                  </a:lnTo>
                  <a:lnTo>
                    <a:pt x="939" y="163"/>
                  </a:lnTo>
                  <a:lnTo>
                    <a:pt x="937" y="161"/>
                  </a:lnTo>
                  <a:lnTo>
                    <a:pt x="935" y="159"/>
                  </a:lnTo>
                  <a:lnTo>
                    <a:pt x="932" y="157"/>
                  </a:lnTo>
                  <a:lnTo>
                    <a:pt x="932" y="164"/>
                  </a:lnTo>
                  <a:lnTo>
                    <a:pt x="935" y="168"/>
                  </a:lnTo>
                  <a:lnTo>
                    <a:pt x="937" y="170"/>
                  </a:lnTo>
                  <a:lnTo>
                    <a:pt x="939" y="170"/>
                  </a:lnTo>
                  <a:lnTo>
                    <a:pt x="939" y="173"/>
                  </a:lnTo>
                  <a:lnTo>
                    <a:pt x="939" y="175"/>
                  </a:lnTo>
                  <a:lnTo>
                    <a:pt x="941" y="180"/>
                  </a:lnTo>
                  <a:lnTo>
                    <a:pt x="932" y="182"/>
                  </a:lnTo>
                  <a:lnTo>
                    <a:pt x="923" y="184"/>
                  </a:lnTo>
                  <a:lnTo>
                    <a:pt x="913" y="184"/>
                  </a:lnTo>
                  <a:lnTo>
                    <a:pt x="895" y="177"/>
                  </a:lnTo>
                  <a:lnTo>
                    <a:pt x="878" y="175"/>
                  </a:lnTo>
                  <a:lnTo>
                    <a:pt x="858" y="178"/>
                  </a:lnTo>
                  <a:lnTo>
                    <a:pt x="839" y="184"/>
                  </a:lnTo>
                  <a:lnTo>
                    <a:pt x="820" y="187"/>
                  </a:lnTo>
                  <a:lnTo>
                    <a:pt x="799" y="187"/>
                  </a:lnTo>
                  <a:lnTo>
                    <a:pt x="775" y="180"/>
                  </a:lnTo>
                  <a:lnTo>
                    <a:pt x="762" y="177"/>
                  </a:lnTo>
                  <a:lnTo>
                    <a:pt x="752" y="175"/>
                  </a:lnTo>
                  <a:lnTo>
                    <a:pt x="743" y="173"/>
                  </a:lnTo>
                  <a:lnTo>
                    <a:pt x="735" y="168"/>
                  </a:lnTo>
                  <a:lnTo>
                    <a:pt x="729" y="157"/>
                  </a:lnTo>
                  <a:lnTo>
                    <a:pt x="733" y="157"/>
                  </a:lnTo>
                  <a:lnTo>
                    <a:pt x="742" y="149"/>
                  </a:lnTo>
                  <a:lnTo>
                    <a:pt x="755" y="145"/>
                  </a:lnTo>
                  <a:lnTo>
                    <a:pt x="771" y="143"/>
                  </a:lnTo>
                  <a:lnTo>
                    <a:pt x="787" y="142"/>
                  </a:lnTo>
                  <a:lnTo>
                    <a:pt x="787" y="138"/>
                  </a:lnTo>
                  <a:lnTo>
                    <a:pt x="780" y="133"/>
                  </a:lnTo>
                  <a:lnTo>
                    <a:pt x="775" y="129"/>
                  </a:lnTo>
                  <a:lnTo>
                    <a:pt x="768" y="128"/>
                  </a:lnTo>
                  <a:lnTo>
                    <a:pt x="755" y="126"/>
                  </a:lnTo>
                  <a:lnTo>
                    <a:pt x="749" y="126"/>
                  </a:lnTo>
                  <a:lnTo>
                    <a:pt x="736" y="126"/>
                  </a:lnTo>
                  <a:lnTo>
                    <a:pt x="721" y="126"/>
                  </a:lnTo>
                  <a:lnTo>
                    <a:pt x="719" y="115"/>
                  </a:lnTo>
                  <a:lnTo>
                    <a:pt x="714" y="105"/>
                  </a:lnTo>
                  <a:lnTo>
                    <a:pt x="710" y="96"/>
                  </a:lnTo>
                  <a:lnTo>
                    <a:pt x="707" y="86"/>
                  </a:lnTo>
                  <a:lnTo>
                    <a:pt x="707" y="68"/>
                  </a:lnTo>
                  <a:lnTo>
                    <a:pt x="714" y="58"/>
                  </a:lnTo>
                  <a:lnTo>
                    <a:pt x="721" y="46"/>
                  </a:lnTo>
                  <a:lnTo>
                    <a:pt x="729" y="35"/>
                  </a:lnTo>
                  <a:lnTo>
                    <a:pt x="740" y="28"/>
                  </a:lnTo>
                  <a:lnTo>
                    <a:pt x="752" y="30"/>
                  </a:lnTo>
                  <a:lnTo>
                    <a:pt x="755" y="30"/>
                  </a:lnTo>
                  <a:lnTo>
                    <a:pt x="755" y="33"/>
                  </a:lnTo>
                  <a:lnTo>
                    <a:pt x="755" y="35"/>
                  </a:lnTo>
                  <a:lnTo>
                    <a:pt x="754" y="35"/>
                  </a:lnTo>
                  <a:lnTo>
                    <a:pt x="754" y="37"/>
                  </a:lnTo>
                  <a:lnTo>
                    <a:pt x="754" y="37"/>
                  </a:lnTo>
                  <a:lnTo>
                    <a:pt x="755" y="39"/>
                  </a:lnTo>
                  <a:lnTo>
                    <a:pt x="755" y="42"/>
                  </a:lnTo>
                  <a:lnTo>
                    <a:pt x="764" y="42"/>
                  </a:lnTo>
                  <a:lnTo>
                    <a:pt x="776" y="42"/>
                  </a:lnTo>
                  <a:lnTo>
                    <a:pt x="787" y="42"/>
                  </a:lnTo>
                  <a:lnTo>
                    <a:pt x="794" y="42"/>
                  </a:lnTo>
                  <a:lnTo>
                    <a:pt x="797" y="44"/>
                  </a:lnTo>
                  <a:lnTo>
                    <a:pt x="799" y="46"/>
                  </a:lnTo>
                  <a:lnTo>
                    <a:pt x="801" y="49"/>
                  </a:lnTo>
                  <a:lnTo>
                    <a:pt x="803" y="53"/>
                  </a:lnTo>
                  <a:lnTo>
                    <a:pt x="806" y="54"/>
                  </a:lnTo>
                  <a:lnTo>
                    <a:pt x="810" y="58"/>
                  </a:lnTo>
                  <a:lnTo>
                    <a:pt x="811" y="53"/>
                  </a:lnTo>
                  <a:lnTo>
                    <a:pt x="813" y="51"/>
                  </a:lnTo>
                  <a:lnTo>
                    <a:pt x="817" y="49"/>
                  </a:lnTo>
                  <a:lnTo>
                    <a:pt x="818" y="47"/>
                  </a:lnTo>
                  <a:lnTo>
                    <a:pt x="824" y="47"/>
                  </a:lnTo>
                  <a:lnTo>
                    <a:pt x="829" y="46"/>
                  </a:lnTo>
                  <a:lnTo>
                    <a:pt x="836" y="60"/>
                  </a:lnTo>
                  <a:lnTo>
                    <a:pt x="843" y="70"/>
                  </a:lnTo>
                  <a:lnTo>
                    <a:pt x="848" y="77"/>
                  </a:lnTo>
                  <a:lnTo>
                    <a:pt x="850" y="72"/>
                  </a:lnTo>
                  <a:lnTo>
                    <a:pt x="851" y="67"/>
                  </a:lnTo>
                  <a:lnTo>
                    <a:pt x="851" y="61"/>
                  </a:lnTo>
                  <a:lnTo>
                    <a:pt x="851" y="54"/>
                  </a:lnTo>
                  <a:lnTo>
                    <a:pt x="845" y="44"/>
                  </a:lnTo>
                  <a:lnTo>
                    <a:pt x="846" y="33"/>
                  </a:lnTo>
                  <a:lnTo>
                    <a:pt x="851" y="23"/>
                  </a:lnTo>
                  <a:close/>
                  <a:moveTo>
                    <a:pt x="871" y="7"/>
                  </a:moveTo>
                  <a:lnTo>
                    <a:pt x="879" y="7"/>
                  </a:lnTo>
                  <a:lnTo>
                    <a:pt x="886" y="9"/>
                  </a:lnTo>
                  <a:lnTo>
                    <a:pt x="893" y="11"/>
                  </a:lnTo>
                  <a:lnTo>
                    <a:pt x="899" y="14"/>
                  </a:lnTo>
                  <a:lnTo>
                    <a:pt x="900" y="19"/>
                  </a:lnTo>
                  <a:lnTo>
                    <a:pt x="900" y="23"/>
                  </a:lnTo>
                  <a:lnTo>
                    <a:pt x="902" y="28"/>
                  </a:lnTo>
                  <a:lnTo>
                    <a:pt x="902" y="35"/>
                  </a:lnTo>
                  <a:lnTo>
                    <a:pt x="897" y="35"/>
                  </a:lnTo>
                  <a:lnTo>
                    <a:pt x="893" y="37"/>
                  </a:lnTo>
                  <a:lnTo>
                    <a:pt x="888" y="37"/>
                  </a:lnTo>
                  <a:lnTo>
                    <a:pt x="883" y="39"/>
                  </a:lnTo>
                  <a:lnTo>
                    <a:pt x="874" y="30"/>
                  </a:lnTo>
                  <a:lnTo>
                    <a:pt x="864" y="23"/>
                  </a:lnTo>
                  <a:lnTo>
                    <a:pt x="871" y="7"/>
                  </a:lnTo>
                  <a:close/>
                  <a:moveTo>
                    <a:pt x="4266" y="0"/>
                  </a:moveTo>
                  <a:lnTo>
                    <a:pt x="4285" y="0"/>
                  </a:lnTo>
                  <a:lnTo>
                    <a:pt x="4301" y="4"/>
                  </a:lnTo>
                  <a:lnTo>
                    <a:pt x="4316" y="7"/>
                  </a:lnTo>
                  <a:lnTo>
                    <a:pt x="4320" y="23"/>
                  </a:lnTo>
                  <a:lnTo>
                    <a:pt x="4269" y="23"/>
                  </a:lnTo>
                  <a:lnTo>
                    <a:pt x="4267" y="18"/>
                  </a:lnTo>
                  <a:lnTo>
                    <a:pt x="4267" y="13"/>
                  </a:lnTo>
                  <a:lnTo>
                    <a:pt x="4266" y="7"/>
                  </a:lnTo>
                  <a:lnTo>
                    <a:pt x="4266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27" name="Freeform 10">
              <a:extLst>
                <a:ext uri="{FF2B5EF4-FFF2-40B4-BE49-F238E27FC236}">
                  <a16:creationId xmlns:a16="http://schemas.microsoft.com/office/drawing/2014/main" id="{B09D50F7-0DAF-481C-AD99-0B2FAA669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5438" y="1790700"/>
              <a:ext cx="6908800" cy="3509963"/>
            </a:xfrm>
            <a:custGeom>
              <a:avLst/>
              <a:gdLst>
                <a:gd name="T0" fmla="*/ 660 w 4352"/>
                <a:gd name="T1" fmla="*/ 268 h 2211"/>
                <a:gd name="T2" fmla="*/ 761 w 4352"/>
                <a:gd name="T3" fmla="*/ 293 h 2211"/>
                <a:gd name="T4" fmla="*/ 891 w 4352"/>
                <a:gd name="T5" fmla="*/ 513 h 2211"/>
                <a:gd name="T6" fmla="*/ 763 w 4352"/>
                <a:gd name="T7" fmla="*/ 572 h 2211"/>
                <a:gd name="T8" fmla="*/ 541 w 4352"/>
                <a:gd name="T9" fmla="*/ 326 h 2211"/>
                <a:gd name="T10" fmla="*/ 381 w 4352"/>
                <a:gd name="T11" fmla="*/ 211 h 2211"/>
                <a:gd name="T12" fmla="*/ 442 w 4352"/>
                <a:gd name="T13" fmla="*/ 265 h 2211"/>
                <a:gd name="T14" fmla="*/ 20 w 4352"/>
                <a:gd name="T15" fmla="*/ 288 h 2211"/>
                <a:gd name="T16" fmla="*/ 452 w 4352"/>
                <a:gd name="T17" fmla="*/ 157 h 2211"/>
                <a:gd name="T18" fmla="*/ 3751 w 4352"/>
                <a:gd name="T19" fmla="*/ 141 h 2211"/>
                <a:gd name="T20" fmla="*/ 320 w 4352"/>
                <a:gd name="T21" fmla="*/ 123 h 2211"/>
                <a:gd name="T22" fmla="*/ 299 w 4352"/>
                <a:gd name="T23" fmla="*/ 143 h 2211"/>
                <a:gd name="T24" fmla="*/ 163 w 4352"/>
                <a:gd name="T25" fmla="*/ 127 h 2211"/>
                <a:gd name="T26" fmla="*/ 140 w 4352"/>
                <a:gd name="T27" fmla="*/ 101 h 2211"/>
                <a:gd name="T28" fmla="*/ 3675 w 4352"/>
                <a:gd name="T29" fmla="*/ 153 h 2211"/>
                <a:gd name="T30" fmla="*/ 639 w 4352"/>
                <a:gd name="T31" fmla="*/ 162 h 2211"/>
                <a:gd name="T32" fmla="*/ 508 w 4352"/>
                <a:gd name="T33" fmla="*/ 150 h 2211"/>
                <a:gd name="T34" fmla="*/ 404 w 4352"/>
                <a:gd name="T35" fmla="*/ 89 h 2211"/>
                <a:gd name="T36" fmla="*/ 180 w 4352"/>
                <a:gd name="T37" fmla="*/ 82 h 2211"/>
                <a:gd name="T38" fmla="*/ 2683 w 4352"/>
                <a:gd name="T39" fmla="*/ 75 h 2211"/>
                <a:gd name="T40" fmla="*/ 2475 w 4352"/>
                <a:gd name="T41" fmla="*/ 199 h 2211"/>
                <a:gd name="T42" fmla="*/ 407 w 4352"/>
                <a:gd name="T43" fmla="*/ 52 h 2211"/>
                <a:gd name="T44" fmla="*/ 3303 w 4352"/>
                <a:gd name="T45" fmla="*/ 117 h 2211"/>
                <a:gd name="T46" fmla="*/ 3357 w 4352"/>
                <a:gd name="T47" fmla="*/ 195 h 2211"/>
                <a:gd name="T48" fmla="*/ 3540 w 4352"/>
                <a:gd name="T49" fmla="*/ 305 h 2211"/>
                <a:gd name="T50" fmla="*/ 3767 w 4352"/>
                <a:gd name="T51" fmla="*/ 261 h 2211"/>
                <a:gd name="T52" fmla="*/ 4073 w 4352"/>
                <a:gd name="T53" fmla="*/ 364 h 2211"/>
                <a:gd name="T54" fmla="*/ 4312 w 4352"/>
                <a:gd name="T55" fmla="*/ 511 h 2211"/>
                <a:gd name="T56" fmla="*/ 4193 w 4352"/>
                <a:gd name="T57" fmla="*/ 539 h 2211"/>
                <a:gd name="T58" fmla="*/ 4015 w 4352"/>
                <a:gd name="T59" fmla="*/ 677 h 2211"/>
                <a:gd name="T60" fmla="*/ 3874 w 4352"/>
                <a:gd name="T61" fmla="*/ 780 h 2211"/>
                <a:gd name="T62" fmla="*/ 3928 w 4352"/>
                <a:gd name="T63" fmla="*/ 640 h 2211"/>
                <a:gd name="T64" fmla="*/ 3622 w 4352"/>
                <a:gd name="T65" fmla="*/ 768 h 2211"/>
                <a:gd name="T66" fmla="*/ 3591 w 4352"/>
                <a:gd name="T67" fmla="*/ 1045 h 2211"/>
                <a:gd name="T68" fmla="*/ 3456 w 4352"/>
                <a:gd name="T69" fmla="*/ 1122 h 2211"/>
                <a:gd name="T70" fmla="*/ 3402 w 4352"/>
                <a:gd name="T71" fmla="*/ 1218 h 2211"/>
                <a:gd name="T72" fmla="*/ 3245 w 4352"/>
                <a:gd name="T73" fmla="*/ 1413 h 2211"/>
                <a:gd name="T74" fmla="*/ 3168 w 4352"/>
                <a:gd name="T75" fmla="*/ 1686 h 2211"/>
                <a:gd name="T76" fmla="*/ 2987 w 4352"/>
                <a:gd name="T77" fmla="*/ 1387 h 2211"/>
                <a:gd name="T78" fmla="*/ 2720 w 4352"/>
                <a:gd name="T79" fmla="*/ 1406 h 2211"/>
                <a:gd name="T80" fmla="*/ 2434 w 4352"/>
                <a:gd name="T81" fmla="*/ 1335 h 2211"/>
                <a:gd name="T82" fmla="*/ 2339 w 4352"/>
                <a:gd name="T83" fmla="*/ 1523 h 2211"/>
                <a:gd name="T84" fmla="*/ 2231 w 4352"/>
                <a:gd name="T85" fmla="*/ 1378 h 2211"/>
                <a:gd name="T86" fmla="*/ 2310 w 4352"/>
                <a:gd name="T87" fmla="*/ 1714 h 2211"/>
                <a:gd name="T88" fmla="*/ 2001 w 4352"/>
                <a:gd name="T89" fmla="*/ 2208 h 2211"/>
                <a:gd name="T90" fmla="*/ 1920 w 4352"/>
                <a:gd name="T91" fmla="*/ 1862 h 2211"/>
                <a:gd name="T92" fmla="*/ 1625 w 4352"/>
                <a:gd name="T93" fmla="*/ 1644 h 2211"/>
                <a:gd name="T94" fmla="*/ 1636 w 4352"/>
                <a:gd name="T95" fmla="*/ 1195 h 2211"/>
                <a:gd name="T96" fmla="*/ 1709 w 4352"/>
                <a:gd name="T97" fmla="*/ 1028 h 2211"/>
                <a:gd name="T98" fmla="*/ 1793 w 4352"/>
                <a:gd name="T99" fmla="*/ 865 h 2211"/>
                <a:gd name="T100" fmla="*/ 1973 w 4352"/>
                <a:gd name="T101" fmla="*/ 801 h 2211"/>
                <a:gd name="T102" fmla="*/ 2118 w 4352"/>
                <a:gd name="T103" fmla="*/ 659 h 2211"/>
                <a:gd name="T104" fmla="*/ 1997 w 4352"/>
                <a:gd name="T105" fmla="*/ 686 h 2211"/>
                <a:gd name="T106" fmla="*/ 1831 w 4352"/>
                <a:gd name="T107" fmla="*/ 577 h 2211"/>
                <a:gd name="T108" fmla="*/ 2041 w 4352"/>
                <a:gd name="T109" fmla="*/ 342 h 2211"/>
                <a:gd name="T110" fmla="*/ 2259 w 4352"/>
                <a:gd name="T111" fmla="*/ 391 h 2211"/>
                <a:gd name="T112" fmla="*/ 2278 w 4352"/>
                <a:gd name="T113" fmla="*/ 499 h 2211"/>
                <a:gd name="T114" fmla="*/ 2439 w 4352"/>
                <a:gd name="T115" fmla="*/ 387 h 2211"/>
                <a:gd name="T116" fmla="*/ 2566 w 4352"/>
                <a:gd name="T117" fmla="*/ 382 h 2211"/>
                <a:gd name="T118" fmla="*/ 2667 w 4352"/>
                <a:gd name="T119" fmla="*/ 261 h 2211"/>
                <a:gd name="T120" fmla="*/ 2737 w 4352"/>
                <a:gd name="T121" fmla="*/ 467 h 2211"/>
                <a:gd name="T122" fmla="*/ 2861 w 4352"/>
                <a:gd name="T123" fmla="*/ 275 h 2211"/>
                <a:gd name="T124" fmla="*/ 3161 w 4352"/>
                <a:gd name="T125" fmla="*/ 17 h 2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52" h="2211">
                  <a:moveTo>
                    <a:pt x="2697" y="200"/>
                  </a:moveTo>
                  <a:lnTo>
                    <a:pt x="2708" y="204"/>
                  </a:lnTo>
                  <a:lnTo>
                    <a:pt x="2708" y="211"/>
                  </a:lnTo>
                  <a:lnTo>
                    <a:pt x="2704" y="211"/>
                  </a:lnTo>
                  <a:lnTo>
                    <a:pt x="2702" y="213"/>
                  </a:lnTo>
                  <a:lnTo>
                    <a:pt x="2701" y="214"/>
                  </a:lnTo>
                  <a:lnTo>
                    <a:pt x="2699" y="214"/>
                  </a:lnTo>
                  <a:lnTo>
                    <a:pt x="2697" y="214"/>
                  </a:lnTo>
                  <a:lnTo>
                    <a:pt x="2694" y="214"/>
                  </a:lnTo>
                  <a:lnTo>
                    <a:pt x="2694" y="209"/>
                  </a:lnTo>
                  <a:lnTo>
                    <a:pt x="2694" y="206"/>
                  </a:lnTo>
                  <a:lnTo>
                    <a:pt x="2695" y="204"/>
                  </a:lnTo>
                  <a:lnTo>
                    <a:pt x="2697" y="200"/>
                  </a:lnTo>
                  <a:close/>
                  <a:moveTo>
                    <a:pt x="562" y="192"/>
                  </a:moveTo>
                  <a:lnTo>
                    <a:pt x="562" y="195"/>
                  </a:lnTo>
                  <a:lnTo>
                    <a:pt x="566" y="195"/>
                  </a:lnTo>
                  <a:lnTo>
                    <a:pt x="564" y="213"/>
                  </a:lnTo>
                  <a:lnTo>
                    <a:pt x="566" y="228"/>
                  </a:lnTo>
                  <a:lnTo>
                    <a:pt x="573" y="242"/>
                  </a:lnTo>
                  <a:lnTo>
                    <a:pt x="576" y="244"/>
                  </a:lnTo>
                  <a:lnTo>
                    <a:pt x="580" y="244"/>
                  </a:lnTo>
                  <a:lnTo>
                    <a:pt x="583" y="246"/>
                  </a:lnTo>
                  <a:lnTo>
                    <a:pt x="589" y="246"/>
                  </a:lnTo>
                  <a:lnTo>
                    <a:pt x="589" y="204"/>
                  </a:lnTo>
                  <a:lnTo>
                    <a:pt x="615" y="204"/>
                  </a:lnTo>
                  <a:lnTo>
                    <a:pt x="620" y="216"/>
                  </a:lnTo>
                  <a:lnTo>
                    <a:pt x="627" y="228"/>
                  </a:lnTo>
                  <a:lnTo>
                    <a:pt x="634" y="239"/>
                  </a:lnTo>
                  <a:lnTo>
                    <a:pt x="646" y="242"/>
                  </a:lnTo>
                  <a:lnTo>
                    <a:pt x="646" y="247"/>
                  </a:lnTo>
                  <a:lnTo>
                    <a:pt x="648" y="258"/>
                  </a:lnTo>
                  <a:lnTo>
                    <a:pt x="650" y="270"/>
                  </a:lnTo>
                  <a:lnTo>
                    <a:pt x="650" y="277"/>
                  </a:lnTo>
                  <a:lnTo>
                    <a:pt x="653" y="275"/>
                  </a:lnTo>
                  <a:lnTo>
                    <a:pt x="655" y="275"/>
                  </a:lnTo>
                  <a:lnTo>
                    <a:pt x="655" y="275"/>
                  </a:lnTo>
                  <a:lnTo>
                    <a:pt x="657" y="274"/>
                  </a:lnTo>
                  <a:lnTo>
                    <a:pt x="658" y="272"/>
                  </a:lnTo>
                  <a:lnTo>
                    <a:pt x="660" y="268"/>
                  </a:lnTo>
                  <a:lnTo>
                    <a:pt x="662" y="263"/>
                  </a:lnTo>
                  <a:lnTo>
                    <a:pt x="664" y="258"/>
                  </a:lnTo>
                  <a:lnTo>
                    <a:pt x="665" y="254"/>
                  </a:lnTo>
                  <a:lnTo>
                    <a:pt x="669" y="251"/>
                  </a:lnTo>
                  <a:lnTo>
                    <a:pt x="672" y="249"/>
                  </a:lnTo>
                  <a:lnTo>
                    <a:pt x="678" y="247"/>
                  </a:lnTo>
                  <a:lnTo>
                    <a:pt x="681" y="244"/>
                  </a:lnTo>
                  <a:lnTo>
                    <a:pt x="685" y="242"/>
                  </a:lnTo>
                  <a:lnTo>
                    <a:pt x="681" y="242"/>
                  </a:lnTo>
                  <a:lnTo>
                    <a:pt x="681" y="239"/>
                  </a:lnTo>
                  <a:lnTo>
                    <a:pt x="672" y="242"/>
                  </a:lnTo>
                  <a:lnTo>
                    <a:pt x="667" y="246"/>
                  </a:lnTo>
                  <a:lnTo>
                    <a:pt x="660" y="251"/>
                  </a:lnTo>
                  <a:lnTo>
                    <a:pt x="650" y="254"/>
                  </a:lnTo>
                  <a:lnTo>
                    <a:pt x="648" y="239"/>
                  </a:lnTo>
                  <a:lnTo>
                    <a:pt x="646" y="228"/>
                  </a:lnTo>
                  <a:lnTo>
                    <a:pt x="643" y="219"/>
                  </a:lnTo>
                  <a:lnTo>
                    <a:pt x="639" y="207"/>
                  </a:lnTo>
                  <a:lnTo>
                    <a:pt x="643" y="206"/>
                  </a:lnTo>
                  <a:lnTo>
                    <a:pt x="644" y="206"/>
                  </a:lnTo>
                  <a:lnTo>
                    <a:pt x="648" y="204"/>
                  </a:lnTo>
                  <a:lnTo>
                    <a:pt x="653" y="204"/>
                  </a:lnTo>
                  <a:lnTo>
                    <a:pt x="658" y="207"/>
                  </a:lnTo>
                  <a:lnTo>
                    <a:pt x="662" y="209"/>
                  </a:lnTo>
                  <a:lnTo>
                    <a:pt x="667" y="211"/>
                  </a:lnTo>
                  <a:lnTo>
                    <a:pt x="672" y="213"/>
                  </a:lnTo>
                  <a:lnTo>
                    <a:pt x="678" y="214"/>
                  </a:lnTo>
                  <a:lnTo>
                    <a:pt x="685" y="226"/>
                  </a:lnTo>
                  <a:lnTo>
                    <a:pt x="692" y="240"/>
                  </a:lnTo>
                  <a:lnTo>
                    <a:pt x="697" y="253"/>
                  </a:lnTo>
                  <a:lnTo>
                    <a:pt x="704" y="261"/>
                  </a:lnTo>
                  <a:lnTo>
                    <a:pt x="707" y="263"/>
                  </a:lnTo>
                  <a:lnTo>
                    <a:pt x="713" y="263"/>
                  </a:lnTo>
                  <a:lnTo>
                    <a:pt x="718" y="263"/>
                  </a:lnTo>
                  <a:lnTo>
                    <a:pt x="723" y="263"/>
                  </a:lnTo>
                  <a:lnTo>
                    <a:pt x="726" y="263"/>
                  </a:lnTo>
                  <a:lnTo>
                    <a:pt x="730" y="265"/>
                  </a:lnTo>
                  <a:lnTo>
                    <a:pt x="747" y="277"/>
                  </a:lnTo>
                  <a:lnTo>
                    <a:pt x="761" y="293"/>
                  </a:lnTo>
                  <a:lnTo>
                    <a:pt x="777" y="307"/>
                  </a:lnTo>
                  <a:lnTo>
                    <a:pt x="777" y="319"/>
                  </a:lnTo>
                  <a:lnTo>
                    <a:pt x="791" y="324"/>
                  </a:lnTo>
                  <a:lnTo>
                    <a:pt x="803" y="331"/>
                  </a:lnTo>
                  <a:lnTo>
                    <a:pt x="810" y="342"/>
                  </a:lnTo>
                  <a:lnTo>
                    <a:pt x="819" y="354"/>
                  </a:lnTo>
                  <a:lnTo>
                    <a:pt x="826" y="366"/>
                  </a:lnTo>
                  <a:lnTo>
                    <a:pt x="835" y="377"/>
                  </a:lnTo>
                  <a:lnTo>
                    <a:pt x="829" y="384"/>
                  </a:lnTo>
                  <a:lnTo>
                    <a:pt x="826" y="387"/>
                  </a:lnTo>
                  <a:lnTo>
                    <a:pt x="824" y="392"/>
                  </a:lnTo>
                  <a:lnTo>
                    <a:pt x="822" y="396"/>
                  </a:lnTo>
                  <a:lnTo>
                    <a:pt x="829" y="408"/>
                  </a:lnTo>
                  <a:lnTo>
                    <a:pt x="840" y="417"/>
                  </a:lnTo>
                  <a:lnTo>
                    <a:pt x="854" y="422"/>
                  </a:lnTo>
                  <a:lnTo>
                    <a:pt x="854" y="427"/>
                  </a:lnTo>
                  <a:lnTo>
                    <a:pt x="854" y="429"/>
                  </a:lnTo>
                  <a:lnTo>
                    <a:pt x="856" y="431"/>
                  </a:lnTo>
                  <a:lnTo>
                    <a:pt x="856" y="432"/>
                  </a:lnTo>
                  <a:lnTo>
                    <a:pt x="857" y="434"/>
                  </a:lnTo>
                  <a:lnTo>
                    <a:pt x="861" y="436"/>
                  </a:lnTo>
                  <a:lnTo>
                    <a:pt x="864" y="439"/>
                  </a:lnTo>
                  <a:lnTo>
                    <a:pt x="870" y="441"/>
                  </a:lnTo>
                  <a:lnTo>
                    <a:pt x="873" y="443"/>
                  </a:lnTo>
                  <a:lnTo>
                    <a:pt x="877" y="446"/>
                  </a:lnTo>
                  <a:lnTo>
                    <a:pt x="878" y="448"/>
                  </a:lnTo>
                  <a:lnTo>
                    <a:pt x="880" y="452"/>
                  </a:lnTo>
                  <a:lnTo>
                    <a:pt x="878" y="453"/>
                  </a:lnTo>
                  <a:lnTo>
                    <a:pt x="878" y="455"/>
                  </a:lnTo>
                  <a:lnTo>
                    <a:pt x="878" y="455"/>
                  </a:lnTo>
                  <a:lnTo>
                    <a:pt x="878" y="457"/>
                  </a:lnTo>
                  <a:lnTo>
                    <a:pt x="880" y="459"/>
                  </a:lnTo>
                  <a:lnTo>
                    <a:pt x="884" y="460"/>
                  </a:lnTo>
                  <a:lnTo>
                    <a:pt x="889" y="462"/>
                  </a:lnTo>
                  <a:lnTo>
                    <a:pt x="892" y="464"/>
                  </a:lnTo>
                  <a:lnTo>
                    <a:pt x="898" y="464"/>
                  </a:lnTo>
                  <a:lnTo>
                    <a:pt x="903" y="464"/>
                  </a:lnTo>
                  <a:lnTo>
                    <a:pt x="896" y="511"/>
                  </a:lnTo>
                  <a:lnTo>
                    <a:pt x="891" y="513"/>
                  </a:lnTo>
                  <a:lnTo>
                    <a:pt x="885" y="513"/>
                  </a:lnTo>
                  <a:lnTo>
                    <a:pt x="880" y="514"/>
                  </a:lnTo>
                  <a:lnTo>
                    <a:pt x="873" y="514"/>
                  </a:lnTo>
                  <a:lnTo>
                    <a:pt x="866" y="506"/>
                  </a:lnTo>
                  <a:lnTo>
                    <a:pt x="857" y="497"/>
                  </a:lnTo>
                  <a:lnTo>
                    <a:pt x="850" y="488"/>
                  </a:lnTo>
                  <a:lnTo>
                    <a:pt x="845" y="476"/>
                  </a:lnTo>
                  <a:lnTo>
                    <a:pt x="838" y="476"/>
                  </a:lnTo>
                  <a:lnTo>
                    <a:pt x="833" y="478"/>
                  </a:lnTo>
                  <a:lnTo>
                    <a:pt x="828" y="478"/>
                  </a:lnTo>
                  <a:lnTo>
                    <a:pt x="822" y="480"/>
                  </a:lnTo>
                  <a:lnTo>
                    <a:pt x="831" y="507"/>
                  </a:lnTo>
                  <a:lnTo>
                    <a:pt x="838" y="537"/>
                  </a:lnTo>
                  <a:lnTo>
                    <a:pt x="850" y="537"/>
                  </a:lnTo>
                  <a:lnTo>
                    <a:pt x="857" y="551"/>
                  </a:lnTo>
                  <a:lnTo>
                    <a:pt x="863" y="565"/>
                  </a:lnTo>
                  <a:lnTo>
                    <a:pt x="864" y="584"/>
                  </a:lnTo>
                  <a:lnTo>
                    <a:pt x="863" y="586"/>
                  </a:lnTo>
                  <a:lnTo>
                    <a:pt x="861" y="588"/>
                  </a:lnTo>
                  <a:lnTo>
                    <a:pt x="861" y="590"/>
                  </a:lnTo>
                  <a:lnTo>
                    <a:pt x="859" y="591"/>
                  </a:lnTo>
                  <a:lnTo>
                    <a:pt x="857" y="593"/>
                  </a:lnTo>
                  <a:lnTo>
                    <a:pt x="854" y="595"/>
                  </a:lnTo>
                  <a:lnTo>
                    <a:pt x="847" y="591"/>
                  </a:lnTo>
                  <a:lnTo>
                    <a:pt x="838" y="586"/>
                  </a:lnTo>
                  <a:lnTo>
                    <a:pt x="829" y="581"/>
                  </a:lnTo>
                  <a:lnTo>
                    <a:pt x="822" y="577"/>
                  </a:lnTo>
                  <a:lnTo>
                    <a:pt x="819" y="576"/>
                  </a:lnTo>
                  <a:lnTo>
                    <a:pt x="816" y="576"/>
                  </a:lnTo>
                  <a:lnTo>
                    <a:pt x="826" y="590"/>
                  </a:lnTo>
                  <a:lnTo>
                    <a:pt x="835" y="602"/>
                  </a:lnTo>
                  <a:lnTo>
                    <a:pt x="842" y="617"/>
                  </a:lnTo>
                  <a:lnTo>
                    <a:pt x="838" y="617"/>
                  </a:lnTo>
                  <a:lnTo>
                    <a:pt x="826" y="612"/>
                  </a:lnTo>
                  <a:lnTo>
                    <a:pt x="810" y="609"/>
                  </a:lnTo>
                  <a:lnTo>
                    <a:pt x="793" y="605"/>
                  </a:lnTo>
                  <a:lnTo>
                    <a:pt x="781" y="598"/>
                  </a:lnTo>
                  <a:lnTo>
                    <a:pt x="770" y="588"/>
                  </a:lnTo>
                  <a:lnTo>
                    <a:pt x="763" y="572"/>
                  </a:lnTo>
                  <a:lnTo>
                    <a:pt x="756" y="558"/>
                  </a:lnTo>
                  <a:lnTo>
                    <a:pt x="746" y="544"/>
                  </a:lnTo>
                  <a:lnTo>
                    <a:pt x="735" y="534"/>
                  </a:lnTo>
                  <a:lnTo>
                    <a:pt x="720" y="542"/>
                  </a:lnTo>
                  <a:lnTo>
                    <a:pt x="702" y="548"/>
                  </a:lnTo>
                  <a:lnTo>
                    <a:pt x="681" y="549"/>
                  </a:lnTo>
                  <a:lnTo>
                    <a:pt x="679" y="544"/>
                  </a:lnTo>
                  <a:lnTo>
                    <a:pt x="678" y="539"/>
                  </a:lnTo>
                  <a:lnTo>
                    <a:pt x="678" y="534"/>
                  </a:lnTo>
                  <a:lnTo>
                    <a:pt x="678" y="527"/>
                  </a:lnTo>
                  <a:lnTo>
                    <a:pt x="693" y="521"/>
                  </a:lnTo>
                  <a:lnTo>
                    <a:pt x="713" y="516"/>
                  </a:lnTo>
                  <a:lnTo>
                    <a:pt x="730" y="511"/>
                  </a:lnTo>
                  <a:lnTo>
                    <a:pt x="735" y="501"/>
                  </a:lnTo>
                  <a:lnTo>
                    <a:pt x="740" y="487"/>
                  </a:lnTo>
                  <a:lnTo>
                    <a:pt x="746" y="471"/>
                  </a:lnTo>
                  <a:lnTo>
                    <a:pt x="749" y="455"/>
                  </a:lnTo>
                  <a:lnTo>
                    <a:pt x="751" y="443"/>
                  </a:lnTo>
                  <a:lnTo>
                    <a:pt x="749" y="434"/>
                  </a:lnTo>
                  <a:lnTo>
                    <a:pt x="742" y="422"/>
                  </a:lnTo>
                  <a:lnTo>
                    <a:pt x="733" y="415"/>
                  </a:lnTo>
                  <a:lnTo>
                    <a:pt x="723" y="408"/>
                  </a:lnTo>
                  <a:lnTo>
                    <a:pt x="716" y="399"/>
                  </a:lnTo>
                  <a:lnTo>
                    <a:pt x="707" y="357"/>
                  </a:lnTo>
                  <a:lnTo>
                    <a:pt x="693" y="354"/>
                  </a:lnTo>
                  <a:lnTo>
                    <a:pt x="683" y="347"/>
                  </a:lnTo>
                  <a:lnTo>
                    <a:pt x="674" y="340"/>
                  </a:lnTo>
                  <a:lnTo>
                    <a:pt x="665" y="338"/>
                  </a:lnTo>
                  <a:lnTo>
                    <a:pt x="657" y="342"/>
                  </a:lnTo>
                  <a:lnTo>
                    <a:pt x="651" y="347"/>
                  </a:lnTo>
                  <a:lnTo>
                    <a:pt x="646" y="352"/>
                  </a:lnTo>
                  <a:lnTo>
                    <a:pt x="639" y="357"/>
                  </a:lnTo>
                  <a:lnTo>
                    <a:pt x="627" y="361"/>
                  </a:lnTo>
                  <a:lnTo>
                    <a:pt x="615" y="354"/>
                  </a:lnTo>
                  <a:lnTo>
                    <a:pt x="599" y="349"/>
                  </a:lnTo>
                  <a:lnTo>
                    <a:pt x="582" y="345"/>
                  </a:lnTo>
                  <a:lnTo>
                    <a:pt x="566" y="340"/>
                  </a:lnTo>
                  <a:lnTo>
                    <a:pt x="552" y="335"/>
                  </a:lnTo>
                  <a:lnTo>
                    <a:pt x="541" y="326"/>
                  </a:lnTo>
                  <a:lnTo>
                    <a:pt x="534" y="312"/>
                  </a:lnTo>
                  <a:lnTo>
                    <a:pt x="536" y="310"/>
                  </a:lnTo>
                  <a:lnTo>
                    <a:pt x="536" y="309"/>
                  </a:lnTo>
                  <a:lnTo>
                    <a:pt x="538" y="309"/>
                  </a:lnTo>
                  <a:lnTo>
                    <a:pt x="538" y="307"/>
                  </a:lnTo>
                  <a:lnTo>
                    <a:pt x="538" y="303"/>
                  </a:lnTo>
                  <a:lnTo>
                    <a:pt x="531" y="302"/>
                  </a:lnTo>
                  <a:lnTo>
                    <a:pt x="524" y="300"/>
                  </a:lnTo>
                  <a:lnTo>
                    <a:pt x="519" y="296"/>
                  </a:lnTo>
                  <a:lnTo>
                    <a:pt x="515" y="291"/>
                  </a:lnTo>
                  <a:lnTo>
                    <a:pt x="512" y="284"/>
                  </a:lnTo>
                  <a:lnTo>
                    <a:pt x="521" y="267"/>
                  </a:lnTo>
                  <a:lnTo>
                    <a:pt x="528" y="244"/>
                  </a:lnTo>
                  <a:lnTo>
                    <a:pt x="531" y="219"/>
                  </a:lnTo>
                  <a:lnTo>
                    <a:pt x="534" y="195"/>
                  </a:lnTo>
                  <a:lnTo>
                    <a:pt x="562" y="192"/>
                  </a:lnTo>
                  <a:close/>
                  <a:moveTo>
                    <a:pt x="400" y="188"/>
                  </a:moveTo>
                  <a:lnTo>
                    <a:pt x="416" y="188"/>
                  </a:lnTo>
                  <a:lnTo>
                    <a:pt x="425" y="223"/>
                  </a:lnTo>
                  <a:lnTo>
                    <a:pt x="432" y="261"/>
                  </a:lnTo>
                  <a:lnTo>
                    <a:pt x="428" y="261"/>
                  </a:lnTo>
                  <a:lnTo>
                    <a:pt x="423" y="268"/>
                  </a:lnTo>
                  <a:lnTo>
                    <a:pt x="412" y="265"/>
                  </a:lnTo>
                  <a:lnTo>
                    <a:pt x="409" y="268"/>
                  </a:lnTo>
                  <a:lnTo>
                    <a:pt x="409" y="272"/>
                  </a:lnTo>
                  <a:lnTo>
                    <a:pt x="409" y="275"/>
                  </a:lnTo>
                  <a:lnTo>
                    <a:pt x="409" y="277"/>
                  </a:lnTo>
                  <a:lnTo>
                    <a:pt x="407" y="279"/>
                  </a:lnTo>
                  <a:lnTo>
                    <a:pt x="405" y="282"/>
                  </a:lnTo>
                  <a:lnTo>
                    <a:pt x="400" y="284"/>
                  </a:lnTo>
                  <a:lnTo>
                    <a:pt x="395" y="281"/>
                  </a:lnTo>
                  <a:lnTo>
                    <a:pt x="388" y="275"/>
                  </a:lnTo>
                  <a:lnTo>
                    <a:pt x="381" y="272"/>
                  </a:lnTo>
                  <a:lnTo>
                    <a:pt x="381" y="261"/>
                  </a:lnTo>
                  <a:lnTo>
                    <a:pt x="358" y="258"/>
                  </a:lnTo>
                  <a:lnTo>
                    <a:pt x="362" y="226"/>
                  </a:lnTo>
                  <a:lnTo>
                    <a:pt x="369" y="223"/>
                  </a:lnTo>
                  <a:lnTo>
                    <a:pt x="376" y="218"/>
                  </a:lnTo>
                  <a:lnTo>
                    <a:pt x="381" y="211"/>
                  </a:lnTo>
                  <a:lnTo>
                    <a:pt x="376" y="209"/>
                  </a:lnTo>
                  <a:lnTo>
                    <a:pt x="372" y="207"/>
                  </a:lnTo>
                  <a:lnTo>
                    <a:pt x="369" y="206"/>
                  </a:lnTo>
                  <a:lnTo>
                    <a:pt x="365" y="202"/>
                  </a:lnTo>
                  <a:lnTo>
                    <a:pt x="363" y="199"/>
                  </a:lnTo>
                  <a:lnTo>
                    <a:pt x="362" y="192"/>
                  </a:lnTo>
                  <a:lnTo>
                    <a:pt x="381" y="190"/>
                  </a:lnTo>
                  <a:lnTo>
                    <a:pt x="400" y="188"/>
                  </a:lnTo>
                  <a:close/>
                  <a:moveTo>
                    <a:pt x="3661" y="172"/>
                  </a:moveTo>
                  <a:lnTo>
                    <a:pt x="3673" y="178"/>
                  </a:lnTo>
                  <a:lnTo>
                    <a:pt x="3673" y="185"/>
                  </a:lnTo>
                  <a:lnTo>
                    <a:pt x="3657" y="185"/>
                  </a:lnTo>
                  <a:lnTo>
                    <a:pt x="3661" y="172"/>
                  </a:lnTo>
                  <a:close/>
                  <a:moveTo>
                    <a:pt x="438" y="172"/>
                  </a:moveTo>
                  <a:lnTo>
                    <a:pt x="451" y="174"/>
                  </a:lnTo>
                  <a:lnTo>
                    <a:pt x="465" y="176"/>
                  </a:lnTo>
                  <a:lnTo>
                    <a:pt x="477" y="178"/>
                  </a:lnTo>
                  <a:lnTo>
                    <a:pt x="486" y="181"/>
                  </a:lnTo>
                  <a:lnTo>
                    <a:pt x="487" y="185"/>
                  </a:lnTo>
                  <a:lnTo>
                    <a:pt x="487" y="190"/>
                  </a:lnTo>
                  <a:lnTo>
                    <a:pt x="489" y="197"/>
                  </a:lnTo>
                  <a:lnTo>
                    <a:pt x="489" y="204"/>
                  </a:lnTo>
                  <a:lnTo>
                    <a:pt x="487" y="207"/>
                  </a:lnTo>
                  <a:lnTo>
                    <a:pt x="486" y="211"/>
                  </a:lnTo>
                  <a:lnTo>
                    <a:pt x="484" y="216"/>
                  </a:lnTo>
                  <a:lnTo>
                    <a:pt x="480" y="219"/>
                  </a:lnTo>
                  <a:lnTo>
                    <a:pt x="477" y="221"/>
                  </a:lnTo>
                  <a:lnTo>
                    <a:pt x="473" y="223"/>
                  </a:lnTo>
                  <a:lnTo>
                    <a:pt x="472" y="225"/>
                  </a:lnTo>
                  <a:lnTo>
                    <a:pt x="468" y="226"/>
                  </a:lnTo>
                  <a:lnTo>
                    <a:pt x="466" y="230"/>
                  </a:lnTo>
                  <a:lnTo>
                    <a:pt x="468" y="239"/>
                  </a:lnTo>
                  <a:lnTo>
                    <a:pt x="466" y="249"/>
                  </a:lnTo>
                  <a:lnTo>
                    <a:pt x="465" y="256"/>
                  </a:lnTo>
                  <a:lnTo>
                    <a:pt x="461" y="261"/>
                  </a:lnTo>
                  <a:lnTo>
                    <a:pt x="458" y="263"/>
                  </a:lnTo>
                  <a:lnTo>
                    <a:pt x="454" y="265"/>
                  </a:lnTo>
                  <a:lnTo>
                    <a:pt x="449" y="265"/>
                  </a:lnTo>
                  <a:lnTo>
                    <a:pt x="442" y="265"/>
                  </a:lnTo>
                  <a:lnTo>
                    <a:pt x="438" y="254"/>
                  </a:lnTo>
                  <a:lnTo>
                    <a:pt x="442" y="244"/>
                  </a:lnTo>
                  <a:lnTo>
                    <a:pt x="442" y="232"/>
                  </a:lnTo>
                  <a:lnTo>
                    <a:pt x="438" y="218"/>
                  </a:lnTo>
                  <a:lnTo>
                    <a:pt x="437" y="202"/>
                  </a:lnTo>
                  <a:lnTo>
                    <a:pt x="435" y="188"/>
                  </a:lnTo>
                  <a:lnTo>
                    <a:pt x="438" y="172"/>
                  </a:lnTo>
                  <a:close/>
                  <a:moveTo>
                    <a:pt x="60" y="171"/>
                  </a:moveTo>
                  <a:lnTo>
                    <a:pt x="74" y="172"/>
                  </a:lnTo>
                  <a:lnTo>
                    <a:pt x="74" y="185"/>
                  </a:lnTo>
                  <a:lnTo>
                    <a:pt x="91" y="185"/>
                  </a:lnTo>
                  <a:lnTo>
                    <a:pt x="105" y="185"/>
                  </a:lnTo>
                  <a:lnTo>
                    <a:pt x="121" y="185"/>
                  </a:lnTo>
                  <a:lnTo>
                    <a:pt x="124" y="192"/>
                  </a:lnTo>
                  <a:lnTo>
                    <a:pt x="128" y="200"/>
                  </a:lnTo>
                  <a:lnTo>
                    <a:pt x="131" y="209"/>
                  </a:lnTo>
                  <a:lnTo>
                    <a:pt x="135" y="216"/>
                  </a:lnTo>
                  <a:lnTo>
                    <a:pt x="135" y="219"/>
                  </a:lnTo>
                  <a:lnTo>
                    <a:pt x="124" y="232"/>
                  </a:lnTo>
                  <a:lnTo>
                    <a:pt x="110" y="237"/>
                  </a:lnTo>
                  <a:lnTo>
                    <a:pt x="96" y="242"/>
                  </a:lnTo>
                  <a:lnTo>
                    <a:pt x="88" y="258"/>
                  </a:lnTo>
                  <a:lnTo>
                    <a:pt x="81" y="272"/>
                  </a:lnTo>
                  <a:lnTo>
                    <a:pt x="79" y="288"/>
                  </a:lnTo>
                  <a:lnTo>
                    <a:pt x="82" y="303"/>
                  </a:lnTo>
                  <a:lnTo>
                    <a:pt x="67" y="305"/>
                  </a:lnTo>
                  <a:lnTo>
                    <a:pt x="53" y="310"/>
                  </a:lnTo>
                  <a:lnTo>
                    <a:pt x="35" y="315"/>
                  </a:lnTo>
                  <a:lnTo>
                    <a:pt x="34" y="312"/>
                  </a:lnTo>
                  <a:lnTo>
                    <a:pt x="32" y="309"/>
                  </a:lnTo>
                  <a:lnTo>
                    <a:pt x="30" y="307"/>
                  </a:lnTo>
                  <a:lnTo>
                    <a:pt x="30" y="303"/>
                  </a:lnTo>
                  <a:lnTo>
                    <a:pt x="28" y="300"/>
                  </a:lnTo>
                  <a:lnTo>
                    <a:pt x="30" y="298"/>
                  </a:lnTo>
                  <a:lnTo>
                    <a:pt x="30" y="296"/>
                  </a:lnTo>
                  <a:lnTo>
                    <a:pt x="30" y="295"/>
                  </a:lnTo>
                  <a:lnTo>
                    <a:pt x="32" y="291"/>
                  </a:lnTo>
                  <a:lnTo>
                    <a:pt x="32" y="288"/>
                  </a:lnTo>
                  <a:lnTo>
                    <a:pt x="20" y="288"/>
                  </a:lnTo>
                  <a:lnTo>
                    <a:pt x="20" y="282"/>
                  </a:lnTo>
                  <a:lnTo>
                    <a:pt x="20" y="281"/>
                  </a:lnTo>
                  <a:lnTo>
                    <a:pt x="18" y="279"/>
                  </a:lnTo>
                  <a:lnTo>
                    <a:pt x="18" y="277"/>
                  </a:lnTo>
                  <a:lnTo>
                    <a:pt x="16" y="275"/>
                  </a:lnTo>
                  <a:lnTo>
                    <a:pt x="13" y="272"/>
                  </a:lnTo>
                  <a:lnTo>
                    <a:pt x="11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7" y="272"/>
                  </a:lnTo>
                  <a:lnTo>
                    <a:pt x="6" y="272"/>
                  </a:lnTo>
                  <a:lnTo>
                    <a:pt x="0" y="272"/>
                  </a:lnTo>
                  <a:lnTo>
                    <a:pt x="0" y="261"/>
                  </a:lnTo>
                  <a:lnTo>
                    <a:pt x="13" y="247"/>
                  </a:lnTo>
                  <a:lnTo>
                    <a:pt x="21" y="228"/>
                  </a:lnTo>
                  <a:lnTo>
                    <a:pt x="28" y="207"/>
                  </a:lnTo>
                  <a:lnTo>
                    <a:pt x="23" y="204"/>
                  </a:lnTo>
                  <a:lnTo>
                    <a:pt x="21" y="199"/>
                  </a:lnTo>
                  <a:lnTo>
                    <a:pt x="20" y="195"/>
                  </a:lnTo>
                  <a:lnTo>
                    <a:pt x="18" y="188"/>
                  </a:lnTo>
                  <a:lnTo>
                    <a:pt x="16" y="181"/>
                  </a:lnTo>
                  <a:lnTo>
                    <a:pt x="30" y="178"/>
                  </a:lnTo>
                  <a:lnTo>
                    <a:pt x="41" y="176"/>
                  </a:lnTo>
                  <a:lnTo>
                    <a:pt x="49" y="172"/>
                  </a:lnTo>
                  <a:lnTo>
                    <a:pt x="60" y="171"/>
                  </a:lnTo>
                  <a:close/>
                  <a:moveTo>
                    <a:pt x="1556" y="130"/>
                  </a:moveTo>
                  <a:lnTo>
                    <a:pt x="1571" y="130"/>
                  </a:lnTo>
                  <a:lnTo>
                    <a:pt x="1571" y="134"/>
                  </a:lnTo>
                  <a:lnTo>
                    <a:pt x="1568" y="134"/>
                  </a:lnTo>
                  <a:lnTo>
                    <a:pt x="1564" y="136"/>
                  </a:lnTo>
                  <a:lnTo>
                    <a:pt x="1563" y="136"/>
                  </a:lnTo>
                  <a:lnTo>
                    <a:pt x="1563" y="136"/>
                  </a:lnTo>
                  <a:lnTo>
                    <a:pt x="1561" y="136"/>
                  </a:lnTo>
                  <a:lnTo>
                    <a:pt x="1561" y="136"/>
                  </a:lnTo>
                  <a:lnTo>
                    <a:pt x="1559" y="134"/>
                  </a:lnTo>
                  <a:lnTo>
                    <a:pt x="1556" y="130"/>
                  </a:lnTo>
                  <a:close/>
                  <a:moveTo>
                    <a:pt x="454" y="130"/>
                  </a:moveTo>
                  <a:lnTo>
                    <a:pt x="458" y="153"/>
                  </a:lnTo>
                  <a:lnTo>
                    <a:pt x="452" y="157"/>
                  </a:lnTo>
                  <a:lnTo>
                    <a:pt x="449" y="158"/>
                  </a:lnTo>
                  <a:lnTo>
                    <a:pt x="445" y="160"/>
                  </a:lnTo>
                  <a:lnTo>
                    <a:pt x="440" y="164"/>
                  </a:lnTo>
                  <a:lnTo>
                    <a:pt x="435" y="165"/>
                  </a:lnTo>
                  <a:lnTo>
                    <a:pt x="433" y="164"/>
                  </a:lnTo>
                  <a:lnTo>
                    <a:pt x="432" y="164"/>
                  </a:lnTo>
                  <a:lnTo>
                    <a:pt x="430" y="162"/>
                  </a:lnTo>
                  <a:lnTo>
                    <a:pt x="428" y="162"/>
                  </a:lnTo>
                  <a:lnTo>
                    <a:pt x="423" y="162"/>
                  </a:lnTo>
                  <a:lnTo>
                    <a:pt x="423" y="158"/>
                  </a:lnTo>
                  <a:lnTo>
                    <a:pt x="423" y="157"/>
                  </a:lnTo>
                  <a:lnTo>
                    <a:pt x="421" y="157"/>
                  </a:lnTo>
                  <a:lnTo>
                    <a:pt x="421" y="155"/>
                  </a:lnTo>
                  <a:lnTo>
                    <a:pt x="419" y="153"/>
                  </a:lnTo>
                  <a:lnTo>
                    <a:pt x="419" y="146"/>
                  </a:lnTo>
                  <a:lnTo>
                    <a:pt x="428" y="141"/>
                  </a:lnTo>
                  <a:lnTo>
                    <a:pt x="435" y="136"/>
                  </a:lnTo>
                  <a:lnTo>
                    <a:pt x="442" y="132"/>
                  </a:lnTo>
                  <a:lnTo>
                    <a:pt x="454" y="130"/>
                  </a:lnTo>
                  <a:close/>
                  <a:moveTo>
                    <a:pt x="109" y="127"/>
                  </a:moveTo>
                  <a:lnTo>
                    <a:pt x="112" y="127"/>
                  </a:lnTo>
                  <a:lnTo>
                    <a:pt x="116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7" y="129"/>
                  </a:lnTo>
                  <a:lnTo>
                    <a:pt x="119" y="130"/>
                  </a:lnTo>
                  <a:lnTo>
                    <a:pt x="121" y="134"/>
                  </a:lnTo>
                  <a:lnTo>
                    <a:pt x="109" y="134"/>
                  </a:lnTo>
                  <a:lnTo>
                    <a:pt x="109" y="127"/>
                  </a:lnTo>
                  <a:close/>
                  <a:moveTo>
                    <a:pt x="3744" y="115"/>
                  </a:moveTo>
                  <a:lnTo>
                    <a:pt x="3760" y="117"/>
                  </a:lnTo>
                  <a:lnTo>
                    <a:pt x="3776" y="120"/>
                  </a:lnTo>
                  <a:lnTo>
                    <a:pt x="3790" y="125"/>
                  </a:lnTo>
                  <a:lnTo>
                    <a:pt x="3800" y="134"/>
                  </a:lnTo>
                  <a:lnTo>
                    <a:pt x="3807" y="146"/>
                  </a:lnTo>
                  <a:lnTo>
                    <a:pt x="3811" y="162"/>
                  </a:lnTo>
                  <a:lnTo>
                    <a:pt x="3788" y="158"/>
                  </a:lnTo>
                  <a:lnTo>
                    <a:pt x="3767" y="151"/>
                  </a:lnTo>
                  <a:lnTo>
                    <a:pt x="3751" y="141"/>
                  </a:lnTo>
                  <a:lnTo>
                    <a:pt x="3741" y="127"/>
                  </a:lnTo>
                  <a:lnTo>
                    <a:pt x="3743" y="125"/>
                  </a:lnTo>
                  <a:lnTo>
                    <a:pt x="3743" y="123"/>
                  </a:lnTo>
                  <a:lnTo>
                    <a:pt x="3744" y="122"/>
                  </a:lnTo>
                  <a:lnTo>
                    <a:pt x="3744" y="118"/>
                  </a:lnTo>
                  <a:lnTo>
                    <a:pt x="3744" y="115"/>
                  </a:lnTo>
                  <a:close/>
                  <a:moveTo>
                    <a:pt x="384" y="104"/>
                  </a:moveTo>
                  <a:lnTo>
                    <a:pt x="390" y="104"/>
                  </a:lnTo>
                  <a:lnTo>
                    <a:pt x="391" y="104"/>
                  </a:lnTo>
                  <a:lnTo>
                    <a:pt x="393" y="106"/>
                  </a:lnTo>
                  <a:lnTo>
                    <a:pt x="395" y="106"/>
                  </a:lnTo>
                  <a:lnTo>
                    <a:pt x="397" y="108"/>
                  </a:lnTo>
                  <a:lnTo>
                    <a:pt x="398" y="111"/>
                  </a:lnTo>
                  <a:lnTo>
                    <a:pt x="400" y="113"/>
                  </a:lnTo>
                  <a:lnTo>
                    <a:pt x="400" y="118"/>
                  </a:lnTo>
                  <a:lnTo>
                    <a:pt x="400" y="123"/>
                  </a:lnTo>
                  <a:lnTo>
                    <a:pt x="397" y="134"/>
                  </a:lnTo>
                  <a:lnTo>
                    <a:pt x="395" y="150"/>
                  </a:lnTo>
                  <a:lnTo>
                    <a:pt x="393" y="162"/>
                  </a:lnTo>
                  <a:lnTo>
                    <a:pt x="388" y="164"/>
                  </a:lnTo>
                  <a:lnTo>
                    <a:pt x="384" y="165"/>
                  </a:lnTo>
                  <a:lnTo>
                    <a:pt x="381" y="169"/>
                  </a:lnTo>
                  <a:lnTo>
                    <a:pt x="377" y="169"/>
                  </a:lnTo>
                  <a:lnTo>
                    <a:pt x="377" y="167"/>
                  </a:lnTo>
                  <a:lnTo>
                    <a:pt x="376" y="167"/>
                  </a:lnTo>
                  <a:lnTo>
                    <a:pt x="376" y="167"/>
                  </a:lnTo>
                  <a:lnTo>
                    <a:pt x="374" y="165"/>
                  </a:lnTo>
                  <a:lnTo>
                    <a:pt x="370" y="162"/>
                  </a:lnTo>
                  <a:lnTo>
                    <a:pt x="369" y="158"/>
                  </a:lnTo>
                  <a:lnTo>
                    <a:pt x="369" y="153"/>
                  </a:lnTo>
                  <a:lnTo>
                    <a:pt x="369" y="150"/>
                  </a:lnTo>
                  <a:lnTo>
                    <a:pt x="365" y="146"/>
                  </a:lnTo>
                  <a:lnTo>
                    <a:pt x="358" y="141"/>
                  </a:lnTo>
                  <a:lnTo>
                    <a:pt x="349" y="139"/>
                  </a:lnTo>
                  <a:lnTo>
                    <a:pt x="341" y="141"/>
                  </a:lnTo>
                  <a:lnTo>
                    <a:pt x="332" y="139"/>
                  </a:lnTo>
                  <a:lnTo>
                    <a:pt x="323" y="134"/>
                  </a:lnTo>
                  <a:lnTo>
                    <a:pt x="316" y="123"/>
                  </a:lnTo>
                  <a:lnTo>
                    <a:pt x="320" y="123"/>
                  </a:lnTo>
                  <a:lnTo>
                    <a:pt x="322" y="120"/>
                  </a:lnTo>
                  <a:lnTo>
                    <a:pt x="323" y="118"/>
                  </a:lnTo>
                  <a:lnTo>
                    <a:pt x="323" y="117"/>
                  </a:lnTo>
                  <a:lnTo>
                    <a:pt x="325" y="117"/>
                  </a:lnTo>
                  <a:lnTo>
                    <a:pt x="327" y="117"/>
                  </a:lnTo>
                  <a:lnTo>
                    <a:pt x="330" y="117"/>
                  </a:lnTo>
                  <a:lnTo>
                    <a:pt x="336" y="115"/>
                  </a:lnTo>
                  <a:lnTo>
                    <a:pt x="346" y="118"/>
                  </a:lnTo>
                  <a:lnTo>
                    <a:pt x="358" y="117"/>
                  </a:lnTo>
                  <a:lnTo>
                    <a:pt x="372" y="115"/>
                  </a:lnTo>
                  <a:lnTo>
                    <a:pt x="384" y="115"/>
                  </a:lnTo>
                  <a:lnTo>
                    <a:pt x="384" y="104"/>
                  </a:lnTo>
                  <a:close/>
                  <a:moveTo>
                    <a:pt x="255" y="101"/>
                  </a:moveTo>
                  <a:lnTo>
                    <a:pt x="257" y="104"/>
                  </a:lnTo>
                  <a:lnTo>
                    <a:pt x="259" y="106"/>
                  </a:lnTo>
                  <a:lnTo>
                    <a:pt x="260" y="110"/>
                  </a:lnTo>
                  <a:lnTo>
                    <a:pt x="260" y="113"/>
                  </a:lnTo>
                  <a:lnTo>
                    <a:pt x="262" y="117"/>
                  </a:lnTo>
                  <a:lnTo>
                    <a:pt x="262" y="123"/>
                  </a:lnTo>
                  <a:lnTo>
                    <a:pt x="259" y="123"/>
                  </a:lnTo>
                  <a:lnTo>
                    <a:pt x="259" y="127"/>
                  </a:lnTo>
                  <a:lnTo>
                    <a:pt x="262" y="127"/>
                  </a:lnTo>
                  <a:lnTo>
                    <a:pt x="267" y="129"/>
                  </a:lnTo>
                  <a:lnTo>
                    <a:pt x="273" y="130"/>
                  </a:lnTo>
                  <a:lnTo>
                    <a:pt x="278" y="130"/>
                  </a:lnTo>
                  <a:lnTo>
                    <a:pt x="285" y="130"/>
                  </a:lnTo>
                  <a:lnTo>
                    <a:pt x="288" y="127"/>
                  </a:lnTo>
                  <a:lnTo>
                    <a:pt x="290" y="125"/>
                  </a:lnTo>
                  <a:lnTo>
                    <a:pt x="290" y="125"/>
                  </a:lnTo>
                  <a:lnTo>
                    <a:pt x="292" y="125"/>
                  </a:lnTo>
                  <a:lnTo>
                    <a:pt x="294" y="125"/>
                  </a:lnTo>
                  <a:lnTo>
                    <a:pt x="297" y="127"/>
                  </a:lnTo>
                  <a:lnTo>
                    <a:pt x="299" y="129"/>
                  </a:lnTo>
                  <a:lnTo>
                    <a:pt x="299" y="130"/>
                  </a:lnTo>
                  <a:lnTo>
                    <a:pt x="299" y="132"/>
                  </a:lnTo>
                  <a:lnTo>
                    <a:pt x="301" y="134"/>
                  </a:lnTo>
                  <a:lnTo>
                    <a:pt x="301" y="137"/>
                  </a:lnTo>
                  <a:lnTo>
                    <a:pt x="299" y="141"/>
                  </a:lnTo>
                  <a:lnTo>
                    <a:pt x="299" y="143"/>
                  </a:lnTo>
                  <a:lnTo>
                    <a:pt x="299" y="143"/>
                  </a:lnTo>
                  <a:lnTo>
                    <a:pt x="299" y="144"/>
                  </a:lnTo>
                  <a:lnTo>
                    <a:pt x="299" y="146"/>
                  </a:lnTo>
                  <a:lnTo>
                    <a:pt x="297" y="150"/>
                  </a:lnTo>
                  <a:lnTo>
                    <a:pt x="287" y="155"/>
                  </a:lnTo>
                  <a:lnTo>
                    <a:pt x="274" y="155"/>
                  </a:lnTo>
                  <a:lnTo>
                    <a:pt x="260" y="155"/>
                  </a:lnTo>
                  <a:lnTo>
                    <a:pt x="246" y="158"/>
                  </a:lnTo>
                  <a:lnTo>
                    <a:pt x="236" y="165"/>
                  </a:lnTo>
                  <a:lnTo>
                    <a:pt x="224" y="174"/>
                  </a:lnTo>
                  <a:lnTo>
                    <a:pt x="213" y="183"/>
                  </a:lnTo>
                  <a:lnTo>
                    <a:pt x="198" y="188"/>
                  </a:lnTo>
                  <a:lnTo>
                    <a:pt x="196" y="185"/>
                  </a:lnTo>
                  <a:lnTo>
                    <a:pt x="194" y="181"/>
                  </a:lnTo>
                  <a:lnTo>
                    <a:pt x="194" y="178"/>
                  </a:lnTo>
                  <a:lnTo>
                    <a:pt x="192" y="172"/>
                  </a:lnTo>
                  <a:lnTo>
                    <a:pt x="198" y="169"/>
                  </a:lnTo>
                  <a:lnTo>
                    <a:pt x="203" y="165"/>
                  </a:lnTo>
                  <a:lnTo>
                    <a:pt x="206" y="160"/>
                  </a:lnTo>
                  <a:lnTo>
                    <a:pt x="210" y="155"/>
                  </a:lnTo>
                  <a:lnTo>
                    <a:pt x="212" y="150"/>
                  </a:lnTo>
                  <a:lnTo>
                    <a:pt x="192" y="150"/>
                  </a:lnTo>
                  <a:lnTo>
                    <a:pt x="180" y="155"/>
                  </a:lnTo>
                  <a:lnTo>
                    <a:pt x="166" y="157"/>
                  </a:lnTo>
                  <a:lnTo>
                    <a:pt x="150" y="155"/>
                  </a:lnTo>
                  <a:lnTo>
                    <a:pt x="140" y="150"/>
                  </a:lnTo>
                  <a:lnTo>
                    <a:pt x="135" y="150"/>
                  </a:lnTo>
                  <a:lnTo>
                    <a:pt x="135" y="146"/>
                  </a:lnTo>
                  <a:lnTo>
                    <a:pt x="140" y="144"/>
                  </a:lnTo>
                  <a:lnTo>
                    <a:pt x="144" y="143"/>
                  </a:lnTo>
                  <a:lnTo>
                    <a:pt x="145" y="141"/>
                  </a:lnTo>
                  <a:lnTo>
                    <a:pt x="149" y="139"/>
                  </a:lnTo>
                  <a:lnTo>
                    <a:pt x="150" y="134"/>
                  </a:lnTo>
                  <a:lnTo>
                    <a:pt x="147" y="134"/>
                  </a:lnTo>
                  <a:lnTo>
                    <a:pt x="147" y="130"/>
                  </a:lnTo>
                  <a:lnTo>
                    <a:pt x="152" y="130"/>
                  </a:lnTo>
                  <a:lnTo>
                    <a:pt x="156" y="129"/>
                  </a:lnTo>
                  <a:lnTo>
                    <a:pt x="159" y="129"/>
                  </a:lnTo>
                  <a:lnTo>
                    <a:pt x="163" y="127"/>
                  </a:lnTo>
                  <a:lnTo>
                    <a:pt x="161" y="125"/>
                  </a:lnTo>
                  <a:lnTo>
                    <a:pt x="159" y="123"/>
                  </a:lnTo>
                  <a:lnTo>
                    <a:pt x="157" y="122"/>
                  </a:lnTo>
                  <a:lnTo>
                    <a:pt x="157" y="120"/>
                  </a:lnTo>
                  <a:lnTo>
                    <a:pt x="156" y="118"/>
                  </a:lnTo>
                  <a:lnTo>
                    <a:pt x="154" y="115"/>
                  </a:lnTo>
                  <a:lnTo>
                    <a:pt x="157" y="115"/>
                  </a:lnTo>
                  <a:lnTo>
                    <a:pt x="159" y="113"/>
                  </a:lnTo>
                  <a:lnTo>
                    <a:pt x="159" y="113"/>
                  </a:lnTo>
                  <a:lnTo>
                    <a:pt x="161" y="113"/>
                  </a:lnTo>
                  <a:lnTo>
                    <a:pt x="163" y="111"/>
                  </a:lnTo>
                  <a:lnTo>
                    <a:pt x="182" y="117"/>
                  </a:lnTo>
                  <a:lnTo>
                    <a:pt x="198" y="123"/>
                  </a:lnTo>
                  <a:lnTo>
                    <a:pt x="212" y="130"/>
                  </a:lnTo>
                  <a:lnTo>
                    <a:pt x="227" y="136"/>
                  </a:lnTo>
                  <a:lnTo>
                    <a:pt x="246" y="137"/>
                  </a:lnTo>
                  <a:lnTo>
                    <a:pt x="243" y="129"/>
                  </a:lnTo>
                  <a:lnTo>
                    <a:pt x="240" y="122"/>
                  </a:lnTo>
                  <a:lnTo>
                    <a:pt x="238" y="117"/>
                  </a:lnTo>
                  <a:lnTo>
                    <a:pt x="236" y="104"/>
                  </a:lnTo>
                  <a:lnTo>
                    <a:pt x="240" y="103"/>
                  </a:lnTo>
                  <a:lnTo>
                    <a:pt x="243" y="101"/>
                  </a:lnTo>
                  <a:lnTo>
                    <a:pt x="248" y="101"/>
                  </a:lnTo>
                  <a:lnTo>
                    <a:pt x="255" y="101"/>
                  </a:lnTo>
                  <a:close/>
                  <a:moveTo>
                    <a:pt x="742" y="80"/>
                  </a:moveTo>
                  <a:lnTo>
                    <a:pt x="754" y="85"/>
                  </a:lnTo>
                  <a:lnTo>
                    <a:pt x="754" y="89"/>
                  </a:lnTo>
                  <a:lnTo>
                    <a:pt x="749" y="89"/>
                  </a:lnTo>
                  <a:lnTo>
                    <a:pt x="746" y="89"/>
                  </a:lnTo>
                  <a:lnTo>
                    <a:pt x="744" y="89"/>
                  </a:lnTo>
                  <a:lnTo>
                    <a:pt x="742" y="87"/>
                  </a:lnTo>
                  <a:lnTo>
                    <a:pt x="742" y="87"/>
                  </a:lnTo>
                  <a:lnTo>
                    <a:pt x="742" y="85"/>
                  </a:lnTo>
                  <a:lnTo>
                    <a:pt x="742" y="80"/>
                  </a:lnTo>
                  <a:close/>
                  <a:moveTo>
                    <a:pt x="140" y="80"/>
                  </a:moveTo>
                  <a:lnTo>
                    <a:pt x="140" y="87"/>
                  </a:lnTo>
                  <a:lnTo>
                    <a:pt x="140" y="92"/>
                  </a:lnTo>
                  <a:lnTo>
                    <a:pt x="142" y="97"/>
                  </a:lnTo>
                  <a:lnTo>
                    <a:pt x="140" y="101"/>
                  </a:lnTo>
                  <a:lnTo>
                    <a:pt x="140" y="104"/>
                  </a:lnTo>
                  <a:lnTo>
                    <a:pt x="135" y="108"/>
                  </a:lnTo>
                  <a:lnTo>
                    <a:pt x="130" y="111"/>
                  </a:lnTo>
                  <a:lnTo>
                    <a:pt x="124" y="115"/>
                  </a:lnTo>
                  <a:lnTo>
                    <a:pt x="121" y="120"/>
                  </a:lnTo>
                  <a:lnTo>
                    <a:pt x="114" y="117"/>
                  </a:lnTo>
                  <a:lnTo>
                    <a:pt x="110" y="115"/>
                  </a:lnTo>
                  <a:lnTo>
                    <a:pt x="107" y="113"/>
                  </a:lnTo>
                  <a:lnTo>
                    <a:pt x="105" y="111"/>
                  </a:lnTo>
                  <a:lnTo>
                    <a:pt x="102" y="108"/>
                  </a:lnTo>
                  <a:lnTo>
                    <a:pt x="100" y="125"/>
                  </a:lnTo>
                  <a:lnTo>
                    <a:pt x="95" y="134"/>
                  </a:lnTo>
                  <a:lnTo>
                    <a:pt x="82" y="137"/>
                  </a:lnTo>
                  <a:lnTo>
                    <a:pt x="72" y="137"/>
                  </a:lnTo>
                  <a:lnTo>
                    <a:pt x="61" y="137"/>
                  </a:lnTo>
                  <a:lnTo>
                    <a:pt x="48" y="137"/>
                  </a:lnTo>
                  <a:lnTo>
                    <a:pt x="48" y="123"/>
                  </a:lnTo>
                  <a:lnTo>
                    <a:pt x="67" y="110"/>
                  </a:lnTo>
                  <a:lnTo>
                    <a:pt x="88" y="97"/>
                  </a:lnTo>
                  <a:lnTo>
                    <a:pt x="112" y="87"/>
                  </a:lnTo>
                  <a:lnTo>
                    <a:pt x="140" y="80"/>
                  </a:lnTo>
                  <a:close/>
                  <a:moveTo>
                    <a:pt x="3671" y="80"/>
                  </a:moveTo>
                  <a:lnTo>
                    <a:pt x="3680" y="80"/>
                  </a:lnTo>
                  <a:lnTo>
                    <a:pt x="3683" y="89"/>
                  </a:lnTo>
                  <a:lnTo>
                    <a:pt x="3683" y="99"/>
                  </a:lnTo>
                  <a:lnTo>
                    <a:pt x="3683" y="111"/>
                  </a:lnTo>
                  <a:lnTo>
                    <a:pt x="3699" y="106"/>
                  </a:lnTo>
                  <a:lnTo>
                    <a:pt x="3711" y="99"/>
                  </a:lnTo>
                  <a:lnTo>
                    <a:pt x="3725" y="92"/>
                  </a:lnTo>
                  <a:lnTo>
                    <a:pt x="3725" y="146"/>
                  </a:lnTo>
                  <a:lnTo>
                    <a:pt x="3725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3" y="148"/>
                  </a:lnTo>
                  <a:lnTo>
                    <a:pt x="3722" y="150"/>
                  </a:lnTo>
                  <a:lnTo>
                    <a:pt x="3709" y="150"/>
                  </a:lnTo>
                  <a:lnTo>
                    <a:pt x="3692" y="151"/>
                  </a:lnTo>
                  <a:lnTo>
                    <a:pt x="3675" y="153"/>
                  </a:lnTo>
                  <a:lnTo>
                    <a:pt x="3661" y="155"/>
                  </a:lnTo>
                  <a:lnTo>
                    <a:pt x="3650" y="157"/>
                  </a:lnTo>
                  <a:lnTo>
                    <a:pt x="3645" y="158"/>
                  </a:lnTo>
                  <a:lnTo>
                    <a:pt x="3633" y="148"/>
                  </a:lnTo>
                  <a:lnTo>
                    <a:pt x="3624" y="134"/>
                  </a:lnTo>
                  <a:lnTo>
                    <a:pt x="3619" y="115"/>
                  </a:lnTo>
                  <a:lnTo>
                    <a:pt x="3620" y="110"/>
                  </a:lnTo>
                  <a:lnTo>
                    <a:pt x="3622" y="106"/>
                  </a:lnTo>
                  <a:lnTo>
                    <a:pt x="3624" y="103"/>
                  </a:lnTo>
                  <a:lnTo>
                    <a:pt x="3626" y="99"/>
                  </a:lnTo>
                  <a:lnTo>
                    <a:pt x="3627" y="96"/>
                  </a:lnTo>
                  <a:lnTo>
                    <a:pt x="3634" y="92"/>
                  </a:lnTo>
                  <a:lnTo>
                    <a:pt x="3643" y="87"/>
                  </a:lnTo>
                  <a:lnTo>
                    <a:pt x="3657" y="82"/>
                  </a:lnTo>
                  <a:lnTo>
                    <a:pt x="3671" y="80"/>
                  </a:lnTo>
                  <a:close/>
                  <a:moveTo>
                    <a:pt x="458" y="73"/>
                  </a:moveTo>
                  <a:lnTo>
                    <a:pt x="461" y="83"/>
                  </a:lnTo>
                  <a:lnTo>
                    <a:pt x="468" y="87"/>
                  </a:lnTo>
                  <a:lnTo>
                    <a:pt x="479" y="87"/>
                  </a:lnTo>
                  <a:lnTo>
                    <a:pt x="496" y="85"/>
                  </a:lnTo>
                  <a:lnTo>
                    <a:pt x="496" y="89"/>
                  </a:lnTo>
                  <a:lnTo>
                    <a:pt x="498" y="94"/>
                  </a:lnTo>
                  <a:lnTo>
                    <a:pt x="500" y="99"/>
                  </a:lnTo>
                  <a:lnTo>
                    <a:pt x="500" y="103"/>
                  </a:lnTo>
                  <a:lnTo>
                    <a:pt x="500" y="108"/>
                  </a:lnTo>
                  <a:lnTo>
                    <a:pt x="500" y="111"/>
                  </a:lnTo>
                  <a:lnTo>
                    <a:pt x="519" y="122"/>
                  </a:lnTo>
                  <a:lnTo>
                    <a:pt x="541" y="127"/>
                  </a:lnTo>
                  <a:lnTo>
                    <a:pt x="566" y="127"/>
                  </a:lnTo>
                  <a:lnTo>
                    <a:pt x="590" y="127"/>
                  </a:lnTo>
                  <a:lnTo>
                    <a:pt x="617" y="125"/>
                  </a:lnTo>
                  <a:lnTo>
                    <a:pt x="639" y="127"/>
                  </a:lnTo>
                  <a:lnTo>
                    <a:pt x="639" y="132"/>
                  </a:lnTo>
                  <a:lnTo>
                    <a:pt x="641" y="137"/>
                  </a:lnTo>
                  <a:lnTo>
                    <a:pt x="643" y="141"/>
                  </a:lnTo>
                  <a:lnTo>
                    <a:pt x="643" y="143"/>
                  </a:lnTo>
                  <a:lnTo>
                    <a:pt x="643" y="146"/>
                  </a:lnTo>
                  <a:lnTo>
                    <a:pt x="643" y="150"/>
                  </a:lnTo>
                  <a:lnTo>
                    <a:pt x="639" y="162"/>
                  </a:lnTo>
                  <a:lnTo>
                    <a:pt x="629" y="162"/>
                  </a:lnTo>
                  <a:lnTo>
                    <a:pt x="617" y="160"/>
                  </a:lnTo>
                  <a:lnTo>
                    <a:pt x="608" y="158"/>
                  </a:lnTo>
                  <a:lnTo>
                    <a:pt x="604" y="158"/>
                  </a:lnTo>
                  <a:lnTo>
                    <a:pt x="601" y="160"/>
                  </a:lnTo>
                  <a:lnTo>
                    <a:pt x="599" y="164"/>
                  </a:lnTo>
                  <a:lnTo>
                    <a:pt x="597" y="165"/>
                  </a:lnTo>
                  <a:lnTo>
                    <a:pt x="594" y="165"/>
                  </a:lnTo>
                  <a:lnTo>
                    <a:pt x="592" y="167"/>
                  </a:lnTo>
                  <a:lnTo>
                    <a:pt x="587" y="169"/>
                  </a:lnTo>
                  <a:lnTo>
                    <a:pt x="582" y="169"/>
                  </a:lnTo>
                  <a:lnTo>
                    <a:pt x="576" y="171"/>
                  </a:lnTo>
                  <a:lnTo>
                    <a:pt x="573" y="172"/>
                  </a:lnTo>
                  <a:lnTo>
                    <a:pt x="568" y="172"/>
                  </a:lnTo>
                  <a:lnTo>
                    <a:pt x="562" y="172"/>
                  </a:lnTo>
                  <a:lnTo>
                    <a:pt x="559" y="167"/>
                  </a:lnTo>
                  <a:lnTo>
                    <a:pt x="557" y="162"/>
                  </a:lnTo>
                  <a:lnTo>
                    <a:pt x="554" y="158"/>
                  </a:lnTo>
                  <a:lnTo>
                    <a:pt x="554" y="162"/>
                  </a:lnTo>
                  <a:lnTo>
                    <a:pt x="550" y="165"/>
                  </a:lnTo>
                  <a:lnTo>
                    <a:pt x="548" y="169"/>
                  </a:lnTo>
                  <a:lnTo>
                    <a:pt x="547" y="172"/>
                  </a:lnTo>
                  <a:lnTo>
                    <a:pt x="538" y="172"/>
                  </a:lnTo>
                  <a:lnTo>
                    <a:pt x="534" y="167"/>
                  </a:lnTo>
                  <a:lnTo>
                    <a:pt x="531" y="160"/>
                  </a:lnTo>
                  <a:lnTo>
                    <a:pt x="528" y="153"/>
                  </a:lnTo>
                  <a:lnTo>
                    <a:pt x="526" y="158"/>
                  </a:lnTo>
                  <a:lnTo>
                    <a:pt x="524" y="162"/>
                  </a:lnTo>
                  <a:lnTo>
                    <a:pt x="522" y="164"/>
                  </a:lnTo>
                  <a:lnTo>
                    <a:pt x="522" y="164"/>
                  </a:lnTo>
                  <a:lnTo>
                    <a:pt x="519" y="164"/>
                  </a:lnTo>
                  <a:lnTo>
                    <a:pt x="515" y="162"/>
                  </a:lnTo>
                  <a:lnTo>
                    <a:pt x="512" y="160"/>
                  </a:lnTo>
                  <a:lnTo>
                    <a:pt x="510" y="158"/>
                  </a:lnTo>
                  <a:lnTo>
                    <a:pt x="510" y="157"/>
                  </a:lnTo>
                  <a:lnTo>
                    <a:pt x="510" y="155"/>
                  </a:lnTo>
                  <a:lnTo>
                    <a:pt x="510" y="153"/>
                  </a:lnTo>
                  <a:lnTo>
                    <a:pt x="510" y="151"/>
                  </a:lnTo>
                  <a:lnTo>
                    <a:pt x="508" y="150"/>
                  </a:lnTo>
                  <a:lnTo>
                    <a:pt x="507" y="150"/>
                  </a:lnTo>
                  <a:lnTo>
                    <a:pt x="505" y="151"/>
                  </a:lnTo>
                  <a:lnTo>
                    <a:pt x="501" y="151"/>
                  </a:lnTo>
                  <a:lnTo>
                    <a:pt x="496" y="153"/>
                  </a:lnTo>
                  <a:lnTo>
                    <a:pt x="493" y="153"/>
                  </a:lnTo>
                  <a:lnTo>
                    <a:pt x="487" y="155"/>
                  </a:lnTo>
                  <a:lnTo>
                    <a:pt x="486" y="153"/>
                  </a:lnTo>
                  <a:lnTo>
                    <a:pt x="484" y="153"/>
                  </a:lnTo>
                  <a:lnTo>
                    <a:pt x="480" y="151"/>
                  </a:lnTo>
                  <a:lnTo>
                    <a:pt x="479" y="150"/>
                  </a:lnTo>
                  <a:lnTo>
                    <a:pt x="475" y="148"/>
                  </a:lnTo>
                  <a:lnTo>
                    <a:pt x="473" y="146"/>
                  </a:lnTo>
                  <a:lnTo>
                    <a:pt x="475" y="136"/>
                  </a:lnTo>
                  <a:lnTo>
                    <a:pt x="473" y="129"/>
                  </a:lnTo>
                  <a:lnTo>
                    <a:pt x="470" y="123"/>
                  </a:lnTo>
                  <a:lnTo>
                    <a:pt x="466" y="115"/>
                  </a:lnTo>
                  <a:lnTo>
                    <a:pt x="466" y="104"/>
                  </a:lnTo>
                  <a:lnTo>
                    <a:pt x="449" y="103"/>
                  </a:lnTo>
                  <a:lnTo>
                    <a:pt x="433" y="97"/>
                  </a:lnTo>
                  <a:lnTo>
                    <a:pt x="419" y="92"/>
                  </a:lnTo>
                  <a:lnTo>
                    <a:pt x="418" y="90"/>
                  </a:lnTo>
                  <a:lnTo>
                    <a:pt x="418" y="89"/>
                  </a:lnTo>
                  <a:lnTo>
                    <a:pt x="418" y="87"/>
                  </a:lnTo>
                  <a:lnTo>
                    <a:pt x="416" y="85"/>
                  </a:lnTo>
                  <a:lnTo>
                    <a:pt x="416" y="80"/>
                  </a:lnTo>
                  <a:lnTo>
                    <a:pt x="423" y="78"/>
                  </a:lnTo>
                  <a:lnTo>
                    <a:pt x="432" y="78"/>
                  </a:lnTo>
                  <a:lnTo>
                    <a:pt x="442" y="76"/>
                  </a:lnTo>
                  <a:lnTo>
                    <a:pt x="445" y="75"/>
                  </a:lnTo>
                  <a:lnTo>
                    <a:pt x="449" y="75"/>
                  </a:lnTo>
                  <a:lnTo>
                    <a:pt x="452" y="73"/>
                  </a:lnTo>
                  <a:lnTo>
                    <a:pt x="458" y="73"/>
                  </a:lnTo>
                  <a:close/>
                  <a:moveTo>
                    <a:pt x="377" y="73"/>
                  </a:moveTo>
                  <a:lnTo>
                    <a:pt x="409" y="73"/>
                  </a:lnTo>
                  <a:lnTo>
                    <a:pt x="409" y="76"/>
                  </a:lnTo>
                  <a:lnTo>
                    <a:pt x="411" y="80"/>
                  </a:lnTo>
                  <a:lnTo>
                    <a:pt x="411" y="83"/>
                  </a:lnTo>
                  <a:lnTo>
                    <a:pt x="412" y="89"/>
                  </a:lnTo>
                  <a:lnTo>
                    <a:pt x="404" y="89"/>
                  </a:lnTo>
                  <a:lnTo>
                    <a:pt x="400" y="89"/>
                  </a:lnTo>
                  <a:lnTo>
                    <a:pt x="397" y="89"/>
                  </a:lnTo>
                  <a:lnTo>
                    <a:pt x="390" y="87"/>
                  </a:lnTo>
                  <a:lnTo>
                    <a:pt x="384" y="87"/>
                  </a:lnTo>
                  <a:lnTo>
                    <a:pt x="377" y="85"/>
                  </a:lnTo>
                  <a:lnTo>
                    <a:pt x="377" y="73"/>
                  </a:lnTo>
                  <a:close/>
                  <a:moveTo>
                    <a:pt x="301" y="69"/>
                  </a:moveTo>
                  <a:lnTo>
                    <a:pt x="308" y="73"/>
                  </a:lnTo>
                  <a:lnTo>
                    <a:pt x="315" y="76"/>
                  </a:lnTo>
                  <a:lnTo>
                    <a:pt x="318" y="82"/>
                  </a:lnTo>
                  <a:lnTo>
                    <a:pt x="322" y="89"/>
                  </a:lnTo>
                  <a:lnTo>
                    <a:pt x="323" y="96"/>
                  </a:lnTo>
                  <a:lnTo>
                    <a:pt x="313" y="96"/>
                  </a:lnTo>
                  <a:lnTo>
                    <a:pt x="313" y="92"/>
                  </a:lnTo>
                  <a:lnTo>
                    <a:pt x="308" y="89"/>
                  </a:lnTo>
                  <a:lnTo>
                    <a:pt x="306" y="85"/>
                  </a:lnTo>
                  <a:lnTo>
                    <a:pt x="304" y="82"/>
                  </a:lnTo>
                  <a:lnTo>
                    <a:pt x="302" y="76"/>
                  </a:lnTo>
                  <a:lnTo>
                    <a:pt x="301" y="69"/>
                  </a:lnTo>
                  <a:close/>
                  <a:moveTo>
                    <a:pt x="489" y="61"/>
                  </a:moveTo>
                  <a:lnTo>
                    <a:pt x="505" y="61"/>
                  </a:lnTo>
                  <a:lnTo>
                    <a:pt x="505" y="69"/>
                  </a:lnTo>
                  <a:lnTo>
                    <a:pt x="489" y="69"/>
                  </a:lnTo>
                  <a:lnTo>
                    <a:pt x="489" y="61"/>
                  </a:lnTo>
                  <a:close/>
                  <a:moveTo>
                    <a:pt x="192" y="61"/>
                  </a:moveTo>
                  <a:lnTo>
                    <a:pt x="201" y="62"/>
                  </a:lnTo>
                  <a:lnTo>
                    <a:pt x="208" y="62"/>
                  </a:lnTo>
                  <a:lnTo>
                    <a:pt x="215" y="64"/>
                  </a:lnTo>
                  <a:lnTo>
                    <a:pt x="220" y="66"/>
                  </a:lnTo>
                  <a:lnTo>
                    <a:pt x="217" y="71"/>
                  </a:lnTo>
                  <a:lnTo>
                    <a:pt x="213" y="76"/>
                  </a:lnTo>
                  <a:lnTo>
                    <a:pt x="210" y="80"/>
                  </a:lnTo>
                  <a:lnTo>
                    <a:pt x="205" y="85"/>
                  </a:lnTo>
                  <a:lnTo>
                    <a:pt x="199" y="89"/>
                  </a:lnTo>
                  <a:lnTo>
                    <a:pt x="194" y="90"/>
                  </a:lnTo>
                  <a:lnTo>
                    <a:pt x="191" y="90"/>
                  </a:lnTo>
                  <a:lnTo>
                    <a:pt x="185" y="89"/>
                  </a:lnTo>
                  <a:lnTo>
                    <a:pt x="182" y="85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8" y="73"/>
                  </a:lnTo>
                  <a:lnTo>
                    <a:pt x="185" y="68"/>
                  </a:lnTo>
                  <a:lnTo>
                    <a:pt x="192" y="61"/>
                  </a:lnTo>
                  <a:close/>
                  <a:moveTo>
                    <a:pt x="435" y="54"/>
                  </a:moveTo>
                  <a:lnTo>
                    <a:pt x="440" y="54"/>
                  </a:lnTo>
                  <a:lnTo>
                    <a:pt x="444" y="54"/>
                  </a:lnTo>
                  <a:lnTo>
                    <a:pt x="447" y="54"/>
                  </a:lnTo>
                  <a:lnTo>
                    <a:pt x="449" y="54"/>
                  </a:lnTo>
                  <a:lnTo>
                    <a:pt x="452" y="54"/>
                  </a:lnTo>
                  <a:lnTo>
                    <a:pt x="456" y="54"/>
                  </a:lnTo>
                  <a:lnTo>
                    <a:pt x="461" y="54"/>
                  </a:lnTo>
                  <a:lnTo>
                    <a:pt x="461" y="61"/>
                  </a:lnTo>
                  <a:lnTo>
                    <a:pt x="438" y="66"/>
                  </a:lnTo>
                  <a:lnTo>
                    <a:pt x="435" y="54"/>
                  </a:lnTo>
                  <a:close/>
                  <a:moveTo>
                    <a:pt x="220" y="43"/>
                  </a:moveTo>
                  <a:lnTo>
                    <a:pt x="227" y="45"/>
                  </a:lnTo>
                  <a:lnTo>
                    <a:pt x="234" y="47"/>
                  </a:lnTo>
                  <a:lnTo>
                    <a:pt x="240" y="50"/>
                  </a:lnTo>
                  <a:lnTo>
                    <a:pt x="236" y="50"/>
                  </a:lnTo>
                  <a:lnTo>
                    <a:pt x="227" y="54"/>
                  </a:lnTo>
                  <a:lnTo>
                    <a:pt x="217" y="54"/>
                  </a:lnTo>
                  <a:lnTo>
                    <a:pt x="205" y="54"/>
                  </a:lnTo>
                  <a:lnTo>
                    <a:pt x="205" y="50"/>
                  </a:lnTo>
                  <a:lnTo>
                    <a:pt x="208" y="50"/>
                  </a:lnTo>
                  <a:lnTo>
                    <a:pt x="212" y="47"/>
                  </a:lnTo>
                  <a:lnTo>
                    <a:pt x="217" y="45"/>
                  </a:lnTo>
                  <a:lnTo>
                    <a:pt x="220" y="43"/>
                  </a:lnTo>
                  <a:close/>
                  <a:moveTo>
                    <a:pt x="2671" y="41"/>
                  </a:moveTo>
                  <a:lnTo>
                    <a:pt x="2688" y="43"/>
                  </a:lnTo>
                  <a:lnTo>
                    <a:pt x="2692" y="47"/>
                  </a:lnTo>
                  <a:lnTo>
                    <a:pt x="2694" y="50"/>
                  </a:lnTo>
                  <a:lnTo>
                    <a:pt x="2697" y="54"/>
                  </a:lnTo>
                  <a:lnTo>
                    <a:pt x="2695" y="57"/>
                  </a:lnTo>
                  <a:lnTo>
                    <a:pt x="2695" y="59"/>
                  </a:lnTo>
                  <a:lnTo>
                    <a:pt x="2695" y="59"/>
                  </a:lnTo>
                  <a:lnTo>
                    <a:pt x="2694" y="61"/>
                  </a:lnTo>
                  <a:lnTo>
                    <a:pt x="2694" y="61"/>
                  </a:lnTo>
                  <a:lnTo>
                    <a:pt x="2683" y="75"/>
                  </a:lnTo>
                  <a:lnTo>
                    <a:pt x="2669" y="85"/>
                  </a:lnTo>
                  <a:lnTo>
                    <a:pt x="2653" y="94"/>
                  </a:lnTo>
                  <a:lnTo>
                    <a:pt x="2634" y="101"/>
                  </a:lnTo>
                  <a:lnTo>
                    <a:pt x="2617" y="108"/>
                  </a:lnTo>
                  <a:lnTo>
                    <a:pt x="2601" y="115"/>
                  </a:lnTo>
                  <a:lnTo>
                    <a:pt x="2584" y="129"/>
                  </a:lnTo>
                  <a:lnTo>
                    <a:pt x="2564" y="150"/>
                  </a:lnTo>
                  <a:lnTo>
                    <a:pt x="2544" y="174"/>
                  </a:lnTo>
                  <a:lnTo>
                    <a:pt x="2524" y="202"/>
                  </a:lnTo>
                  <a:lnTo>
                    <a:pt x="2509" y="230"/>
                  </a:lnTo>
                  <a:lnTo>
                    <a:pt x="2498" y="258"/>
                  </a:lnTo>
                  <a:lnTo>
                    <a:pt x="2493" y="284"/>
                  </a:lnTo>
                  <a:lnTo>
                    <a:pt x="2495" y="293"/>
                  </a:lnTo>
                  <a:lnTo>
                    <a:pt x="2502" y="303"/>
                  </a:lnTo>
                  <a:lnTo>
                    <a:pt x="2510" y="314"/>
                  </a:lnTo>
                  <a:lnTo>
                    <a:pt x="2521" y="322"/>
                  </a:lnTo>
                  <a:lnTo>
                    <a:pt x="2521" y="326"/>
                  </a:lnTo>
                  <a:lnTo>
                    <a:pt x="2516" y="326"/>
                  </a:lnTo>
                  <a:lnTo>
                    <a:pt x="2512" y="335"/>
                  </a:lnTo>
                  <a:lnTo>
                    <a:pt x="2498" y="329"/>
                  </a:lnTo>
                  <a:lnTo>
                    <a:pt x="2482" y="326"/>
                  </a:lnTo>
                  <a:lnTo>
                    <a:pt x="2477" y="312"/>
                  </a:lnTo>
                  <a:lnTo>
                    <a:pt x="2468" y="300"/>
                  </a:lnTo>
                  <a:lnTo>
                    <a:pt x="2460" y="291"/>
                  </a:lnTo>
                  <a:lnTo>
                    <a:pt x="2451" y="282"/>
                  </a:lnTo>
                  <a:lnTo>
                    <a:pt x="2444" y="268"/>
                  </a:lnTo>
                  <a:lnTo>
                    <a:pt x="2454" y="261"/>
                  </a:lnTo>
                  <a:lnTo>
                    <a:pt x="2460" y="258"/>
                  </a:lnTo>
                  <a:lnTo>
                    <a:pt x="2460" y="253"/>
                  </a:lnTo>
                  <a:lnTo>
                    <a:pt x="2458" y="249"/>
                  </a:lnTo>
                  <a:lnTo>
                    <a:pt x="2456" y="242"/>
                  </a:lnTo>
                  <a:lnTo>
                    <a:pt x="2458" y="235"/>
                  </a:lnTo>
                  <a:lnTo>
                    <a:pt x="2463" y="226"/>
                  </a:lnTo>
                  <a:lnTo>
                    <a:pt x="2470" y="221"/>
                  </a:lnTo>
                  <a:lnTo>
                    <a:pt x="2477" y="214"/>
                  </a:lnTo>
                  <a:lnTo>
                    <a:pt x="2482" y="204"/>
                  </a:lnTo>
                  <a:lnTo>
                    <a:pt x="2479" y="202"/>
                  </a:lnTo>
                  <a:lnTo>
                    <a:pt x="2475" y="200"/>
                  </a:lnTo>
                  <a:lnTo>
                    <a:pt x="2475" y="199"/>
                  </a:lnTo>
                  <a:lnTo>
                    <a:pt x="2474" y="199"/>
                  </a:lnTo>
                  <a:lnTo>
                    <a:pt x="2474" y="197"/>
                  </a:lnTo>
                  <a:lnTo>
                    <a:pt x="2474" y="195"/>
                  </a:lnTo>
                  <a:lnTo>
                    <a:pt x="2482" y="186"/>
                  </a:lnTo>
                  <a:lnTo>
                    <a:pt x="2491" y="178"/>
                  </a:lnTo>
                  <a:lnTo>
                    <a:pt x="2496" y="165"/>
                  </a:lnTo>
                  <a:lnTo>
                    <a:pt x="2498" y="162"/>
                  </a:lnTo>
                  <a:lnTo>
                    <a:pt x="2496" y="157"/>
                  </a:lnTo>
                  <a:lnTo>
                    <a:pt x="2496" y="153"/>
                  </a:lnTo>
                  <a:lnTo>
                    <a:pt x="2495" y="151"/>
                  </a:lnTo>
                  <a:lnTo>
                    <a:pt x="2495" y="146"/>
                  </a:lnTo>
                  <a:lnTo>
                    <a:pt x="2495" y="143"/>
                  </a:lnTo>
                  <a:lnTo>
                    <a:pt x="2496" y="137"/>
                  </a:lnTo>
                  <a:lnTo>
                    <a:pt x="2510" y="122"/>
                  </a:lnTo>
                  <a:lnTo>
                    <a:pt x="2528" y="106"/>
                  </a:lnTo>
                  <a:lnTo>
                    <a:pt x="2550" y="90"/>
                  </a:lnTo>
                  <a:lnTo>
                    <a:pt x="2573" y="78"/>
                  </a:lnTo>
                  <a:lnTo>
                    <a:pt x="2592" y="69"/>
                  </a:lnTo>
                  <a:lnTo>
                    <a:pt x="2624" y="69"/>
                  </a:lnTo>
                  <a:lnTo>
                    <a:pt x="2634" y="64"/>
                  </a:lnTo>
                  <a:lnTo>
                    <a:pt x="2641" y="59"/>
                  </a:lnTo>
                  <a:lnTo>
                    <a:pt x="2646" y="52"/>
                  </a:lnTo>
                  <a:lnTo>
                    <a:pt x="2652" y="48"/>
                  </a:lnTo>
                  <a:lnTo>
                    <a:pt x="2659" y="45"/>
                  </a:lnTo>
                  <a:lnTo>
                    <a:pt x="2671" y="41"/>
                  </a:lnTo>
                  <a:close/>
                  <a:moveTo>
                    <a:pt x="400" y="15"/>
                  </a:moveTo>
                  <a:lnTo>
                    <a:pt x="416" y="15"/>
                  </a:lnTo>
                  <a:lnTo>
                    <a:pt x="421" y="22"/>
                  </a:lnTo>
                  <a:lnTo>
                    <a:pt x="428" y="29"/>
                  </a:lnTo>
                  <a:lnTo>
                    <a:pt x="435" y="34"/>
                  </a:lnTo>
                  <a:lnTo>
                    <a:pt x="432" y="38"/>
                  </a:lnTo>
                  <a:lnTo>
                    <a:pt x="430" y="40"/>
                  </a:lnTo>
                  <a:lnTo>
                    <a:pt x="428" y="41"/>
                  </a:lnTo>
                  <a:lnTo>
                    <a:pt x="426" y="45"/>
                  </a:lnTo>
                  <a:lnTo>
                    <a:pt x="425" y="48"/>
                  </a:lnTo>
                  <a:lnTo>
                    <a:pt x="423" y="54"/>
                  </a:lnTo>
                  <a:lnTo>
                    <a:pt x="418" y="54"/>
                  </a:lnTo>
                  <a:lnTo>
                    <a:pt x="411" y="54"/>
                  </a:lnTo>
                  <a:lnTo>
                    <a:pt x="407" y="52"/>
                  </a:lnTo>
                  <a:lnTo>
                    <a:pt x="402" y="52"/>
                  </a:lnTo>
                  <a:lnTo>
                    <a:pt x="397" y="50"/>
                  </a:lnTo>
                  <a:lnTo>
                    <a:pt x="397" y="43"/>
                  </a:lnTo>
                  <a:lnTo>
                    <a:pt x="398" y="38"/>
                  </a:lnTo>
                  <a:lnTo>
                    <a:pt x="400" y="31"/>
                  </a:lnTo>
                  <a:lnTo>
                    <a:pt x="400" y="24"/>
                  </a:lnTo>
                  <a:lnTo>
                    <a:pt x="400" y="15"/>
                  </a:lnTo>
                  <a:close/>
                  <a:moveTo>
                    <a:pt x="3165" y="0"/>
                  </a:moveTo>
                  <a:lnTo>
                    <a:pt x="3184" y="0"/>
                  </a:lnTo>
                  <a:lnTo>
                    <a:pt x="3188" y="5"/>
                  </a:lnTo>
                  <a:lnTo>
                    <a:pt x="3189" y="7"/>
                  </a:lnTo>
                  <a:lnTo>
                    <a:pt x="3191" y="10"/>
                  </a:lnTo>
                  <a:lnTo>
                    <a:pt x="3195" y="14"/>
                  </a:lnTo>
                  <a:lnTo>
                    <a:pt x="3196" y="19"/>
                  </a:lnTo>
                  <a:lnTo>
                    <a:pt x="3191" y="21"/>
                  </a:lnTo>
                  <a:lnTo>
                    <a:pt x="3189" y="22"/>
                  </a:lnTo>
                  <a:lnTo>
                    <a:pt x="3186" y="24"/>
                  </a:lnTo>
                  <a:lnTo>
                    <a:pt x="3184" y="27"/>
                  </a:lnTo>
                  <a:lnTo>
                    <a:pt x="3182" y="29"/>
                  </a:lnTo>
                  <a:lnTo>
                    <a:pt x="3181" y="34"/>
                  </a:lnTo>
                  <a:lnTo>
                    <a:pt x="3195" y="38"/>
                  </a:lnTo>
                  <a:lnTo>
                    <a:pt x="3202" y="41"/>
                  </a:lnTo>
                  <a:lnTo>
                    <a:pt x="3209" y="48"/>
                  </a:lnTo>
                  <a:lnTo>
                    <a:pt x="3216" y="57"/>
                  </a:lnTo>
                  <a:lnTo>
                    <a:pt x="3228" y="52"/>
                  </a:lnTo>
                  <a:lnTo>
                    <a:pt x="3240" y="50"/>
                  </a:lnTo>
                  <a:lnTo>
                    <a:pt x="3254" y="48"/>
                  </a:lnTo>
                  <a:lnTo>
                    <a:pt x="3270" y="43"/>
                  </a:lnTo>
                  <a:lnTo>
                    <a:pt x="3271" y="41"/>
                  </a:lnTo>
                  <a:lnTo>
                    <a:pt x="3271" y="41"/>
                  </a:lnTo>
                  <a:lnTo>
                    <a:pt x="3273" y="43"/>
                  </a:lnTo>
                  <a:lnTo>
                    <a:pt x="3273" y="45"/>
                  </a:lnTo>
                  <a:lnTo>
                    <a:pt x="3273" y="47"/>
                  </a:lnTo>
                  <a:lnTo>
                    <a:pt x="3287" y="54"/>
                  </a:lnTo>
                  <a:lnTo>
                    <a:pt x="3298" y="62"/>
                  </a:lnTo>
                  <a:lnTo>
                    <a:pt x="3306" y="73"/>
                  </a:lnTo>
                  <a:lnTo>
                    <a:pt x="3315" y="85"/>
                  </a:lnTo>
                  <a:lnTo>
                    <a:pt x="3315" y="108"/>
                  </a:lnTo>
                  <a:lnTo>
                    <a:pt x="3303" y="117"/>
                  </a:lnTo>
                  <a:lnTo>
                    <a:pt x="3298" y="125"/>
                  </a:lnTo>
                  <a:lnTo>
                    <a:pt x="3294" y="134"/>
                  </a:lnTo>
                  <a:lnTo>
                    <a:pt x="3289" y="143"/>
                  </a:lnTo>
                  <a:lnTo>
                    <a:pt x="3275" y="151"/>
                  </a:lnTo>
                  <a:lnTo>
                    <a:pt x="3259" y="160"/>
                  </a:lnTo>
                  <a:lnTo>
                    <a:pt x="3243" y="171"/>
                  </a:lnTo>
                  <a:lnTo>
                    <a:pt x="3231" y="185"/>
                  </a:lnTo>
                  <a:lnTo>
                    <a:pt x="3235" y="185"/>
                  </a:lnTo>
                  <a:lnTo>
                    <a:pt x="3247" y="178"/>
                  </a:lnTo>
                  <a:lnTo>
                    <a:pt x="3261" y="176"/>
                  </a:lnTo>
                  <a:lnTo>
                    <a:pt x="3277" y="178"/>
                  </a:lnTo>
                  <a:lnTo>
                    <a:pt x="3277" y="181"/>
                  </a:lnTo>
                  <a:lnTo>
                    <a:pt x="3275" y="185"/>
                  </a:lnTo>
                  <a:lnTo>
                    <a:pt x="3275" y="186"/>
                  </a:lnTo>
                  <a:lnTo>
                    <a:pt x="3275" y="188"/>
                  </a:lnTo>
                  <a:lnTo>
                    <a:pt x="3275" y="188"/>
                  </a:lnTo>
                  <a:lnTo>
                    <a:pt x="3275" y="190"/>
                  </a:lnTo>
                  <a:lnTo>
                    <a:pt x="3277" y="190"/>
                  </a:lnTo>
                  <a:lnTo>
                    <a:pt x="3280" y="192"/>
                  </a:lnTo>
                  <a:lnTo>
                    <a:pt x="3285" y="186"/>
                  </a:lnTo>
                  <a:lnTo>
                    <a:pt x="3292" y="181"/>
                  </a:lnTo>
                  <a:lnTo>
                    <a:pt x="3299" y="176"/>
                  </a:lnTo>
                  <a:lnTo>
                    <a:pt x="3308" y="172"/>
                  </a:lnTo>
                  <a:lnTo>
                    <a:pt x="3308" y="178"/>
                  </a:lnTo>
                  <a:lnTo>
                    <a:pt x="3305" y="183"/>
                  </a:lnTo>
                  <a:lnTo>
                    <a:pt x="3303" y="188"/>
                  </a:lnTo>
                  <a:lnTo>
                    <a:pt x="3301" y="195"/>
                  </a:lnTo>
                  <a:lnTo>
                    <a:pt x="3299" y="204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1" y="206"/>
                  </a:lnTo>
                  <a:lnTo>
                    <a:pt x="3303" y="206"/>
                  </a:lnTo>
                  <a:lnTo>
                    <a:pt x="3303" y="207"/>
                  </a:lnTo>
                  <a:lnTo>
                    <a:pt x="3312" y="207"/>
                  </a:lnTo>
                  <a:lnTo>
                    <a:pt x="3312" y="195"/>
                  </a:lnTo>
                  <a:lnTo>
                    <a:pt x="3329" y="193"/>
                  </a:lnTo>
                  <a:lnTo>
                    <a:pt x="3345" y="193"/>
                  </a:lnTo>
                  <a:lnTo>
                    <a:pt x="3357" y="195"/>
                  </a:lnTo>
                  <a:lnTo>
                    <a:pt x="3369" y="204"/>
                  </a:lnTo>
                  <a:lnTo>
                    <a:pt x="3369" y="206"/>
                  </a:lnTo>
                  <a:lnTo>
                    <a:pt x="3369" y="211"/>
                  </a:lnTo>
                  <a:lnTo>
                    <a:pt x="3371" y="216"/>
                  </a:lnTo>
                  <a:lnTo>
                    <a:pt x="3371" y="221"/>
                  </a:lnTo>
                  <a:lnTo>
                    <a:pt x="3373" y="226"/>
                  </a:lnTo>
                  <a:lnTo>
                    <a:pt x="3423" y="230"/>
                  </a:lnTo>
                  <a:lnTo>
                    <a:pt x="3427" y="219"/>
                  </a:lnTo>
                  <a:lnTo>
                    <a:pt x="3427" y="216"/>
                  </a:lnTo>
                  <a:lnTo>
                    <a:pt x="3427" y="214"/>
                  </a:lnTo>
                  <a:lnTo>
                    <a:pt x="3427" y="211"/>
                  </a:lnTo>
                  <a:lnTo>
                    <a:pt x="3427" y="206"/>
                  </a:lnTo>
                  <a:lnTo>
                    <a:pt x="3427" y="200"/>
                  </a:lnTo>
                  <a:lnTo>
                    <a:pt x="3430" y="199"/>
                  </a:lnTo>
                  <a:lnTo>
                    <a:pt x="3430" y="199"/>
                  </a:lnTo>
                  <a:lnTo>
                    <a:pt x="3432" y="199"/>
                  </a:lnTo>
                  <a:lnTo>
                    <a:pt x="3432" y="197"/>
                  </a:lnTo>
                  <a:lnTo>
                    <a:pt x="3434" y="195"/>
                  </a:lnTo>
                  <a:lnTo>
                    <a:pt x="3444" y="200"/>
                  </a:lnTo>
                  <a:lnTo>
                    <a:pt x="3455" y="206"/>
                  </a:lnTo>
                  <a:lnTo>
                    <a:pt x="3465" y="211"/>
                  </a:lnTo>
                  <a:lnTo>
                    <a:pt x="3476" y="202"/>
                  </a:lnTo>
                  <a:lnTo>
                    <a:pt x="3488" y="197"/>
                  </a:lnTo>
                  <a:lnTo>
                    <a:pt x="3507" y="195"/>
                  </a:lnTo>
                  <a:lnTo>
                    <a:pt x="3507" y="200"/>
                  </a:lnTo>
                  <a:lnTo>
                    <a:pt x="3510" y="200"/>
                  </a:lnTo>
                  <a:lnTo>
                    <a:pt x="3519" y="235"/>
                  </a:lnTo>
                  <a:lnTo>
                    <a:pt x="3507" y="247"/>
                  </a:lnTo>
                  <a:lnTo>
                    <a:pt x="3500" y="265"/>
                  </a:lnTo>
                  <a:lnTo>
                    <a:pt x="3502" y="268"/>
                  </a:lnTo>
                  <a:lnTo>
                    <a:pt x="3504" y="272"/>
                  </a:lnTo>
                  <a:lnTo>
                    <a:pt x="3504" y="275"/>
                  </a:lnTo>
                  <a:lnTo>
                    <a:pt x="3505" y="279"/>
                  </a:lnTo>
                  <a:lnTo>
                    <a:pt x="3507" y="284"/>
                  </a:lnTo>
                  <a:lnTo>
                    <a:pt x="3516" y="293"/>
                  </a:lnTo>
                  <a:lnTo>
                    <a:pt x="3528" y="300"/>
                  </a:lnTo>
                  <a:lnTo>
                    <a:pt x="3538" y="307"/>
                  </a:lnTo>
                  <a:lnTo>
                    <a:pt x="3538" y="307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0" y="305"/>
                  </a:lnTo>
                  <a:lnTo>
                    <a:pt x="3542" y="303"/>
                  </a:lnTo>
                  <a:lnTo>
                    <a:pt x="3547" y="295"/>
                  </a:lnTo>
                  <a:lnTo>
                    <a:pt x="3551" y="284"/>
                  </a:lnTo>
                  <a:lnTo>
                    <a:pt x="3554" y="274"/>
                  </a:lnTo>
                  <a:lnTo>
                    <a:pt x="3561" y="265"/>
                  </a:lnTo>
                  <a:lnTo>
                    <a:pt x="3561" y="274"/>
                  </a:lnTo>
                  <a:lnTo>
                    <a:pt x="3563" y="281"/>
                  </a:lnTo>
                  <a:lnTo>
                    <a:pt x="3566" y="286"/>
                  </a:lnTo>
                  <a:lnTo>
                    <a:pt x="3572" y="289"/>
                  </a:lnTo>
                  <a:lnTo>
                    <a:pt x="3579" y="291"/>
                  </a:lnTo>
                  <a:lnTo>
                    <a:pt x="3587" y="293"/>
                  </a:lnTo>
                  <a:lnTo>
                    <a:pt x="3600" y="272"/>
                  </a:lnTo>
                  <a:lnTo>
                    <a:pt x="3605" y="277"/>
                  </a:lnTo>
                  <a:lnTo>
                    <a:pt x="3610" y="281"/>
                  </a:lnTo>
                  <a:lnTo>
                    <a:pt x="3613" y="286"/>
                  </a:lnTo>
                  <a:lnTo>
                    <a:pt x="3619" y="289"/>
                  </a:lnTo>
                  <a:lnTo>
                    <a:pt x="3626" y="293"/>
                  </a:lnTo>
                  <a:lnTo>
                    <a:pt x="3629" y="289"/>
                  </a:lnTo>
                  <a:lnTo>
                    <a:pt x="3633" y="286"/>
                  </a:lnTo>
                  <a:lnTo>
                    <a:pt x="3636" y="286"/>
                  </a:lnTo>
                  <a:lnTo>
                    <a:pt x="3638" y="286"/>
                  </a:lnTo>
                  <a:lnTo>
                    <a:pt x="3643" y="286"/>
                  </a:lnTo>
                  <a:lnTo>
                    <a:pt x="3647" y="288"/>
                  </a:lnTo>
                  <a:lnTo>
                    <a:pt x="3654" y="288"/>
                  </a:lnTo>
                  <a:lnTo>
                    <a:pt x="3652" y="270"/>
                  </a:lnTo>
                  <a:lnTo>
                    <a:pt x="3648" y="258"/>
                  </a:lnTo>
                  <a:lnTo>
                    <a:pt x="3645" y="242"/>
                  </a:lnTo>
                  <a:lnTo>
                    <a:pt x="3657" y="239"/>
                  </a:lnTo>
                  <a:lnTo>
                    <a:pt x="3668" y="235"/>
                  </a:lnTo>
                  <a:lnTo>
                    <a:pt x="3685" y="235"/>
                  </a:lnTo>
                  <a:lnTo>
                    <a:pt x="3704" y="237"/>
                  </a:lnTo>
                  <a:lnTo>
                    <a:pt x="3723" y="242"/>
                  </a:lnTo>
                  <a:lnTo>
                    <a:pt x="3741" y="247"/>
                  </a:lnTo>
                  <a:lnTo>
                    <a:pt x="3757" y="253"/>
                  </a:lnTo>
                  <a:lnTo>
                    <a:pt x="3764" y="258"/>
                  </a:lnTo>
                  <a:lnTo>
                    <a:pt x="3767" y="261"/>
                  </a:lnTo>
                  <a:lnTo>
                    <a:pt x="3769" y="267"/>
                  </a:lnTo>
                  <a:lnTo>
                    <a:pt x="3769" y="270"/>
                  </a:lnTo>
                  <a:lnTo>
                    <a:pt x="3771" y="272"/>
                  </a:lnTo>
                  <a:lnTo>
                    <a:pt x="3771" y="275"/>
                  </a:lnTo>
                  <a:lnTo>
                    <a:pt x="3774" y="277"/>
                  </a:lnTo>
                  <a:lnTo>
                    <a:pt x="3778" y="279"/>
                  </a:lnTo>
                  <a:lnTo>
                    <a:pt x="3783" y="281"/>
                  </a:lnTo>
                  <a:lnTo>
                    <a:pt x="3793" y="277"/>
                  </a:lnTo>
                  <a:lnTo>
                    <a:pt x="3805" y="277"/>
                  </a:lnTo>
                  <a:lnTo>
                    <a:pt x="3818" y="277"/>
                  </a:lnTo>
                  <a:lnTo>
                    <a:pt x="3823" y="288"/>
                  </a:lnTo>
                  <a:lnTo>
                    <a:pt x="3830" y="298"/>
                  </a:lnTo>
                  <a:lnTo>
                    <a:pt x="3840" y="307"/>
                  </a:lnTo>
                  <a:lnTo>
                    <a:pt x="3853" y="312"/>
                  </a:lnTo>
                  <a:lnTo>
                    <a:pt x="3865" y="307"/>
                  </a:lnTo>
                  <a:lnTo>
                    <a:pt x="3882" y="307"/>
                  </a:lnTo>
                  <a:lnTo>
                    <a:pt x="3898" y="309"/>
                  </a:lnTo>
                  <a:lnTo>
                    <a:pt x="3914" y="312"/>
                  </a:lnTo>
                  <a:lnTo>
                    <a:pt x="3926" y="315"/>
                  </a:lnTo>
                  <a:lnTo>
                    <a:pt x="3931" y="331"/>
                  </a:lnTo>
                  <a:lnTo>
                    <a:pt x="3933" y="345"/>
                  </a:lnTo>
                  <a:lnTo>
                    <a:pt x="3936" y="357"/>
                  </a:lnTo>
                  <a:lnTo>
                    <a:pt x="3940" y="359"/>
                  </a:lnTo>
                  <a:lnTo>
                    <a:pt x="3942" y="363"/>
                  </a:lnTo>
                  <a:lnTo>
                    <a:pt x="3945" y="364"/>
                  </a:lnTo>
                  <a:lnTo>
                    <a:pt x="3978" y="361"/>
                  </a:lnTo>
                  <a:lnTo>
                    <a:pt x="4011" y="361"/>
                  </a:lnTo>
                  <a:lnTo>
                    <a:pt x="4045" y="361"/>
                  </a:lnTo>
                  <a:lnTo>
                    <a:pt x="4048" y="368"/>
                  </a:lnTo>
                  <a:lnTo>
                    <a:pt x="4053" y="373"/>
                  </a:lnTo>
                  <a:lnTo>
                    <a:pt x="4059" y="380"/>
                  </a:lnTo>
                  <a:lnTo>
                    <a:pt x="4064" y="384"/>
                  </a:lnTo>
                  <a:lnTo>
                    <a:pt x="4071" y="389"/>
                  </a:lnTo>
                  <a:lnTo>
                    <a:pt x="4071" y="384"/>
                  </a:lnTo>
                  <a:lnTo>
                    <a:pt x="4073" y="382"/>
                  </a:lnTo>
                  <a:lnTo>
                    <a:pt x="4074" y="378"/>
                  </a:lnTo>
                  <a:lnTo>
                    <a:pt x="4074" y="375"/>
                  </a:lnTo>
                  <a:lnTo>
                    <a:pt x="4076" y="370"/>
                  </a:lnTo>
                  <a:lnTo>
                    <a:pt x="4073" y="364"/>
                  </a:lnTo>
                  <a:lnTo>
                    <a:pt x="4071" y="361"/>
                  </a:lnTo>
                  <a:lnTo>
                    <a:pt x="4069" y="359"/>
                  </a:lnTo>
                  <a:lnTo>
                    <a:pt x="4069" y="356"/>
                  </a:lnTo>
                  <a:lnTo>
                    <a:pt x="4071" y="352"/>
                  </a:lnTo>
                  <a:lnTo>
                    <a:pt x="4071" y="347"/>
                  </a:lnTo>
                  <a:lnTo>
                    <a:pt x="4071" y="342"/>
                  </a:lnTo>
                  <a:lnTo>
                    <a:pt x="4088" y="345"/>
                  </a:lnTo>
                  <a:lnTo>
                    <a:pt x="4100" y="352"/>
                  </a:lnTo>
                  <a:lnTo>
                    <a:pt x="4114" y="357"/>
                  </a:lnTo>
                  <a:lnTo>
                    <a:pt x="4120" y="357"/>
                  </a:lnTo>
                  <a:lnTo>
                    <a:pt x="4125" y="357"/>
                  </a:lnTo>
                  <a:lnTo>
                    <a:pt x="4130" y="356"/>
                  </a:lnTo>
                  <a:lnTo>
                    <a:pt x="4134" y="352"/>
                  </a:lnTo>
                  <a:lnTo>
                    <a:pt x="4137" y="350"/>
                  </a:lnTo>
                  <a:lnTo>
                    <a:pt x="4141" y="349"/>
                  </a:lnTo>
                  <a:lnTo>
                    <a:pt x="4198" y="373"/>
                  </a:lnTo>
                  <a:lnTo>
                    <a:pt x="4230" y="406"/>
                  </a:lnTo>
                  <a:lnTo>
                    <a:pt x="4235" y="410"/>
                  </a:lnTo>
                  <a:lnTo>
                    <a:pt x="4240" y="410"/>
                  </a:lnTo>
                  <a:lnTo>
                    <a:pt x="4245" y="411"/>
                  </a:lnTo>
                  <a:lnTo>
                    <a:pt x="4251" y="411"/>
                  </a:lnTo>
                  <a:lnTo>
                    <a:pt x="4256" y="415"/>
                  </a:lnTo>
                  <a:lnTo>
                    <a:pt x="4266" y="424"/>
                  </a:lnTo>
                  <a:lnTo>
                    <a:pt x="4273" y="434"/>
                  </a:lnTo>
                  <a:lnTo>
                    <a:pt x="4280" y="443"/>
                  </a:lnTo>
                  <a:lnTo>
                    <a:pt x="4289" y="450"/>
                  </a:lnTo>
                  <a:lnTo>
                    <a:pt x="4306" y="453"/>
                  </a:lnTo>
                  <a:lnTo>
                    <a:pt x="4308" y="452"/>
                  </a:lnTo>
                  <a:lnTo>
                    <a:pt x="4310" y="452"/>
                  </a:lnTo>
                  <a:lnTo>
                    <a:pt x="4312" y="450"/>
                  </a:lnTo>
                  <a:lnTo>
                    <a:pt x="4313" y="450"/>
                  </a:lnTo>
                  <a:lnTo>
                    <a:pt x="4317" y="450"/>
                  </a:lnTo>
                  <a:lnTo>
                    <a:pt x="4327" y="462"/>
                  </a:lnTo>
                  <a:lnTo>
                    <a:pt x="4338" y="474"/>
                  </a:lnTo>
                  <a:lnTo>
                    <a:pt x="4347" y="487"/>
                  </a:lnTo>
                  <a:lnTo>
                    <a:pt x="4352" y="504"/>
                  </a:lnTo>
                  <a:lnTo>
                    <a:pt x="4317" y="504"/>
                  </a:lnTo>
                  <a:lnTo>
                    <a:pt x="4315" y="507"/>
                  </a:lnTo>
                  <a:lnTo>
                    <a:pt x="4312" y="511"/>
                  </a:lnTo>
                  <a:lnTo>
                    <a:pt x="4310" y="513"/>
                  </a:lnTo>
                  <a:lnTo>
                    <a:pt x="4308" y="518"/>
                  </a:lnTo>
                  <a:lnTo>
                    <a:pt x="4306" y="523"/>
                  </a:lnTo>
                  <a:lnTo>
                    <a:pt x="4310" y="525"/>
                  </a:lnTo>
                  <a:lnTo>
                    <a:pt x="4312" y="527"/>
                  </a:lnTo>
                  <a:lnTo>
                    <a:pt x="4313" y="528"/>
                  </a:lnTo>
                  <a:lnTo>
                    <a:pt x="4315" y="532"/>
                  </a:lnTo>
                  <a:lnTo>
                    <a:pt x="4315" y="534"/>
                  </a:lnTo>
                  <a:lnTo>
                    <a:pt x="4313" y="537"/>
                  </a:lnTo>
                  <a:lnTo>
                    <a:pt x="4310" y="542"/>
                  </a:lnTo>
                  <a:lnTo>
                    <a:pt x="4308" y="544"/>
                  </a:lnTo>
                  <a:lnTo>
                    <a:pt x="4305" y="546"/>
                  </a:lnTo>
                  <a:lnTo>
                    <a:pt x="4301" y="546"/>
                  </a:lnTo>
                  <a:lnTo>
                    <a:pt x="4298" y="546"/>
                  </a:lnTo>
                  <a:lnTo>
                    <a:pt x="4291" y="546"/>
                  </a:lnTo>
                  <a:lnTo>
                    <a:pt x="4284" y="535"/>
                  </a:lnTo>
                  <a:lnTo>
                    <a:pt x="4273" y="530"/>
                  </a:lnTo>
                  <a:lnTo>
                    <a:pt x="4259" y="527"/>
                  </a:lnTo>
                  <a:lnTo>
                    <a:pt x="4259" y="514"/>
                  </a:lnTo>
                  <a:lnTo>
                    <a:pt x="4256" y="513"/>
                  </a:lnTo>
                  <a:lnTo>
                    <a:pt x="4252" y="511"/>
                  </a:lnTo>
                  <a:lnTo>
                    <a:pt x="4251" y="509"/>
                  </a:lnTo>
                  <a:lnTo>
                    <a:pt x="4247" y="507"/>
                  </a:lnTo>
                  <a:lnTo>
                    <a:pt x="4240" y="507"/>
                  </a:lnTo>
                  <a:lnTo>
                    <a:pt x="4238" y="507"/>
                  </a:lnTo>
                  <a:lnTo>
                    <a:pt x="4237" y="509"/>
                  </a:lnTo>
                  <a:lnTo>
                    <a:pt x="4235" y="509"/>
                  </a:lnTo>
                  <a:lnTo>
                    <a:pt x="4233" y="509"/>
                  </a:lnTo>
                  <a:lnTo>
                    <a:pt x="4230" y="511"/>
                  </a:lnTo>
                  <a:lnTo>
                    <a:pt x="4226" y="504"/>
                  </a:lnTo>
                  <a:lnTo>
                    <a:pt x="4221" y="497"/>
                  </a:lnTo>
                  <a:lnTo>
                    <a:pt x="4217" y="492"/>
                  </a:lnTo>
                  <a:lnTo>
                    <a:pt x="4217" y="504"/>
                  </a:lnTo>
                  <a:lnTo>
                    <a:pt x="4214" y="518"/>
                  </a:lnTo>
                  <a:lnTo>
                    <a:pt x="4210" y="530"/>
                  </a:lnTo>
                  <a:lnTo>
                    <a:pt x="4202" y="537"/>
                  </a:lnTo>
                  <a:lnTo>
                    <a:pt x="4198" y="539"/>
                  </a:lnTo>
                  <a:lnTo>
                    <a:pt x="4195" y="539"/>
                  </a:lnTo>
                  <a:lnTo>
                    <a:pt x="4193" y="539"/>
                  </a:lnTo>
                  <a:lnTo>
                    <a:pt x="4191" y="539"/>
                  </a:lnTo>
                  <a:lnTo>
                    <a:pt x="4189" y="537"/>
                  </a:lnTo>
                  <a:lnTo>
                    <a:pt x="4188" y="537"/>
                  </a:lnTo>
                  <a:lnTo>
                    <a:pt x="4186" y="537"/>
                  </a:lnTo>
                  <a:lnTo>
                    <a:pt x="4184" y="539"/>
                  </a:lnTo>
                  <a:lnTo>
                    <a:pt x="4182" y="541"/>
                  </a:lnTo>
                  <a:lnTo>
                    <a:pt x="4179" y="546"/>
                  </a:lnTo>
                  <a:lnTo>
                    <a:pt x="4189" y="558"/>
                  </a:lnTo>
                  <a:lnTo>
                    <a:pt x="4200" y="579"/>
                  </a:lnTo>
                  <a:lnTo>
                    <a:pt x="4205" y="603"/>
                  </a:lnTo>
                  <a:lnTo>
                    <a:pt x="4202" y="603"/>
                  </a:lnTo>
                  <a:lnTo>
                    <a:pt x="4200" y="605"/>
                  </a:lnTo>
                  <a:lnTo>
                    <a:pt x="4196" y="605"/>
                  </a:lnTo>
                  <a:lnTo>
                    <a:pt x="4191" y="607"/>
                  </a:lnTo>
                  <a:lnTo>
                    <a:pt x="4184" y="602"/>
                  </a:lnTo>
                  <a:lnTo>
                    <a:pt x="4179" y="598"/>
                  </a:lnTo>
                  <a:lnTo>
                    <a:pt x="4172" y="597"/>
                  </a:lnTo>
                  <a:lnTo>
                    <a:pt x="4163" y="595"/>
                  </a:lnTo>
                  <a:lnTo>
                    <a:pt x="4158" y="609"/>
                  </a:lnTo>
                  <a:lnTo>
                    <a:pt x="4148" y="616"/>
                  </a:lnTo>
                  <a:lnTo>
                    <a:pt x="4135" y="621"/>
                  </a:lnTo>
                  <a:lnTo>
                    <a:pt x="4121" y="626"/>
                  </a:lnTo>
                  <a:lnTo>
                    <a:pt x="4120" y="640"/>
                  </a:lnTo>
                  <a:lnTo>
                    <a:pt x="4116" y="651"/>
                  </a:lnTo>
                  <a:lnTo>
                    <a:pt x="4109" y="661"/>
                  </a:lnTo>
                  <a:lnTo>
                    <a:pt x="4095" y="663"/>
                  </a:lnTo>
                  <a:lnTo>
                    <a:pt x="4085" y="666"/>
                  </a:lnTo>
                  <a:lnTo>
                    <a:pt x="4078" y="670"/>
                  </a:lnTo>
                  <a:lnTo>
                    <a:pt x="4071" y="672"/>
                  </a:lnTo>
                  <a:lnTo>
                    <a:pt x="4066" y="668"/>
                  </a:lnTo>
                  <a:lnTo>
                    <a:pt x="4060" y="663"/>
                  </a:lnTo>
                  <a:lnTo>
                    <a:pt x="4057" y="658"/>
                  </a:lnTo>
                  <a:lnTo>
                    <a:pt x="4050" y="659"/>
                  </a:lnTo>
                  <a:lnTo>
                    <a:pt x="4041" y="661"/>
                  </a:lnTo>
                  <a:lnTo>
                    <a:pt x="4034" y="665"/>
                  </a:lnTo>
                  <a:lnTo>
                    <a:pt x="4029" y="668"/>
                  </a:lnTo>
                  <a:lnTo>
                    <a:pt x="4029" y="675"/>
                  </a:lnTo>
                  <a:lnTo>
                    <a:pt x="4024" y="677"/>
                  </a:lnTo>
                  <a:lnTo>
                    <a:pt x="4015" y="677"/>
                  </a:lnTo>
                  <a:lnTo>
                    <a:pt x="4003" y="677"/>
                  </a:lnTo>
                  <a:lnTo>
                    <a:pt x="3992" y="679"/>
                  </a:lnTo>
                  <a:lnTo>
                    <a:pt x="3987" y="680"/>
                  </a:lnTo>
                  <a:lnTo>
                    <a:pt x="3978" y="701"/>
                  </a:lnTo>
                  <a:lnTo>
                    <a:pt x="3977" y="724"/>
                  </a:lnTo>
                  <a:lnTo>
                    <a:pt x="3977" y="750"/>
                  </a:lnTo>
                  <a:lnTo>
                    <a:pt x="3980" y="773"/>
                  </a:lnTo>
                  <a:lnTo>
                    <a:pt x="3975" y="773"/>
                  </a:lnTo>
                  <a:lnTo>
                    <a:pt x="3973" y="773"/>
                  </a:lnTo>
                  <a:lnTo>
                    <a:pt x="3971" y="773"/>
                  </a:lnTo>
                  <a:lnTo>
                    <a:pt x="3970" y="775"/>
                  </a:lnTo>
                  <a:lnTo>
                    <a:pt x="3968" y="776"/>
                  </a:lnTo>
                  <a:lnTo>
                    <a:pt x="3966" y="782"/>
                  </a:lnTo>
                  <a:lnTo>
                    <a:pt x="3964" y="787"/>
                  </a:lnTo>
                  <a:lnTo>
                    <a:pt x="3964" y="794"/>
                  </a:lnTo>
                  <a:lnTo>
                    <a:pt x="3964" y="802"/>
                  </a:lnTo>
                  <a:lnTo>
                    <a:pt x="3952" y="802"/>
                  </a:lnTo>
                  <a:lnTo>
                    <a:pt x="3945" y="813"/>
                  </a:lnTo>
                  <a:lnTo>
                    <a:pt x="3940" y="820"/>
                  </a:lnTo>
                  <a:lnTo>
                    <a:pt x="3938" y="827"/>
                  </a:lnTo>
                  <a:lnTo>
                    <a:pt x="3936" y="841"/>
                  </a:lnTo>
                  <a:lnTo>
                    <a:pt x="3933" y="841"/>
                  </a:lnTo>
                  <a:lnTo>
                    <a:pt x="3929" y="841"/>
                  </a:lnTo>
                  <a:lnTo>
                    <a:pt x="3928" y="841"/>
                  </a:lnTo>
                  <a:lnTo>
                    <a:pt x="3928" y="841"/>
                  </a:lnTo>
                  <a:lnTo>
                    <a:pt x="3926" y="841"/>
                  </a:lnTo>
                  <a:lnTo>
                    <a:pt x="3922" y="841"/>
                  </a:lnTo>
                  <a:lnTo>
                    <a:pt x="3915" y="855"/>
                  </a:lnTo>
                  <a:lnTo>
                    <a:pt x="3910" y="872"/>
                  </a:lnTo>
                  <a:lnTo>
                    <a:pt x="3898" y="872"/>
                  </a:lnTo>
                  <a:lnTo>
                    <a:pt x="3894" y="891"/>
                  </a:lnTo>
                  <a:lnTo>
                    <a:pt x="3888" y="891"/>
                  </a:lnTo>
                  <a:lnTo>
                    <a:pt x="3888" y="886"/>
                  </a:lnTo>
                  <a:lnTo>
                    <a:pt x="3874" y="867"/>
                  </a:lnTo>
                  <a:lnTo>
                    <a:pt x="3865" y="844"/>
                  </a:lnTo>
                  <a:lnTo>
                    <a:pt x="3863" y="818"/>
                  </a:lnTo>
                  <a:lnTo>
                    <a:pt x="3865" y="787"/>
                  </a:lnTo>
                  <a:lnTo>
                    <a:pt x="3870" y="783"/>
                  </a:lnTo>
                  <a:lnTo>
                    <a:pt x="3874" y="780"/>
                  </a:lnTo>
                  <a:lnTo>
                    <a:pt x="3879" y="776"/>
                  </a:lnTo>
                  <a:lnTo>
                    <a:pt x="3881" y="771"/>
                  </a:lnTo>
                  <a:lnTo>
                    <a:pt x="3884" y="764"/>
                  </a:lnTo>
                  <a:lnTo>
                    <a:pt x="3879" y="755"/>
                  </a:lnTo>
                  <a:lnTo>
                    <a:pt x="3877" y="743"/>
                  </a:lnTo>
                  <a:lnTo>
                    <a:pt x="3884" y="729"/>
                  </a:lnTo>
                  <a:lnTo>
                    <a:pt x="3891" y="724"/>
                  </a:lnTo>
                  <a:lnTo>
                    <a:pt x="3900" y="720"/>
                  </a:lnTo>
                  <a:lnTo>
                    <a:pt x="3910" y="717"/>
                  </a:lnTo>
                  <a:lnTo>
                    <a:pt x="3917" y="710"/>
                  </a:lnTo>
                  <a:lnTo>
                    <a:pt x="3931" y="689"/>
                  </a:lnTo>
                  <a:lnTo>
                    <a:pt x="3945" y="668"/>
                  </a:lnTo>
                  <a:lnTo>
                    <a:pt x="3956" y="659"/>
                  </a:lnTo>
                  <a:lnTo>
                    <a:pt x="3968" y="651"/>
                  </a:lnTo>
                  <a:lnTo>
                    <a:pt x="3980" y="642"/>
                  </a:lnTo>
                  <a:lnTo>
                    <a:pt x="3985" y="630"/>
                  </a:lnTo>
                  <a:lnTo>
                    <a:pt x="3989" y="616"/>
                  </a:lnTo>
                  <a:lnTo>
                    <a:pt x="3994" y="603"/>
                  </a:lnTo>
                  <a:lnTo>
                    <a:pt x="3994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2"/>
                  </a:lnTo>
                  <a:lnTo>
                    <a:pt x="3992" y="600"/>
                  </a:lnTo>
                  <a:lnTo>
                    <a:pt x="3990" y="598"/>
                  </a:lnTo>
                  <a:lnTo>
                    <a:pt x="3987" y="600"/>
                  </a:lnTo>
                  <a:lnTo>
                    <a:pt x="3987" y="600"/>
                  </a:lnTo>
                  <a:lnTo>
                    <a:pt x="3985" y="602"/>
                  </a:lnTo>
                  <a:lnTo>
                    <a:pt x="3985" y="602"/>
                  </a:lnTo>
                  <a:lnTo>
                    <a:pt x="3984" y="603"/>
                  </a:lnTo>
                  <a:lnTo>
                    <a:pt x="3975" y="616"/>
                  </a:lnTo>
                  <a:lnTo>
                    <a:pt x="3966" y="630"/>
                  </a:lnTo>
                  <a:lnTo>
                    <a:pt x="3957" y="642"/>
                  </a:lnTo>
                  <a:lnTo>
                    <a:pt x="3945" y="651"/>
                  </a:lnTo>
                  <a:lnTo>
                    <a:pt x="3929" y="658"/>
                  </a:lnTo>
                  <a:lnTo>
                    <a:pt x="3928" y="652"/>
                  </a:lnTo>
                  <a:lnTo>
                    <a:pt x="3928" y="651"/>
                  </a:lnTo>
                  <a:lnTo>
                    <a:pt x="3926" y="647"/>
                  </a:lnTo>
                  <a:lnTo>
                    <a:pt x="3926" y="642"/>
                  </a:lnTo>
                  <a:lnTo>
                    <a:pt x="3928" y="640"/>
                  </a:lnTo>
                  <a:lnTo>
                    <a:pt x="3928" y="638"/>
                  </a:lnTo>
                  <a:lnTo>
                    <a:pt x="3928" y="637"/>
                  </a:lnTo>
                  <a:lnTo>
                    <a:pt x="3929" y="633"/>
                  </a:lnTo>
                  <a:lnTo>
                    <a:pt x="3929" y="630"/>
                  </a:lnTo>
                  <a:lnTo>
                    <a:pt x="3924" y="626"/>
                  </a:lnTo>
                  <a:lnTo>
                    <a:pt x="3919" y="624"/>
                  </a:lnTo>
                  <a:lnTo>
                    <a:pt x="3915" y="623"/>
                  </a:lnTo>
                  <a:lnTo>
                    <a:pt x="3910" y="621"/>
                  </a:lnTo>
                  <a:lnTo>
                    <a:pt x="3907" y="623"/>
                  </a:lnTo>
                  <a:lnTo>
                    <a:pt x="3898" y="628"/>
                  </a:lnTo>
                  <a:lnTo>
                    <a:pt x="3886" y="638"/>
                  </a:lnTo>
                  <a:lnTo>
                    <a:pt x="3875" y="651"/>
                  </a:lnTo>
                  <a:lnTo>
                    <a:pt x="3865" y="663"/>
                  </a:lnTo>
                  <a:lnTo>
                    <a:pt x="3860" y="672"/>
                  </a:lnTo>
                  <a:lnTo>
                    <a:pt x="3860" y="675"/>
                  </a:lnTo>
                  <a:lnTo>
                    <a:pt x="3860" y="679"/>
                  </a:lnTo>
                  <a:lnTo>
                    <a:pt x="3861" y="682"/>
                  </a:lnTo>
                  <a:lnTo>
                    <a:pt x="3863" y="687"/>
                  </a:lnTo>
                  <a:lnTo>
                    <a:pt x="3865" y="691"/>
                  </a:lnTo>
                  <a:lnTo>
                    <a:pt x="3865" y="694"/>
                  </a:lnTo>
                  <a:lnTo>
                    <a:pt x="3854" y="699"/>
                  </a:lnTo>
                  <a:lnTo>
                    <a:pt x="3842" y="701"/>
                  </a:lnTo>
                  <a:lnTo>
                    <a:pt x="3826" y="703"/>
                  </a:lnTo>
                  <a:lnTo>
                    <a:pt x="3811" y="703"/>
                  </a:lnTo>
                  <a:lnTo>
                    <a:pt x="3811" y="684"/>
                  </a:lnTo>
                  <a:lnTo>
                    <a:pt x="3795" y="687"/>
                  </a:lnTo>
                  <a:lnTo>
                    <a:pt x="3781" y="693"/>
                  </a:lnTo>
                  <a:lnTo>
                    <a:pt x="3769" y="691"/>
                  </a:lnTo>
                  <a:lnTo>
                    <a:pt x="3760" y="680"/>
                  </a:lnTo>
                  <a:lnTo>
                    <a:pt x="3725" y="675"/>
                  </a:lnTo>
                  <a:lnTo>
                    <a:pt x="3713" y="687"/>
                  </a:lnTo>
                  <a:lnTo>
                    <a:pt x="3699" y="696"/>
                  </a:lnTo>
                  <a:lnTo>
                    <a:pt x="3687" y="706"/>
                  </a:lnTo>
                  <a:lnTo>
                    <a:pt x="3680" y="719"/>
                  </a:lnTo>
                  <a:lnTo>
                    <a:pt x="3673" y="731"/>
                  </a:lnTo>
                  <a:lnTo>
                    <a:pt x="3666" y="743"/>
                  </a:lnTo>
                  <a:lnTo>
                    <a:pt x="3657" y="752"/>
                  </a:lnTo>
                  <a:lnTo>
                    <a:pt x="3629" y="761"/>
                  </a:lnTo>
                  <a:lnTo>
                    <a:pt x="3622" y="768"/>
                  </a:lnTo>
                  <a:lnTo>
                    <a:pt x="3617" y="776"/>
                  </a:lnTo>
                  <a:lnTo>
                    <a:pt x="3612" y="783"/>
                  </a:lnTo>
                  <a:lnTo>
                    <a:pt x="3600" y="792"/>
                  </a:lnTo>
                  <a:lnTo>
                    <a:pt x="3600" y="802"/>
                  </a:lnTo>
                  <a:lnTo>
                    <a:pt x="3615" y="802"/>
                  </a:lnTo>
                  <a:lnTo>
                    <a:pt x="3617" y="808"/>
                  </a:lnTo>
                  <a:lnTo>
                    <a:pt x="3619" y="811"/>
                  </a:lnTo>
                  <a:lnTo>
                    <a:pt x="3620" y="815"/>
                  </a:lnTo>
                  <a:lnTo>
                    <a:pt x="3624" y="818"/>
                  </a:lnTo>
                  <a:lnTo>
                    <a:pt x="3627" y="820"/>
                  </a:lnTo>
                  <a:lnTo>
                    <a:pt x="3634" y="822"/>
                  </a:lnTo>
                  <a:lnTo>
                    <a:pt x="3638" y="818"/>
                  </a:lnTo>
                  <a:lnTo>
                    <a:pt x="3641" y="816"/>
                  </a:lnTo>
                  <a:lnTo>
                    <a:pt x="3647" y="815"/>
                  </a:lnTo>
                  <a:lnTo>
                    <a:pt x="3652" y="815"/>
                  </a:lnTo>
                  <a:lnTo>
                    <a:pt x="3661" y="815"/>
                  </a:lnTo>
                  <a:lnTo>
                    <a:pt x="3668" y="823"/>
                  </a:lnTo>
                  <a:lnTo>
                    <a:pt x="3673" y="830"/>
                  </a:lnTo>
                  <a:lnTo>
                    <a:pt x="3676" y="839"/>
                  </a:lnTo>
                  <a:lnTo>
                    <a:pt x="3680" y="853"/>
                  </a:lnTo>
                  <a:lnTo>
                    <a:pt x="3682" y="862"/>
                  </a:lnTo>
                  <a:lnTo>
                    <a:pt x="3680" y="867"/>
                  </a:lnTo>
                  <a:lnTo>
                    <a:pt x="3675" y="872"/>
                  </a:lnTo>
                  <a:lnTo>
                    <a:pt x="3673" y="881"/>
                  </a:lnTo>
                  <a:lnTo>
                    <a:pt x="3673" y="891"/>
                  </a:lnTo>
                  <a:lnTo>
                    <a:pt x="3676" y="900"/>
                  </a:lnTo>
                  <a:lnTo>
                    <a:pt x="3680" y="909"/>
                  </a:lnTo>
                  <a:lnTo>
                    <a:pt x="3683" y="921"/>
                  </a:lnTo>
                  <a:lnTo>
                    <a:pt x="3673" y="932"/>
                  </a:lnTo>
                  <a:lnTo>
                    <a:pt x="3666" y="944"/>
                  </a:lnTo>
                  <a:lnTo>
                    <a:pt x="3661" y="956"/>
                  </a:lnTo>
                  <a:lnTo>
                    <a:pt x="3654" y="972"/>
                  </a:lnTo>
                  <a:lnTo>
                    <a:pt x="3650" y="975"/>
                  </a:lnTo>
                  <a:lnTo>
                    <a:pt x="3641" y="986"/>
                  </a:lnTo>
                  <a:lnTo>
                    <a:pt x="3631" y="998"/>
                  </a:lnTo>
                  <a:lnTo>
                    <a:pt x="3620" y="1012"/>
                  </a:lnTo>
                  <a:lnTo>
                    <a:pt x="3608" y="1024"/>
                  </a:lnTo>
                  <a:lnTo>
                    <a:pt x="3598" y="1036"/>
                  </a:lnTo>
                  <a:lnTo>
                    <a:pt x="3591" y="1045"/>
                  </a:lnTo>
                  <a:lnTo>
                    <a:pt x="3587" y="1049"/>
                  </a:lnTo>
                  <a:lnTo>
                    <a:pt x="3575" y="1052"/>
                  </a:lnTo>
                  <a:lnTo>
                    <a:pt x="3563" y="1050"/>
                  </a:lnTo>
                  <a:lnTo>
                    <a:pt x="3552" y="1050"/>
                  </a:lnTo>
                  <a:lnTo>
                    <a:pt x="3542" y="1052"/>
                  </a:lnTo>
                  <a:lnTo>
                    <a:pt x="3533" y="1061"/>
                  </a:lnTo>
                  <a:lnTo>
                    <a:pt x="3526" y="1071"/>
                  </a:lnTo>
                  <a:lnTo>
                    <a:pt x="3521" y="1082"/>
                  </a:lnTo>
                  <a:lnTo>
                    <a:pt x="3514" y="1092"/>
                  </a:lnTo>
                  <a:lnTo>
                    <a:pt x="3504" y="1099"/>
                  </a:lnTo>
                  <a:lnTo>
                    <a:pt x="3502" y="1099"/>
                  </a:lnTo>
                  <a:lnTo>
                    <a:pt x="3500" y="1101"/>
                  </a:lnTo>
                  <a:lnTo>
                    <a:pt x="3498" y="1101"/>
                  </a:lnTo>
                  <a:lnTo>
                    <a:pt x="3495" y="1101"/>
                  </a:lnTo>
                  <a:lnTo>
                    <a:pt x="3491" y="1103"/>
                  </a:lnTo>
                  <a:lnTo>
                    <a:pt x="3495" y="1113"/>
                  </a:lnTo>
                  <a:lnTo>
                    <a:pt x="3502" y="1124"/>
                  </a:lnTo>
                  <a:lnTo>
                    <a:pt x="3507" y="1136"/>
                  </a:lnTo>
                  <a:lnTo>
                    <a:pt x="3514" y="1148"/>
                  </a:lnTo>
                  <a:lnTo>
                    <a:pt x="3517" y="1159"/>
                  </a:lnTo>
                  <a:lnTo>
                    <a:pt x="3519" y="1171"/>
                  </a:lnTo>
                  <a:lnTo>
                    <a:pt x="3516" y="1179"/>
                  </a:lnTo>
                  <a:lnTo>
                    <a:pt x="3509" y="1186"/>
                  </a:lnTo>
                  <a:lnTo>
                    <a:pt x="3495" y="1192"/>
                  </a:lnTo>
                  <a:lnTo>
                    <a:pt x="3472" y="1195"/>
                  </a:lnTo>
                  <a:lnTo>
                    <a:pt x="3472" y="1186"/>
                  </a:lnTo>
                  <a:lnTo>
                    <a:pt x="3470" y="1178"/>
                  </a:lnTo>
                  <a:lnTo>
                    <a:pt x="3470" y="1166"/>
                  </a:lnTo>
                  <a:lnTo>
                    <a:pt x="3472" y="1152"/>
                  </a:lnTo>
                  <a:lnTo>
                    <a:pt x="3472" y="1141"/>
                  </a:lnTo>
                  <a:lnTo>
                    <a:pt x="3467" y="1141"/>
                  </a:lnTo>
                  <a:lnTo>
                    <a:pt x="3463" y="1141"/>
                  </a:lnTo>
                  <a:lnTo>
                    <a:pt x="3460" y="1141"/>
                  </a:lnTo>
                  <a:lnTo>
                    <a:pt x="3458" y="1141"/>
                  </a:lnTo>
                  <a:lnTo>
                    <a:pt x="3456" y="1139"/>
                  </a:lnTo>
                  <a:lnTo>
                    <a:pt x="3453" y="1138"/>
                  </a:lnTo>
                  <a:lnTo>
                    <a:pt x="3449" y="1132"/>
                  </a:lnTo>
                  <a:lnTo>
                    <a:pt x="3453" y="1127"/>
                  </a:lnTo>
                  <a:lnTo>
                    <a:pt x="3456" y="1122"/>
                  </a:lnTo>
                  <a:lnTo>
                    <a:pt x="3458" y="1117"/>
                  </a:lnTo>
                  <a:lnTo>
                    <a:pt x="3462" y="1110"/>
                  </a:lnTo>
                  <a:lnTo>
                    <a:pt x="3453" y="1110"/>
                  </a:lnTo>
                  <a:lnTo>
                    <a:pt x="3442" y="1108"/>
                  </a:lnTo>
                  <a:lnTo>
                    <a:pt x="3430" y="1111"/>
                  </a:lnTo>
                  <a:lnTo>
                    <a:pt x="3416" y="1117"/>
                  </a:lnTo>
                  <a:lnTo>
                    <a:pt x="3404" y="1122"/>
                  </a:lnTo>
                  <a:lnTo>
                    <a:pt x="3404" y="1118"/>
                  </a:lnTo>
                  <a:lnTo>
                    <a:pt x="3406" y="1113"/>
                  </a:lnTo>
                  <a:lnTo>
                    <a:pt x="3408" y="1110"/>
                  </a:lnTo>
                  <a:lnTo>
                    <a:pt x="3409" y="1104"/>
                  </a:lnTo>
                  <a:lnTo>
                    <a:pt x="3411" y="1101"/>
                  </a:lnTo>
                  <a:lnTo>
                    <a:pt x="3414" y="1094"/>
                  </a:lnTo>
                  <a:lnTo>
                    <a:pt x="3411" y="1094"/>
                  </a:lnTo>
                  <a:lnTo>
                    <a:pt x="3408" y="1092"/>
                  </a:lnTo>
                  <a:lnTo>
                    <a:pt x="3404" y="1092"/>
                  </a:lnTo>
                  <a:lnTo>
                    <a:pt x="3399" y="1090"/>
                  </a:lnTo>
                  <a:lnTo>
                    <a:pt x="3388" y="1101"/>
                  </a:lnTo>
                  <a:lnTo>
                    <a:pt x="3376" y="1110"/>
                  </a:lnTo>
                  <a:lnTo>
                    <a:pt x="3364" y="1120"/>
                  </a:lnTo>
                  <a:lnTo>
                    <a:pt x="3357" y="1132"/>
                  </a:lnTo>
                  <a:lnTo>
                    <a:pt x="3364" y="1136"/>
                  </a:lnTo>
                  <a:lnTo>
                    <a:pt x="3369" y="1139"/>
                  </a:lnTo>
                  <a:lnTo>
                    <a:pt x="3373" y="1143"/>
                  </a:lnTo>
                  <a:lnTo>
                    <a:pt x="3376" y="1146"/>
                  </a:lnTo>
                  <a:lnTo>
                    <a:pt x="3380" y="1152"/>
                  </a:lnTo>
                  <a:lnTo>
                    <a:pt x="3390" y="1146"/>
                  </a:lnTo>
                  <a:lnTo>
                    <a:pt x="3399" y="1143"/>
                  </a:lnTo>
                  <a:lnTo>
                    <a:pt x="3408" y="1143"/>
                  </a:lnTo>
                  <a:lnTo>
                    <a:pt x="3418" y="1148"/>
                  </a:lnTo>
                  <a:lnTo>
                    <a:pt x="3423" y="1148"/>
                  </a:lnTo>
                  <a:lnTo>
                    <a:pt x="3423" y="1160"/>
                  </a:lnTo>
                  <a:lnTo>
                    <a:pt x="3404" y="1160"/>
                  </a:lnTo>
                  <a:lnTo>
                    <a:pt x="3397" y="1169"/>
                  </a:lnTo>
                  <a:lnTo>
                    <a:pt x="3390" y="1176"/>
                  </a:lnTo>
                  <a:lnTo>
                    <a:pt x="3385" y="1183"/>
                  </a:lnTo>
                  <a:lnTo>
                    <a:pt x="3380" y="1195"/>
                  </a:lnTo>
                  <a:lnTo>
                    <a:pt x="3394" y="1204"/>
                  </a:lnTo>
                  <a:lnTo>
                    <a:pt x="3402" y="1218"/>
                  </a:lnTo>
                  <a:lnTo>
                    <a:pt x="3409" y="1237"/>
                  </a:lnTo>
                  <a:lnTo>
                    <a:pt x="3413" y="1256"/>
                  </a:lnTo>
                  <a:lnTo>
                    <a:pt x="3414" y="1277"/>
                  </a:lnTo>
                  <a:lnTo>
                    <a:pt x="3414" y="1295"/>
                  </a:lnTo>
                  <a:lnTo>
                    <a:pt x="3402" y="1303"/>
                  </a:lnTo>
                  <a:lnTo>
                    <a:pt x="3395" y="1317"/>
                  </a:lnTo>
                  <a:lnTo>
                    <a:pt x="3388" y="1330"/>
                  </a:lnTo>
                  <a:lnTo>
                    <a:pt x="3380" y="1344"/>
                  </a:lnTo>
                  <a:lnTo>
                    <a:pt x="3362" y="1363"/>
                  </a:lnTo>
                  <a:lnTo>
                    <a:pt x="3339" y="1377"/>
                  </a:lnTo>
                  <a:lnTo>
                    <a:pt x="3315" y="1387"/>
                  </a:lnTo>
                  <a:lnTo>
                    <a:pt x="3287" y="1396"/>
                  </a:lnTo>
                  <a:lnTo>
                    <a:pt x="3261" y="1401"/>
                  </a:lnTo>
                  <a:lnTo>
                    <a:pt x="3261" y="1408"/>
                  </a:lnTo>
                  <a:lnTo>
                    <a:pt x="3261" y="1412"/>
                  </a:lnTo>
                  <a:lnTo>
                    <a:pt x="3261" y="1415"/>
                  </a:lnTo>
                  <a:lnTo>
                    <a:pt x="3261" y="1417"/>
                  </a:lnTo>
                  <a:lnTo>
                    <a:pt x="3263" y="1419"/>
                  </a:lnTo>
                  <a:lnTo>
                    <a:pt x="3263" y="1424"/>
                  </a:lnTo>
                  <a:lnTo>
                    <a:pt x="3264" y="1429"/>
                  </a:lnTo>
                  <a:lnTo>
                    <a:pt x="3261" y="1433"/>
                  </a:lnTo>
                  <a:lnTo>
                    <a:pt x="3257" y="1436"/>
                  </a:lnTo>
                  <a:lnTo>
                    <a:pt x="3256" y="1438"/>
                  </a:lnTo>
                  <a:lnTo>
                    <a:pt x="3252" y="1441"/>
                  </a:lnTo>
                  <a:lnTo>
                    <a:pt x="3245" y="1445"/>
                  </a:lnTo>
                  <a:lnTo>
                    <a:pt x="3243" y="1445"/>
                  </a:lnTo>
                  <a:lnTo>
                    <a:pt x="3242" y="1447"/>
                  </a:lnTo>
                  <a:lnTo>
                    <a:pt x="3240" y="1447"/>
                  </a:lnTo>
                  <a:lnTo>
                    <a:pt x="3238" y="1447"/>
                  </a:lnTo>
                  <a:lnTo>
                    <a:pt x="3235" y="1448"/>
                  </a:lnTo>
                  <a:lnTo>
                    <a:pt x="3233" y="1443"/>
                  </a:lnTo>
                  <a:lnTo>
                    <a:pt x="3231" y="1438"/>
                  </a:lnTo>
                  <a:lnTo>
                    <a:pt x="3231" y="1433"/>
                  </a:lnTo>
                  <a:lnTo>
                    <a:pt x="3231" y="1424"/>
                  </a:lnTo>
                  <a:lnTo>
                    <a:pt x="3235" y="1422"/>
                  </a:lnTo>
                  <a:lnTo>
                    <a:pt x="3238" y="1422"/>
                  </a:lnTo>
                  <a:lnTo>
                    <a:pt x="3242" y="1420"/>
                  </a:lnTo>
                  <a:lnTo>
                    <a:pt x="3243" y="1417"/>
                  </a:lnTo>
                  <a:lnTo>
                    <a:pt x="3245" y="1413"/>
                  </a:lnTo>
                  <a:lnTo>
                    <a:pt x="3243" y="1410"/>
                  </a:lnTo>
                  <a:lnTo>
                    <a:pt x="3240" y="1405"/>
                  </a:lnTo>
                  <a:lnTo>
                    <a:pt x="3238" y="1401"/>
                  </a:lnTo>
                  <a:lnTo>
                    <a:pt x="3235" y="1399"/>
                  </a:lnTo>
                  <a:lnTo>
                    <a:pt x="3233" y="1399"/>
                  </a:lnTo>
                  <a:lnTo>
                    <a:pt x="3228" y="1398"/>
                  </a:lnTo>
                  <a:lnTo>
                    <a:pt x="3222" y="1398"/>
                  </a:lnTo>
                  <a:lnTo>
                    <a:pt x="3216" y="1406"/>
                  </a:lnTo>
                  <a:lnTo>
                    <a:pt x="3209" y="1412"/>
                  </a:lnTo>
                  <a:lnTo>
                    <a:pt x="3203" y="1417"/>
                  </a:lnTo>
                  <a:lnTo>
                    <a:pt x="3198" y="1426"/>
                  </a:lnTo>
                  <a:lnTo>
                    <a:pt x="3196" y="1440"/>
                  </a:lnTo>
                  <a:lnTo>
                    <a:pt x="3212" y="1455"/>
                  </a:lnTo>
                  <a:lnTo>
                    <a:pt x="3224" y="1471"/>
                  </a:lnTo>
                  <a:lnTo>
                    <a:pt x="3235" y="1488"/>
                  </a:lnTo>
                  <a:lnTo>
                    <a:pt x="3240" y="1511"/>
                  </a:lnTo>
                  <a:lnTo>
                    <a:pt x="3242" y="1539"/>
                  </a:lnTo>
                  <a:lnTo>
                    <a:pt x="3184" y="1586"/>
                  </a:lnTo>
                  <a:lnTo>
                    <a:pt x="3177" y="1586"/>
                  </a:lnTo>
                  <a:lnTo>
                    <a:pt x="3172" y="1567"/>
                  </a:lnTo>
                  <a:lnTo>
                    <a:pt x="3161" y="1553"/>
                  </a:lnTo>
                  <a:lnTo>
                    <a:pt x="3147" y="1541"/>
                  </a:lnTo>
                  <a:lnTo>
                    <a:pt x="3132" y="1529"/>
                  </a:lnTo>
                  <a:lnTo>
                    <a:pt x="3116" y="1516"/>
                  </a:lnTo>
                  <a:lnTo>
                    <a:pt x="3109" y="1544"/>
                  </a:lnTo>
                  <a:lnTo>
                    <a:pt x="3100" y="1567"/>
                  </a:lnTo>
                  <a:lnTo>
                    <a:pt x="3109" y="1572"/>
                  </a:lnTo>
                  <a:lnTo>
                    <a:pt x="3113" y="1579"/>
                  </a:lnTo>
                  <a:lnTo>
                    <a:pt x="3114" y="1588"/>
                  </a:lnTo>
                  <a:lnTo>
                    <a:pt x="3120" y="1598"/>
                  </a:lnTo>
                  <a:lnTo>
                    <a:pt x="3121" y="1600"/>
                  </a:lnTo>
                  <a:lnTo>
                    <a:pt x="3125" y="1600"/>
                  </a:lnTo>
                  <a:lnTo>
                    <a:pt x="3128" y="1600"/>
                  </a:lnTo>
                  <a:lnTo>
                    <a:pt x="3132" y="1600"/>
                  </a:lnTo>
                  <a:lnTo>
                    <a:pt x="3135" y="1602"/>
                  </a:lnTo>
                  <a:lnTo>
                    <a:pt x="3149" y="1616"/>
                  </a:lnTo>
                  <a:lnTo>
                    <a:pt x="3160" y="1637"/>
                  </a:lnTo>
                  <a:lnTo>
                    <a:pt x="3167" y="1661"/>
                  </a:lnTo>
                  <a:lnTo>
                    <a:pt x="3168" y="1686"/>
                  </a:lnTo>
                  <a:lnTo>
                    <a:pt x="3158" y="1686"/>
                  </a:lnTo>
                  <a:lnTo>
                    <a:pt x="3147" y="1677"/>
                  </a:lnTo>
                  <a:lnTo>
                    <a:pt x="3137" y="1672"/>
                  </a:lnTo>
                  <a:lnTo>
                    <a:pt x="3135" y="1670"/>
                  </a:lnTo>
                  <a:lnTo>
                    <a:pt x="3126" y="1663"/>
                  </a:lnTo>
                  <a:lnTo>
                    <a:pt x="3120" y="1649"/>
                  </a:lnTo>
                  <a:lnTo>
                    <a:pt x="3116" y="1633"/>
                  </a:lnTo>
                  <a:lnTo>
                    <a:pt x="3111" y="1619"/>
                  </a:lnTo>
                  <a:lnTo>
                    <a:pt x="3106" y="1605"/>
                  </a:lnTo>
                  <a:lnTo>
                    <a:pt x="3097" y="1593"/>
                  </a:lnTo>
                  <a:lnTo>
                    <a:pt x="3097" y="1590"/>
                  </a:lnTo>
                  <a:lnTo>
                    <a:pt x="3088" y="1593"/>
                  </a:lnTo>
                  <a:lnTo>
                    <a:pt x="3088" y="1590"/>
                  </a:lnTo>
                  <a:lnTo>
                    <a:pt x="3085" y="1576"/>
                  </a:lnTo>
                  <a:lnTo>
                    <a:pt x="3085" y="1558"/>
                  </a:lnTo>
                  <a:lnTo>
                    <a:pt x="3085" y="1539"/>
                  </a:lnTo>
                  <a:lnTo>
                    <a:pt x="3085" y="1518"/>
                  </a:lnTo>
                  <a:lnTo>
                    <a:pt x="3083" y="1499"/>
                  </a:lnTo>
                  <a:lnTo>
                    <a:pt x="3076" y="1483"/>
                  </a:lnTo>
                  <a:lnTo>
                    <a:pt x="3065" y="1471"/>
                  </a:lnTo>
                  <a:lnTo>
                    <a:pt x="3062" y="1474"/>
                  </a:lnTo>
                  <a:lnTo>
                    <a:pt x="3057" y="1478"/>
                  </a:lnTo>
                  <a:lnTo>
                    <a:pt x="3053" y="1480"/>
                  </a:lnTo>
                  <a:lnTo>
                    <a:pt x="3046" y="1481"/>
                  </a:lnTo>
                  <a:lnTo>
                    <a:pt x="3039" y="1481"/>
                  </a:lnTo>
                  <a:lnTo>
                    <a:pt x="3037" y="1481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7" y="1480"/>
                  </a:lnTo>
                  <a:lnTo>
                    <a:pt x="3036" y="1480"/>
                  </a:lnTo>
                  <a:lnTo>
                    <a:pt x="3034" y="1478"/>
                  </a:lnTo>
                  <a:lnTo>
                    <a:pt x="3034" y="1457"/>
                  </a:lnTo>
                  <a:lnTo>
                    <a:pt x="3029" y="1440"/>
                  </a:lnTo>
                  <a:lnTo>
                    <a:pt x="3022" y="1426"/>
                  </a:lnTo>
                  <a:lnTo>
                    <a:pt x="3011" y="1413"/>
                  </a:lnTo>
                  <a:lnTo>
                    <a:pt x="3003" y="1399"/>
                  </a:lnTo>
                  <a:lnTo>
                    <a:pt x="2992" y="1382"/>
                  </a:lnTo>
                  <a:lnTo>
                    <a:pt x="2989" y="1385"/>
                  </a:lnTo>
                  <a:lnTo>
                    <a:pt x="2987" y="1387"/>
                  </a:lnTo>
                  <a:lnTo>
                    <a:pt x="2985" y="1391"/>
                  </a:lnTo>
                  <a:lnTo>
                    <a:pt x="2983" y="1392"/>
                  </a:lnTo>
                  <a:lnTo>
                    <a:pt x="2982" y="1394"/>
                  </a:lnTo>
                  <a:lnTo>
                    <a:pt x="2966" y="1396"/>
                  </a:lnTo>
                  <a:lnTo>
                    <a:pt x="2952" y="1394"/>
                  </a:lnTo>
                  <a:lnTo>
                    <a:pt x="2938" y="1394"/>
                  </a:lnTo>
                  <a:lnTo>
                    <a:pt x="2934" y="1408"/>
                  </a:lnTo>
                  <a:lnTo>
                    <a:pt x="2929" y="1415"/>
                  </a:lnTo>
                  <a:lnTo>
                    <a:pt x="2926" y="1417"/>
                  </a:lnTo>
                  <a:lnTo>
                    <a:pt x="2919" y="1417"/>
                  </a:lnTo>
                  <a:lnTo>
                    <a:pt x="2912" y="1419"/>
                  </a:lnTo>
                  <a:lnTo>
                    <a:pt x="2905" y="1424"/>
                  </a:lnTo>
                  <a:lnTo>
                    <a:pt x="2893" y="1455"/>
                  </a:lnTo>
                  <a:lnTo>
                    <a:pt x="2877" y="1455"/>
                  </a:lnTo>
                  <a:lnTo>
                    <a:pt x="2868" y="1462"/>
                  </a:lnTo>
                  <a:lnTo>
                    <a:pt x="2859" y="1471"/>
                  </a:lnTo>
                  <a:lnTo>
                    <a:pt x="2847" y="1478"/>
                  </a:lnTo>
                  <a:lnTo>
                    <a:pt x="2844" y="1513"/>
                  </a:lnTo>
                  <a:lnTo>
                    <a:pt x="2835" y="1543"/>
                  </a:lnTo>
                  <a:lnTo>
                    <a:pt x="2823" y="1567"/>
                  </a:lnTo>
                  <a:lnTo>
                    <a:pt x="2804" y="1590"/>
                  </a:lnTo>
                  <a:lnTo>
                    <a:pt x="2802" y="1590"/>
                  </a:lnTo>
                  <a:lnTo>
                    <a:pt x="2800" y="1588"/>
                  </a:lnTo>
                  <a:lnTo>
                    <a:pt x="2798" y="1588"/>
                  </a:lnTo>
                  <a:lnTo>
                    <a:pt x="2798" y="1588"/>
                  </a:lnTo>
                  <a:lnTo>
                    <a:pt x="2797" y="1586"/>
                  </a:lnTo>
                  <a:lnTo>
                    <a:pt x="2786" y="1574"/>
                  </a:lnTo>
                  <a:lnTo>
                    <a:pt x="2776" y="1555"/>
                  </a:lnTo>
                  <a:lnTo>
                    <a:pt x="2770" y="1539"/>
                  </a:lnTo>
                  <a:lnTo>
                    <a:pt x="2769" y="1536"/>
                  </a:lnTo>
                  <a:lnTo>
                    <a:pt x="2770" y="1532"/>
                  </a:lnTo>
                  <a:lnTo>
                    <a:pt x="2772" y="1529"/>
                  </a:lnTo>
                  <a:lnTo>
                    <a:pt x="2774" y="1527"/>
                  </a:lnTo>
                  <a:lnTo>
                    <a:pt x="2774" y="1525"/>
                  </a:lnTo>
                  <a:lnTo>
                    <a:pt x="2756" y="1499"/>
                  </a:lnTo>
                  <a:lnTo>
                    <a:pt x="2744" y="1471"/>
                  </a:lnTo>
                  <a:lnTo>
                    <a:pt x="2736" y="1441"/>
                  </a:lnTo>
                  <a:lnTo>
                    <a:pt x="2732" y="1405"/>
                  </a:lnTo>
                  <a:lnTo>
                    <a:pt x="2720" y="1406"/>
                  </a:lnTo>
                  <a:lnTo>
                    <a:pt x="2711" y="1406"/>
                  </a:lnTo>
                  <a:lnTo>
                    <a:pt x="2701" y="1405"/>
                  </a:lnTo>
                  <a:lnTo>
                    <a:pt x="2697" y="1401"/>
                  </a:lnTo>
                  <a:lnTo>
                    <a:pt x="2692" y="1398"/>
                  </a:lnTo>
                  <a:lnTo>
                    <a:pt x="2688" y="1394"/>
                  </a:lnTo>
                  <a:lnTo>
                    <a:pt x="2685" y="1391"/>
                  </a:lnTo>
                  <a:lnTo>
                    <a:pt x="2688" y="1378"/>
                  </a:lnTo>
                  <a:lnTo>
                    <a:pt x="2681" y="1368"/>
                  </a:lnTo>
                  <a:lnTo>
                    <a:pt x="2669" y="1359"/>
                  </a:lnTo>
                  <a:lnTo>
                    <a:pt x="2657" y="1351"/>
                  </a:lnTo>
                  <a:lnTo>
                    <a:pt x="2646" y="1340"/>
                  </a:lnTo>
                  <a:lnTo>
                    <a:pt x="2617" y="1344"/>
                  </a:lnTo>
                  <a:lnTo>
                    <a:pt x="2587" y="1344"/>
                  </a:lnTo>
                  <a:lnTo>
                    <a:pt x="2557" y="1342"/>
                  </a:lnTo>
                  <a:lnTo>
                    <a:pt x="2528" y="1340"/>
                  </a:lnTo>
                  <a:lnTo>
                    <a:pt x="2523" y="1330"/>
                  </a:lnTo>
                  <a:lnTo>
                    <a:pt x="2516" y="1317"/>
                  </a:lnTo>
                  <a:lnTo>
                    <a:pt x="2505" y="1321"/>
                  </a:lnTo>
                  <a:lnTo>
                    <a:pt x="2498" y="1323"/>
                  </a:lnTo>
                  <a:lnTo>
                    <a:pt x="2489" y="1324"/>
                  </a:lnTo>
                  <a:lnTo>
                    <a:pt x="2477" y="1324"/>
                  </a:lnTo>
                  <a:lnTo>
                    <a:pt x="2467" y="1317"/>
                  </a:lnTo>
                  <a:lnTo>
                    <a:pt x="2456" y="1312"/>
                  </a:lnTo>
                  <a:lnTo>
                    <a:pt x="2444" y="1305"/>
                  </a:lnTo>
                  <a:lnTo>
                    <a:pt x="2435" y="1298"/>
                  </a:lnTo>
                  <a:lnTo>
                    <a:pt x="2432" y="1288"/>
                  </a:lnTo>
                  <a:lnTo>
                    <a:pt x="2427" y="1279"/>
                  </a:lnTo>
                  <a:lnTo>
                    <a:pt x="2416" y="1270"/>
                  </a:lnTo>
                  <a:lnTo>
                    <a:pt x="2414" y="1270"/>
                  </a:lnTo>
                  <a:lnTo>
                    <a:pt x="2413" y="1270"/>
                  </a:lnTo>
                  <a:lnTo>
                    <a:pt x="2411" y="1270"/>
                  </a:lnTo>
                  <a:lnTo>
                    <a:pt x="2407" y="1270"/>
                  </a:lnTo>
                  <a:lnTo>
                    <a:pt x="2400" y="1270"/>
                  </a:lnTo>
                  <a:lnTo>
                    <a:pt x="2404" y="1284"/>
                  </a:lnTo>
                  <a:lnTo>
                    <a:pt x="2409" y="1300"/>
                  </a:lnTo>
                  <a:lnTo>
                    <a:pt x="2418" y="1316"/>
                  </a:lnTo>
                  <a:lnTo>
                    <a:pt x="2425" y="1330"/>
                  </a:lnTo>
                  <a:lnTo>
                    <a:pt x="2432" y="1340"/>
                  </a:lnTo>
                  <a:lnTo>
                    <a:pt x="2434" y="1335"/>
                  </a:lnTo>
                  <a:lnTo>
                    <a:pt x="2435" y="1333"/>
                  </a:lnTo>
                  <a:lnTo>
                    <a:pt x="2435" y="1331"/>
                  </a:lnTo>
                  <a:lnTo>
                    <a:pt x="2437" y="1331"/>
                  </a:lnTo>
                  <a:lnTo>
                    <a:pt x="2439" y="1331"/>
                  </a:lnTo>
                  <a:lnTo>
                    <a:pt x="2444" y="1333"/>
                  </a:lnTo>
                  <a:lnTo>
                    <a:pt x="2446" y="1338"/>
                  </a:lnTo>
                  <a:lnTo>
                    <a:pt x="2448" y="1344"/>
                  </a:lnTo>
                  <a:lnTo>
                    <a:pt x="2448" y="1349"/>
                  </a:lnTo>
                  <a:lnTo>
                    <a:pt x="2449" y="1354"/>
                  </a:lnTo>
                  <a:lnTo>
                    <a:pt x="2451" y="1359"/>
                  </a:lnTo>
                  <a:lnTo>
                    <a:pt x="2458" y="1358"/>
                  </a:lnTo>
                  <a:lnTo>
                    <a:pt x="2467" y="1356"/>
                  </a:lnTo>
                  <a:lnTo>
                    <a:pt x="2477" y="1356"/>
                  </a:lnTo>
                  <a:lnTo>
                    <a:pt x="2493" y="1338"/>
                  </a:lnTo>
                  <a:lnTo>
                    <a:pt x="2512" y="1324"/>
                  </a:lnTo>
                  <a:lnTo>
                    <a:pt x="2514" y="1342"/>
                  </a:lnTo>
                  <a:lnTo>
                    <a:pt x="2516" y="1356"/>
                  </a:lnTo>
                  <a:lnTo>
                    <a:pt x="2542" y="1370"/>
                  </a:lnTo>
                  <a:lnTo>
                    <a:pt x="2563" y="1387"/>
                  </a:lnTo>
                  <a:lnTo>
                    <a:pt x="2556" y="1396"/>
                  </a:lnTo>
                  <a:lnTo>
                    <a:pt x="2550" y="1405"/>
                  </a:lnTo>
                  <a:lnTo>
                    <a:pt x="2544" y="1412"/>
                  </a:lnTo>
                  <a:lnTo>
                    <a:pt x="2531" y="1417"/>
                  </a:lnTo>
                  <a:lnTo>
                    <a:pt x="2531" y="1436"/>
                  </a:lnTo>
                  <a:lnTo>
                    <a:pt x="2514" y="1447"/>
                  </a:lnTo>
                  <a:lnTo>
                    <a:pt x="2496" y="1459"/>
                  </a:lnTo>
                  <a:lnTo>
                    <a:pt x="2496" y="1467"/>
                  </a:lnTo>
                  <a:lnTo>
                    <a:pt x="2474" y="1467"/>
                  </a:lnTo>
                  <a:lnTo>
                    <a:pt x="2461" y="1474"/>
                  </a:lnTo>
                  <a:lnTo>
                    <a:pt x="2451" y="1485"/>
                  </a:lnTo>
                  <a:lnTo>
                    <a:pt x="2439" y="1494"/>
                  </a:lnTo>
                  <a:lnTo>
                    <a:pt x="2423" y="1501"/>
                  </a:lnTo>
                  <a:lnTo>
                    <a:pt x="2407" y="1504"/>
                  </a:lnTo>
                  <a:lnTo>
                    <a:pt x="2390" y="1509"/>
                  </a:lnTo>
                  <a:lnTo>
                    <a:pt x="2376" y="1515"/>
                  </a:lnTo>
                  <a:lnTo>
                    <a:pt x="2364" y="1522"/>
                  </a:lnTo>
                  <a:lnTo>
                    <a:pt x="2352" y="1525"/>
                  </a:lnTo>
                  <a:lnTo>
                    <a:pt x="2343" y="1525"/>
                  </a:lnTo>
                  <a:lnTo>
                    <a:pt x="2339" y="1523"/>
                  </a:lnTo>
                  <a:lnTo>
                    <a:pt x="2338" y="1523"/>
                  </a:lnTo>
                  <a:lnTo>
                    <a:pt x="2336" y="1522"/>
                  </a:lnTo>
                  <a:lnTo>
                    <a:pt x="2336" y="1522"/>
                  </a:lnTo>
                  <a:lnTo>
                    <a:pt x="2334" y="1520"/>
                  </a:lnTo>
                  <a:lnTo>
                    <a:pt x="2332" y="1516"/>
                  </a:lnTo>
                  <a:lnTo>
                    <a:pt x="2327" y="1506"/>
                  </a:lnTo>
                  <a:lnTo>
                    <a:pt x="2325" y="1495"/>
                  </a:lnTo>
                  <a:lnTo>
                    <a:pt x="2325" y="1485"/>
                  </a:lnTo>
                  <a:lnTo>
                    <a:pt x="2324" y="1474"/>
                  </a:lnTo>
                  <a:lnTo>
                    <a:pt x="2315" y="1457"/>
                  </a:lnTo>
                  <a:lnTo>
                    <a:pt x="2303" y="1441"/>
                  </a:lnTo>
                  <a:lnTo>
                    <a:pt x="2290" y="1427"/>
                  </a:lnTo>
                  <a:lnTo>
                    <a:pt x="2278" y="1413"/>
                  </a:lnTo>
                  <a:lnTo>
                    <a:pt x="2275" y="1403"/>
                  </a:lnTo>
                  <a:lnTo>
                    <a:pt x="2273" y="1391"/>
                  </a:lnTo>
                  <a:lnTo>
                    <a:pt x="2271" y="1378"/>
                  </a:lnTo>
                  <a:lnTo>
                    <a:pt x="2266" y="1368"/>
                  </a:lnTo>
                  <a:lnTo>
                    <a:pt x="2247" y="1356"/>
                  </a:lnTo>
                  <a:lnTo>
                    <a:pt x="2242" y="1344"/>
                  </a:lnTo>
                  <a:lnTo>
                    <a:pt x="2236" y="1331"/>
                  </a:lnTo>
                  <a:lnTo>
                    <a:pt x="2231" y="1319"/>
                  </a:lnTo>
                  <a:lnTo>
                    <a:pt x="2224" y="1309"/>
                  </a:lnTo>
                  <a:lnTo>
                    <a:pt x="2214" y="1302"/>
                  </a:lnTo>
                  <a:lnTo>
                    <a:pt x="2208" y="1300"/>
                  </a:lnTo>
                  <a:lnTo>
                    <a:pt x="2207" y="1296"/>
                  </a:lnTo>
                  <a:lnTo>
                    <a:pt x="2203" y="1295"/>
                  </a:lnTo>
                  <a:lnTo>
                    <a:pt x="2200" y="1293"/>
                  </a:lnTo>
                  <a:lnTo>
                    <a:pt x="2196" y="1291"/>
                  </a:lnTo>
                  <a:lnTo>
                    <a:pt x="2193" y="1288"/>
                  </a:lnTo>
                  <a:lnTo>
                    <a:pt x="2189" y="1282"/>
                  </a:lnTo>
                  <a:lnTo>
                    <a:pt x="2186" y="1275"/>
                  </a:lnTo>
                  <a:lnTo>
                    <a:pt x="2182" y="1275"/>
                  </a:lnTo>
                  <a:lnTo>
                    <a:pt x="2182" y="1282"/>
                  </a:lnTo>
                  <a:lnTo>
                    <a:pt x="2194" y="1298"/>
                  </a:lnTo>
                  <a:lnTo>
                    <a:pt x="2205" y="1316"/>
                  </a:lnTo>
                  <a:lnTo>
                    <a:pt x="2212" y="1337"/>
                  </a:lnTo>
                  <a:lnTo>
                    <a:pt x="2219" y="1356"/>
                  </a:lnTo>
                  <a:lnTo>
                    <a:pt x="2228" y="1375"/>
                  </a:lnTo>
                  <a:lnTo>
                    <a:pt x="2231" y="1378"/>
                  </a:lnTo>
                  <a:lnTo>
                    <a:pt x="2236" y="1382"/>
                  </a:lnTo>
                  <a:lnTo>
                    <a:pt x="2240" y="1385"/>
                  </a:lnTo>
                  <a:lnTo>
                    <a:pt x="2245" y="1389"/>
                  </a:lnTo>
                  <a:lnTo>
                    <a:pt x="2247" y="1394"/>
                  </a:lnTo>
                  <a:lnTo>
                    <a:pt x="2247" y="1429"/>
                  </a:lnTo>
                  <a:lnTo>
                    <a:pt x="2250" y="1433"/>
                  </a:lnTo>
                  <a:lnTo>
                    <a:pt x="2254" y="1438"/>
                  </a:lnTo>
                  <a:lnTo>
                    <a:pt x="2259" y="1441"/>
                  </a:lnTo>
                  <a:lnTo>
                    <a:pt x="2264" y="1445"/>
                  </a:lnTo>
                  <a:lnTo>
                    <a:pt x="2266" y="1448"/>
                  </a:lnTo>
                  <a:lnTo>
                    <a:pt x="2269" y="1459"/>
                  </a:lnTo>
                  <a:lnTo>
                    <a:pt x="2271" y="1467"/>
                  </a:lnTo>
                  <a:lnTo>
                    <a:pt x="2275" y="1478"/>
                  </a:lnTo>
                  <a:lnTo>
                    <a:pt x="2285" y="1490"/>
                  </a:lnTo>
                  <a:lnTo>
                    <a:pt x="2301" y="1501"/>
                  </a:lnTo>
                  <a:lnTo>
                    <a:pt x="2318" y="1511"/>
                  </a:lnTo>
                  <a:lnTo>
                    <a:pt x="2332" y="1522"/>
                  </a:lnTo>
                  <a:lnTo>
                    <a:pt x="2336" y="1527"/>
                  </a:lnTo>
                  <a:lnTo>
                    <a:pt x="2336" y="1534"/>
                  </a:lnTo>
                  <a:lnTo>
                    <a:pt x="2336" y="1539"/>
                  </a:lnTo>
                  <a:lnTo>
                    <a:pt x="2338" y="1544"/>
                  </a:lnTo>
                  <a:lnTo>
                    <a:pt x="2343" y="1550"/>
                  </a:lnTo>
                  <a:lnTo>
                    <a:pt x="2358" y="1551"/>
                  </a:lnTo>
                  <a:lnTo>
                    <a:pt x="2376" y="1543"/>
                  </a:lnTo>
                  <a:lnTo>
                    <a:pt x="2400" y="1537"/>
                  </a:lnTo>
                  <a:lnTo>
                    <a:pt x="2423" y="1532"/>
                  </a:lnTo>
                  <a:lnTo>
                    <a:pt x="2444" y="1529"/>
                  </a:lnTo>
                  <a:lnTo>
                    <a:pt x="2444" y="1532"/>
                  </a:lnTo>
                  <a:lnTo>
                    <a:pt x="2439" y="1541"/>
                  </a:lnTo>
                  <a:lnTo>
                    <a:pt x="2439" y="1551"/>
                  </a:lnTo>
                  <a:lnTo>
                    <a:pt x="2435" y="1563"/>
                  </a:lnTo>
                  <a:lnTo>
                    <a:pt x="2428" y="1581"/>
                  </a:lnTo>
                  <a:lnTo>
                    <a:pt x="2418" y="1602"/>
                  </a:lnTo>
                  <a:lnTo>
                    <a:pt x="2406" y="1623"/>
                  </a:lnTo>
                  <a:lnTo>
                    <a:pt x="2393" y="1640"/>
                  </a:lnTo>
                  <a:lnTo>
                    <a:pt x="2374" y="1659"/>
                  </a:lnTo>
                  <a:lnTo>
                    <a:pt x="2353" y="1677"/>
                  </a:lnTo>
                  <a:lnTo>
                    <a:pt x="2331" y="1694"/>
                  </a:lnTo>
                  <a:lnTo>
                    <a:pt x="2310" y="1714"/>
                  </a:lnTo>
                  <a:lnTo>
                    <a:pt x="2292" y="1735"/>
                  </a:lnTo>
                  <a:lnTo>
                    <a:pt x="2278" y="1759"/>
                  </a:lnTo>
                  <a:lnTo>
                    <a:pt x="2273" y="1782"/>
                  </a:lnTo>
                  <a:lnTo>
                    <a:pt x="2276" y="1803"/>
                  </a:lnTo>
                  <a:lnTo>
                    <a:pt x="2283" y="1824"/>
                  </a:lnTo>
                  <a:lnTo>
                    <a:pt x="2290" y="1843"/>
                  </a:lnTo>
                  <a:lnTo>
                    <a:pt x="2297" y="1864"/>
                  </a:lnTo>
                  <a:lnTo>
                    <a:pt x="2303" y="1885"/>
                  </a:lnTo>
                  <a:lnTo>
                    <a:pt x="2301" y="1906"/>
                  </a:lnTo>
                  <a:lnTo>
                    <a:pt x="2290" y="1928"/>
                  </a:lnTo>
                  <a:lnTo>
                    <a:pt x="2275" y="1939"/>
                  </a:lnTo>
                  <a:lnTo>
                    <a:pt x="2257" y="1947"/>
                  </a:lnTo>
                  <a:lnTo>
                    <a:pt x="2240" y="1956"/>
                  </a:lnTo>
                  <a:lnTo>
                    <a:pt x="2226" y="1968"/>
                  </a:lnTo>
                  <a:lnTo>
                    <a:pt x="2217" y="1986"/>
                  </a:lnTo>
                  <a:lnTo>
                    <a:pt x="2226" y="1996"/>
                  </a:lnTo>
                  <a:lnTo>
                    <a:pt x="2233" y="2012"/>
                  </a:lnTo>
                  <a:lnTo>
                    <a:pt x="2236" y="2031"/>
                  </a:lnTo>
                  <a:lnTo>
                    <a:pt x="2231" y="2035"/>
                  </a:lnTo>
                  <a:lnTo>
                    <a:pt x="2228" y="2038"/>
                  </a:lnTo>
                  <a:lnTo>
                    <a:pt x="2226" y="2040"/>
                  </a:lnTo>
                  <a:lnTo>
                    <a:pt x="2222" y="2043"/>
                  </a:lnTo>
                  <a:lnTo>
                    <a:pt x="2221" y="2047"/>
                  </a:lnTo>
                  <a:lnTo>
                    <a:pt x="2217" y="2050"/>
                  </a:lnTo>
                  <a:lnTo>
                    <a:pt x="2198" y="2054"/>
                  </a:lnTo>
                  <a:lnTo>
                    <a:pt x="2193" y="2066"/>
                  </a:lnTo>
                  <a:lnTo>
                    <a:pt x="2191" y="2080"/>
                  </a:lnTo>
                  <a:lnTo>
                    <a:pt x="2189" y="2094"/>
                  </a:lnTo>
                  <a:lnTo>
                    <a:pt x="2186" y="2108"/>
                  </a:lnTo>
                  <a:lnTo>
                    <a:pt x="2163" y="2127"/>
                  </a:lnTo>
                  <a:lnTo>
                    <a:pt x="2156" y="2143"/>
                  </a:lnTo>
                  <a:lnTo>
                    <a:pt x="2147" y="2159"/>
                  </a:lnTo>
                  <a:lnTo>
                    <a:pt x="2130" y="2174"/>
                  </a:lnTo>
                  <a:lnTo>
                    <a:pt x="2109" y="2187"/>
                  </a:lnTo>
                  <a:lnTo>
                    <a:pt x="2083" y="2194"/>
                  </a:lnTo>
                  <a:lnTo>
                    <a:pt x="2057" y="2201"/>
                  </a:lnTo>
                  <a:lnTo>
                    <a:pt x="2030" y="2206"/>
                  </a:lnTo>
                  <a:lnTo>
                    <a:pt x="2006" y="2211"/>
                  </a:lnTo>
                  <a:lnTo>
                    <a:pt x="2001" y="2208"/>
                  </a:lnTo>
                  <a:lnTo>
                    <a:pt x="1997" y="2204"/>
                  </a:lnTo>
                  <a:lnTo>
                    <a:pt x="1994" y="2202"/>
                  </a:lnTo>
                  <a:lnTo>
                    <a:pt x="1990" y="2197"/>
                  </a:lnTo>
                  <a:lnTo>
                    <a:pt x="1987" y="2194"/>
                  </a:lnTo>
                  <a:lnTo>
                    <a:pt x="1985" y="2185"/>
                  </a:lnTo>
                  <a:lnTo>
                    <a:pt x="1985" y="2174"/>
                  </a:lnTo>
                  <a:lnTo>
                    <a:pt x="1985" y="2162"/>
                  </a:lnTo>
                  <a:lnTo>
                    <a:pt x="1983" y="2150"/>
                  </a:lnTo>
                  <a:lnTo>
                    <a:pt x="1973" y="2133"/>
                  </a:lnTo>
                  <a:lnTo>
                    <a:pt x="1959" y="2117"/>
                  </a:lnTo>
                  <a:lnTo>
                    <a:pt x="1945" y="2099"/>
                  </a:lnTo>
                  <a:lnTo>
                    <a:pt x="1936" y="2082"/>
                  </a:lnTo>
                  <a:lnTo>
                    <a:pt x="1940" y="2070"/>
                  </a:lnTo>
                  <a:lnTo>
                    <a:pt x="1940" y="2068"/>
                  </a:lnTo>
                  <a:lnTo>
                    <a:pt x="1936" y="2064"/>
                  </a:lnTo>
                  <a:lnTo>
                    <a:pt x="1933" y="2063"/>
                  </a:lnTo>
                  <a:lnTo>
                    <a:pt x="1931" y="2059"/>
                  </a:lnTo>
                  <a:lnTo>
                    <a:pt x="1929" y="2059"/>
                  </a:lnTo>
                  <a:lnTo>
                    <a:pt x="1927" y="2054"/>
                  </a:lnTo>
                  <a:lnTo>
                    <a:pt x="1929" y="2049"/>
                  </a:lnTo>
                  <a:lnTo>
                    <a:pt x="1929" y="2045"/>
                  </a:lnTo>
                  <a:lnTo>
                    <a:pt x="1931" y="2042"/>
                  </a:lnTo>
                  <a:lnTo>
                    <a:pt x="1933" y="2038"/>
                  </a:lnTo>
                  <a:lnTo>
                    <a:pt x="1926" y="2035"/>
                  </a:lnTo>
                  <a:lnTo>
                    <a:pt x="1926" y="2031"/>
                  </a:lnTo>
                  <a:lnTo>
                    <a:pt x="1926" y="2028"/>
                  </a:lnTo>
                  <a:lnTo>
                    <a:pt x="1927" y="2023"/>
                  </a:lnTo>
                  <a:lnTo>
                    <a:pt x="1929" y="2019"/>
                  </a:lnTo>
                  <a:lnTo>
                    <a:pt x="1929" y="2014"/>
                  </a:lnTo>
                  <a:lnTo>
                    <a:pt x="1929" y="2009"/>
                  </a:lnTo>
                  <a:lnTo>
                    <a:pt x="1922" y="1995"/>
                  </a:lnTo>
                  <a:lnTo>
                    <a:pt x="1912" y="1979"/>
                  </a:lnTo>
                  <a:lnTo>
                    <a:pt x="1901" y="1965"/>
                  </a:lnTo>
                  <a:lnTo>
                    <a:pt x="1894" y="1951"/>
                  </a:lnTo>
                  <a:lnTo>
                    <a:pt x="1892" y="1934"/>
                  </a:lnTo>
                  <a:lnTo>
                    <a:pt x="1896" y="1914"/>
                  </a:lnTo>
                  <a:lnTo>
                    <a:pt x="1903" y="1897"/>
                  </a:lnTo>
                  <a:lnTo>
                    <a:pt x="1913" y="1878"/>
                  </a:lnTo>
                  <a:lnTo>
                    <a:pt x="1920" y="1862"/>
                  </a:lnTo>
                  <a:lnTo>
                    <a:pt x="1926" y="1848"/>
                  </a:lnTo>
                  <a:lnTo>
                    <a:pt x="1919" y="1834"/>
                  </a:lnTo>
                  <a:lnTo>
                    <a:pt x="1917" y="1822"/>
                  </a:lnTo>
                  <a:lnTo>
                    <a:pt x="1917" y="1810"/>
                  </a:lnTo>
                  <a:lnTo>
                    <a:pt x="1913" y="1794"/>
                  </a:lnTo>
                  <a:lnTo>
                    <a:pt x="1903" y="1773"/>
                  </a:lnTo>
                  <a:lnTo>
                    <a:pt x="1887" y="1752"/>
                  </a:lnTo>
                  <a:lnTo>
                    <a:pt x="1872" y="1733"/>
                  </a:lnTo>
                  <a:lnTo>
                    <a:pt x="1856" y="1717"/>
                  </a:lnTo>
                  <a:lnTo>
                    <a:pt x="1861" y="1696"/>
                  </a:lnTo>
                  <a:lnTo>
                    <a:pt x="1866" y="1677"/>
                  </a:lnTo>
                  <a:lnTo>
                    <a:pt x="1872" y="1656"/>
                  </a:lnTo>
                  <a:lnTo>
                    <a:pt x="1866" y="1653"/>
                  </a:lnTo>
                  <a:lnTo>
                    <a:pt x="1863" y="1651"/>
                  </a:lnTo>
                  <a:lnTo>
                    <a:pt x="1859" y="1647"/>
                  </a:lnTo>
                  <a:lnTo>
                    <a:pt x="1856" y="1646"/>
                  </a:lnTo>
                  <a:lnTo>
                    <a:pt x="1851" y="1646"/>
                  </a:lnTo>
                  <a:lnTo>
                    <a:pt x="1844" y="1644"/>
                  </a:lnTo>
                  <a:lnTo>
                    <a:pt x="1840" y="1647"/>
                  </a:lnTo>
                  <a:lnTo>
                    <a:pt x="1838" y="1649"/>
                  </a:lnTo>
                  <a:lnTo>
                    <a:pt x="1833" y="1651"/>
                  </a:lnTo>
                  <a:lnTo>
                    <a:pt x="1828" y="1651"/>
                  </a:lnTo>
                  <a:lnTo>
                    <a:pt x="1821" y="1651"/>
                  </a:lnTo>
                  <a:lnTo>
                    <a:pt x="1802" y="1621"/>
                  </a:lnTo>
                  <a:lnTo>
                    <a:pt x="1789" y="1619"/>
                  </a:lnTo>
                  <a:lnTo>
                    <a:pt x="1777" y="1618"/>
                  </a:lnTo>
                  <a:lnTo>
                    <a:pt x="1763" y="1616"/>
                  </a:lnTo>
                  <a:lnTo>
                    <a:pt x="1746" y="1623"/>
                  </a:lnTo>
                  <a:lnTo>
                    <a:pt x="1728" y="1630"/>
                  </a:lnTo>
                  <a:lnTo>
                    <a:pt x="1714" y="1635"/>
                  </a:lnTo>
                  <a:lnTo>
                    <a:pt x="1680" y="1628"/>
                  </a:lnTo>
                  <a:lnTo>
                    <a:pt x="1676" y="1640"/>
                  </a:lnTo>
                  <a:lnTo>
                    <a:pt x="1664" y="1640"/>
                  </a:lnTo>
                  <a:lnTo>
                    <a:pt x="1653" y="1637"/>
                  </a:lnTo>
                  <a:lnTo>
                    <a:pt x="1645" y="1635"/>
                  </a:lnTo>
                  <a:lnTo>
                    <a:pt x="1641" y="1637"/>
                  </a:lnTo>
                  <a:lnTo>
                    <a:pt x="1638" y="1640"/>
                  </a:lnTo>
                  <a:lnTo>
                    <a:pt x="1632" y="1642"/>
                  </a:lnTo>
                  <a:lnTo>
                    <a:pt x="1625" y="1644"/>
                  </a:lnTo>
                  <a:lnTo>
                    <a:pt x="1615" y="1632"/>
                  </a:lnTo>
                  <a:lnTo>
                    <a:pt x="1601" y="1625"/>
                  </a:lnTo>
                  <a:lnTo>
                    <a:pt x="1587" y="1618"/>
                  </a:lnTo>
                  <a:lnTo>
                    <a:pt x="1573" y="1611"/>
                  </a:lnTo>
                  <a:lnTo>
                    <a:pt x="1561" y="1602"/>
                  </a:lnTo>
                  <a:lnTo>
                    <a:pt x="1552" y="1579"/>
                  </a:lnTo>
                  <a:lnTo>
                    <a:pt x="1542" y="1567"/>
                  </a:lnTo>
                  <a:lnTo>
                    <a:pt x="1526" y="1555"/>
                  </a:lnTo>
                  <a:lnTo>
                    <a:pt x="1512" y="1543"/>
                  </a:lnTo>
                  <a:lnTo>
                    <a:pt x="1503" y="1532"/>
                  </a:lnTo>
                  <a:lnTo>
                    <a:pt x="1503" y="1509"/>
                  </a:lnTo>
                  <a:lnTo>
                    <a:pt x="1500" y="1499"/>
                  </a:lnTo>
                  <a:lnTo>
                    <a:pt x="1501" y="1483"/>
                  </a:lnTo>
                  <a:lnTo>
                    <a:pt x="1505" y="1469"/>
                  </a:lnTo>
                  <a:lnTo>
                    <a:pt x="1508" y="1457"/>
                  </a:lnTo>
                  <a:lnTo>
                    <a:pt x="1510" y="1448"/>
                  </a:lnTo>
                  <a:lnTo>
                    <a:pt x="1510" y="1434"/>
                  </a:lnTo>
                  <a:lnTo>
                    <a:pt x="1507" y="1426"/>
                  </a:lnTo>
                  <a:lnTo>
                    <a:pt x="1501" y="1417"/>
                  </a:lnTo>
                  <a:lnTo>
                    <a:pt x="1498" y="1410"/>
                  </a:lnTo>
                  <a:lnTo>
                    <a:pt x="1498" y="1399"/>
                  </a:lnTo>
                  <a:lnTo>
                    <a:pt x="1501" y="1385"/>
                  </a:lnTo>
                  <a:lnTo>
                    <a:pt x="1508" y="1370"/>
                  </a:lnTo>
                  <a:lnTo>
                    <a:pt x="1515" y="1352"/>
                  </a:lnTo>
                  <a:lnTo>
                    <a:pt x="1522" y="1337"/>
                  </a:lnTo>
                  <a:lnTo>
                    <a:pt x="1529" y="1324"/>
                  </a:lnTo>
                  <a:lnTo>
                    <a:pt x="1533" y="1317"/>
                  </a:lnTo>
                  <a:lnTo>
                    <a:pt x="1545" y="1307"/>
                  </a:lnTo>
                  <a:lnTo>
                    <a:pt x="1559" y="1298"/>
                  </a:lnTo>
                  <a:lnTo>
                    <a:pt x="1573" y="1291"/>
                  </a:lnTo>
                  <a:lnTo>
                    <a:pt x="1587" y="1282"/>
                  </a:lnTo>
                  <a:lnTo>
                    <a:pt x="1590" y="1274"/>
                  </a:lnTo>
                  <a:lnTo>
                    <a:pt x="1590" y="1263"/>
                  </a:lnTo>
                  <a:lnTo>
                    <a:pt x="1589" y="1251"/>
                  </a:lnTo>
                  <a:lnTo>
                    <a:pt x="1590" y="1241"/>
                  </a:lnTo>
                  <a:lnTo>
                    <a:pt x="1599" y="1227"/>
                  </a:lnTo>
                  <a:lnTo>
                    <a:pt x="1611" y="1216"/>
                  </a:lnTo>
                  <a:lnTo>
                    <a:pt x="1624" y="1206"/>
                  </a:lnTo>
                  <a:lnTo>
                    <a:pt x="1636" y="1195"/>
                  </a:lnTo>
                  <a:lnTo>
                    <a:pt x="1646" y="1183"/>
                  </a:lnTo>
                  <a:lnTo>
                    <a:pt x="1652" y="1167"/>
                  </a:lnTo>
                  <a:lnTo>
                    <a:pt x="1652" y="1166"/>
                  </a:lnTo>
                  <a:lnTo>
                    <a:pt x="1650" y="1166"/>
                  </a:lnTo>
                  <a:lnTo>
                    <a:pt x="1650" y="1164"/>
                  </a:lnTo>
                  <a:lnTo>
                    <a:pt x="1650" y="1162"/>
                  </a:lnTo>
                  <a:lnTo>
                    <a:pt x="1648" y="1160"/>
                  </a:lnTo>
                  <a:lnTo>
                    <a:pt x="1645" y="1159"/>
                  </a:lnTo>
                  <a:lnTo>
                    <a:pt x="1641" y="1157"/>
                  </a:lnTo>
                  <a:lnTo>
                    <a:pt x="1638" y="1157"/>
                  </a:lnTo>
                  <a:lnTo>
                    <a:pt x="1632" y="1155"/>
                  </a:lnTo>
                  <a:lnTo>
                    <a:pt x="1629" y="1159"/>
                  </a:lnTo>
                  <a:lnTo>
                    <a:pt x="1625" y="1159"/>
                  </a:lnTo>
                  <a:lnTo>
                    <a:pt x="1620" y="1160"/>
                  </a:lnTo>
                  <a:lnTo>
                    <a:pt x="1613" y="1160"/>
                  </a:lnTo>
                  <a:lnTo>
                    <a:pt x="1613" y="1155"/>
                  </a:lnTo>
                  <a:lnTo>
                    <a:pt x="1610" y="1155"/>
                  </a:lnTo>
                  <a:lnTo>
                    <a:pt x="1610" y="1141"/>
                  </a:lnTo>
                  <a:lnTo>
                    <a:pt x="1608" y="1122"/>
                  </a:lnTo>
                  <a:lnTo>
                    <a:pt x="1606" y="1099"/>
                  </a:lnTo>
                  <a:lnTo>
                    <a:pt x="1606" y="1077"/>
                  </a:lnTo>
                  <a:lnTo>
                    <a:pt x="1606" y="1057"/>
                  </a:lnTo>
                  <a:lnTo>
                    <a:pt x="1610" y="1045"/>
                  </a:lnTo>
                  <a:lnTo>
                    <a:pt x="1611" y="1040"/>
                  </a:lnTo>
                  <a:lnTo>
                    <a:pt x="1613" y="1036"/>
                  </a:lnTo>
                  <a:lnTo>
                    <a:pt x="1615" y="1035"/>
                  </a:lnTo>
                  <a:lnTo>
                    <a:pt x="1617" y="1035"/>
                  </a:lnTo>
                  <a:lnTo>
                    <a:pt x="1620" y="1035"/>
                  </a:lnTo>
                  <a:lnTo>
                    <a:pt x="1624" y="1033"/>
                  </a:lnTo>
                  <a:lnTo>
                    <a:pt x="1629" y="1033"/>
                  </a:lnTo>
                  <a:lnTo>
                    <a:pt x="1643" y="1038"/>
                  </a:lnTo>
                  <a:lnTo>
                    <a:pt x="1659" y="1042"/>
                  </a:lnTo>
                  <a:lnTo>
                    <a:pt x="1676" y="1042"/>
                  </a:lnTo>
                  <a:lnTo>
                    <a:pt x="1693" y="1038"/>
                  </a:lnTo>
                  <a:lnTo>
                    <a:pt x="1706" y="1033"/>
                  </a:lnTo>
                  <a:lnTo>
                    <a:pt x="1707" y="1031"/>
                  </a:lnTo>
                  <a:lnTo>
                    <a:pt x="1707" y="1029"/>
                  </a:lnTo>
                  <a:lnTo>
                    <a:pt x="1709" y="1029"/>
                  </a:lnTo>
                  <a:lnTo>
                    <a:pt x="1709" y="1028"/>
                  </a:lnTo>
                  <a:lnTo>
                    <a:pt x="1709" y="1026"/>
                  </a:lnTo>
                  <a:lnTo>
                    <a:pt x="1713" y="1012"/>
                  </a:lnTo>
                  <a:lnTo>
                    <a:pt x="1713" y="996"/>
                  </a:lnTo>
                  <a:lnTo>
                    <a:pt x="1711" y="981"/>
                  </a:lnTo>
                  <a:lnTo>
                    <a:pt x="1709" y="963"/>
                  </a:lnTo>
                  <a:lnTo>
                    <a:pt x="1697" y="960"/>
                  </a:lnTo>
                  <a:lnTo>
                    <a:pt x="1685" y="956"/>
                  </a:lnTo>
                  <a:lnTo>
                    <a:pt x="1673" y="949"/>
                  </a:lnTo>
                  <a:lnTo>
                    <a:pt x="1664" y="940"/>
                  </a:lnTo>
                  <a:lnTo>
                    <a:pt x="1667" y="939"/>
                  </a:lnTo>
                  <a:lnTo>
                    <a:pt x="1671" y="937"/>
                  </a:lnTo>
                  <a:lnTo>
                    <a:pt x="1673" y="935"/>
                  </a:lnTo>
                  <a:lnTo>
                    <a:pt x="1676" y="935"/>
                  </a:lnTo>
                  <a:lnTo>
                    <a:pt x="1680" y="933"/>
                  </a:lnTo>
                  <a:lnTo>
                    <a:pt x="1686" y="933"/>
                  </a:lnTo>
                  <a:lnTo>
                    <a:pt x="1690" y="932"/>
                  </a:lnTo>
                  <a:lnTo>
                    <a:pt x="1695" y="930"/>
                  </a:lnTo>
                  <a:lnTo>
                    <a:pt x="1700" y="930"/>
                  </a:lnTo>
                  <a:lnTo>
                    <a:pt x="1706" y="930"/>
                  </a:lnTo>
                  <a:lnTo>
                    <a:pt x="1706" y="911"/>
                  </a:lnTo>
                  <a:lnTo>
                    <a:pt x="1711" y="911"/>
                  </a:lnTo>
                  <a:lnTo>
                    <a:pt x="1716" y="912"/>
                  </a:lnTo>
                  <a:lnTo>
                    <a:pt x="1718" y="914"/>
                  </a:lnTo>
                  <a:lnTo>
                    <a:pt x="1721" y="914"/>
                  </a:lnTo>
                  <a:lnTo>
                    <a:pt x="1725" y="916"/>
                  </a:lnTo>
                  <a:lnTo>
                    <a:pt x="1728" y="918"/>
                  </a:lnTo>
                  <a:lnTo>
                    <a:pt x="1732" y="914"/>
                  </a:lnTo>
                  <a:lnTo>
                    <a:pt x="1737" y="912"/>
                  </a:lnTo>
                  <a:lnTo>
                    <a:pt x="1741" y="911"/>
                  </a:lnTo>
                  <a:lnTo>
                    <a:pt x="1746" y="909"/>
                  </a:lnTo>
                  <a:lnTo>
                    <a:pt x="1748" y="907"/>
                  </a:lnTo>
                  <a:lnTo>
                    <a:pt x="1749" y="904"/>
                  </a:lnTo>
                  <a:lnTo>
                    <a:pt x="1749" y="900"/>
                  </a:lnTo>
                  <a:lnTo>
                    <a:pt x="1749" y="897"/>
                  </a:lnTo>
                  <a:lnTo>
                    <a:pt x="1749" y="893"/>
                  </a:lnTo>
                  <a:lnTo>
                    <a:pt x="1751" y="890"/>
                  </a:lnTo>
                  <a:lnTo>
                    <a:pt x="1753" y="886"/>
                  </a:lnTo>
                  <a:lnTo>
                    <a:pt x="1786" y="876"/>
                  </a:lnTo>
                  <a:lnTo>
                    <a:pt x="1793" y="865"/>
                  </a:lnTo>
                  <a:lnTo>
                    <a:pt x="1795" y="855"/>
                  </a:lnTo>
                  <a:lnTo>
                    <a:pt x="1800" y="844"/>
                  </a:lnTo>
                  <a:lnTo>
                    <a:pt x="1810" y="837"/>
                  </a:lnTo>
                  <a:lnTo>
                    <a:pt x="1823" y="832"/>
                  </a:lnTo>
                  <a:lnTo>
                    <a:pt x="1838" y="827"/>
                  </a:lnTo>
                  <a:lnTo>
                    <a:pt x="1852" y="822"/>
                  </a:lnTo>
                  <a:lnTo>
                    <a:pt x="1854" y="820"/>
                  </a:lnTo>
                  <a:lnTo>
                    <a:pt x="1854" y="820"/>
                  </a:lnTo>
                  <a:lnTo>
                    <a:pt x="1854" y="818"/>
                  </a:lnTo>
                  <a:lnTo>
                    <a:pt x="1854" y="816"/>
                  </a:lnTo>
                  <a:lnTo>
                    <a:pt x="1856" y="815"/>
                  </a:lnTo>
                  <a:lnTo>
                    <a:pt x="1849" y="797"/>
                  </a:lnTo>
                  <a:lnTo>
                    <a:pt x="1845" y="776"/>
                  </a:lnTo>
                  <a:lnTo>
                    <a:pt x="1845" y="757"/>
                  </a:lnTo>
                  <a:lnTo>
                    <a:pt x="1844" y="741"/>
                  </a:lnTo>
                  <a:lnTo>
                    <a:pt x="1859" y="740"/>
                  </a:lnTo>
                  <a:lnTo>
                    <a:pt x="1870" y="736"/>
                  </a:lnTo>
                  <a:lnTo>
                    <a:pt x="1882" y="733"/>
                  </a:lnTo>
                  <a:lnTo>
                    <a:pt x="1882" y="741"/>
                  </a:lnTo>
                  <a:lnTo>
                    <a:pt x="1880" y="748"/>
                  </a:lnTo>
                  <a:lnTo>
                    <a:pt x="1878" y="761"/>
                  </a:lnTo>
                  <a:lnTo>
                    <a:pt x="1877" y="778"/>
                  </a:lnTo>
                  <a:lnTo>
                    <a:pt x="1875" y="794"/>
                  </a:lnTo>
                  <a:lnTo>
                    <a:pt x="1875" y="806"/>
                  </a:lnTo>
                  <a:lnTo>
                    <a:pt x="1880" y="809"/>
                  </a:lnTo>
                  <a:lnTo>
                    <a:pt x="1884" y="811"/>
                  </a:lnTo>
                  <a:lnTo>
                    <a:pt x="1885" y="813"/>
                  </a:lnTo>
                  <a:lnTo>
                    <a:pt x="1889" y="815"/>
                  </a:lnTo>
                  <a:lnTo>
                    <a:pt x="1894" y="818"/>
                  </a:lnTo>
                  <a:lnTo>
                    <a:pt x="1905" y="813"/>
                  </a:lnTo>
                  <a:lnTo>
                    <a:pt x="1912" y="813"/>
                  </a:lnTo>
                  <a:lnTo>
                    <a:pt x="1917" y="816"/>
                  </a:lnTo>
                  <a:lnTo>
                    <a:pt x="1924" y="822"/>
                  </a:lnTo>
                  <a:lnTo>
                    <a:pt x="1933" y="822"/>
                  </a:lnTo>
                  <a:lnTo>
                    <a:pt x="1943" y="818"/>
                  </a:lnTo>
                  <a:lnTo>
                    <a:pt x="1952" y="813"/>
                  </a:lnTo>
                  <a:lnTo>
                    <a:pt x="1957" y="808"/>
                  </a:lnTo>
                  <a:lnTo>
                    <a:pt x="1964" y="804"/>
                  </a:lnTo>
                  <a:lnTo>
                    <a:pt x="1973" y="801"/>
                  </a:lnTo>
                  <a:lnTo>
                    <a:pt x="1987" y="802"/>
                  </a:lnTo>
                  <a:lnTo>
                    <a:pt x="2006" y="806"/>
                  </a:lnTo>
                  <a:lnTo>
                    <a:pt x="2008" y="801"/>
                  </a:lnTo>
                  <a:lnTo>
                    <a:pt x="2009" y="799"/>
                  </a:lnTo>
                  <a:lnTo>
                    <a:pt x="2013" y="795"/>
                  </a:lnTo>
                  <a:lnTo>
                    <a:pt x="2016" y="794"/>
                  </a:lnTo>
                  <a:lnTo>
                    <a:pt x="2020" y="794"/>
                  </a:lnTo>
                  <a:lnTo>
                    <a:pt x="2025" y="792"/>
                  </a:lnTo>
                  <a:lnTo>
                    <a:pt x="2025" y="762"/>
                  </a:lnTo>
                  <a:lnTo>
                    <a:pt x="2029" y="738"/>
                  </a:lnTo>
                  <a:lnTo>
                    <a:pt x="2032" y="734"/>
                  </a:lnTo>
                  <a:lnTo>
                    <a:pt x="2036" y="733"/>
                  </a:lnTo>
                  <a:lnTo>
                    <a:pt x="2039" y="729"/>
                  </a:lnTo>
                  <a:lnTo>
                    <a:pt x="2043" y="727"/>
                  </a:lnTo>
                  <a:lnTo>
                    <a:pt x="2048" y="726"/>
                  </a:lnTo>
                  <a:lnTo>
                    <a:pt x="2048" y="729"/>
                  </a:lnTo>
                  <a:lnTo>
                    <a:pt x="2051" y="733"/>
                  </a:lnTo>
                  <a:lnTo>
                    <a:pt x="2053" y="736"/>
                  </a:lnTo>
                  <a:lnTo>
                    <a:pt x="2055" y="740"/>
                  </a:lnTo>
                  <a:lnTo>
                    <a:pt x="2057" y="741"/>
                  </a:lnTo>
                  <a:lnTo>
                    <a:pt x="2062" y="743"/>
                  </a:lnTo>
                  <a:lnTo>
                    <a:pt x="2067" y="745"/>
                  </a:lnTo>
                  <a:lnTo>
                    <a:pt x="2065" y="729"/>
                  </a:lnTo>
                  <a:lnTo>
                    <a:pt x="2064" y="719"/>
                  </a:lnTo>
                  <a:lnTo>
                    <a:pt x="2060" y="712"/>
                  </a:lnTo>
                  <a:lnTo>
                    <a:pt x="2058" y="703"/>
                  </a:lnTo>
                  <a:lnTo>
                    <a:pt x="2055" y="687"/>
                  </a:lnTo>
                  <a:lnTo>
                    <a:pt x="2064" y="686"/>
                  </a:lnTo>
                  <a:lnTo>
                    <a:pt x="2070" y="682"/>
                  </a:lnTo>
                  <a:lnTo>
                    <a:pt x="2076" y="679"/>
                  </a:lnTo>
                  <a:lnTo>
                    <a:pt x="2083" y="675"/>
                  </a:lnTo>
                  <a:lnTo>
                    <a:pt x="2095" y="675"/>
                  </a:lnTo>
                  <a:lnTo>
                    <a:pt x="2107" y="677"/>
                  </a:lnTo>
                  <a:lnTo>
                    <a:pt x="2116" y="679"/>
                  </a:lnTo>
                  <a:lnTo>
                    <a:pt x="2125" y="675"/>
                  </a:lnTo>
                  <a:lnTo>
                    <a:pt x="2132" y="665"/>
                  </a:lnTo>
                  <a:lnTo>
                    <a:pt x="2126" y="663"/>
                  </a:lnTo>
                  <a:lnTo>
                    <a:pt x="2121" y="661"/>
                  </a:lnTo>
                  <a:lnTo>
                    <a:pt x="2118" y="659"/>
                  </a:lnTo>
                  <a:lnTo>
                    <a:pt x="2112" y="658"/>
                  </a:lnTo>
                  <a:lnTo>
                    <a:pt x="2105" y="658"/>
                  </a:lnTo>
                  <a:lnTo>
                    <a:pt x="2088" y="666"/>
                  </a:lnTo>
                  <a:lnTo>
                    <a:pt x="2069" y="672"/>
                  </a:lnTo>
                  <a:lnTo>
                    <a:pt x="2048" y="675"/>
                  </a:lnTo>
                  <a:lnTo>
                    <a:pt x="2044" y="666"/>
                  </a:lnTo>
                  <a:lnTo>
                    <a:pt x="2039" y="659"/>
                  </a:lnTo>
                  <a:lnTo>
                    <a:pt x="2034" y="652"/>
                  </a:lnTo>
                  <a:lnTo>
                    <a:pt x="2030" y="644"/>
                  </a:lnTo>
                  <a:lnTo>
                    <a:pt x="2029" y="630"/>
                  </a:lnTo>
                  <a:lnTo>
                    <a:pt x="2030" y="619"/>
                  </a:lnTo>
                  <a:lnTo>
                    <a:pt x="2029" y="607"/>
                  </a:lnTo>
                  <a:lnTo>
                    <a:pt x="2027" y="593"/>
                  </a:lnTo>
                  <a:lnTo>
                    <a:pt x="2029" y="581"/>
                  </a:lnTo>
                  <a:lnTo>
                    <a:pt x="2037" y="563"/>
                  </a:lnTo>
                  <a:lnTo>
                    <a:pt x="2051" y="551"/>
                  </a:lnTo>
                  <a:lnTo>
                    <a:pt x="2065" y="537"/>
                  </a:lnTo>
                  <a:lnTo>
                    <a:pt x="2077" y="523"/>
                  </a:lnTo>
                  <a:lnTo>
                    <a:pt x="2086" y="507"/>
                  </a:lnTo>
                  <a:lnTo>
                    <a:pt x="2081" y="502"/>
                  </a:lnTo>
                  <a:lnTo>
                    <a:pt x="2076" y="497"/>
                  </a:lnTo>
                  <a:lnTo>
                    <a:pt x="2070" y="492"/>
                  </a:lnTo>
                  <a:lnTo>
                    <a:pt x="2057" y="494"/>
                  </a:lnTo>
                  <a:lnTo>
                    <a:pt x="2041" y="495"/>
                  </a:lnTo>
                  <a:lnTo>
                    <a:pt x="2036" y="520"/>
                  </a:lnTo>
                  <a:lnTo>
                    <a:pt x="2027" y="539"/>
                  </a:lnTo>
                  <a:lnTo>
                    <a:pt x="2015" y="555"/>
                  </a:lnTo>
                  <a:lnTo>
                    <a:pt x="2001" y="570"/>
                  </a:lnTo>
                  <a:lnTo>
                    <a:pt x="1988" y="588"/>
                  </a:lnTo>
                  <a:lnTo>
                    <a:pt x="1980" y="609"/>
                  </a:lnTo>
                  <a:lnTo>
                    <a:pt x="1974" y="633"/>
                  </a:lnTo>
                  <a:lnTo>
                    <a:pt x="1985" y="642"/>
                  </a:lnTo>
                  <a:lnTo>
                    <a:pt x="1995" y="652"/>
                  </a:lnTo>
                  <a:lnTo>
                    <a:pt x="2002" y="665"/>
                  </a:lnTo>
                  <a:lnTo>
                    <a:pt x="2006" y="680"/>
                  </a:lnTo>
                  <a:lnTo>
                    <a:pt x="2001" y="682"/>
                  </a:lnTo>
                  <a:lnTo>
                    <a:pt x="1999" y="684"/>
                  </a:lnTo>
                  <a:lnTo>
                    <a:pt x="1997" y="686"/>
                  </a:lnTo>
                  <a:lnTo>
                    <a:pt x="1997" y="686"/>
                  </a:lnTo>
                  <a:lnTo>
                    <a:pt x="1997" y="687"/>
                  </a:lnTo>
                  <a:lnTo>
                    <a:pt x="1995" y="689"/>
                  </a:lnTo>
                  <a:lnTo>
                    <a:pt x="1995" y="693"/>
                  </a:lnTo>
                  <a:lnTo>
                    <a:pt x="1994" y="694"/>
                  </a:lnTo>
                  <a:lnTo>
                    <a:pt x="1971" y="703"/>
                  </a:lnTo>
                  <a:lnTo>
                    <a:pt x="1968" y="724"/>
                  </a:lnTo>
                  <a:lnTo>
                    <a:pt x="1961" y="740"/>
                  </a:lnTo>
                  <a:lnTo>
                    <a:pt x="1954" y="752"/>
                  </a:lnTo>
                  <a:lnTo>
                    <a:pt x="1943" y="762"/>
                  </a:lnTo>
                  <a:lnTo>
                    <a:pt x="1934" y="773"/>
                  </a:lnTo>
                  <a:lnTo>
                    <a:pt x="1926" y="787"/>
                  </a:lnTo>
                  <a:lnTo>
                    <a:pt x="1920" y="787"/>
                  </a:lnTo>
                  <a:lnTo>
                    <a:pt x="1920" y="783"/>
                  </a:lnTo>
                  <a:lnTo>
                    <a:pt x="1906" y="764"/>
                  </a:lnTo>
                  <a:lnTo>
                    <a:pt x="1898" y="743"/>
                  </a:lnTo>
                  <a:lnTo>
                    <a:pt x="1892" y="720"/>
                  </a:lnTo>
                  <a:lnTo>
                    <a:pt x="1882" y="694"/>
                  </a:lnTo>
                  <a:lnTo>
                    <a:pt x="1868" y="701"/>
                  </a:lnTo>
                  <a:lnTo>
                    <a:pt x="1859" y="710"/>
                  </a:lnTo>
                  <a:lnTo>
                    <a:pt x="1849" y="717"/>
                  </a:lnTo>
                  <a:lnTo>
                    <a:pt x="1838" y="722"/>
                  </a:lnTo>
                  <a:lnTo>
                    <a:pt x="1821" y="726"/>
                  </a:lnTo>
                  <a:lnTo>
                    <a:pt x="1819" y="724"/>
                  </a:lnTo>
                  <a:lnTo>
                    <a:pt x="1817" y="724"/>
                  </a:lnTo>
                  <a:lnTo>
                    <a:pt x="1816" y="724"/>
                  </a:lnTo>
                  <a:lnTo>
                    <a:pt x="1814" y="722"/>
                  </a:lnTo>
                  <a:lnTo>
                    <a:pt x="1810" y="722"/>
                  </a:lnTo>
                  <a:lnTo>
                    <a:pt x="1809" y="701"/>
                  </a:lnTo>
                  <a:lnTo>
                    <a:pt x="1807" y="684"/>
                  </a:lnTo>
                  <a:lnTo>
                    <a:pt x="1803" y="670"/>
                  </a:lnTo>
                  <a:lnTo>
                    <a:pt x="1800" y="654"/>
                  </a:lnTo>
                  <a:lnTo>
                    <a:pt x="1798" y="633"/>
                  </a:lnTo>
                  <a:lnTo>
                    <a:pt x="1807" y="624"/>
                  </a:lnTo>
                  <a:lnTo>
                    <a:pt x="1810" y="616"/>
                  </a:lnTo>
                  <a:lnTo>
                    <a:pt x="1812" y="605"/>
                  </a:lnTo>
                  <a:lnTo>
                    <a:pt x="1817" y="591"/>
                  </a:lnTo>
                  <a:lnTo>
                    <a:pt x="1821" y="588"/>
                  </a:lnTo>
                  <a:lnTo>
                    <a:pt x="1826" y="583"/>
                  </a:lnTo>
                  <a:lnTo>
                    <a:pt x="1831" y="577"/>
                  </a:lnTo>
                  <a:lnTo>
                    <a:pt x="1837" y="572"/>
                  </a:lnTo>
                  <a:lnTo>
                    <a:pt x="1840" y="574"/>
                  </a:lnTo>
                  <a:lnTo>
                    <a:pt x="1842" y="576"/>
                  </a:lnTo>
                  <a:lnTo>
                    <a:pt x="1844" y="577"/>
                  </a:lnTo>
                  <a:lnTo>
                    <a:pt x="1845" y="579"/>
                  </a:lnTo>
                  <a:lnTo>
                    <a:pt x="1845" y="579"/>
                  </a:lnTo>
                  <a:lnTo>
                    <a:pt x="1849" y="576"/>
                  </a:lnTo>
                  <a:lnTo>
                    <a:pt x="1851" y="572"/>
                  </a:lnTo>
                  <a:lnTo>
                    <a:pt x="1852" y="569"/>
                  </a:lnTo>
                  <a:lnTo>
                    <a:pt x="1854" y="563"/>
                  </a:lnTo>
                  <a:lnTo>
                    <a:pt x="1856" y="560"/>
                  </a:lnTo>
                  <a:lnTo>
                    <a:pt x="1868" y="553"/>
                  </a:lnTo>
                  <a:lnTo>
                    <a:pt x="1878" y="549"/>
                  </a:lnTo>
                  <a:lnTo>
                    <a:pt x="1887" y="541"/>
                  </a:lnTo>
                  <a:lnTo>
                    <a:pt x="1884" y="539"/>
                  </a:lnTo>
                  <a:lnTo>
                    <a:pt x="1882" y="539"/>
                  </a:lnTo>
                  <a:lnTo>
                    <a:pt x="1880" y="539"/>
                  </a:lnTo>
                  <a:lnTo>
                    <a:pt x="1880" y="537"/>
                  </a:lnTo>
                  <a:lnTo>
                    <a:pt x="1880" y="537"/>
                  </a:lnTo>
                  <a:lnTo>
                    <a:pt x="1880" y="534"/>
                  </a:lnTo>
                  <a:lnTo>
                    <a:pt x="1878" y="530"/>
                  </a:lnTo>
                  <a:lnTo>
                    <a:pt x="1891" y="514"/>
                  </a:lnTo>
                  <a:lnTo>
                    <a:pt x="1903" y="495"/>
                  </a:lnTo>
                  <a:lnTo>
                    <a:pt x="1913" y="473"/>
                  </a:lnTo>
                  <a:lnTo>
                    <a:pt x="1924" y="450"/>
                  </a:lnTo>
                  <a:lnTo>
                    <a:pt x="1934" y="427"/>
                  </a:lnTo>
                  <a:lnTo>
                    <a:pt x="1947" y="406"/>
                  </a:lnTo>
                  <a:lnTo>
                    <a:pt x="1959" y="392"/>
                  </a:lnTo>
                  <a:lnTo>
                    <a:pt x="1974" y="384"/>
                  </a:lnTo>
                  <a:lnTo>
                    <a:pt x="1974" y="370"/>
                  </a:lnTo>
                  <a:lnTo>
                    <a:pt x="1990" y="370"/>
                  </a:lnTo>
                  <a:lnTo>
                    <a:pt x="1999" y="354"/>
                  </a:lnTo>
                  <a:lnTo>
                    <a:pt x="2013" y="343"/>
                  </a:lnTo>
                  <a:lnTo>
                    <a:pt x="2032" y="338"/>
                  </a:lnTo>
                  <a:lnTo>
                    <a:pt x="2034" y="340"/>
                  </a:lnTo>
                  <a:lnTo>
                    <a:pt x="2036" y="340"/>
                  </a:lnTo>
                  <a:lnTo>
                    <a:pt x="2036" y="340"/>
                  </a:lnTo>
                  <a:lnTo>
                    <a:pt x="2037" y="340"/>
                  </a:lnTo>
                  <a:lnTo>
                    <a:pt x="2041" y="342"/>
                  </a:lnTo>
                  <a:lnTo>
                    <a:pt x="2041" y="329"/>
                  </a:lnTo>
                  <a:lnTo>
                    <a:pt x="2046" y="329"/>
                  </a:lnTo>
                  <a:lnTo>
                    <a:pt x="2050" y="329"/>
                  </a:lnTo>
                  <a:lnTo>
                    <a:pt x="2053" y="329"/>
                  </a:lnTo>
                  <a:lnTo>
                    <a:pt x="2055" y="329"/>
                  </a:lnTo>
                  <a:lnTo>
                    <a:pt x="2057" y="331"/>
                  </a:lnTo>
                  <a:lnTo>
                    <a:pt x="2058" y="331"/>
                  </a:lnTo>
                  <a:lnTo>
                    <a:pt x="2064" y="335"/>
                  </a:lnTo>
                  <a:lnTo>
                    <a:pt x="2070" y="321"/>
                  </a:lnTo>
                  <a:lnTo>
                    <a:pt x="2081" y="312"/>
                  </a:lnTo>
                  <a:lnTo>
                    <a:pt x="2093" y="309"/>
                  </a:lnTo>
                  <a:lnTo>
                    <a:pt x="2109" y="305"/>
                  </a:lnTo>
                  <a:lnTo>
                    <a:pt x="2125" y="303"/>
                  </a:lnTo>
                  <a:lnTo>
                    <a:pt x="2132" y="310"/>
                  </a:lnTo>
                  <a:lnTo>
                    <a:pt x="2140" y="314"/>
                  </a:lnTo>
                  <a:lnTo>
                    <a:pt x="2147" y="315"/>
                  </a:lnTo>
                  <a:lnTo>
                    <a:pt x="2154" y="317"/>
                  </a:lnTo>
                  <a:lnTo>
                    <a:pt x="2160" y="324"/>
                  </a:lnTo>
                  <a:lnTo>
                    <a:pt x="2163" y="338"/>
                  </a:lnTo>
                  <a:lnTo>
                    <a:pt x="2161" y="340"/>
                  </a:lnTo>
                  <a:lnTo>
                    <a:pt x="2160" y="342"/>
                  </a:lnTo>
                  <a:lnTo>
                    <a:pt x="2158" y="342"/>
                  </a:lnTo>
                  <a:lnTo>
                    <a:pt x="2158" y="343"/>
                  </a:lnTo>
                  <a:lnTo>
                    <a:pt x="2156" y="345"/>
                  </a:lnTo>
                  <a:lnTo>
                    <a:pt x="2156" y="349"/>
                  </a:lnTo>
                  <a:lnTo>
                    <a:pt x="2158" y="352"/>
                  </a:lnTo>
                  <a:lnTo>
                    <a:pt x="2160" y="352"/>
                  </a:lnTo>
                  <a:lnTo>
                    <a:pt x="2161" y="354"/>
                  </a:lnTo>
                  <a:lnTo>
                    <a:pt x="2163" y="357"/>
                  </a:lnTo>
                  <a:lnTo>
                    <a:pt x="2175" y="352"/>
                  </a:lnTo>
                  <a:lnTo>
                    <a:pt x="2182" y="350"/>
                  </a:lnTo>
                  <a:lnTo>
                    <a:pt x="2187" y="350"/>
                  </a:lnTo>
                  <a:lnTo>
                    <a:pt x="2189" y="354"/>
                  </a:lnTo>
                  <a:lnTo>
                    <a:pt x="2191" y="359"/>
                  </a:lnTo>
                  <a:lnTo>
                    <a:pt x="2196" y="364"/>
                  </a:lnTo>
                  <a:lnTo>
                    <a:pt x="2201" y="370"/>
                  </a:lnTo>
                  <a:lnTo>
                    <a:pt x="2233" y="373"/>
                  </a:lnTo>
                  <a:lnTo>
                    <a:pt x="2245" y="380"/>
                  </a:lnTo>
                  <a:lnTo>
                    <a:pt x="2259" y="391"/>
                  </a:lnTo>
                  <a:lnTo>
                    <a:pt x="2273" y="405"/>
                  </a:lnTo>
                  <a:lnTo>
                    <a:pt x="2285" y="420"/>
                  </a:lnTo>
                  <a:lnTo>
                    <a:pt x="2296" y="436"/>
                  </a:lnTo>
                  <a:lnTo>
                    <a:pt x="2299" y="452"/>
                  </a:lnTo>
                  <a:lnTo>
                    <a:pt x="2297" y="467"/>
                  </a:lnTo>
                  <a:lnTo>
                    <a:pt x="2285" y="480"/>
                  </a:lnTo>
                  <a:lnTo>
                    <a:pt x="2269" y="488"/>
                  </a:lnTo>
                  <a:lnTo>
                    <a:pt x="2252" y="488"/>
                  </a:lnTo>
                  <a:lnTo>
                    <a:pt x="2236" y="481"/>
                  </a:lnTo>
                  <a:lnTo>
                    <a:pt x="2222" y="474"/>
                  </a:lnTo>
                  <a:lnTo>
                    <a:pt x="2208" y="469"/>
                  </a:lnTo>
                  <a:lnTo>
                    <a:pt x="2210" y="481"/>
                  </a:lnTo>
                  <a:lnTo>
                    <a:pt x="2212" y="497"/>
                  </a:lnTo>
                  <a:lnTo>
                    <a:pt x="2214" y="514"/>
                  </a:lnTo>
                  <a:lnTo>
                    <a:pt x="2217" y="528"/>
                  </a:lnTo>
                  <a:lnTo>
                    <a:pt x="2221" y="537"/>
                  </a:lnTo>
                  <a:lnTo>
                    <a:pt x="2224" y="542"/>
                  </a:lnTo>
                  <a:lnTo>
                    <a:pt x="2229" y="544"/>
                  </a:lnTo>
                  <a:lnTo>
                    <a:pt x="2233" y="548"/>
                  </a:lnTo>
                  <a:lnTo>
                    <a:pt x="2240" y="549"/>
                  </a:lnTo>
                  <a:lnTo>
                    <a:pt x="2238" y="537"/>
                  </a:lnTo>
                  <a:lnTo>
                    <a:pt x="2236" y="528"/>
                  </a:lnTo>
                  <a:lnTo>
                    <a:pt x="2236" y="518"/>
                  </a:lnTo>
                  <a:lnTo>
                    <a:pt x="2240" y="518"/>
                  </a:lnTo>
                  <a:lnTo>
                    <a:pt x="2240" y="514"/>
                  </a:lnTo>
                  <a:lnTo>
                    <a:pt x="2252" y="521"/>
                  </a:lnTo>
                  <a:lnTo>
                    <a:pt x="2264" y="528"/>
                  </a:lnTo>
                  <a:lnTo>
                    <a:pt x="2278" y="534"/>
                  </a:lnTo>
                  <a:lnTo>
                    <a:pt x="2280" y="530"/>
                  </a:lnTo>
                  <a:lnTo>
                    <a:pt x="2282" y="527"/>
                  </a:lnTo>
                  <a:lnTo>
                    <a:pt x="2283" y="525"/>
                  </a:lnTo>
                  <a:lnTo>
                    <a:pt x="2285" y="520"/>
                  </a:lnTo>
                  <a:lnTo>
                    <a:pt x="2285" y="514"/>
                  </a:lnTo>
                  <a:lnTo>
                    <a:pt x="2283" y="513"/>
                  </a:lnTo>
                  <a:lnTo>
                    <a:pt x="2282" y="511"/>
                  </a:lnTo>
                  <a:lnTo>
                    <a:pt x="2280" y="509"/>
                  </a:lnTo>
                  <a:lnTo>
                    <a:pt x="2280" y="507"/>
                  </a:lnTo>
                  <a:lnTo>
                    <a:pt x="2280" y="504"/>
                  </a:lnTo>
                  <a:lnTo>
                    <a:pt x="2278" y="499"/>
                  </a:lnTo>
                  <a:lnTo>
                    <a:pt x="2294" y="492"/>
                  </a:lnTo>
                  <a:lnTo>
                    <a:pt x="2304" y="481"/>
                  </a:lnTo>
                  <a:lnTo>
                    <a:pt x="2313" y="469"/>
                  </a:lnTo>
                  <a:lnTo>
                    <a:pt x="2318" y="471"/>
                  </a:lnTo>
                  <a:lnTo>
                    <a:pt x="2325" y="473"/>
                  </a:lnTo>
                  <a:lnTo>
                    <a:pt x="2332" y="474"/>
                  </a:lnTo>
                  <a:lnTo>
                    <a:pt x="2339" y="476"/>
                  </a:lnTo>
                  <a:lnTo>
                    <a:pt x="2336" y="438"/>
                  </a:lnTo>
                  <a:lnTo>
                    <a:pt x="2329" y="396"/>
                  </a:lnTo>
                  <a:lnTo>
                    <a:pt x="2358" y="396"/>
                  </a:lnTo>
                  <a:lnTo>
                    <a:pt x="2365" y="403"/>
                  </a:lnTo>
                  <a:lnTo>
                    <a:pt x="2372" y="413"/>
                  </a:lnTo>
                  <a:lnTo>
                    <a:pt x="2378" y="422"/>
                  </a:lnTo>
                  <a:lnTo>
                    <a:pt x="2378" y="431"/>
                  </a:lnTo>
                  <a:lnTo>
                    <a:pt x="2374" y="432"/>
                  </a:lnTo>
                  <a:lnTo>
                    <a:pt x="2372" y="432"/>
                  </a:lnTo>
                  <a:lnTo>
                    <a:pt x="2369" y="434"/>
                  </a:lnTo>
                  <a:lnTo>
                    <a:pt x="2362" y="434"/>
                  </a:lnTo>
                  <a:lnTo>
                    <a:pt x="2362" y="453"/>
                  </a:lnTo>
                  <a:lnTo>
                    <a:pt x="2367" y="455"/>
                  </a:lnTo>
                  <a:lnTo>
                    <a:pt x="2369" y="457"/>
                  </a:lnTo>
                  <a:lnTo>
                    <a:pt x="2372" y="459"/>
                  </a:lnTo>
                  <a:lnTo>
                    <a:pt x="2376" y="460"/>
                  </a:lnTo>
                  <a:lnTo>
                    <a:pt x="2381" y="460"/>
                  </a:lnTo>
                  <a:lnTo>
                    <a:pt x="2383" y="460"/>
                  </a:lnTo>
                  <a:lnTo>
                    <a:pt x="2385" y="459"/>
                  </a:lnTo>
                  <a:lnTo>
                    <a:pt x="2385" y="459"/>
                  </a:lnTo>
                  <a:lnTo>
                    <a:pt x="2386" y="459"/>
                  </a:lnTo>
                  <a:lnTo>
                    <a:pt x="2390" y="457"/>
                  </a:lnTo>
                  <a:lnTo>
                    <a:pt x="2392" y="452"/>
                  </a:lnTo>
                  <a:lnTo>
                    <a:pt x="2392" y="448"/>
                  </a:lnTo>
                  <a:lnTo>
                    <a:pt x="2392" y="443"/>
                  </a:lnTo>
                  <a:lnTo>
                    <a:pt x="2392" y="439"/>
                  </a:lnTo>
                  <a:lnTo>
                    <a:pt x="2390" y="434"/>
                  </a:lnTo>
                  <a:lnTo>
                    <a:pt x="2402" y="418"/>
                  </a:lnTo>
                  <a:lnTo>
                    <a:pt x="2416" y="405"/>
                  </a:lnTo>
                  <a:lnTo>
                    <a:pt x="2428" y="389"/>
                  </a:lnTo>
                  <a:lnTo>
                    <a:pt x="2434" y="387"/>
                  </a:lnTo>
                  <a:lnTo>
                    <a:pt x="2439" y="387"/>
                  </a:lnTo>
                  <a:lnTo>
                    <a:pt x="2441" y="385"/>
                  </a:lnTo>
                  <a:lnTo>
                    <a:pt x="2444" y="387"/>
                  </a:lnTo>
                  <a:lnTo>
                    <a:pt x="2448" y="389"/>
                  </a:lnTo>
                  <a:lnTo>
                    <a:pt x="2449" y="392"/>
                  </a:lnTo>
                  <a:lnTo>
                    <a:pt x="2451" y="396"/>
                  </a:lnTo>
                  <a:lnTo>
                    <a:pt x="2453" y="398"/>
                  </a:lnTo>
                  <a:lnTo>
                    <a:pt x="2454" y="401"/>
                  </a:lnTo>
                  <a:lnTo>
                    <a:pt x="2458" y="403"/>
                  </a:lnTo>
                  <a:lnTo>
                    <a:pt x="2458" y="399"/>
                  </a:lnTo>
                  <a:lnTo>
                    <a:pt x="2461" y="396"/>
                  </a:lnTo>
                  <a:lnTo>
                    <a:pt x="2463" y="392"/>
                  </a:lnTo>
                  <a:lnTo>
                    <a:pt x="2465" y="389"/>
                  </a:lnTo>
                  <a:lnTo>
                    <a:pt x="2465" y="384"/>
                  </a:lnTo>
                  <a:lnTo>
                    <a:pt x="2467" y="377"/>
                  </a:lnTo>
                  <a:lnTo>
                    <a:pt x="2482" y="377"/>
                  </a:lnTo>
                  <a:lnTo>
                    <a:pt x="2496" y="380"/>
                  </a:lnTo>
                  <a:lnTo>
                    <a:pt x="2509" y="384"/>
                  </a:lnTo>
                  <a:lnTo>
                    <a:pt x="2500" y="391"/>
                  </a:lnTo>
                  <a:lnTo>
                    <a:pt x="2491" y="396"/>
                  </a:lnTo>
                  <a:lnTo>
                    <a:pt x="2484" y="401"/>
                  </a:lnTo>
                  <a:lnTo>
                    <a:pt x="2477" y="411"/>
                  </a:lnTo>
                  <a:lnTo>
                    <a:pt x="2486" y="411"/>
                  </a:lnTo>
                  <a:lnTo>
                    <a:pt x="2491" y="406"/>
                  </a:lnTo>
                  <a:lnTo>
                    <a:pt x="2503" y="401"/>
                  </a:lnTo>
                  <a:lnTo>
                    <a:pt x="2516" y="396"/>
                  </a:lnTo>
                  <a:lnTo>
                    <a:pt x="2526" y="392"/>
                  </a:lnTo>
                  <a:lnTo>
                    <a:pt x="2537" y="389"/>
                  </a:lnTo>
                  <a:lnTo>
                    <a:pt x="2540" y="389"/>
                  </a:lnTo>
                  <a:lnTo>
                    <a:pt x="2542" y="391"/>
                  </a:lnTo>
                  <a:lnTo>
                    <a:pt x="2545" y="394"/>
                  </a:lnTo>
                  <a:lnTo>
                    <a:pt x="2547" y="396"/>
                  </a:lnTo>
                  <a:lnTo>
                    <a:pt x="2549" y="398"/>
                  </a:lnTo>
                  <a:lnTo>
                    <a:pt x="2552" y="398"/>
                  </a:lnTo>
                  <a:lnTo>
                    <a:pt x="2559" y="399"/>
                  </a:lnTo>
                  <a:lnTo>
                    <a:pt x="2561" y="396"/>
                  </a:lnTo>
                  <a:lnTo>
                    <a:pt x="2563" y="392"/>
                  </a:lnTo>
                  <a:lnTo>
                    <a:pt x="2564" y="391"/>
                  </a:lnTo>
                  <a:lnTo>
                    <a:pt x="2564" y="387"/>
                  </a:lnTo>
                  <a:lnTo>
                    <a:pt x="2566" y="382"/>
                  </a:lnTo>
                  <a:lnTo>
                    <a:pt x="2566" y="377"/>
                  </a:lnTo>
                  <a:lnTo>
                    <a:pt x="2563" y="373"/>
                  </a:lnTo>
                  <a:lnTo>
                    <a:pt x="2561" y="370"/>
                  </a:lnTo>
                  <a:lnTo>
                    <a:pt x="2559" y="366"/>
                  </a:lnTo>
                  <a:lnTo>
                    <a:pt x="2559" y="361"/>
                  </a:lnTo>
                  <a:lnTo>
                    <a:pt x="2559" y="354"/>
                  </a:lnTo>
                  <a:lnTo>
                    <a:pt x="2564" y="350"/>
                  </a:lnTo>
                  <a:lnTo>
                    <a:pt x="2568" y="347"/>
                  </a:lnTo>
                  <a:lnTo>
                    <a:pt x="2571" y="345"/>
                  </a:lnTo>
                  <a:lnTo>
                    <a:pt x="2578" y="342"/>
                  </a:lnTo>
                  <a:lnTo>
                    <a:pt x="2582" y="343"/>
                  </a:lnTo>
                  <a:lnTo>
                    <a:pt x="2587" y="345"/>
                  </a:lnTo>
                  <a:lnTo>
                    <a:pt x="2594" y="345"/>
                  </a:lnTo>
                  <a:lnTo>
                    <a:pt x="2601" y="345"/>
                  </a:lnTo>
                  <a:lnTo>
                    <a:pt x="2610" y="356"/>
                  </a:lnTo>
                  <a:lnTo>
                    <a:pt x="2622" y="368"/>
                  </a:lnTo>
                  <a:lnTo>
                    <a:pt x="2640" y="380"/>
                  </a:lnTo>
                  <a:lnTo>
                    <a:pt x="2655" y="392"/>
                  </a:lnTo>
                  <a:lnTo>
                    <a:pt x="2669" y="399"/>
                  </a:lnTo>
                  <a:lnTo>
                    <a:pt x="2678" y="403"/>
                  </a:lnTo>
                  <a:lnTo>
                    <a:pt x="2680" y="401"/>
                  </a:lnTo>
                  <a:lnTo>
                    <a:pt x="2680" y="401"/>
                  </a:lnTo>
                  <a:lnTo>
                    <a:pt x="2680" y="399"/>
                  </a:lnTo>
                  <a:lnTo>
                    <a:pt x="2680" y="399"/>
                  </a:lnTo>
                  <a:lnTo>
                    <a:pt x="2681" y="396"/>
                  </a:lnTo>
                  <a:lnTo>
                    <a:pt x="2676" y="391"/>
                  </a:lnTo>
                  <a:lnTo>
                    <a:pt x="2673" y="387"/>
                  </a:lnTo>
                  <a:lnTo>
                    <a:pt x="2671" y="382"/>
                  </a:lnTo>
                  <a:lnTo>
                    <a:pt x="2667" y="377"/>
                  </a:lnTo>
                  <a:lnTo>
                    <a:pt x="2666" y="370"/>
                  </a:lnTo>
                  <a:lnTo>
                    <a:pt x="2650" y="370"/>
                  </a:lnTo>
                  <a:lnTo>
                    <a:pt x="2652" y="349"/>
                  </a:lnTo>
                  <a:lnTo>
                    <a:pt x="2648" y="333"/>
                  </a:lnTo>
                  <a:lnTo>
                    <a:pt x="2646" y="319"/>
                  </a:lnTo>
                  <a:lnTo>
                    <a:pt x="2643" y="300"/>
                  </a:lnTo>
                  <a:lnTo>
                    <a:pt x="2653" y="293"/>
                  </a:lnTo>
                  <a:lnTo>
                    <a:pt x="2660" y="284"/>
                  </a:lnTo>
                  <a:lnTo>
                    <a:pt x="2664" y="274"/>
                  </a:lnTo>
                  <a:lnTo>
                    <a:pt x="2667" y="261"/>
                  </a:lnTo>
                  <a:lnTo>
                    <a:pt x="2671" y="251"/>
                  </a:lnTo>
                  <a:lnTo>
                    <a:pt x="2676" y="240"/>
                  </a:lnTo>
                  <a:lnTo>
                    <a:pt x="2683" y="232"/>
                  </a:lnTo>
                  <a:lnTo>
                    <a:pt x="2692" y="226"/>
                  </a:lnTo>
                  <a:lnTo>
                    <a:pt x="2708" y="225"/>
                  </a:lnTo>
                  <a:lnTo>
                    <a:pt x="2727" y="226"/>
                  </a:lnTo>
                  <a:lnTo>
                    <a:pt x="2732" y="235"/>
                  </a:lnTo>
                  <a:lnTo>
                    <a:pt x="2739" y="242"/>
                  </a:lnTo>
                  <a:lnTo>
                    <a:pt x="2737" y="256"/>
                  </a:lnTo>
                  <a:lnTo>
                    <a:pt x="2734" y="270"/>
                  </a:lnTo>
                  <a:lnTo>
                    <a:pt x="2730" y="282"/>
                  </a:lnTo>
                  <a:lnTo>
                    <a:pt x="2729" y="293"/>
                  </a:lnTo>
                  <a:lnTo>
                    <a:pt x="2727" y="300"/>
                  </a:lnTo>
                  <a:lnTo>
                    <a:pt x="2730" y="309"/>
                  </a:lnTo>
                  <a:lnTo>
                    <a:pt x="2736" y="321"/>
                  </a:lnTo>
                  <a:lnTo>
                    <a:pt x="2739" y="335"/>
                  </a:lnTo>
                  <a:lnTo>
                    <a:pt x="2742" y="345"/>
                  </a:lnTo>
                  <a:lnTo>
                    <a:pt x="2742" y="357"/>
                  </a:lnTo>
                  <a:lnTo>
                    <a:pt x="2739" y="368"/>
                  </a:lnTo>
                  <a:lnTo>
                    <a:pt x="2736" y="377"/>
                  </a:lnTo>
                  <a:lnTo>
                    <a:pt x="2736" y="384"/>
                  </a:lnTo>
                  <a:lnTo>
                    <a:pt x="2737" y="389"/>
                  </a:lnTo>
                  <a:lnTo>
                    <a:pt x="2739" y="392"/>
                  </a:lnTo>
                  <a:lnTo>
                    <a:pt x="2742" y="396"/>
                  </a:lnTo>
                  <a:lnTo>
                    <a:pt x="2746" y="399"/>
                  </a:lnTo>
                  <a:lnTo>
                    <a:pt x="2748" y="405"/>
                  </a:lnTo>
                  <a:lnTo>
                    <a:pt x="2751" y="411"/>
                  </a:lnTo>
                  <a:lnTo>
                    <a:pt x="2746" y="422"/>
                  </a:lnTo>
                  <a:lnTo>
                    <a:pt x="2742" y="434"/>
                  </a:lnTo>
                  <a:lnTo>
                    <a:pt x="2742" y="450"/>
                  </a:lnTo>
                  <a:lnTo>
                    <a:pt x="2737" y="453"/>
                  </a:lnTo>
                  <a:lnTo>
                    <a:pt x="2734" y="457"/>
                  </a:lnTo>
                  <a:lnTo>
                    <a:pt x="2729" y="459"/>
                  </a:lnTo>
                  <a:lnTo>
                    <a:pt x="2723" y="462"/>
                  </a:lnTo>
                  <a:lnTo>
                    <a:pt x="2716" y="464"/>
                  </a:lnTo>
                  <a:lnTo>
                    <a:pt x="2716" y="469"/>
                  </a:lnTo>
                  <a:lnTo>
                    <a:pt x="2736" y="469"/>
                  </a:lnTo>
                  <a:lnTo>
                    <a:pt x="2737" y="467"/>
                  </a:lnTo>
                  <a:lnTo>
                    <a:pt x="2737" y="467"/>
                  </a:lnTo>
                  <a:lnTo>
                    <a:pt x="2739" y="466"/>
                  </a:lnTo>
                  <a:lnTo>
                    <a:pt x="2739" y="466"/>
                  </a:lnTo>
                  <a:lnTo>
                    <a:pt x="2742" y="464"/>
                  </a:lnTo>
                  <a:lnTo>
                    <a:pt x="2749" y="452"/>
                  </a:lnTo>
                  <a:lnTo>
                    <a:pt x="2756" y="438"/>
                  </a:lnTo>
                  <a:lnTo>
                    <a:pt x="2762" y="427"/>
                  </a:lnTo>
                  <a:lnTo>
                    <a:pt x="2765" y="410"/>
                  </a:lnTo>
                  <a:lnTo>
                    <a:pt x="2762" y="394"/>
                  </a:lnTo>
                  <a:lnTo>
                    <a:pt x="2760" y="378"/>
                  </a:lnTo>
                  <a:lnTo>
                    <a:pt x="2758" y="364"/>
                  </a:lnTo>
                  <a:lnTo>
                    <a:pt x="2777" y="364"/>
                  </a:lnTo>
                  <a:lnTo>
                    <a:pt x="2795" y="364"/>
                  </a:lnTo>
                  <a:lnTo>
                    <a:pt x="2812" y="370"/>
                  </a:lnTo>
                  <a:lnTo>
                    <a:pt x="2812" y="364"/>
                  </a:lnTo>
                  <a:lnTo>
                    <a:pt x="2795" y="357"/>
                  </a:lnTo>
                  <a:lnTo>
                    <a:pt x="2774" y="349"/>
                  </a:lnTo>
                  <a:lnTo>
                    <a:pt x="2755" y="342"/>
                  </a:lnTo>
                  <a:lnTo>
                    <a:pt x="2751" y="324"/>
                  </a:lnTo>
                  <a:lnTo>
                    <a:pt x="2746" y="312"/>
                  </a:lnTo>
                  <a:lnTo>
                    <a:pt x="2741" y="302"/>
                  </a:lnTo>
                  <a:lnTo>
                    <a:pt x="2736" y="288"/>
                  </a:lnTo>
                  <a:lnTo>
                    <a:pt x="2758" y="268"/>
                  </a:lnTo>
                  <a:lnTo>
                    <a:pt x="2758" y="235"/>
                  </a:lnTo>
                  <a:lnTo>
                    <a:pt x="2762" y="235"/>
                  </a:lnTo>
                  <a:lnTo>
                    <a:pt x="2765" y="235"/>
                  </a:lnTo>
                  <a:lnTo>
                    <a:pt x="2767" y="235"/>
                  </a:lnTo>
                  <a:lnTo>
                    <a:pt x="2767" y="237"/>
                  </a:lnTo>
                  <a:lnTo>
                    <a:pt x="2770" y="239"/>
                  </a:lnTo>
                  <a:lnTo>
                    <a:pt x="2774" y="249"/>
                  </a:lnTo>
                  <a:lnTo>
                    <a:pt x="2777" y="260"/>
                  </a:lnTo>
                  <a:lnTo>
                    <a:pt x="2784" y="268"/>
                  </a:lnTo>
                  <a:lnTo>
                    <a:pt x="2797" y="261"/>
                  </a:lnTo>
                  <a:lnTo>
                    <a:pt x="2812" y="258"/>
                  </a:lnTo>
                  <a:lnTo>
                    <a:pt x="2832" y="258"/>
                  </a:lnTo>
                  <a:lnTo>
                    <a:pt x="2842" y="272"/>
                  </a:lnTo>
                  <a:lnTo>
                    <a:pt x="2858" y="286"/>
                  </a:lnTo>
                  <a:lnTo>
                    <a:pt x="2873" y="296"/>
                  </a:lnTo>
                  <a:lnTo>
                    <a:pt x="2873" y="288"/>
                  </a:lnTo>
                  <a:lnTo>
                    <a:pt x="2861" y="275"/>
                  </a:lnTo>
                  <a:lnTo>
                    <a:pt x="2852" y="260"/>
                  </a:lnTo>
                  <a:lnTo>
                    <a:pt x="2847" y="240"/>
                  </a:lnTo>
                  <a:lnTo>
                    <a:pt x="2842" y="221"/>
                  </a:lnTo>
                  <a:lnTo>
                    <a:pt x="2838" y="200"/>
                  </a:lnTo>
                  <a:lnTo>
                    <a:pt x="2861" y="193"/>
                  </a:lnTo>
                  <a:lnTo>
                    <a:pt x="2886" y="188"/>
                  </a:lnTo>
                  <a:lnTo>
                    <a:pt x="2893" y="204"/>
                  </a:lnTo>
                  <a:lnTo>
                    <a:pt x="2896" y="204"/>
                  </a:lnTo>
                  <a:lnTo>
                    <a:pt x="2900" y="188"/>
                  </a:lnTo>
                  <a:lnTo>
                    <a:pt x="2903" y="171"/>
                  </a:lnTo>
                  <a:lnTo>
                    <a:pt x="2908" y="153"/>
                  </a:lnTo>
                  <a:lnTo>
                    <a:pt x="2924" y="144"/>
                  </a:lnTo>
                  <a:lnTo>
                    <a:pt x="2936" y="134"/>
                  </a:lnTo>
                  <a:lnTo>
                    <a:pt x="2950" y="123"/>
                  </a:lnTo>
                  <a:lnTo>
                    <a:pt x="2964" y="117"/>
                  </a:lnTo>
                  <a:lnTo>
                    <a:pt x="2980" y="111"/>
                  </a:lnTo>
                  <a:lnTo>
                    <a:pt x="3001" y="111"/>
                  </a:lnTo>
                  <a:lnTo>
                    <a:pt x="3003" y="104"/>
                  </a:lnTo>
                  <a:lnTo>
                    <a:pt x="3006" y="99"/>
                  </a:lnTo>
                  <a:lnTo>
                    <a:pt x="3008" y="94"/>
                  </a:lnTo>
                  <a:lnTo>
                    <a:pt x="3011" y="89"/>
                  </a:lnTo>
                  <a:lnTo>
                    <a:pt x="3022" y="89"/>
                  </a:lnTo>
                  <a:lnTo>
                    <a:pt x="3036" y="89"/>
                  </a:lnTo>
                  <a:lnTo>
                    <a:pt x="3050" y="89"/>
                  </a:lnTo>
                  <a:lnTo>
                    <a:pt x="3060" y="89"/>
                  </a:lnTo>
                  <a:lnTo>
                    <a:pt x="3065" y="89"/>
                  </a:lnTo>
                  <a:lnTo>
                    <a:pt x="3072" y="83"/>
                  </a:lnTo>
                  <a:lnTo>
                    <a:pt x="3079" y="78"/>
                  </a:lnTo>
                  <a:lnTo>
                    <a:pt x="3086" y="71"/>
                  </a:lnTo>
                  <a:lnTo>
                    <a:pt x="3092" y="66"/>
                  </a:lnTo>
                  <a:lnTo>
                    <a:pt x="3097" y="68"/>
                  </a:lnTo>
                  <a:lnTo>
                    <a:pt x="3100" y="68"/>
                  </a:lnTo>
                  <a:lnTo>
                    <a:pt x="3106" y="69"/>
                  </a:lnTo>
                  <a:lnTo>
                    <a:pt x="3111" y="69"/>
                  </a:lnTo>
                  <a:lnTo>
                    <a:pt x="3111" y="50"/>
                  </a:lnTo>
                  <a:lnTo>
                    <a:pt x="3126" y="43"/>
                  </a:lnTo>
                  <a:lnTo>
                    <a:pt x="3139" y="36"/>
                  </a:lnTo>
                  <a:lnTo>
                    <a:pt x="3151" y="27"/>
                  </a:lnTo>
                  <a:lnTo>
                    <a:pt x="3161" y="17"/>
                  </a:lnTo>
                  <a:lnTo>
                    <a:pt x="3165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28" name="Freeform 11">
              <a:extLst>
                <a:ext uri="{FF2B5EF4-FFF2-40B4-BE49-F238E27FC236}">
                  <a16:creationId xmlns:a16="http://schemas.microsoft.com/office/drawing/2014/main" id="{DE4EF016-50AA-496D-876C-A93806DC79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7088" y="1382713"/>
              <a:ext cx="4552950" cy="1549400"/>
            </a:xfrm>
            <a:custGeom>
              <a:avLst/>
              <a:gdLst>
                <a:gd name="T0" fmla="*/ 0 w 2868"/>
                <a:gd name="T1" fmla="*/ 276 h 976"/>
                <a:gd name="T2" fmla="*/ 1210 w 2868"/>
                <a:gd name="T3" fmla="*/ 237 h 976"/>
                <a:gd name="T4" fmla="*/ 1742 w 2868"/>
                <a:gd name="T5" fmla="*/ 276 h 976"/>
                <a:gd name="T6" fmla="*/ 2863 w 2868"/>
                <a:gd name="T7" fmla="*/ 190 h 976"/>
                <a:gd name="T8" fmla="*/ 2804 w 2868"/>
                <a:gd name="T9" fmla="*/ 223 h 976"/>
                <a:gd name="T10" fmla="*/ 194 w 2868"/>
                <a:gd name="T11" fmla="*/ 279 h 976"/>
                <a:gd name="T12" fmla="*/ 98 w 2868"/>
                <a:gd name="T13" fmla="*/ 202 h 976"/>
                <a:gd name="T14" fmla="*/ 138 w 2868"/>
                <a:gd name="T15" fmla="*/ 150 h 976"/>
                <a:gd name="T16" fmla="*/ 1685 w 2868"/>
                <a:gd name="T17" fmla="*/ 166 h 976"/>
                <a:gd name="T18" fmla="*/ 1631 w 2868"/>
                <a:gd name="T19" fmla="*/ 295 h 976"/>
                <a:gd name="T20" fmla="*/ 1620 w 2868"/>
                <a:gd name="T21" fmla="*/ 218 h 976"/>
                <a:gd name="T22" fmla="*/ 1569 w 2868"/>
                <a:gd name="T23" fmla="*/ 159 h 976"/>
                <a:gd name="T24" fmla="*/ 1632 w 2868"/>
                <a:gd name="T25" fmla="*/ 157 h 976"/>
                <a:gd name="T26" fmla="*/ 2615 w 2868"/>
                <a:gd name="T27" fmla="*/ 120 h 976"/>
                <a:gd name="T28" fmla="*/ 2090 w 2868"/>
                <a:gd name="T29" fmla="*/ 120 h 976"/>
                <a:gd name="T30" fmla="*/ 2739 w 2868"/>
                <a:gd name="T31" fmla="*/ 87 h 976"/>
                <a:gd name="T32" fmla="*/ 2765 w 2868"/>
                <a:gd name="T33" fmla="*/ 195 h 976"/>
                <a:gd name="T34" fmla="*/ 2704 w 2868"/>
                <a:gd name="T35" fmla="*/ 92 h 976"/>
                <a:gd name="T36" fmla="*/ 2158 w 2868"/>
                <a:gd name="T37" fmla="*/ 99 h 976"/>
                <a:gd name="T38" fmla="*/ 1786 w 2868"/>
                <a:gd name="T39" fmla="*/ 89 h 976"/>
                <a:gd name="T40" fmla="*/ 1681 w 2868"/>
                <a:gd name="T41" fmla="*/ 89 h 976"/>
                <a:gd name="T42" fmla="*/ 2186 w 2868"/>
                <a:gd name="T43" fmla="*/ 45 h 976"/>
                <a:gd name="T44" fmla="*/ 596 w 2868"/>
                <a:gd name="T45" fmla="*/ 92 h 976"/>
                <a:gd name="T46" fmla="*/ 384 w 2868"/>
                <a:gd name="T47" fmla="*/ 253 h 976"/>
                <a:gd name="T48" fmla="*/ 330 w 2868"/>
                <a:gd name="T49" fmla="*/ 316 h 976"/>
                <a:gd name="T50" fmla="*/ 321 w 2868"/>
                <a:gd name="T51" fmla="*/ 361 h 976"/>
                <a:gd name="T52" fmla="*/ 205 w 2868"/>
                <a:gd name="T53" fmla="*/ 335 h 976"/>
                <a:gd name="T54" fmla="*/ 253 w 2868"/>
                <a:gd name="T55" fmla="*/ 248 h 976"/>
                <a:gd name="T56" fmla="*/ 304 w 2868"/>
                <a:gd name="T57" fmla="*/ 197 h 976"/>
                <a:gd name="T58" fmla="*/ 311 w 2868"/>
                <a:gd name="T59" fmla="*/ 188 h 976"/>
                <a:gd name="T60" fmla="*/ 192 w 2868"/>
                <a:gd name="T61" fmla="*/ 168 h 976"/>
                <a:gd name="T62" fmla="*/ 161 w 2868"/>
                <a:gd name="T63" fmla="*/ 131 h 976"/>
                <a:gd name="T64" fmla="*/ 253 w 2868"/>
                <a:gd name="T65" fmla="*/ 92 h 976"/>
                <a:gd name="T66" fmla="*/ 323 w 2868"/>
                <a:gd name="T67" fmla="*/ 77 h 976"/>
                <a:gd name="T68" fmla="*/ 2107 w 2868"/>
                <a:gd name="T69" fmla="*/ 80 h 976"/>
                <a:gd name="T70" fmla="*/ 2090 w 2868"/>
                <a:gd name="T71" fmla="*/ 59 h 976"/>
                <a:gd name="T72" fmla="*/ 2147 w 2868"/>
                <a:gd name="T73" fmla="*/ 30 h 976"/>
                <a:gd name="T74" fmla="*/ 1048 w 2868"/>
                <a:gd name="T75" fmla="*/ 73 h 976"/>
                <a:gd name="T76" fmla="*/ 1076 w 2868"/>
                <a:gd name="T77" fmla="*/ 131 h 976"/>
                <a:gd name="T78" fmla="*/ 1294 w 2868"/>
                <a:gd name="T79" fmla="*/ 147 h 976"/>
                <a:gd name="T80" fmla="*/ 1196 w 2868"/>
                <a:gd name="T81" fmla="*/ 243 h 976"/>
                <a:gd name="T82" fmla="*/ 1224 w 2868"/>
                <a:gd name="T83" fmla="*/ 353 h 976"/>
                <a:gd name="T84" fmla="*/ 1198 w 2868"/>
                <a:gd name="T85" fmla="*/ 415 h 976"/>
                <a:gd name="T86" fmla="*/ 1192 w 2868"/>
                <a:gd name="T87" fmla="*/ 490 h 976"/>
                <a:gd name="T88" fmla="*/ 1140 w 2868"/>
                <a:gd name="T89" fmla="*/ 538 h 976"/>
                <a:gd name="T90" fmla="*/ 1091 w 2868"/>
                <a:gd name="T91" fmla="*/ 602 h 976"/>
                <a:gd name="T92" fmla="*/ 1048 w 2868"/>
                <a:gd name="T93" fmla="*/ 696 h 976"/>
                <a:gd name="T94" fmla="*/ 911 w 2868"/>
                <a:gd name="T95" fmla="*/ 784 h 976"/>
                <a:gd name="T96" fmla="*/ 861 w 2868"/>
                <a:gd name="T97" fmla="*/ 932 h 976"/>
                <a:gd name="T98" fmla="*/ 740 w 2868"/>
                <a:gd name="T99" fmla="*/ 862 h 976"/>
                <a:gd name="T100" fmla="*/ 714 w 2868"/>
                <a:gd name="T101" fmla="*/ 806 h 976"/>
                <a:gd name="T102" fmla="*/ 718 w 2868"/>
                <a:gd name="T103" fmla="*/ 641 h 976"/>
                <a:gd name="T104" fmla="*/ 672 w 2868"/>
                <a:gd name="T105" fmla="*/ 576 h 976"/>
                <a:gd name="T106" fmla="*/ 466 w 2868"/>
                <a:gd name="T107" fmla="*/ 374 h 976"/>
                <a:gd name="T108" fmla="*/ 447 w 2868"/>
                <a:gd name="T109" fmla="*/ 290 h 976"/>
                <a:gd name="T110" fmla="*/ 592 w 2868"/>
                <a:gd name="T111" fmla="*/ 140 h 976"/>
                <a:gd name="T112" fmla="*/ 711 w 2868"/>
                <a:gd name="T113" fmla="*/ 112 h 976"/>
                <a:gd name="T114" fmla="*/ 833 w 2868"/>
                <a:gd name="T115" fmla="*/ 80 h 976"/>
                <a:gd name="T116" fmla="*/ 896 w 2868"/>
                <a:gd name="T117" fmla="*/ 44 h 976"/>
                <a:gd name="T118" fmla="*/ 2706 w 2868"/>
                <a:gd name="T119" fmla="*/ 31 h 976"/>
                <a:gd name="T120" fmla="*/ 2641 w 2868"/>
                <a:gd name="T121" fmla="*/ 80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8" h="976">
                  <a:moveTo>
                    <a:pt x="7" y="243"/>
                  </a:moveTo>
                  <a:lnTo>
                    <a:pt x="25" y="248"/>
                  </a:lnTo>
                  <a:lnTo>
                    <a:pt x="37" y="257"/>
                  </a:lnTo>
                  <a:lnTo>
                    <a:pt x="47" y="265"/>
                  </a:lnTo>
                  <a:lnTo>
                    <a:pt x="58" y="276"/>
                  </a:lnTo>
                  <a:lnTo>
                    <a:pt x="68" y="284"/>
                  </a:lnTo>
                  <a:lnTo>
                    <a:pt x="68" y="281"/>
                  </a:lnTo>
                  <a:lnTo>
                    <a:pt x="74" y="281"/>
                  </a:lnTo>
                  <a:lnTo>
                    <a:pt x="74" y="284"/>
                  </a:lnTo>
                  <a:lnTo>
                    <a:pt x="75" y="288"/>
                  </a:lnTo>
                  <a:lnTo>
                    <a:pt x="79" y="293"/>
                  </a:lnTo>
                  <a:lnTo>
                    <a:pt x="81" y="300"/>
                  </a:lnTo>
                  <a:lnTo>
                    <a:pt x="74" y="300"/>
                  </a:lnTo>
                  <a:lnTo>
                    <a:pt x="70" y="300"/>
                  </a:lnTo>
                  <a:lnTo>
                    <a:pt x="70" y="302"/>
                  </a:lnTo>
                  <a:lnTo>
                    <a:pt x="68" y="302"/>
                  </a:lnTo>
                  <a:lnTo>
                    <a:pt x="65" y="302"/>
                  </a:lnTo>
                  <a:lnTo>
                    <a:pt x="61" y="304"/>
                  </a:lnTo>
                  <a:lnTo>
                    <a:pt x="47" y="293"/>
                  </a:lnTo>
                  <a:lnTo>
                    <a:pt x="33" y="288"/>
                  </a:lnTo>
                  <a:lnTo>
                    <a:pt x="16" y="284"/>
                  </a:lnTo>
                  <a:lnTo>
                    <a:pt x="0" y="276"/>
                  </a:lnTo>
                  <a:lnTo>
                    <a:pt x="6" y="271"/>
                  </a:lnTo>
                  <a:lnTo>
                    <a:pt x="7" y="265"/>
                  </a:lnTo>
                  <a:lnTo>
                    <a:pt x="6" y="260"/>
                  </a:lnTo>
                  <a:lnTo>
                    <a:pt x="6" y="253"/>
                  </a:lnTo>
                  <a:lnTo>
                    <a:pt x="7" y="243"/>
                  </a:lnTo>
                  <a:close/>
                  <a:moveTo>
                    <a:pt x="1222" y="236"/>
                  </a:moveTo>
                  <a:lnTo>
                    <a:pt x="1226" y="236"/>
                  </a:lnTo>
                  <a:lnTo>
                    <a:pt x="1229" y="237"/>
                  </a:lnTo>
                  <a:lnTo>
                    <a:pt x="1231" y="239"/>
                  </a:lnTo>
                  <a:lnTo>
                    <a:pt x="1233" y="241"/>
                  </a:lnTo>
                  <a:lnTo>
                    <a:pt x="1234" y="243"/>
                  </a:lnTo>
                  <a:lnTo>
                    <a:pt x="1234" y="244"/>
                  </a:lnTo>
                  <a:lnTo>
                    <a:pt x="1234" y="246"/>
                  </a:lnTo>
                  <a:lnTo>
                    <a:pt x="1236" y="250"/>
                  </a:lnTo>
                  <a:lnTo>
                    <a:pt x="1229" y="250"/>
                  </a:lnTo>
                  <a:lnTo>
                    <a:pt x="1226" y="251"/>
                  </a:lnTo>
                  <a:lnTo>
                    <a:pt x="1222" y="251"/>
                  </a:lnTo>
                  <a:lnTo>
                    <a:pt x="1219" y="253"/>
                  </a:lnTo>
                  <a:lnTo>
                    <a:pt x="1213" y="253"/>
                  </a:lnTo>
                  <a:lnTo>
                    <a:pt x="1213" y="250"/>
                  </a:lnTo>
                  <a:lnTo>
                    <a:pt x="1210" y="250"/>
                  </a:lnTo>
                  <a:lnTo>
                    <a:pt x="1210" y="237"/>
                  </a:lnTo>
                  <a:lnTo>
                    <a:pt x="1215" y="237"/>
                  </a:lnTo>
                  <a:lnTo>
                    <a:pt x="1220" y="236"/>
                  </a:lnTo>
                  <a:lnTo>
                    <a:pt x="1222" y="236"/>
                  </a:lnTo>
                  <a:close/>
                  <a:moveTo>
                    <a:pt x="61" y="227"/>
                  </a:moveTo>
                  <a:lnTo>
                    <a:pt x="77" y="227"/>
                  </a:lnTo>
                  <a:lnTo>
                    <a:pt x="77" y="230"/>
                  </a:lnTo>
                  <a:lnTo>
                    <a:pt x="74" y="230"/>
                  </a:lnTo>
                  <a:lnTo>
                    <a:pt x="70" y="230"/>
                  </a:lnTo>
                  <a:lnTo>
                    <a:pt x="68" y="232"/>
                  </a:lnTo>
                  <a:lnTo>
                    <a:pt x="67" y="232"/>
                  </a:lnTo>
                  <a:lnTo>
                    <a:pt x="67" y="232"/>
                  </a:lnTo>
                  <a:lnTo>
                    <a:pt x="65" y="232"/>
                  </a:lnTo>
                  <a:lnTo>
                    <a:pt x="63" y="230"/>
                  </a:lnTo>
                  <a:lnTo>
                    <a:pt x="61" y="227"/>
                  </a:lnTo>
                  <a:close/>
                  <a:moveTo>
                    <a:pt x="1716" y="202"/>
                  </a:moveTo>
                  <a:lnTo>
                    <a:pt x="1728" y="202"/>
                  </a:lnTo>
                  <a:lnTo>
                    <a:pt x="1732" y="216"/>
                  </a:lnTo>
                  <a:lnTo>
                    <a:pt x="1735" y="225"/>
                  </a:lnTo>
                  <a:lnTo>
                    <a:pt x="1742" y="229"/>
                  </a:lnTo>
                  <a:lnTo>
                    <a:pt x="1754" y="234"/>
                  </a:lnTo>
                  <a:lnTo>
                    <a:pt x="1749" y="255"/>
                  </a:lnTo>
                  <a:lnTo>
                    <a:pt x="1742" y="276"/>
                  </a:lnTo>
                  <a:lnTo>
                    <a:pt x="1732" y="291"/>
                  </a:lnTo>
                  <a:lnTo>
                    <a:pt x="1732" y="272"/>
                  </a:lnTo>
                  <a:lnTo>
                    <a:pt x="1709" y="272"/>
                  </a:lnTo>
                  <a:lnTo>
                    <a:pt x="1711" y="250"/>
                  </a:lnTo>
                  <a:lnTo>
                    <a:pt x="1713" y="229"/>
                  </a:lnTo>
                  <a:lnTo>
                    <a:pt x="1716" y="202"/>
                  </a:lnTo>
                  <a:close/>
                  <a:moveTo>
                    <a:pt x="2819" y="157"/>
                  </a:moveTo>
                  <a:lnTo>
                    <a:pt x="2823" y="157"/>
                  </a:lnTo>
                  <a:lnTo>
                    <a:pt x="2823" y="161"/>
                  </a:lnTo>
                  <a:lnTo>
                    <a:pt x="2824" y="166"/>
                  </a:lnTo>
                  <a:lnTo>
                    <a:pt x="2826" y="168"/>
                  </a:lnTo>
                  <a:lnTo>
                    <a:pt x="2828" y="171"/>
                  </a:lnTo>
                  <a:lnTo>
                    <a:pt x="2830" y="173"/>
                  </a:lnTo>
                  <a:lnTo>
                    <a:pt x="2833" y="176"/>
                  </a:lnTo>
                  <a:lnTo>
                    <a:pt x="2837" y="173"/>
                  </a:lnTo>
                  <a:lnTo>
                    <a:pt x="2838" y="169"/>
                  </a:lnTo>
                  <a:lnTo>
                    <a:pt x="2840" y="168"/>
                  </a:lnTo>
                  <a:lnTo>
                    <a:pt x="2844" y="168"/>
                  </a:lnTo>
                  <a:lnTo>
                    <a:pt x="2849" y="166"/>
                  </a:lnTo>
                  <a:lnTo>
                    <a:pt x="2852" y="176"/>
                  </a:lnTo>
                  <a:lnTo>
                    <a:pt x="2858" y="183"/>
                  </a:lnTo>
                  <a:lnTo>
                    <a:pt x="2863" y="190"/>
                  </a:lnTo>
                  <a:lnTo>
                    <a:pt x="2866" y="199"/>
                  </a:lnTo>
                  <a:lnTo>
                    <a:pt x="2868" y="211"/>
                  </a:lnTo>
                  <a:lnTo>
                    <a:pt x="2868" y="213"/>
                  </a:lnTo>
                  <a:lnTo>
                    <a:pt x="2866" y="215"/>
                  </a:lnTo>
                  <a:lnTo>
                    <a:pt x="2866" y="216"/>
                  </a:lnTo>
                  <a:lnTo>
                    <a:pt x="2866" y="218"/>
                  </a:lnTo>
                  <a:lnTo>
                    <a:pt x="2866" y="220"/>
                  </a:lnTo>
                  <a:lnTo>
                    <a:pt x="2865" y="223"/>
                  </a:lnTo>
                  <a:lnTo>
                    <a:pt x="2854" y="230"/>
                  </a:lnTo>
                  <a:lnTo>
                    <a:pt x="2838" y="237"/>
                  </a:lnTo>
                  <a:lnTo>
                    <a:pt x="2819" y="241"/>
                  </a:lnTo>
                  <a:lnTo>
                    <a:pt x="2800" y="244"/>
                  </a:lnTo>
                  <a:lnTo>
                    <a:pt x="2784" y="246"/>
                  </a:lnTo>
                  <a:lnTo>
                    <a:pt x="2786" y="237"/>
                  </a:lnTo>
                  <a:lnTo>
                    <a:pt x="2788" y="234"/>
                  </a:lnTo>
                  <a:lnTo>
                    <a:pt x="2790" y="230"/>
                  </a:lnTo>
                  <a:lnTo>
                    <a:pt x="2791" y="229"/>
                  </a:lnTo>
                  <a:lnTo>
                    <a:pt x="2793" y="229"/>
                  </a:lnTo>
                  <a:lnTo>
                    <a:pt x="2797" y="227"/>
                  </a:lnTo>
                  <a:lnTo>
                    <a:pt x="2798" y="227"/>
                  </a:lnTo>
                  <a:lnTo>
                    <a:pt x="2800" y="225"/>
                  </a:lnTo>
                  <a:lnTo>
                    <a:pt x="2804" y="223"/>
                  </a:lnTo>
                  <a:lnTo>
                    <a:pt x="2809" y="209"/>
                  </a:lnTo>
                  <a:lnTo>
                    <a:pt x="2809" y="195"/>
                  </a:lnTo>
                  <a:lnTo>
                    <a:pt x="2807" y="182"/>
                  </a:lnTo>
                  <a:lnTo>
                    <a:pt x="2810" y="171"/>
                  </a:lnTo>
                  <a:lnTo>
                    <a:pt x="2819" y="161"/>
                  </a:lnTo>
                  <a:lnTo>
                    <a:pt x="2819" y="157"/>
                  </a:lnTo>
                  <a:close/>
                  <a:moveTo>
                    <a:pt x="142" y="150"/>
                  </a:moveTo>
                  <a:lnTo>
                    <a:pt x="161" y="171"/>
                  </a:lnTo>
                  <a:lnTo>
                    <a:pt x="185" y="187"/>
                  </a:lnTo>
                  <a:lnTo>
                    <a:pt x="215" y="199"/>
                  </a:lnTo>
                  <a:lnTo>
                    <a:pt x="217" y="216"/>
                  </a:lnTo>
                  <a:lnTo>
                    <a:pt x="222" y="229"/>
                  </a:lnTo>
                  <a:lnTo>
                    <a:pt x="227" y="236"/>
                  </a:lnTo>
                  <a:lnTo>
                    <a:pt x="234" y="243"/>
                  </a:lnTo>
                  <a:lnTo>
                    <a:pt x="241" y="253"/>
                  </a:lnTo>
                  <a:lnTo>
                    <a:pt x="229" y="255"/>
                  </a:lnTo>
                  <a:lnTo>
                    <a:pt x="217" y="257"/>
                  </a:lnTo>
                  <a:lnTo>
                    <a:pt x="206" y="262"/>
                  </a:lnTo>
                  <a:lnTo>
                    <a:pt x="199" y="269"/>
                  </a:lnTo>
                  <a:lnTo>
                    <a:pt x="198" y="272"/>
                  </a:lnTo>
                  <a:lnTo>
                    <a:pt x="196" y="276"/>
                  </a:lnTo>
                  <a:lnTo>
                    <a:pt x="194" y="279"/>
                  </a:lnTo>
                  <a:lnTo>
                    <a:pt x="192" y="281"/>
                  </a:lnTo>
                  <a:lnTo>
                    <a:pt x="189" y="284"/>
                  </a:lnTo>
                  <a:lnTo>
                    <a:pt x="178" y="286"/>
                  </a:lnTo>
                  <a:lnTo>
                    <a:pt x="163" y="288"/>
                  </a:lnTo>
                  <a:lnTo>
                    <a:pt x="145" y="286"/>
                  </a:lnTo>
                  <a:lnTo>
                    <a:pt x="131" y="284"/>
                  </a:lnTo>
                  <a:lnTo>
                    <a:pt x="128" y="274"/>
                  </a:lnTo>
                  <a:lnTo>
                    <a:pt x="126" y="267"/>
                  </a:lnTo>
                  <a:lnTo>
                    <a:pt x="124" y="262"/>
                  </a:lnTo>
                  <a:lnTo>
                    <a:pt x="119" y="253"/>
                  </a:lnTo>
                  <a:lnTo>
                    <a:pt x="142" y="246"/>
                  </a:lnTo>
                  <a:lnTo>
                    <a:pt x="142" y="243"/>
                  </a:lnTo>
                  <a:lnTo>
                    <a:pt x="124" y="241"/>
                  </a:lnTo>
                  <a:lnTo>
                    <a:pt x="112" y="237"/>
                  </a:lnTo>
                  <a:lnTo>
                    <a:pt x="103" y="230"/>
                  </a:lnTo>
                  <a:lnTo>
                    <a:pt x="102" y="225"/>
                  </a:lnTo>
                  <a:lnTo>
                    <a:pt x="98" y="220"/>
                  </a:lnTo>
                  <a:lnTo>
                    <a:pt x="96" y="215"/>
                  </a:lnTo>
                  <a:lnTo>
                    <a:pt x="96" y="209"/>
                  </a:lnTo>
                  <a:lnTo>
                    <a:pt x="96" y="206"/>
                  </a:lnTo>
                  <a:lnTo>
                    <a:pt x="96" y="202"/>
                  </a:lnTo>
                  <a:lnTo>
                    <a:pt x="98" y="202"/>
                  </a:lnTo>
                  <a:lnTo>
                    <a:pt x="100" y="201"/>
                  </a:lnTo>
                  <a:lnTo>
                    <a:pt x="102" y="201"/>
                  </a:lnTo>
                  <a:lnTo>
                    <a:pt x="103" y="201"/>
                  </a:lnTo>
                  <a:lnTo>
                    <a:pt x="107" y="199"/>
                  </a:lnTo>
                  <a:lnTo>
                    <a:pt x="109" y="194"/>
                  </a:lnTo>
                  <a:lnTo>
                    <a:pt x="109" y="188"/>
                  </a:lnTo>
                  <a:lnTo>
                    <a:pt x="109" y="185"/>
                  </a:lnTo>
                  <a:lnTo>
                    <a:pt x="110" y="183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6" y="178"/>
                  </a:lnTo>
                  <a:lnTo>
                    <a:pt x="117" y="178"/>
                  </a:lnTo>
                  <a:lnTo>
                    <a:pt x="119" y="178"/>
                  </a:lnTo>
                  <a:lnTo>
                    <a:pt x="122" y="176"/>
                  </a:lnTo>
                  <a:lnTo>
                    <a:pt x="124" y="169"/>
                  </a:lnTo>
                  <a:lnTo>
                    <a:pt x="126" y="164"/>
                  </a:lnTo>
                  <a:lnTo>
                    <a:pt x="128" y="159"/>
                  </a:lnTo>
                  <a:lnTo>
                    <a:pt x="131" y="154"/>
                  </a:lnTo>
                  <a:lnTo>
                    <a:pt x="133" y="152"/>
                  </a:lnTo>
                  <a:lnTo>
                    <a:pt x="135" y="152"/>
                  </a:lnTo>
                  <a:lnTo>
                    <a:pt x="136" y="150"/>
                  </a:lnTo>
                  <a:lnTo>
                    <a:pt x="138" y="150"/>
                  </a:lnTo>
                  <a:lnTo>
                    <a:pt x="142" y="150"/>
                  </a:lnTo>
                  <a:close/>
                  <a:moveTo>
                    <a:pt x="1172" y="131"/>
                  </a:moveTo>
                  <a:lnTo>
                    <a:pt x="1177" y="133"/>
                  </a:lnTo>
                  <a:lnTo>
                    <a:pt x="1182" y="134"/>
                  </a:lnTo>
                  <a:lnTo>
                    <a:pt x="1185" y="136"/>
                  </a:lnTo>
                  <a:lnTo>
                    <a:pt x="1191" y="138"/>
                  </a:lnTo>
                  <a:lnTo>
                    <a:pt x="1191" y="143"/>
                  </a:lnTo>
                  <a:lnTo>
                    <a:pt x="1192" y="147"/>
                  </a:lnTo>
                  <a:lnTo>
                    <a:pt x="1192" y="150"/>
                  </a:lnTo>
                  <a:lnTo>
                    <a:pt x="1194" y="154"/>
                  </a:lnTo>
                  <a:lnTo>
                    <a:pt x="1182" y="154"/>
                  </a:lnTo>
                  <a:lnTo>
                    <a:pt x="1180" y="150"/>
                  </a:lnTo>
                  <a:lnTo>
                    <a:pt x="1178" y="147"/>
                  </a:lnTo>
                  <a:lnTo>
                    <a:pt x="1175" y="143"/>
                  </a:lnTo>
                  <a:lnTo>
                    <a:pt x="1173" y="141"/>
                  </a:lnTo>
                  <a:lnTo>
                    <a:pt x="1173" y="136"/>
                  </a:lnTo>
                  <a:lnTo>
                    <a:pt x="1172" y="131"/>
                  </a:lnTo>
                  <a:close/>
                  <a:moveTo>
                    <a:pt x="1658" y="108"/>
                  </a:moveTo>
                  <a:lnTo>
                    <a:pt x="1664" y="117"/>
                  </a:lnTo>
                  <a:lnTo>
                    <a:pt x="1669" y="134"/>
                  </a:lnTo>
                  <a:lnTo>
                    <a:pt x="1676" y="150"/>
                  </a:lnTo>
                  <a:lnTo>
                    <a:pt x="1685" y="166"/>
                  </a:lnTo>
                  <a:lnTo>
                    <a:pt x="1690" y="173"/>
                  </a:lnTo>
                  <a:lnTo>
                    <a:pt x="1693" y="169"/>
                  </a:lnTo>
                  <a:lnTo>
                    <a:pt x="1695" y="168"/>
                  </a:lnTo>
                  <a:lnTo>
                    <a:pt x="1699" y="168"/>
                  </a:lnTo>
                  <a:lnTo>
                    <a:pt x="1702" y="166"/>
                  </a:lnTo>
                  <a:lnTo>
                    <a:pt x="1709" y="166"/>
                  </a:lnTo>
                  <a:lnTo>
                    <a:pt x="1709" y="169"/>
                  </a:lnTo>
                  <a:lnTo>
                    <a:pt x="1713" y="169"/>
                  </a:lnTo>
                  <a:lnTo>
                    <a:pt x="1713" y="180"/>
                  </a:lnTo>
                  <a:lnTo>
                    <a:pt x="1686" y="183"/>
                  </a:lnTo>
                  <a:lnTo>
                    <a:pt x="1683" y="211"/>
                  </a:lnTo>
                  <a:lnTo>
                    <a:pt x="1674" y="234"/>
                  </a:lnTo>
                  <a:lnTo>
                    <a:pt x="1667" y="257"/>
                  </a:lnTo>
                  <a:lnTo>
                    <a:pt x="1664" y="276"/>
                  </a:lnTo>
                  <a:lnTo>
                    <a:pt x="1662" y="295"/>
                  </a:lnTo>
                  <a:lnTo>
                    <a:pt x="1662" y="311"/>
                  </a:lnTo>
                  <a:lnTo>
                    <a:pt x="1658" y="326"/>
                  </a:lnTo>
                  <a:lnTo>
                    <a:pt x="1655" y="326"/>
                  </a:lnTo>
                  <a:lnTo>
                    <a:pt x="1655" y="323"/>
                  </a:lnTo>
                  <a:lnTo>
                    <a:pt x="1650" y="316"/>
                  </a:lnTo>
                  <a:lnTo>
                    <a:pt x="1641" y="307"/>
                  </a:lnTo>
                  <a:lnTo>
                    <a:pt x="1631" y="295"/>
                  </a:lnTo>
                  <a:lnTo>
                    <a:pt x="1622" y="283"/>
                  </a:lnTo>
                  <a:lnTo>
                    <a:pt x="1615" y="271"/>
                  </a:lnTo>
                  <a:lnTo>
                    <a:pt x="1611" y="260"/>
                  </a:lnTo>
                  <a:lnTo>
                    <a:pt x="1613" y="253"/>
                  </a:lnTo>
                  <a:lnTo>
                    <a:pt x="1617" y="251"/>
                  </a:lnTo>
                  <a:lnTo>
                    <a:pt x="1620" y="251"/>
                  </a:lnTo>
                  <a:lnTo>
                    <a:pt x="1622" y="251"/>
                  </a:lnTo>
                  <a:lnTo>
                    <a:pt x="1624" y="251"/>
                  </a:lnTo>
                  <a:lnTo>
                    <a:pt x="1625" y="251"/>
                  </a:lnTo>
                  <a:lnTo>
                    <a:pt x="1627" y="251"/>
                  </a:lnTo>
                  <a:lnTo>
                    <a:pt x="1629" y="250"/>
                  </a:lnTo>
                  <a:lnTo>
                    <a:pt x="1632" y="246"/>
                  </a:lnTo>
                  <a:lnTo>
                    <a:pt x="1629" y="246"/>
                  </a:lnTo>
                  <a:lnTo>
                    <a:pt x="1629" y="243"/>
                  </a:lnTo>
                  <a:lnTo>
                    <a:pt x="1613" y="241"/>
                  </a:lnTo>
                  <a:lnTo>
                    <a:pt x="1604" y="236"/>
                  </a:lnTo>
                  <a:lnTo>
                    <a:pt x="1597" y="227"/>
                  </a:lnTo>
                  <a:lnTo>
                    <a:pt x="1604" y="225"/>
                  </a:lnTo>
                  <a:lnTo>
                    <a:pt x="1610" y="223"/>
                  </a:lnTo>
                  <a:lnTo>
                    <a:pt x="1613" y="222"/>
                  </a:lnTo>
                  <a:lnTo>
                    <a:pt x="1617" y="220"/>
                  </a:lnTo>
                  <a:lnTo>
                    <a:pt x="1620" y="218"/>
                  </a:lnTo>
                  <a:lnTo>
                    <a:pt x="1624" y="215"/>
                  </a:lnTo>
                  <a:lnTo>
                    <a:pt x="1624" y="211"/>
                  </a:lnTo>
                  <a:lnTo>
                    <a:pt x="1610" y="211"/>
                  </a:lnTo>
                  <a:lnTo>
                    <a:pt x="1606" y="213"/>
                  </a:lnTo>
                  <a:lnTo>
                    <a:pt x="1603" y="213"/>
                  </a:lnTo>
                  <a:lnTo>
                    <a:pt x="1599" y="215"/>
                  </a:lnTo>
                  <a:lnTo>
                    <a:pt x="1594" y="215"/>
                  </a:lnTo>
                  <a:lnTo>
                    <a:pt x="1585" y="199"/>
                  </a:lnTo>
                  <a:lnTo>
                    <a:pt x="1575" y="183"/>
                  </a:lnTo>
                  <a:lnTo>
                    <a:pt x="1576" y="178"/>
                  </a:lnTo>
                  <a:lnTo>
                    <a:pt x="1576" y="175"/>
                  </a:lnTo>
                  <a:lnTo>
                    <a:pt x="1578" y="173"/>
                  </a:lnTo>
                  <a:lnTo>
                    <a:pt x="1580" y="169"/>
                  </a:lnTo>
                  <a:lnTo>
                    <a:pt x="1580" y="166"/>
                  </a:lnTo>
                  <a:lnTo>
                    <a:pt x="1582" y="161"/>
                  </a:lnTo>
                  <a:lnTo>
                    <a:pt x="1578" y="161"/>
                  </a:lnTo>
                  <a:lnTo>
                    <a:pt x="1578" y="157"/>
                  </a:lnTo>
                  <a:lnTo>
                    <a:pt x="1575" y="159"/>
                  </a:lnTo>
                  <a:lnTo>
                    <a:pt x="1573" y="159"/>
                  </a:lnTo>
                  <a:lnTo>
                    <a:pt x="1571" y="159"/>
                  </a:lnTo>
                  <a:lnTo>
                    <a:pt x="1571" y="159"/>
                  </a:lnTo>
                  <a:lnTo>
                    <a:pt x="1569" y="159"/>
                  </a:lnTo>
                  <a:lnTo>
                    <a:pt x="1569" y="157"/>
                  </a:lnTo>
                  <a:lnTo>
                    <a:pt x="1566" y="154"/>
                  </a:lnTo>
                  <a:lnTo>
                    <a:pt x="1564" y="150"/>
                  </a:lnTo>
                  <a:lnTo>
                    <a:pt x="1562" y="147"/>
                  </a:lnTo>
                  <a:lnTo>
                    <a:pt x="1561" y="145"/>
                  </a:lnTo>
                  <a:lnTo>
                    <a:pt x="1561" y="140"/>
                  </a:lnTo>
                  <a:lnTo>
                    <a:pt x="1559" y="134"/>
                  </a:lnTo>
                  <a:lnTo>
                    <a:pt x="1578" y="122"/>
                  </a:lnTo>
                  <a:lnTo>
                    <a:pt x="1597" y="112"/>
                  </a:lnTo>
                  <a:lnTo>
                    <a:pt x="1599" y="117"/>
                  </a:lnTo>
                  <a:lnTo>
                    <a:pt x="1601" y="122"/>
                  </a:lnTo>
                  <a:lnTo>
                    <a:pt x="1603" y="124"/>
                  </a:lnTo>
                  <a:lnTo>
                    <a:pt x="1606" y="126"/>
                  </a:lnTo>
                  <a:lnTo>
                    <a:pt x="1608" y="126"/>
                  </a:lnTo>
                  <a:lnTo>
                    <a:pt x="1610" y="127"/>
                  </a:lnTo>
                  <a:lnTo>
                    <a:pt x="1613" y="129"/>
                  </a:lnTo>
                  <a:lnTo>
                    <a:pt x="1617" y="131"/>
                  </a:lnTo>
                  <a:lnTo>
                    <a:pt x="1620" y="141"/>
                  </a:lnTo>
                  <a:lnTo>
                    <a:pt x="1622" y="154"/>
                  </a:lnTo>
                  <a:lnTo>
                    <a:pt x="1624" y="166"/>
                  </a:lnTo>
                  <a:lnTo>
                    <a:pt x="1632" y="166"/>
                  </a:lnTo>
                  <a:lnTo>
                    <a:pt x="1632" y="157"/>
                  </a:lnTo>
                  <a:lnTo>
                    <a:pt x="1629" y="147"/>
                  </a:lnTo>
                  <a:lnTo>
                    <a:pt x="1629" y="134"/>
                  </a:lnTo>
                  <a:lnTo>
                    <a:pt x="1632" y="122"/>
                  </a:lnTo>
                  <a:lnTo>
                    <a:pt x="1636" y="112"/>
                  </a:lnTo>
                  <a:lnTo>
                    <a:pt x="1658" y="108"/>
                  </a:lnTo>
                  <a:close/>
                  <a:moveTo>
                    <a:pt x="2641" y="99"/>
                  </a:moveTo>
                  <a:lnTo>
                    <a:pt x="2646" y="103"/>
                  </a:lnTo>
                  <a:lnTo>
                    <a:pt x="2650" y="106"/>
                  </a:lnTo>
                  <a:lnTo>
                    <a:pt x="2655" y="106"/>
                  </a:lnTo>
                  <a:lnTo>
                    <a:pt x="2660" y="106"/>
                  </a:lnTo>
                  <a:lnTo>
                    <a:pt x="2669" y="108"/>
                  </a:lnTo>
                  <a:lnTo>
                    <a:pt x="2667" y="112"/>
                  </a:lnTo>
                  <a:lnTo>
                    <a:pt x="2667" y="113"/>
                  </a:lnTo>
                  <a:lnTo>
                    <a:pt x="2667" y="115"/>
                  </a:lnTo>
                  <a:lnTo>
                    <a:pt x="2666" y="117"/>
                  </a:lnTo>
                  <a:lnTo>
                    <a:pt x="2666" y="119"/>
                  </a:lnTo>
                  <a:lnTo>
                    <a:pt x="2653" y="126"/>
                  </a:lnTo>
                  <a:lnTo>
                    <a:pt x="2636" y="129"/>
                  </a:lnTo>
                  <a:lnTo>
                    <a:pt x="2618" y="131"/>
                  </a:lnTo>
                  <a:lnTo>
                    <a:pt x="2617" y="127"/>
                  </a:lnTo>
                  <a:lnTo>
                    <a:pt x="2617" y="124"/>
                  </a:lnTo>
                  <a:lnTo>
                    <a:pt x="2615" y="120"/>
                  </a:lnTo>
                  <a:lnTo>
                    <a:pt x="2615" y="115"/>
                  </a:lnTo>
                  <a:lnTo>
                    <a:pt x="2620" y="112"/>
                  </a:lnTo>
                  <a:lnTo>
                    <a:pt x="2624" y="108"/>
                  </a:lnTo>
                  <a:lnTo>
                    <a:pt x="2627" y="106"/>
                  </a:lnTo>
                  <a:lnTo>
                    <a:pt x="2631" y="103"/>
                  </a:lnTo>
                  <a:lnTo>
                    <a:pt x="2634" y="101"/>
                  </a:lnTo>
                  <a:lnTo>
                    <a:pt x="2641" y="99"/>
                  </a:lnTo>
                  <a:close/>
                  <a:moveTo>
                    <a:pt x="2104" y="99"/>
                  </a:moveTo>
                  <a:lnTo>
                    <a:pt x="2118" y="101"/>
                  </a:lnTo>
                  <a:lnTo>
                    <a:pt x="2128" y="106"/>
                  </a:lnTo>
                  <a:lnTo>
                    <a:pt x="2138" y="112"/>
                  </a:lnTo>
                  <a:lnTo>
                    <a:pt x="2135" y="115"/>
                  </a:lnTo>
                  <a:lnTo>
                    <a:pt x="2133" y="120"/>
                  </a:lnTo>
                  <a:lnTo>
                    <a:pt x="2130" y="122"/>
                  </a:lnTo>
                  <a:lnTo>
                    <a:pt x="2125" y="124"/>
                  </a:lnTo>
                  <a:lnTo>
                    <a:pt x="2119" y="126"/>
                  </a:lnTo>
                  <a:lnTo>
                    <a:pt x="2112" y="126"/>
                  </a:lnTo>
                  <a:lnTo>
                    <a:pt x="2107" y="129"/>
                  </a:lnTo>
                  <a:lnTo>
                    <a:pt x="2102" y="129"/>
                  </a:lnTo>
                  <a:lnTo>
                    <a:pt x="2097" y="131"/>
                  </a:lnTo>
                  <a:lnTo>
                    <a:pt x="2090" y="131"/>
                  </a:lnTo>
                  <a:lnTo>
                    <a:pt x="2090" y="120"/>
                  </a:lnTo>
                  <a:lnTo>
                    <a:pt x="2091" y="113"/>
                  </a:lnTo>
                  <a:lnTo>
                    <a:pt x="2098" y="108"/>
                  </a:lnTo>
                  <a:lnTo>
                    <a:pt x="2104" y="99"/>
                  </a:lnTo>
                  <a:close/>
                  <a:moveTo>
                    <a:pt x="765" y="99"/>
                  </a:moveTo>
                  <a:lnTo>
                    <a:pt x="779" y="99"/>
                  </a:lnTo>
                  <a:lnTo>
                    <a:pt x="782" y="108"/>
                  </a:lnTo>
                  <a:lnTo>
                    <a:pt x="786" y="113"/>
                  </a:lnTo>
                  <a:lnTo>
                    <a:pt x="789" y="120"/>
                  </a:lnTo>
                  <a:lnTo>
                    <a:pt x="791" y="131"/>
                  </a:lnTo>
                  <a:lnTo>
                    <a:pt x="788" y="131"/>
                  </a:lnTo>
                  <a:lnTo>
                    <a:pt x="777" y="124"/>
                  </a:lnTo>
                  <a:lnTo>
                    <a:pt x="770" y="117"/>
                  </a:lnTo>
                  <a:lnTo>
                    <a:pt x="765" y="110"/>
                  </a:lnTo>
                  <a:lnTo>
                    <a:pt x="765" y="99"/>
                  </a:lnTo>
                  <a:close/>
                  <a:moveTo>
                    <a:pt x="2734" y="77"/>
                  </a:moveTo>
                  <a:lnTo>
                    <a:pt x="2737" y="77"/>
                  </a:lnTo>
                  <a:lnTo>
                    <a:pt x="2741" y="79"/>
                  </a:lnTo>
                  <a:lnTo>
                    <a:pt x="2742" y="79"/>
                  </a:lnTo>
                  <a:lnTo>
                    <a:pt x="2744" y="79"/>
                  </a:lnTo>
                  <a:lnTo>
                    <a:pt x="2746" y="80"/>
                  </a:lnTo>
                  <a:lnTo>
                    <a:pt x="2742" y="84"/>
                  </a:lnTo>
                  <a:lnTo>
                    <a:pt x="2739" y="87"/>
                  </a:lnTo>
                  <a:lnTo>
                    <a:pt x="2737" y="92"/>
                  </a:lnTo>
                  <a:lnTo>
                    <a:pt x="2735" y="96"/>
                  </a:lnTo>
                  <a:lnTo>
                    <a:pt x="2734" y="103"/>
                  </a:lnTo>
                  <a:lnTo>
                    <a:pt x="2737" y="103"/>
                  </a:lnTo>
                  <a:lnTo>
                    <a:pt x="2741" y="98"/>
                  </a:lnTo>
                  <a:lnTo>
                    <a:pt x="2744" y="94"/>
                  </a:lnTo>
                  <a:lnTo>
                    <a:pt x="2748" y="91"/>
                  </a:lnTo>
                  <a:lnTo>
                    <a:pt x="2753" y="89"/>
                  </a:lnTo>
                  <a:lnTo>
                    <a:pt x="2763" y="99"/>
                  </a:lnTo>
                  <a:lnTo>
                    <a:pt x="2776" y="108"/>
                  </a:lnTo>
                  <a:lnTo>
                    <a:pt x="2784" y="115"/>
                  </a:lnTo>
                  <a:lnTo>
                    <a:pt x="2784" y="138"/>
                  </a:lnTo>
                  <a:lnTo>
                    <a:pt x="2790" y="143"/>
                  </a:lnTo>
                  <a:lnTo>
                    <a:pt x="2795" y="147"/>
                  </a:lnTo>
                  <a:lnTo>
                    <a:pt x="2800" y="148"/>
                  </a:lnTo>
                  <a:lnTo>
                    <a:pt x="2804" y="155"/>
                  </a:lnTo>
                  <a:lnTo>
                    <a:pt x="2807" y="169"/>
                  </a:lnTo>
                  <a:lnTo>
                    <a:pt x="2800" y="178"/>
                  </a:lnTo>
                  <a:lnTo>
                    <a:pt x="2797" y="187"/>
                  </a:lnTo>
                  <a:lnTo>
                    <a:pt x="2790" y="192"/>
                  </a:lnTo>
                  <a:lnTo>
                    <a:pt x="2781" y="194"/>
                  </a:lnTo>
                  <a:lnTo>
                    <a:pt x="2765" y="195"/>
                  </a:lnTo>
                  <a:lnTo>
                    <a:pt x="2753" y="185"/>
                  </a:lnTo>
                  <a:lnTo>
                    <a:pt x="2735" y="176"/>
                  </a:lnTo>
                  <a:lnTo>
                    <a:pt x="2716" y="171"/>
                  </a:lnTo>
                  <a:lnTo>
                    <a:pt x="2697" y="164"/>
                  </a:lnTo>
                  <a:lnTo>
                    <a:pt x="2680" y="157"/>
                  </a:lnTo>
                  <a:lnTo>
                    <a:pt x="2669" y="147"/>
                  </a:lnTo>
                  <a:lnTo>
                    <a:pt x="2676" y="143"/>
                  </a:lnTo>
                  <a:lnTo>
                    <a:pt x="2681" y="140"/>
                  </a:lnTo>
                  <a:lnTo>
                    <a:pt x="2685" y="136"/>
                  </a:lnTo>
                  <a:lnTo>
                    <a:pt x="2687" y="131"/>
                  </a:lnTo>
                  <a:lnTo>
                    <a:pt x="2688" y="122"/>
                  </a:lnTo>
                  <a:lnTo>
                    <a:pt x="2687" y="119"/>
                  </a:lnTo>
                  <a:lnTo>
                    <a:pt x="2685" y="113"/>
                  </a:lnTo>
                  <a:lnTo>
                    <a:pt x="2685" y="106"/>
                  </a:lnTo>
                  <a:lnTo>
                    <a:pt x="2685" y="99"/>
                  </a:lnTo>
                  <a:lnTo>
                    <a:pt x="2685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7" y="98"/>
                  </a:lnTo>
                  <a:lnTo>
                    <a:pt x="2688" y="96"/>
                  </a:lnTo>
                  <a:lnTo>
                    <a:pt x="2704" y="92"/>
                  </a:lnTo>
                  <a:lnTo>
                    <a:pt x="2721" y="84"/>
                  </a:lnTo>
                  <a:lnTo>
                    <a:pt x="2734" y="77"/>
                  </a:lnTo>
                  <a:close/>
                  <a:moveTo>
                    <a:pt x="2512" y="73"/>
                  </a:moveTo>
                  <a:lnTo>
                    <a:pt x="2522" y="73"/>
                  </a:lnTo>
                  <a:lnTo>
                    <a:pt x="2536" y="87"/>
                  </a:lnTo>
                  <a:lnTo>
                    <a:pt x="2554" y="99"/>
                  </a:lnTo>
                  <a:lnTo>
                    <a:pt x="2554" y="103"/>
                  </a:lnTo>
                  <a:lnTo>
                    <a:pt x="2550" y="103"/>
                  </a:lnTo>
                  <a:lnTo>
                    <a:pt x="2550" y="108"/>
                  </a:lnTo>
                  <a:lnTo>
                    <a:pt x="2533" y="99"/>
                  </a:lnTo>
                  <a:lnTo>
                    <a:pt x="2521" y="87"/>
                  </a:lnTo>
                  <a:lnTo>
                    <a:pt x="2512" y="73"/>
                  </a:lnTo>
                  <a:close/>
                  <a:moveTo>
                    <a:pt x="2161" y="68"/>
                  </a:moveTo>
                  <a:lnTo>
                    <a:pt x="2175" y="72"/>
                  </a:lnTo>
                  <a:lnTo>
                    <a:pt x="2186" y="75"/>
                  </a:lnTo>
                  <a:lnTo>
                    <a:pt x="2196" y="80"/>
                  </a:lnTo>
                  <a:lnTo>
                    <a:pt x="2196" y="89"/>
                  </a:lnTo>
                  <a:lnTo>
                    <a:pt x="2187" y="91"/>
                  </a:lnTo>
                  <a:lnTo>
                    <a:pt x="2179" y="94"/>
                  </a:lnTo>
                  <a:lnTo>
                    <a:pt x="2166" y="96"/>
                  </a:lnTo>
                  <a:lnTo>
                    <a:pt x="2161" y="98"/>
                  </a:lnTo>
                  <a:lnTo>
                    <a:pt x="2158" y="99"/>
                  </a:lnTo>
                  <a:lnTo>
                    <a:pt x="2152" y="99"/>
                  </a:lnTo>
                  <a:lnTo>
                    <a:pt x="2147" y="99"/>
                  </a:lnTo>
                  <a:lnTo>
                    <a:pt x="2147" y="89"/>
                  </a:lnTo>
                  <a:lnTo>
                    <a:pt x="2151" y="84"/>
                  </a:lnTo>
                  <a:lnTo>
                    <a:pt x="2156" y="77"/>
                  </a:lnTo>
                  <a:lnTo>
                    <a:pt x="2161" y="68"/>
                  </a:lnTo>
                  <a:close/>
                  <a:moveTo>
                    <a:pt x="1735" y="58"/>
                  </a:moveTo>
                  <a:lnTo>
                    <a:pt x="1735" y="77"/>
                  </a:lnTo>
                  <a:lnTo>
                    <a:pt x="1742" y="77"/>
                  </a:lnTo>
                  <a:lnTo>
                    <a:pt x="1746" y="75"/>
                  </a:lnTo>
                  <a:lnTo>
                    <a:pt x="1749" y="75"/>
                  </a:lnTo>
                  <a:lnTo>
                    <a:pt x="1753" y="75"/>
                  </a:lnTo>
                  <a:lnTo>
                    <a:pt x="1754" y="75"/>
                  </a:lnTo>
                  <a:lnTo>
                    <a:pt x="1758" y="77"/>
                  </a:lnTo>
                  <a:lnTo>
                    <a:pt x="1763" y="80"/>
                  </a:lnTo>
                  <a:lnTo>
                    <a:pt x="1763" y="89"/>
                  </a:lnTo>
                  <a:lnTo>
                    <a:pt x="1767" y="91"/>
                  </a:lnTo>
                  <a:lnTo>
                    <a:pt x="1772" y="91"/>
                  </a:lnTo>
                  <a:lnTo>
                    <a:pt x="1775" y="89"/>
                  </a:lnTo>
                  <a:lnTo>
                    <a:pt x="1781" y="89"/>
                  </a:lnTo>
                  <a:lnTo>
                    <a:pt x="1782" y="87"/>
                  </a:lnTo>
                  <a:lnTo>
                    <a:pt x="1786" y="89"/>
                  </a:lnTo>
                  <a:lnTo>
                    <a:pt x="1789" y="92"/>
                  </a:lnTo>
                  <a:lnTo>
                    <a:pt x="1793" y="98"/>
                  </a:lnTo>
                  <a:lnTo>
                    <a:pt x="1796" y="103"/>
                  </a:lnTo>
                  <a:lnTo>
                    <a:pt x="1791" y="115"/>
                  </a:lnTo>
                  <a:lnTo>
                    <a:pt x="1786" y="127"/>
                  </a:lnTo>
                  <a:lnTo>
                    <a:pt x="1782" y="141"/>
                  </a:lnTo>
                  <a:lnTo>
                    <a:pt x="1770" y="141"/>
                  </a:lnTo>
                  <a:lnTo>
                    <a:pt x="1761" y="145"/>
                  </a:lnTo>
                  <a:lnTo>
                    <a:pt x="1753" y="150"/>
                  </a:lnTo>
                  <a:lnTo>
                    <a:pt x="1739" y="154"/>
                  </a:lnTo>
                  <a:lnTo>
                    <a:pt x="1730" y="147"/>
                  </a:lnTo>
                  <a:lnTo>
                    <a:pt x="1718" y="143"/>
                  </a:lnTo>
                  <a:lnTo>
                    <a:pt x="1706" y="138"/>
                  </a:lnTo>
                  <a:lnTo>
                    <a:pt x="1704" y="134"/>
                  </a:lnTo>
                  <a:lnTo>
                    <a:pt x="1704" y="131"/>
                  </a:lnTo>
                  <a:lnTo>
                    <a:pt x="1702" y="127"/>
                  </a:lnTo>
                  <a:lnTo>
                    <a:pt x="1700" y="122"/>
                  </a:lnTo>
                  <a:lnTo>
                    <a:pt x="1695" y="117"/>
                  </a:lnTo>
                  <a:lnTo>
                    <a:pt x="1690" y="112"/>
                  </a:lnTo>
                  <a:lnTo>
                    <a:pt x="1686" y="108"/>
                  </a:lnTo>
                  <a:lnTo>
                    <a:pt x="1683" y="101"/>
                  </a:lnTo>
                  <a:lnTo>
                    <a:pt x="1681" y="89"/>
                  </a:lnTo>
                  <a:lnTo>
                    <a:pt x="1688" y="80"/>
                  </a:lnTo>
                  <a:lnTo>
                    <a:pt x="1693" y="73"/>
                  </a:lnTo>
                  <a:lnTo>
                    <a:pt x="1700" y="73"/>
                  </a:lnTo>
                  <a:lnTo>
                    <a:pt x="1706" y="75"/>
                  </a:lnTo>
                  <a:lnTo>
                    <a:pt x="1713" y="77"/>
                  </a:lnTo>
                  <a:lnTo>
                    <a:pt x="1720" y="77"/>
                  </a:lnTo>
                  <a:lnTo>
                    <a:pt x="1720" y="65"/>
                  </a:lnTo>
                  <a:lnTo>
                    <a:pt x="1723" y="63"/>
                  </a:lnTo>
                  <a:lnTo>
                    <a:pt x="1727" y="61"/>
                  </a:lnTo>
                  <a:lnTo>
                    <a:pt x="1728" y="61"/>
                  </a:lnTo>
                  <a:lnTo>
                    <a:pt x="1732" y="59"/>
                  </a:lnTo>
                  <a:lnTo>
                    <a:pt x="1735" y="58"/>
                  </a:lnTo>
                  <a:close/>
                  <a:moveTo>
                    <a:pt x="2186" y="45"/>
                  </a:moveTo>
                  <a:lnTo>
                    <a:pt x="2200" y="45"/>
                  </a:lnTo>
                  <a:lnTo>
                    <a:pt x="2208" y="54"/>
                  </a:lnTo>
                  <a:lnTo>
                    <a:pt x="2217" y="59"/>
                  </a:lnTo>
                  <a:lnTo>
                    <a:pt x="2224" y="66"/>
                  </a:lnTo>
                  <a:lnTo>
                    <a:pt x="2231" y="77"/>
                  </a:lnTo>
                  <a:lnTo>
                    <a:pt x="2215" y="77"/>
                  </a:lnTo>
                  <a:lnTo>
                    <a:pt x="2205" y="66"/>
                  </a:lnTo>
                  <a:lnTo>
                    <a:pt x="2194" y="58"/>
                  </a:lnTo>
                  <a:lnTo>
                    <a:pt x="2186" y="45"/>
                  </a:lnTo>
                  <a:close/>
                  <a:moveTo>
                    <a:pt x="421" y="45"/>
                  </a:moveTo>
                  <a:lnTo>
                    <a:pt x="433" y="45"/>
                  </a:lnTo>
                  <a:lnTo>
                    <a:pt x="438" y="49"/>
                  </a:lnTo>
                  <a:lnTo>
                    <a:pt x="442" y="52"/>
                  </a:lnTo>
                  <a:lnTo>
                    <a:pt x="444" y="56"/>
                  </a:lnTo>
                  <a:lnTo>
                    <a:pt x="447" y="61"/>
                  </a:lnTo>
                  <a:lnTo>
                    <a:pt x="449" y="65"/>
                  </a:lnTo>
                  <a:lnTo>
                    <a:pt x="458" y="56"/>
                  </a:lnTo>
                  <a:lnTo>
                    <a:pt x="468" y="52"/>
                  </a:lnTo>
                  <a:lnTo>
                    <a:pt x="484" y="54"/>
                  </a:lnTo>
                  <a:lnTo>
                    <a:pt x="484" y="68"/>
                  </a:lnTo>
                  <a:lnTo>
                    <a:pt x="506" y="70"/>
                  </a:lnTo>
                  <a:lnTo>
                    <a:pt x="526" y="73"/>
                  </a:lnTo>
                  <a:lnTo>
                    <a:pt x="543" y="77"/>
                  </a:lnTo>
                  <a:lnTo>
                    <a:pt x="562" y="79"/>
                  </a:lnTo>
                  <a:lnTo>
                    <a:pt x="583" y="77"/>
                  </a:lnTo>
                  <a:lnTo>
                    <a:pt x="583" y="89"/>
                  </a:lnTo>
                  <a:lnTo>
                    <a:pt x="587" y="89"/>
                  </a:lnTo>
                  <a:lnTo>
                    <a:pt x="590" y="89"/>
                  </a:lnTo>
                  <a:lnTo>
                    <a:pt x="592" y="89"/>
                  </a:lnTo>
                  <a:lnTo>
                    <a:pt x="594" y="91"/>
                  </a:lnTo>
                  <a:lnTo>
                    <a:pt x="596" y="92"/>
                  </a:lnTo>
                  <a:lnTo>
                    <a:pt x="592" y="92"/>
                  </a:lnTo>
                  <a:lnTo>
                    <a:pt x="576" y="103"/>
                  </a:lnTo>
                  <a:lnTo>
                    <a:pt x="557" y="115"/>
                  </a:lnTo>
                  <a:lnTo>
                    <a:pt x="534" y="126"/>
                  </a:lnTo>
                  <a:lnTo>
                    <a:pt x="513" y="138"/>
                  </a:lnTo>
                  <a:lnTo>
                    <a:pt x="498" y="148"/>
                  </a:lnTo>
                  <a:lnTo>
                    <a:pt x="487" y="157"/>
                  </a:lnTo>
                  <a:lnTo>
                    <a:pt x="503" y="157"/>
                  </a:lnTo>
                  <a:lnTo>
                    <a:pt x="508" y="154"/>
                  </a:lnTo>
                  <a:lnTo>
                    <a:pt x="513" y="152"/>
                  </a:lnTo>
                  <a:lnTo>
                    <a:pt x="519" y="150"/>
                  </a:lnTo>
                  <a:lnTo>
                    <a:pt x="526" y="150"/>
                  </a:lnTo>
                  <a:lnTo>
                    <a:pt x="526" y="154"/>
                  </a:lnTo>
                  <a:lnTo>
                    <a:pt x="505" y="169"/>
                  </a:lnTo>
                  <a:lnTo>
                    <a:pt x="487" y="185"/>
                  </a:lnTo>
                  <a:lnTo>
                    <a:pt x="472" y="201"/>
                  </a:lnTo>
                  <a:lnTo>
                    <a:pt x="454" y="215"/>
                  </a:lnTo>
                  <a:lnTo>
                    <a:pt x="435" y="227"/>
                  </a:lnTo>
                  <a:lnTo>
                    <a:pt x="410" y="234"/>
                  </a:lnTo>
                  <a:lnTo>
                    <a:pt x="410" y="246"/>
                  </a:lnTo>
                  <a:lnTo>
                    <a:pt x="398" y="248"/>
                  </a:lnTo>
                  <a:lnTo>
                    <a:pt x="384" y="253"/>
                  </a:lnTo>
                  <a:lnTo>
                    <a:pt x="376" y="260"/>
                  </a:lnTo>
                  <a:lnTo>
                    <a:pt x="381" y="264"/>
                  </a:lnTo>
                  <a:lnTo>
                    <a:pt x="384" y="267"/>
                  </a:lnTo>
                  <a:lnTo>
                    <a:pt x="386" y="269"/>
                  </a:lnTo>
                  <a:lnTo>
                    <a:pt x="386" y="272"/>
                  </a:lnTo>
                  <a:lnTo>
                    <a:pt x="386" y="276"/>
                  </a:lnTo>
                  <a:lnTo>
                    <a:pt x="384" y="281"/>
                  </a:lnTo>
                  <a:lnTo>
                    <a:pt x="384" y="288"/>
                  </a:lnTo>
                  <a:lnTo>
                    <a:pt x="346" y="291"/>
                  </a:lnTo>
                  <a:lnTo>
                    <a:pt x="346" y="295"/>
                  </a:lnTo>
                  <a:lnTo>
                    <a:pt x="351" y="297"/>
                  </a:lnTo>
                  <a:lnTo>
                    <a:pt x="353" y="297"/>
                  </a:lnTo>
                  <a:lnTo>
                    <a:pt x="356" y="297"/>
                  </a:lnTo>
                  <a:lnTo>
                    <a:pt x="356" y="297"/>
                  </a:lnTo>
                  <a:lnTo>
                    <a:pt x="358" y="298"/>
                  </a:lnTo>
                  <a:lnTo>
                    <a:pt x="358" y="300"/>
                  </a:lnTo>
                  <a:lnTo>
                    <a:pt x="362" y="304"/>
                  </a:lnTo>
                  <a:lnTo>
                    <a:pt x="356" y="304"/>
                  </a:lnTo>
                  <a:lnTo>
                    <a:pt x="348" y="307"/>
                  </a:lnTo>
                  <a:lnTo>
                    <a:pt x="337" y="311"/>
                  </a:lnTo>
                  <a:lnTo>
                    <a:pt x="327" y="314"/>
                  </a:lnTo>
                  <a:lnTo>
                    <a:pt x="330" y="316"/>
                  </a:lnTo>
                  <a:lnTo>
                    <a:pt x="332" y="316"/>
                  </a:lnTo>
                  <a:lnTo>
                    <a:pt x="334" y="316"/>
                  </a:lnTo>
                  <a:lnTo>
                    <a:pt x="335" y="318"/>
                  </a:lnTo>
                  <a:lnTo>
                    <a:pt x="337" y="318"/>
                  </a:lnTo>
                  <a:lnTo>
                    <a:pt x="335" y="321"/>
                  </a:lnTo>
                  <a:lnTo>
                    <a:pt x="334" y="325"/>
                  </a:lnTo>
                  <a:lnTo>
                    <a:pt x="332" y="326"/>
                  </a:lnTo>
                  <a:lnTo>
                    <a:pt x="334" y="328"/>
                  </a:lnTo>
                  <a:lnTo>
                    <a:pt x="334" y="330"/>
                  </a:lnTo>
                  <a:lnTo>
                    <a:pt x="335" y="333"/>
                  </a:lnTo>
                  <a:lnTo>
                    <a:pt x="337" y="337"/>
                  </a:lnTo>
                  <a:lnTo>
                    <a:pt x="330" y="339"/>
                  </a:lnTo>
                  <a:lnTo>
                    <a:pt x="325" y="339"/>
                  </a:lnTo>
                  <a:lnTo>
                    <a:pt x="320" y="339"/>
                  </a:lnTo>
                  <a:lnTo>
                    <a:pt x="314" y="342"/>
                  </a:lnTo>
                  <a:lnTo>
                    <a:pt x="332" y="342"/>
                  </a:lnTo>
                  <a:lnTo>
                    <a:pt x="346" y="346"/>
                  </a:lnTo>
                  <a:lnTo>
                    <a:pt x="346" y="353"/>
                  </a:lnTo>
                  <a:lnTo>
                    <a:pt x="323" y="353"/>
                  </a:lnTo>
                  <a:lnTo>
                    <a:pt x="321" y="358"/>
                  </a:lnTo>
                  <a:lnTo>
                    <a:pt x="321" y="360"/>
                  </a:lnTo>
                  <a:lnTo>
                    <a:pt x="321" y="361"/>
                  </a:lnTo>
                  <a:lnTo>
                    <a:pt x="320" y="363"/>
                  </a:lnTo>
                  <a:lnTo>
                    <a:pt x="318" y="365"/>
                  </a:lnTo>
                  <a:lnTo>
                    <a:pt x="309" y="368"/>
                  </a:lnTo>
                  <a:lnTo>
                    <a:pt x="297" y="368"/>
                  </a:lnTo>
                  <a:lnTo>
                    <a:pt x="285" y="368"/>
                  </a:lnTo>
                  <a:lnTo>
                    <a:pt x="273" y="361"/>
                  </a:lnTo>
                  <a:lnTo>
                    <a:pt x="257" y="361"/>
                  </a:lnTo>
                  <a:lnTo>
                    <a:pt x="241" y="363"/>
                  </a:lnTo>
                  <a:lnTo>
                    <a:pt x="224" y="365"/>
                  </a:lnTo>
                  <a:lnTo>
                    <a:pt x="208" y="363"/>
                  </a:lnTo>
                  <a:lnTo>
                    <a:pt x="192" y="358"/>
                  </a:lnTo>
                  <a:lnTo>
                    <a:pt x="191" y="356"/>
                  </a:lnTo>
                  <a:lnTo>
                    <a:pt x="191" y="354"/>
                  </a:lnTo>
                  <a:lnTo>
                    <a:pt x="189" y="354"/>
                  </a:lnTo>
                  <a:lnTo>
                    <a:pt x="189" y="353"/>
                  </a:lnTo>
                  <a:lnTo>
                    <a:pt x="189" y="349"/>
                  </a:lnTo>
                  <a:lnTo>
                    <a:pt x="192" y="349"/>
                  </a:lnTo>
                  <a:lnTo>
                    <a:pt x="194" y="346"/>
                  </a:lnTo>
                  <a:lnTo>
                    <a:pt x="198" y="342"/>
                  </a:lnTo>
                  <a:lnTo>
                    <a:pt x="199" y="340"/>
                  </a:lnTo>
                  <a:lnTo>
                    <a:pt x="203" y="339"/>
                  </a:lnTo>
                  <a:lnTo>
                    <a:pt x="205" y="335"/>
                  </a:lnTo>
                  <a:lnTo>
                    <a:pt x="208" y="330"/>
                  </a:lnTo>
                  <a:lnTo>
                    <a:pt x="201" y="328"/>
                  </a:lnTo>
                  <a:lnTo>
                    <a:pt x="196" y="325"/>
                  </a:lnTo>
                  <a:lnTo>
                    <a:pt x="192" y="319"/>
                  </a:lnTo>
                  <a:lnTo>
                    <a:pt x="191" y="314"/>
                  </a:lnTo>
                  <a:lnTo>
                    <a:pt x="189" y="307"/>
                  </a:lnTo>
                  <a:lnTo>
                    <a:pt x="196" y="307"/>
                  </a:lnTo>
                  <a:lnTo>
                    <a:pt x="208" y="304"/>
                  </a:lnTo>
                  <a:lnTo>
                    <a:pt x="222" y="307"/>
                  </a:lnTo>
                  <a:lnTo>
                    <a:pt x="234" y="312"/>
                  </a:lnTo>
                  <a:lnTo>
                    <a:pt x="246" y="318"/>
                  </a:lnTo>
                  <a:lnTo>
                    <a:pt x="246" y="311"/>
                  </a:lnTo>
                  <a:lnTo>
                    <a:pt x="234" y="305"/>
                  </a:lnTo>
                  <a:lnTo>
                    <a:pt x="224" y="300"/>
                  </a:lnTo>
                  <a:lnTo>
                    <a:pt x="215" y="291"/>
                  </a:lnTo>
                  <a:lnTo>
                    <a:pt x="218" y="291"/>
                  </a:lnTo>
                  <a:lnTo>
                    <a:pt x="227" y="278"/>
                  </a:lnTo>
                  <a:lnTo>
                    <a:pt x="238" y="269"/>
                  </a:lnTo>
                  <a:lnTo>
                    <a:pt x="252" y="262"/>
                  </a:lnTo>
                  <a:lnTo>
                    <a:pt x="269" y="257"/>
                  </a:lnTo>
                  <a:lnTo>
                    <a:pt x="269" y="253"/>
                  </a:lnTo>
                  <a:lnTo>
                    <a:pt x="253" y="248"/>
                  </a:lnTo>
                  <a:lnTo>
                    <a:pt x="241" y="239"/>
                  </a:lnTo>
                  <a:lnTo>
                    <a:pt x="231" y="227"/>
                  </a:lnTo>
                  <a:lnTo>
                    <a:pt x="222" y="215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6" y="211"/>
                  </a:lnTo>
                  <a:lnTo>
                    <a:pt x="241" y="211"/>
                  </a:lnTo>
                  <a:lnTo>
                    <a:pt x="248" y="216"/>
                  </a:lnTo>
                  <a:lnTo>
                    <a:pt x="253" y="222"/>
                  </a:lnTo>
                  <a:lnTo>
                    <a:pt x="260" y="227"/>
                  </a:lnTo>
                  <a:lnTo>
                    <a:pt x="260" y="223"/>
                  </a:lnTo>
                  <a:lnTo>
                    <a:pt x="259" y="220"/>
                  </a:lnTo>
                  <a:lnTo>
                    <a:pt x="257" y="220"/>
                  </a:lnTo>
                  <a:lnTo>
                    <a:pt x="257" y="218"/>
                  </a:lnTo>
                  <a:lnTo>
                    <a:pt x="255" y="216"/>
                  </a:lnTo>
                  <a:lnTo>
                    <a:pt x="255" y="215"/>
                  </a:lnTo>
                  <a:lnTo>
                    <a:pt x="253" y="211"/>
                  </a:lnTo>
                  <a:lnTo>
                    <a:pt x="257" y="211"/>
                  </a:lnTo>
                  <a:lnTo>
                    <a:pt x="257" y="208"/>
                  </a:lnTo>
                  <a:lnTo>
                    <a:pt x="273" y="202"/>
                  </a:lnTo>
                  <a:lnTo>
                    <a:pt x="288" y="199"/>
                  </a:lnTo>
                  <a:lnTo>
                    <a:pt x="304" y="197"/>
                  </a:lnTo>
                  <a:lnTo>
                    <a:pt x="323" y="199"/>
                  </a:lnTo>
                  <a:lnTo>
                    <a:pt x="314" y="188"/>
                  </a:lnTo>
                  <a:lnTo>
                    <a:pt x="325" y="185"/>
                  </a:lnTo>
                  <a:lnTo>
                    <a:pt x="337" y="180"/>
                  </a:lnTo>
                  <a:lnTo>
                    <a:pt x="349" y="175"/>
                  </a:lnTo>
                  <a:lnTo>
                    <a:pt x="356" y="169"/>
                  </a:lnTo>
                  <a:lnTo>
                    <a:pt x="362" y="169"/>
                  </a:lnTo>
                  <a:lnTo>
                    <a:pt x="362" y="166"/>
                  </a:lnTo>
                  <a:lnTo>
                    <a:pt x="353" y="166"/>
                  </a:lnTo>
                  <a:lnTo>
                    <a:pt x="349" y="168"/>
                  </a:lnTo>
                  <a:lnTo>
                    <a:pt x="346" y="169"/>
                  </a:lnTo>
                  <a:lnTo>
                    <a:pt x="344" y="169"/>
                  </a:lnTo>
                  <a:lnTo>
                    <a:pt x="342" y="169"/>
                  </a:lnTo>
                  <a:lnTo>
                    <a:pt x="341" y="169"/>
                  </a:lnTo>
                  <a:lnTo>
                    <a:pt x="339" y="168"/>
                  </a:lnTo>
                  <a:lnTo>
                    <a:pt x="337" y="166"/>
                  </a:lnTo>
                  <a:lnTo>
                    <a:pt x="334" y="166"/>
                  </a:lnTo>
                  <a:lnTo>
                    <a:pt x="330" y="169"/>
                  </a:lnTo>
                  <a:lnTo>
                    <a:pt x="325" y="175"/>
                  </a:lnTo>
                  <a:lnTo>
                    <a:pt x="320" y="180"/>
                  </a:lnTo>
                  <a:lnTo>
                    <a:pt x="316" y="185"/>
                  </a:lnTo>
                  <a:lnTo>
                    <a:pt x="311" y="188"/>
                  </a:lnTo>
                  <a:lnTo>
                    <a:pt x="292" y="194"/>
                  </a:lnTo>
                  <a:lnTo>
                    <a:pt x="274" y="194"/>
                  </a:lnTo>
                  <a:lnTo>
                    <a:pt x="257" y="190"/>
                  </a:lnTo>
                  <a:lnTo>
                    <a:pt x="241" y="183"/>
                  </a:lnTo>
                  <a:lnTo>
                    <a:pt x="239" y="183"/>
                  </a:lnTo>
                  <a:lnTo>
                    <a:pt x="236" y="185"/>
                  </a:lnTo>
                  <a:lnTo>
                    <a:pt x="231" y="187"/>
                  </a:lnTo>
                  <a:lnTo>
                    <a:pt x="227" y="188"/>
                  </a:lnTo>
                  <a:lnTo>
                    <a:pt x="224" y="190"/>
                  </a:lnTo>
                  <a:lnTo>
                    <a:pt x="218" y="192"/>
                  </a:lnTo>
                  <a:lnTo>
                    <a:pt x="215" y="183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20" y="180"/>
                  </a:lnTo>
                  <a:lnTo>
                    <a:pt x="222" y="176"/>
                  </a:lnTo>
                  <a:lnTo>
                    <a:pt x="212" y="176"/>
                  </a:lnTo>
                  <a:lnTo>
                    <a:pt x="208" y="178"/>
                  </a:lnTo>
                  <a:lnTo>
                    <a:pt x="203" y="180"/>
                  </a:lnTo>
                  <a:lnTo>
                    <a:pt x="198" y="180"/>
                  </a:lnTo>
                  <a:lnTo>
                    <a:pt x="192" y="180"/>
                  </a:lnTo>
                  <a:lnTo>
                    <a:pt x="189" y="169"/>
                  </a:lnTo>
                  <a:lnTo>
                    <a:pt x="192" y="168"/>
                  </a:lnTo>
                  <a:lnTo>
                    <a:pt x="194" y="168"/>
                  </a:lnTo>
                  <a:lnTo>
                    <a:pt x="196" y="168"/>
                  </a:lnTo>
                  <a:lnTo>
                    <a:pt x="198" y="166"/>
                  </a:lnTo>
                  <a:lnTo>
                    <a:pt x="199" y="166"/>
                  </a:lnTo>
                  <a:lnTo>
                    <a:pt x="177" y="169"/>
                  </a:lnTo>
                  <a:lnTo>
                    <a:pt x="175" y="164"/>
                  </a:lnTo>
                  <a:lnTo>
                    <a:pt x="171" y="161"/>
                  </a:lnTo>
                  <a:lnTo>
                    <a:pt x="170" y="159"/>
                  </a:lnTo>
                  <a:lnTo>
                    <a:pt x="168" y="155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3" y="148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7"/>
                  </a:lnTo>
                  <a:lnTo>
                    <a:pt x="178" y="145"/>
                  </a:lnTo>
                  <a:lnTo>
                    <a:pt x="180" y="141"/>
                  </a:lnTo>
                  <a:lnTo>
                    <a:pt x="173" y="140"/>
                  </a:lnTo>
                  <a:lnTo>
                    <a:pt x="166" y="138"/>
                  </a:lnTo>
                  <a:lnTo>
                    <a:pt x="163" y="134"/>
                  </a:lnTo>
                  <a:lnTo>
                    <a:pt x="157" y="131"/>
                  </a:lnTo>
                  <a:lnTo>
                    <a:pt x="161" y="131"/>
                  </a:lnTo>
                  <a:lnTo>
                    <a:pt x="161" y="126"/>
                  </a:lnTo>
                  <a:lnTo>
                    <a:pt x="178" y="129"/>
                  </a:lnTo>
                  <a:lnTo>
                    <a:pt x="187" y="127"/>
                  </a:lnTo>
                  <a:lnTo>
                    <a:pt x="194" y="124"/>
                  </a:lnTo>
                  <a:lnTo>
                    <a:pt x="198" y="119"/>
                  </a:lnTo>
                  <a:lnTo>
                    <a:pt x="203" y="112"/>
                  </a:lnTo>
                  <a:lnTo>
                    <a:pt x="212" y="108"/>
                  </a:lnTo>
                  <a:lnTo>
                    <a:pt x="222" y="105"/>
                  </a:lnTo>
                  <a:lnTo>
                    <a:pt x="229" y="108"/>
                  </a:lnTo>
                  <a:lnTo>
                    <a:pt x="238" y="112"/>
                  </a:lnTo>
                  <a:lnTo>
                    <a:pt x="245" y="113"/>
                  </a:lnTo>
                  <a:lnTo>
                    <a:pt x="253" y="112"/>
                  </a:lnTo>
                  <a:lnTo>
                    <a:pt x="250" y="110"/>
                  </a:lnTo>
                  <a:lnTo>
                    <a:pt x="246" y="108"/>
                  </a:lnTo>
                  <a:lnTo>
                    <a:pt x="245" y="108"/>
                  </a:lnTo>
                  <a:lnTo>
                    <a:pt x="245" y="106"/>
                  </a:lnTo>
                  <a:lnTo>
                    <a:pt x="243" y="105"/>
                  </a:lnTo>
                  <a:lnTo>
                    <a:pt x="243" y="101"/>
                  </a:lnTo>
                  <a:lnTo>
                    <a:pt x="241" y="96"/>
                  </a:lnTo>
                  <a:lnTo>
                    <a:pt x="246" y="94"/>
                  </a:lnTo>
                  <a:lnTo>
                    <a:pt x="250" y="92"/>
                  </a:lnTo>
                  <a:lnTo>
                    <a:pt x="253" y="92"/>
                  </a:lnTo>
                  <a:lnTo>
                    <a:pt x="255" y="91"/>
                  </a:lnTo>
                  <a:lnTo>
                    <a:pt x="259" y="89"/>
                  </a:lnTo>
                  <a:lnTo>
                    <a:pt x="266" y="89"/>
                  </a:lnTo>
                  <a:lnTo>
                    <a:pt x="269" y="91"/>
                  </a:lnTo>
                  <a:lnTo>
                    <a:pt x="273" y="94"/>
                  </a:lnTo>
                  <a:lnTo>
                    <a:pt x="276" y="96"/>
                  </a:lnTo>
                  <a:lnTo>
                    <a:pt x="276" y="92"/>
                  </a:lnTo>
                  <a:lnTo>
                    <a:pt x="274" y="91"/>
                  </a:lnTo>
                  <a:lnTo>
                    <a:pt x="274" y="89"/>
                  </a:lnTo>
                  <a:lnTo>
                    <a:pt x="274" y="89"/>
                  </a:lnTo>
                  <a:lnTo>
                    <a:pt x="274" y="87"/>
                  </a:lnTo>
                  <a:lnTo>
                    <a:pt x="273" y="84"/>
                  </a:lnTo>
                  <a:lnTo>
                    <a:pt x="278" y="82"/>
                  </a:lnTo>
                  <a:lnTo>
                    <a:pt x="281" y="80"/>
                  </a:lnTo>
                  <a:lnTo>
                    <a:pt x="287" y="77"/>
                  </a:lnTo>
                  <a:lnTo>
                    <a:pt x="290" y="73"/>
                  </a:lnTo>
                  <a:lnTo>
                    <a:pt x="292" y="73"/>
                  </a:lnTo>
                  <a:lnTo>
                    <a:pt x="299" y="73"/>
                  </a:lnTo>
                  <a:lnTo>
                    <a:pt x="304" y="75"/>
                  </a:lnTo>
                  <a:lnTo>
                    <a:pt x="308" y="79"/>
                  </a:lnTo>
                  <a:lnTo>
                    <a:pt x="314" y="79"/>
                  </a:lnTo>
                  <a:lnTo>
                    <a:pt x="323" y="77"/>
                  </a:lnTo>
                  <a:lnTo>
                    <a:pt x="327" y="65"/>
                  </a:lnTo>
                  <a:lnTo>
                    <a:pt x="332" y="63"/>
                  </a:lnTo>
                  <a:lnTo>
                    <a:pt x="337" y="63"/>
                  </a:lnTo>
                  <a:lnTo>
                    <a:pt x="342" y="63"/>
                  </a:lnTo>
                  <a:lnTo>
                    <a:pt x="346" y="65"/>
                  </a:lnTo>
                  <a:lnTo>
                    <a:pt x="349" y="65"/>
                  </a:lnTo>
                  <a:lnTo>
                    <a:pt x="356" y="54"/>
                  </a:lnTo>
                  <a:lnTo>
                    <a:pt x="367" y="52"/>
                  </a:lnTo>
                  <a:lnTo>
                    <a:pt x="374" y="56"/>
                  </a:lnTo>
                  <a:lnTo>
                    <a:pt x="381" y="59"/>
                  </a:lnTo>
                  <a:lnTo>
                    <a:pt x="388" y="61"/>
                  </a:lnTo>
                  <a:lnTo>
                    <a:pt x="397" y="58"/>
                  </a:lnTo>
                  <a:lnTo>
                    <a:pt x="409" y="51"/>
                  </a:lnTo>
                  <a:lnTo>
                    <a:pt x="421" y="45"/>
                  </a:lnTo>
                  <a:close/>
                  <a:moveTo>
                    <a:pt x="2104" y="42"/>
                  </a:moveTo>
                  <a:lnTo>
                    <a:pt x="2111" y="44"/>
                  </a:lnTo>
                  <a:lnTo>
                    <a:pt x="2118" y="47"/>
                  </a:lnTo>
                  <a:lnTo>
                    <a:pt x="2121" y="51"/>
                  </a:lnTo>
                  <a:lnTo>
                    <a:pt x="2126" y="54"/>
                  </a:lnTo>
                  <a:lnTo>
                    <a:pt x="2132" y="58"/>
                  </a:lnTo>
                  <a:lnTo>
                    <a:pt x="2128" y="68"/>
                  </a:lnTo>
                  <a:lnTo>
                    <a:pt x="2107" y="80"/>
                  </a:lnTo>
                  <a:lnTo>
                    <a:pt x="2091" y="94"/>
                  </a:lnTo>
                  <a:lnTo>
                    <a:pt x="2077" y="112"/>
                  </a:lnTo>
                  <a:lnTo>
                    <a:pt x="2074" y="112"/>
                  </a:lnTo>
                  <a:lnTo>
                    <a:pt x="2074" y="108"/>
                  </a:lnTo>
                  <a:lnTo>
                    <a:pt x="2069" y="105"/>
                  </a:lnTo>
                  <a:lnTo>
                    <a:pt x="2065" y="101"/>
                  </a:lnTo>
                  <a:lnTo>
                    <a:pt x="2063" y="98"/>
                  </a:lnTo>
                  <a:lnTo>
                    <a:pt x="2060" y="94"/>
                  </a:lnTo>
                  <a:lnTo>
                    <a:pt x="2058" y="89"/>
                  </a:lnTo>
                  <a:lnTo>
                    <a:pt x="2062" y="82"/>
                  </a:lnTo>
                  <a:lnTo>
                    <a:pt x="2063" y="77"/>
                  </a:lnTo>
                  <a:lnTo>
                    <a:pt x="2065" y="68"/>
                  </a:lnTo>
                  <a:lnTo>
                    <a:pt x="2039" y="68"/>
                  </a:lnTo>
                  <a:lnTo>
                    <a:pt x="2039" y="61"/>
                  </a:lnTo>
                  <a:lnTo>
                    <a:pt x="2053" y="56"/>
                  </a:lnTo>
                  <a:lnTo>
                    <a:pt x="2067" y="52"/>
                  </a:lnTo>
                  <a:lnTo>
                    <a:pt x="2084" y="49"/>
                  </a:lnTo>
                  <a:lnTo>
                    <a:pt x="2086" y="54"/>
                  </a:lnTo>
                  <a:lnTo>
                    <a:pt x="2088" y="56"/>
                  </a:lnTo>
                  <a:lnTo>
                    <a:pt x="2088" y="58"/>
                  </a:lnTo>
                  <a:lnTo>
                    <a:pt x="2090" y="58"/>
                  </a:lnTo>
                  <a:lnTo>
                    <a:pt x="2090" y="59"/>
                  </a:lnTo>
                  <a:lnTo>
                    <a:pt x="2093" y="61"/>
                  </a:lnTo>
                  <a:lnTo>
                    <a:pt x="2095" y="56"/>
                  </a:lnTo>
                  <a:lnTo>
                    <a:pt x="2097" y="52"/>
                  </a:lnTo>
                  <a:lnTo>
                    <a:pt x="2098" y="49"/>
                  </a:lnTo>
                  <a:lnTo>
                    <a:pt x="2102" y="45"/>
                  </a:lnTo>
                  <a:lnTo>
                    <a:pt x="2104" y="42"/>
                  </a:lnTo>
                  <a:close/>
                  <a:moveTo>
                    <a:pt x="2147" y="23"/>
                  </a:moveTo>
                  <a:lnTo>
                    <a:pt x="2151" y="24"/>
                  </a:lnTo>
                  <a:lnTo>
                    <a:pt x="2152" y="24"/>
                  </a:lnTo>
                  <a:lnTo>
                    <a:pt x="2154" y="26"/>
                  </a:lnTo>
                  <a:lnTo>
                    <a:pt x="2154" y="26"/>
                  </a:lnTo>
                  <a:lnTo>
                    <a:pt x="2156" y="28"/>
                  </a:lnTo>
                  <a:lnTo>
                    <a:pt x="2158" y="31"/>
                  </a:lnTo>
                  <a:lnTo>
                    <a:pt x="2161" y="37"/>
                  </a:lnTo>
                  <a:lnTo>
                    <a:pt x="2165" y="42"/>
                  </a:lnTo>
                  <a:lnTo>
                    <a:pt x="2166" y="49"/>
                  </a:lnTo>
                  <a:lnTo>
                    <a:pt x="2158" y="49"/>
                  </a:lnTo>
                  <a:lnTo>
                    <a:pt x="2158" y="45"/>
                  </a:lnTo>
                  <a:lnTo>
                    <a:pt x="2154" y="42"/>
                  </a:lnTo>
                  <a:lnTo>
                    <a:pt x="2151" y="38"/>
                  </a:lnTo>
                  <a:lnTo>
                    <a:pt x="2149" y="35"/>
                  </a:lnTo>
                  <a:lnTo>
                    <a:pt x="2147" y="30"/>
                  </a:lnTo>
                  <a:lnTo>
                    <a:pt x="2147" y="23"/>
                  </a:lnTo>
                  <a:close/>
                  <a:moveTo>
                    <a:pt x="943" y="19"/>
                  </a:moveTo>
                  <a:lnTo>
                    <a:pt x="967" y="19"/>
                  </a:lnTo>
                  <a:lnTo>
                    <a:pt x="992" y="23"/>
                  </a:lnTo>
                  <a:lnTo>
                    <a:pt x="1014" y="26"/>
                  </a:lnTo>
                  <a:lnTo>
                    <a:pt x="1034" y="31"/>
                  </a:lnTo>
                  <a:lnTo>
                    <a:pt x="1063" y="26"/>
                  </a:lnTo>
                  <a:lnTo>
                    <a:pt x="1067" y="30"/>
                  </a:lnTo>
                  <a:lnTo>
                    <a:pt x="1070" y="31"/>
                  </a:lnTo>
                  <a:lnTo>
                    <a:pt x="1074" y="37"/>
                  </a:lnTo>
                  <a:lnTo>
                    <a:pt x="1076" y="40"/>
                  </a:lnTo>
                  <a:lnTo>
                    <a:pt x="1079" y="42"/>
                  </a:lnTo>
                  <a:lnTo>
                    <a:pt x="1096" y="49"/>
                  </a:lnTo>
                  <a:lnTo>
                    <a:pt x="1116" y="54"/>
                  </a:lnTo>
                  <a:lnTo>
                    <a:pt x="1133" y="58"/>
                  </a:lnTo>
                  <a:lnTo>
                    <a:pt x="1133" y="65"/>
                  </a:lnTo>
                  <a:lnTo>
                    <a:pt x="1105" y="65"/>
                  </a:lnTo>
                  <a:lnTo>
                    <a:pt x="1093" y="59"/>
                  </a:lnTo>
                  <a:lnTo>
                    <a:pt x="1079" y="59"/>
                  </a:lnTo>
                  <a:lnTo>
                    <a:pt x="1063" y="61"/>
                  </a:lnTo>
                  <a:lnTo>
                    <a:pt x="1048" y="65"/>
                  </a:lnTo>
                  <a:lnTo>
                    <a:pt x="1048" y="73"/>
                  </a:lnTo>
                  <a:lnTo>
                    <a:pt x="1067" y="73"/>
                  </a:lnTo>
                  <a:lnTo>
                    <a:pt x="1081" y="70"/>
                  </a:lnTo>
                  <a:lnTo>
                    <a:pt x="1098" y="68"/>
                  </a:lnTo>
                  <a:lnTo>
                    <a:pt x="1119" y="68"/>
                  </a:lnTo>
                  <a:lnTo>
                    <a:pt x="1140" y="68"/>
                  </a:lnTo>
                  <a:lnTo>
                    <a:pt x="1156" y="68"/>
                  </a:lnTo>
                  <a:lnTo>
                    <a:pt x="1170" y="82"/>
                  </a:lnTo>
                  <a:lnTo>
                    <a:pt x="1187" y="92"/>
                  </a:lnTo>
                  <a:lnTo>
                    <a:pt x="1182" y="103"/>
                  </a:lnTo>
                  <a:lnTo>
                    <a:pt x="1172" y="110"/>
                  </a:lnTo>
                  <a:lnTo>
                    <a:pt x="1163" y="115"/>
                  </a:lnTo>
                  <a:lnTo>
                    <a:pt x="1151" y="119"/>
                  </a:lnTo>
                  <a:lnTo>
                    <a:pt x="1133" y="119"/>
                  </a:lnTo>
                  <a:lnTo>
                    <a:pt x="1117" y="124"/>
                  </a:lnTo>
                  <a:lnTo>
                    <a:pt x="1100" y="124"/>
                  </a:lnTo>
                  <a:lnTo>
                    <a:pt x="1081" y="122"/>
                  </a:lnTo>
                  <a:lnTo>
                    <a:pt x="1063" y="120"/>
                  </a:lnTo>
                  <a:lnTo>
                    <a:pt x="1046" y="120"/>
                  </a:lnTo>
                  <a:lnTo>
                    <a:pt x="1032" y="124"/>
                  </a:lnTo>
                  <a:lnTo>
                    <a:pt x="1021" y="134"/>
                  </a:lnTo>
                  <a:lnTo>
                    <a:pt x="1063" y="134"/>
                  </a:lnTo>
                  <a:lnTo>
                    <a:pt x="1076" y="131"/>
                  </a:lnTo>
                  <a:lnTo>
                    <a:pt x="1091" y="129"/>
                  </a:lnTo>
                  <a:lnTo>
                    <a:pt x="1109" y="131"/>
                  </a:lnTo>
                  <a:lnTo>
                    <a:pt x="1121" y="134"/>
                  </a:lnTo>
                  <a:lnTo>
                    <a:pt x="1124" y="147"/>
                  </a:lnTo>
                  <a:lnTo>
                    <a:pt x="1130" y="145"/>
                  </a:lnTo>
                  <a:lnTo>
                    <a:pt x="1138" y="140"/>
                  </a:lnTo>
                  <a:lnTo>
                    <a:pt x="1149" y="136"/>
                  </a:lnTo>
                  <a:lnTo>
                    <a:pt x="1159" y="134"/>
                  </a:lnTo>
                  <a:lnTo>
                    <a:pt x="1161" y="140"/>
                  </a:lnTo>
                  <a:lnTo>
                    <a:pt x="1163" y="143"/>
                  </a:lnTo>
                  <a:lnTo>
                    <a:pt x="1165" y="145"/>
                  </a:lnTo>
                  <a:lnTo>
                    <a:pt x="1168" y="147"/>
                  </a:lnTo>
                  <a:lnTo>
                    <a:pt x="1172" y="150"/>
                  </a:lnTo>
                  <a:lnTo>
                    <a:pt x="1156" y="180"/>
                  </a:lnTo>
                  <a:lnTo>
                    <a:pt x="1163" y="180"/>
                  </a:lnTo>
                  <a:lnTo>
                    <a:pt x="1175" y="173"/>
                  </a:lnTo>
                  <a:lnTo>
                    <a:pt x="1191" y="164"/>
                  </a:lnTo>
                  <a:lnTo>
                    <a:pt x="1210" y="157"/>
                  </a:lnTo>
                  <a:lnTo>
                    <a:pt x="1231" y="150"/>
                  </a:lnTo>
                  <a:lnTo>
                    <a:pt x="1254" y="145"/>
                  </a:lnTo>
                  <a:lnTo>
                    <a:pt x="1274" y="145"/>
                  </a:lnTo>
                  <a:lnTo>
                    <a:pt x="1294" y="147"/>
                  </a:lnTo>
                  <a:lnTo>
                    <a:pt x="1308" y="155"/>
                  </a:lnTo>
                  <a:lnTo>
                    <a:pt x="1316" y="169"/>
                  </a:lnTo>
                  <a:lnTo>
                    <a:pt x="1322" y="169"/>
                  </a:lnTo>
                  <a:lnTo>
                    <a:pt x="1322" y="171"/>
                  </a:lnTo>
                  <a:lnTo>
                    <a:pt x="1322" y="171"/>
                  </a:lnTo>
                  <a:lnTo>
                    <a:pt x="1320" y="173"/>
                  </a:lnTo>
                  <a:lnTo>
                    <a:pt x="1318" y="173"/>
                  </a:lnTo>
                  <a:lnTo>
                    <a:pt x="1318" y="173"/>
                  </a:lnTo>
                  <a:lnTo>
                    <a:pt x="1316" y="173"/>
                  </a:lnTo>
                  <a:lnTo>
                    <a:pt x="1313" y="176"/>
                  </a:lnTo>
                  <a:lnTo>
                    <a:pt x="1308" y="178"/>
                  </a:lnTo>
                  <a:lnTo>
                    <a:pt x="1302" y="180"/>
                  </a:lnTo>
                  <a:lnTo>
                    <a:pt x="1295" y="182"/>
                  </a:lnTo>
                  <a:lnTo>
                    <a:pt x="1290" y="183"/>
                  </a:lnTo>
                  <a:lnTo>
                    <a:pt x="1278" y="202"/>
                  </a:lnTo>
                  <a:lnTo>
                    <a:pt x="1255" y="216"/>
                  </a:lnTo>
                  <a:lnTo>
                    <a:pt x="1229" y="225"/>
                  </a:lnTo>
                  <a:lnTo>
                    <a:pt x="1198" y="230"/>
                  </a:lnTo>
                  <a:lnTo>
                    <a:pt x="1198" y="236"/>
                  </a:lnTo>
                  <a:lnTo>
                    <a:pt x="1198" y="239"/>
                  </a:lnTo>
                  <a:lnTo>
                    <a:pt x="1198" y="241"/>
                  </a:lnTo>
                  <a:lnTo>
                    <a:pt x="1196" y="243"/>
                  </a:lnTo>
                  <a:lnTo>
                    <a:pt x="1198" y="244"/>
                  </a:lnTo>
                  <a:lnTo>
                    <a:pt x="1198" y="246"/>
                  </a:lnTo>
                  <a:lnTo>
                    <a:pt x="1201" y="250"/>
                  </a:lnTo>
                  <a:lnTo>
                    <a:pt x="1206" y="253"/>
                  </a:lnTo>
                  <a:lnTo>
                    <a:pt x="1210" y="255"/>
                  </a:lnTo>
                  <a:lnTo>
                    <a:pt x="1213" y="258"/>
                  </a:lnTo>
                  <a:lnTo>
                    <a:pt x="1217" y="260"/>
                  </a:lnTo>
                  <a:lnTo>
                    <a:pt x="1220" y="265"/>
                  </a:lnTo>
                  <a:lnTo>
                    <a:pt x="1217" y="272"/>
                  </a:lnTo>
                  <a:lnTo>
                    <a:pt x="1213" y="288"/>
                  </a:lnTo>
                  <a:lnTo>
                    <a:pt x="1210" y="307"/>
                  </a:lnTo>
                  <a:lnTo>
                    <a:pt x="1206" y="326"/>
                  </a:lnTo>
                  <a:lnTo>
                    <a:pt x="1206" y="342"/>
                  </a:lnTo>
                  <a:lnTo>
                    <a:pt x="1210" y="340"/>
                  </a:lnTo>
                  <a:lnTo>
                    <a:pt x="1213" y="340"/>
                  </a:lnTo>
                  <a:lnTo>
                    <a:pt x="1215" y="340"/>
                  </a:lnTo>
                  <a:lnTo>
                    <a:pt x="1219" y="340"/>
                  </a:lnTo>
                  <a:lnTo>
                    <a:pt x="1220" y="340"/>
                  </a:lnTo>
                  <a:lnTo>
                    <a:pt x="1226" y="342"/>
                  </a:lnTo>
                  <a:lnTo>
                    <a:pt x="1224" y="347"/>
                  </a:lnTo>
                  <a:lnTo>
                    <a:pt x="1224" y="349"/>
                  </a:lnTo>
                  <a:lnTo>
                    <a:pt x="1224" y="353"/>
                  </a:lnTo>
                  <a:lnTo>
                    <a:pt x="1224" y="354"/>
                  </a:lnTo>
                  <a:lnTo>
                    <a:pt x="1224" y="358"/>
                  </a:lnTo>
                  <a:lnTo>
                    <a:pt x="1226" y="365"/>
                  </a:lnTo>
                  <a:lnTo>
                    <a:pt x="1220" y="365"/>
                  </a:lnTo>
                  <a:lnTo>
                    <a:pt x="1220" y="368"/>
                  </a:lnTo>
                  <a:lnTo>
                    <a:pt x="1217" y="367"/>
                  </a:lnTo>
                  <a:lnTo>
                    <a:pt x="1213" y="363"/>
                  </a:lnTo>
                  <a:lnTo>
                    <a:pt x="1212" y="361"/>
                  </a:lnTo>
                  <a:lnTo>
                    <a:pt x="1208" y="360"/>
                  </a:lnTo>
                  <a:lnTo>
                    <a:pt x="1205" y="358"/>
                  </a:lnTo>
                  <a:lnTo>
                    <a:pt x="1198" y="358"/>
                  </a:lnTo>
                  <a:lnTo>
                    <a:pt x="1194" y="360"/>
                  </a:lnTo>
                  <a:lnTo>
                    <a:pt x="1191" y="361"/>
                  </a:lnTo>
                  <a:lnTo>
                    <a:pt x="1187" y="363"/>
                  </a:lnTo>
                  <a:lnTo>
                    <a:pt x="1185" y="365"/>
                  </a:lnTo>
                  <a:lnTo>
                    <a:pt x="1182" y="367"/>
                  </a:lnTo>
                  <a:lnTo>
                    <a:pt x="1180" y="370"/>
                  </a:lnTo>
                  <a:lnTo>
                    <a:pt x="1178" y="377"/>
                  </a:lnTo>
                  <a:lnTo>
                    <a:pt x="1201" y="384"/>
                  </a:lnTo>
                  <a:lnTo>
                    <a:pt x="1206" y="415"/>
                  </a:lnTo>
                  <a:lnTo>
                    <a:pt x="1201" y="415"/>
                  </a:lnTo>
                  <a:lnTo>
                    <a:pt x="1198" y="415"/>
                  </a:lnTo>
                  <a:lnTo>
                    <a:pt x="1194" y="417"/>
                  </a:lnTo>
                  <a:lnTo>
                    <a:pt x="1191" y="419"/>
                  </a:lnTo>
                  <a:lnTo>
                    <a:pt x="1191" y="426"/>
                  </a:lnTo>
                  <a:lnTo>
                    <a:pt x="1199" y="431"/>
                  </a:lnTo>
                  <a:lnTo>
                    <a:pt x="1205" y="438"/>
                  </a:lnTo>
                  <a:lnTo>
                    <a:pt x="1208" y="447"/>
                  </a:lnTo>
                  <a:lnTo>
                    <a:pt x="1210" y="461"/>
                  </a:lnTo>
                  <a:lnTo>
                    <a:pt x="1201" y="461"/>
                  </a:lnTo>
                  <a:lnTo>
                    <a:pt x="1199" y="461"/>
                  </a:lnTo>
                  <a:lnTo>
                    <a:pt x="1194" y="459"/>
                  </a:lnTo>
                  <a:lnTo>
                    <a:pt x="1191" y="461"/>
                  </a:lnTo>
                  <a:lnTo>
                    <a:pt x="1185" y="461"/>
                  </a:lnTo>
                  <a:lnTo>
                    <a:pt x="1182" y="464"/>
                  </a:lnTo>
                  <a:lnTo>
                    <a:pt x="1178" y="468"/>
                  </a:lnTo>
                  <a:lnTo>
                    <a:pt x="1184" y="471"/>
                  </a:lnTo>
                  <a:lnTo>
                    <a:pt x="1187" y="473"/>
                  </a:lnTo>
                  <a:lnTo>
                    <a:pt x="1189" y="475"/>
                  </a:lnTo>
                  <a:lnTo>
                    <a:pt x="1191" y="476"/>
                  </a:lnTo>
                  <a:lnTo>
                    <a:pt x="1192" y="482"/>
                  </a:lnTo>
                  <a:lnTo>
                    <a:pt x="1194" y="487"/>
                  </a:lnTo>
                  <a:lnTo>
                    <a:pt x="1192" y="489"/>
                  </a:lnTo>
                  <a:lnTo>
                    <a:pt x="1192" y="490"/>
                  </a:lnTo>
                  <a:lnTo>
                    <a:pt x="1192" y="490"/>
                  </a:lnTo>
                  <a:lnTo>
                    <a:pt x="1191" y="492"/>
                  </a:lnTo>
                  <a:lnTo>
                    <a:pt x="1191" y="496"/>
                  </a:lnTo>
                  <a:lnTo>
                    <a:pt x="1177" y="496"/>
                  </a:lnTo>
                  <a:lnTo>
                    <a:pt x="1163" y="499"/>
                  </a:lnTo>
                  <a:lnTo>
                    <a:pt x="1152" y="503"/>
                  </a:lnTo>
                  <a:lnTo>
                    <a:pt x="1156" y="503"/>
                  </a:lnTo>
                  <a:lnTo>
                    <a:pt x="1161" y="506"/>
                  </a:lnTo>
                  <a:lnTo>
                    <a:pt x="1165" y="508"/>
                  </a:lnTo>
                  <a:lnTo>
                    <a:pt x="1168" y="508"/>
                  </a:lnTo>
                  <a:lnTo>
                    <a:pt x="1172" y="510"/>
                  </a:lnTo>
                  <a:lnTo>
                    <a:pt x="1175" y="513"/>
                  </a:lnTo>
                  <a:lnTo>
                    <a:pt x="1178" y="518"/>
                  </a:lnTo>
                  <a:lnTo>
                    <a:pt x="1172" y="527"/>
                  </a:lnTo>
                  <a:lnTo>
                    <a:pt x="1168" y="538"/>
                  </a:lnTo>
                  <a:lnTo>
                    <a:pt x="1163" y="550"/>
                  </a:lnTo>
                  <a:lnTo>
                    <a:pt x="1161" y="545"/>
                  </a:lnTo>
                  <a:lnTo>
                    <a:pt x="1158" y="541"/>
                  </a:lnTo>
                  <a:lnTo>
                    <a:pt x="1156" y="539"/>
                  </a:lnTo>
                  <a:lnTo>
                    <a:pt x="1152" y="539"/>
                  </a:lnTo>
                  <a:lnTo>
                    <a:pt x="1147" y="538"/>
                  </a:lnTo>
                  <a:lnTo>
                    <a:pt x="1140" y="538"/>
                  </a:lnTo>
                  <a:lnTo>
                    <a:pt x="1140" y="541"/>
                  </a:lnTo>
                  <a:lnTo>
                    <a:pt x="1144" y="541"/>
                  </a:lnTo>
                  <a:lnTo>
                    <a:pt x="1156" y="553"/>
                  </a:lnTo>
                  <a:lnTo>
                    <a:pt x="1166" y="567"/>
                  </a:lnTo>
                  <a:lnTo>
                    <a:pt x="1172" y="585"/>
                  </a:lnTo>
                  <a:lnTo>
                    <a:pt x="1175" y="606"/>
                  </a:lnTo>
                  <a:lnTo>
                    <a:pt x="1172" y="606"/>
                  </a:lnTo>
                  <a:lnTo>
                    <a:pt x="1172" y="611"/>
                  </a:lnTo>
                  <a:lnTo>
                    <a:pt x="1144" y="614"/>
                  </a:lnTo>
                  <a:lnTo>
                    <a:pt x="1144" y="595"/>
                  </a:lnTo>
                  <a:lnTo>
                    <a:pt x="1140" y="592"/>
                  </a:lnTo>
                  <a:lnTo>
                    <a:pt x="1137" y="590"/>
                  </a:lnTo>
                  <a:lnTo>
                    <a:pt x="1135" y="588"/>
                  </a:lnTo>
                  <a:lnTo>
                    <a:pt x="1130" y="585"/>
                  </a:lnTo>
                  <a:lnTo>
                    <a:pt x="1124" y="583"/>
                  </a:lnTo>
                  <a:lnTo>
                    <a:pt x="1116" y="588"/>
                  </a:lnTo>
                  <a:lnTo>
                    <a:pt x="1105" y="592"/>
                  </a:lnTo>
                  <a:lnTo>
                    <a:pt x="1093" y="593"/>
                  </a:lnTo>
                  <a:lnTo>
                    <a:pt x="1082" y="597"/>
                  </a:lnTo>
                  <a:lnTo>
                    <a:pt x="1076" y="602"/>
                  </a:lnTo>
                  <a:lnTo>
                    <a:pt x="1082" y="602"/>
                  </a:lnTo>
                  <a:lnTo>
                    <a:pt x="1091" y="602"/>
                  </a:lnTo>
                  <a:lnTo>
                    <a:pt x="1105" y="600"/>
                  </a:lnTo>
                  <a:lnTo>
                    <a:pt x="1121" y="599"/>
                  </a:lnTo>
                  <a:lnTo>
                    <a:pt x="1121" y="606"/>
                  </a:lnTo>
                  <a:lnTo>
                    <a:pt x="1086" y="618"/>
                  </a:lnTo>
                  <a:lnTo>
                    <a:pt x="1086" y="621"/>
                  </a:lnTo>
                  <a:lnTo>
                    <a:pt x="1095" y="621"/>
                  </a:lnTo>
                  <a:lnTo>
                    <a:pt x="1100" y="620"/>
                  </a:lnTo>
                  <a:lnTo>
                    <a:pt x="1107" y="618"/>
                  </a:lnTo>
                  <a:lnTo>
                    <a:pt x="1114" y="616"/>
                  </a:lnTo>
                  <a:lnTo>
                    <a:pt x="1121" y="614"/>
                  </a:lnTo>
                  <a:lnTo>
                    <a:pt x="1123" y="623"/>
                  </a:lnTo>
                  <a:lnTo>
                    <a:pt x="1130" y="627"/>
                  </a:lnTo>
                  <a:lnTo>
                    <a:pt x="1137" y="628"/>
                  </a:lnTo>
                  <a:lnTo>
                    <a:pt x="1149" y="627"/>
                  </a:lnTo>
                  <a:lnTo>
                    <a:pt x="1163" y="627"/>
                  </a:lnTo>
                  <a:lnTo>
                    <a:pt x="1163" y="630"/>
                  </a:lnTo>
                  <a:lnTo>
                    <a:pt x="1159" y="630"/>
                  </a:lnTo>
                  <a:lnTo>
                    <a:pt x="1140" y="648"/>
                  </a:lnTo>
                  <a:lnTo>
                    <a:pt x="1119" y="665"/>
                  </a:lnTo>
                  <a:lnTo>
                    <a:pt x="1098" y="679"/>
                  </a:lnTo>
                  <a:lnTo>
                    <a:pt x="1074" y="691"/>
                  </a:lnTo>
                  <a:lnTo>
                    <a:pt x="1048" y="696"/>
                  </a:lnTo>
                  <a:lnTo>
                    <a:pt x="1018" y="695"/>
                  </a:lnTo>
                  <a:lnTo>
                    <a:pt x="1018" y="700"/>
                  </a:lnTo>
                  <a:lnTo>
                    <a:pt x="1018" y="705"/>
                  </a:lnTo>
                  <a:lnTo>
                    <a:pt x="1016" y="709"/>
                  </a:lnTo>
                  <a:lnTo>
                    <a:pt x="1014" y="710"/>
                  </a:lnTo>
                  <a:lnTo>
                    <a:pt x="1013" y="710"/>
                  </a:lnTo>
                  <a:lnTo>
                    <a:pt x="1011" y="712"/>
                  </a:lnTo>
                  <a:lnTo>
                    <a:pt x="1007" y="714"/>
                  </a:lnTo>
                  <a:lnTo>
                    <a:pt x="1004" y="716"/>
                  </a:lnTo>
                  <a:lnTo>
                    <a:pt x="1002" y="717"/>
                  </a:lnTo>
                  <a:lnTo>
                    <a:pt x="999" y="721"/>
                  </a:lnTo>
                  <a:lnTo>
                    <a:pt x="995" y="731"/>
                  </a:lnTo>
                  <a:lnTo>
                    <a:pt x="993" y="744"/>
                  </a:lnTo>
                  <a:lnTo>
                    <a:pt x="990" y="752"/>
                  </a:lnTo>
                  <a:lnTo>
                    <a:pt x="981" y="761"/>
                  </a:lnTo>
                  <a:lnTo>
                    <a:pt x="966" y="771"/>
                  </a:lnTo>
                  <a:lnTo>
                    <a:pt x="946" y="780"/>
                  </a:lnTo>
                  <a:lnTo>
                    <a:pt x="929" y="787"/>
                  </a:lnTo>
                  <a:lnTo>
                    <a:pt x="913" y="791"/>
                  </a:lnTo>
                  <a:lnTo>
                    <a:pt x="913" y="787"/>
                  </a:lnTo>
                  <a:lnTo>
                    <a:pt x="913" y="784"/>
                  </a:lnTo>
                  <a:lnTo>
                    <a:pt x="911" y="784"/>
                  </a:lnTo>
                  <a:lnTo>
                    <a:pt x="911" y="782"/>
                  </a:lnTo>
                  <a:lnTo>
                    <a:pt x="910" y="780"/>
                  </a:lnTo>
                  <a:lnTo>
                    <a:pt x="908" y="794"/>
                  </a:lnTo>
                  <a:lnTo>
                    <a:pt x="903" y="806"/>
                  </a:lnTo>
                  <a:lnTo>
                    <a:pt x="899" y="817"/>
                  </a:lnTo>
                  <a:lnTo>
                    <a:pt x="894" y="827"/>
                  </a:lnTo>
                  <a:lnTo>
                    <a:pt x="890" y="841"/>
                  </a:lnTo>
                  <a:lnTo>
                    <a:pt x="894" y="843"/>
                  </a:lnTo>
                  <a:lnTo>
                    <a:pt x="894" y="845"/>
                  </a:lnTo>
                  <a:lnTo>
                    <a:pt x="896" y="845"/>
                  </a:lnTo>
                  <a:lnTo>
                    <a:pt x="896" y="845"/>
                  </a:lnTo>
                  <a:lnTo>
                    <a:pt x="896" y="847"/>
                  </a:lnTo>
                  <a:lnTo>
                    <a:pt x="894" y="848"/>
                  </a:lnTo>
                  <a:lnTo>
                    <a:pt x="890" y="852"/>
                  </a:lnTo>
                  <a:lnTo>
                    <a:pt x="887" y="854"/>
                  </a:lnTo>
                  <a:lnTo>
                    <a:pt x="884" y="857"/>
                  </a:lnTo>
                  <a:lnTo>
                    <a:pt x="880" y="859"/>
                  </a:lnTo>
                  <a:lnTo>
                    <a:pt x="878" y="862"/>
                  </a:lnTo>
                  <a:lnTo>
                    <a:pt x="875" y="867"/>
                  </a:lnTo>
                  <a:lnTo>
                    <a:pt x="868" y="887"/>
                  </a:lnTo>
                  <a:lnTo>
                    <a:pt x="863" y="908"/>
                  </a:lnTo>
                  <a:lnTo>
                    <a:pt x="861" y="932"/>
                  </a:lnTo>
                  <a:lnTo>
                    <a:pt x="857" y="955"/>
                  </a:lnTo>
                  <a:lnTo>
                    <a:pt x="852" y="976"/>
                  </a:lnTo>
                  <a:lnTo>
                    <a:pt x="849" y="974"/>
                  </a:lnTo>
                  <a:lnTo>
                    <a:pt x="849" y="974"/>
                  </a:lnTo>
                  <a:lnTo>
                    <a:pt x="847" y="974"/>
                  </a:lnTo>
                  <a:lnTo>
                    <a:pt x="847" y="972"/>
                  </a:lnTo>
                  <a:lnTo>
                    <a:pt x="845" y="972"/>
                  </a:lnTo>
                  <a:lnTo>
                    <a:pt x="840" y="969"/>
                  </a:lnTo>
                  <a:lnTo>
                    <a:pt x="831" y="962"/>
                  </a:lnTo>
                  <a:lnTo>
                    <a:pt x="817" y="953"/>
                  </a:lnTo>
                  <a:lnTo>
                    <a:pt x="801" y="944"/>
                  </a:lnTo>
                  <a:lnTo>
                    <a:pt x="786" y="934"/>
                  </a:lnTo>
                  <a:lnTo>
                    <a:pt x="774" y="925"/>
                  </a:lnTo>
                  <a:lnTo>
                    <a:pt x="763" y="920"/>
                  </a:lnTo>
                  <a:lnTo>
                    <a:pt x="760" y="918"/>
                  </a:lnTo>
                  <a:lnTo>
                    <a:pt x="756" y="880"/>
                  </a:lnTo>
                  <a:lnTo>
                    <a:pt x="754" y="876"/>
                  </a:lnTo>
                  <a:lnTo>
                    <a:pt x="749" y="873"/>
                  </a:lnTo>
                  <a:lnTo>
                    <a:pt x="746" y="871"/>
                  </a:lnTo>
                  <a:lnTo>
                    <a:pt x="740" y="867"/>
                  </a:lnTo>
                  <a:lnTo>
                    <a:pt x="737" y="864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42" y="859"/>
                  </a:lnTo>
                  <a:lnTo>
                    <a:pt x="742" y="859"/>
                  </a:lnTo>
                  <a:lnTo>
                    <a:pt x="744" y="855"/>
                  </a:lnTo>
                  <a:lnTo>
                    <a:pt x="746" y="852"/>
                  </a:lnTo>
                  <a:lnTo>
                    <a:pt x="737" y="852"/>
                  </a:lnTo>
                  <a:lnTo>
                    <a:pt x="732" y="852"/>
                  </a:lnTo>
                  <a:lnTo>
                    <a:pt x="728" y="852"/>
                  </a:lnTo>
                  <a:lnTo>
                    <a:pt x="726" y="850"/>
                  </a:lnTo>
                  <a:lnTo>
                    <a:pt x="725" y="847"/>
                  </a:lnTo>
                  <a:lnTo>
                    <a:pt x="721" y="841"/>
                  </a:lnTo>
                  <a:lnTo>
                    <a:pt x="719" y="838"/>
                  </a:lnTo>
                  <a:lnTo>
                    <a:pt x="719" y="834"/>
                  </a:lnTo>
                  <a:lnTo>
                    <a:pt x="719" y="833"/>
                  </a:lnTo>
                  <a:lnTo>
                    <a:pt x="719" y="829"/>
                  </a:lnTo>
                  <a:lnTo>
                    <a:pt x="721" y="826"/>
                  </a:lnTo>
                  <a:lnTo>
                    <a:pt x="721" y="822"/>
                  </a:lnTo>
                  <a:lnTo>
                    <a:pt x="711" y="822"/>
                  </a:lnTo>
                  <a:lnTo>
                    <a:pt x="711" y="817"/>
                  </a:lnTo>
                  <a:lnTo>
                    <a:pt x="712" y="812"/>
                  </a:lnTo>
                  <a:lnTo>
                    <a:pt x="714" y="810"/>
                  </a:lnTo>
                  <a:lnTo>
                    <a:pt x="714" y="806"/>
                  </a:lnTo>
                  <a:lnTo>
                    <a:pt x="716" y="803"/>
                  </a:lnTo>
                  <a:lnTo>
                    <a:pt x="718" y="798"/>
                  </a:lnTo>
                  <a:lnTo>
                    <a:pt x="712" y="798"/>
                  </a:lnTo>
                  <a:lnTo>
                    <a:pt x="707" y="798"/>
                  </a:lnTo>
                  <a:lnTo>
                    <a:pt x="704" y="796"/>
                  </a:lnTo>
                  <a:lnTo>
                    <a:pt x="698" y="794"/>
                  </a:lnTo>
                  <a:lnTo>
                    <a:pt x="697" y="768"/>
                  </a:lnTo>
                  <a:lnTo>
                    <a:pt x="695" y="744"/>
                  </a:lnTo>
                  <a:lnTo>
                    <a:pt x="695" y="721"/>
                  </a:lnTo>
                  <a:lnTo>
                    <a:pt x="702" y="698"/>
                  </a:lnTo>
                  <a:lnTo>
                    <a:pt x="709" y="688"/>
                  </a:lnTo>
                  <a:lnTo>
                    <a:pt x="718" y="681"/>
                  </a:lnTo>
                  <a:lnTo>
                    <a:pt x="725" y="675"/>
                  </a:lnTo>
                  <a:lnTo>
                    <a:pt x="730" y="667"/>
                  </a:lnTo>
                  <a:lnTo>
                    <a:pt x="735" y="656"/>
                  </a:lnTo>
                  <a:lnTo>
                    <a:pt x="737" y="637"/>
                  </a:lnTo>
                  <a:lnTo>
                    <a:pt x="733" y="637"/>
                  </a:lnTo>
                  <a:lnTo>
                    <a:pt x="730" y="641"/>
                  </a:lnTo>
                  <a:lnTo>
                    <a:pt x="726" y="642"/>
                  </a:lnTo>
                  <a:lnTo>
                    <a:pt x="725" y="642"/>
                  </a:lnTo>
                  <a:lnTo>
                    <a:pt x="721" y="642"/>
                  </a:lnTo>
                  <a:lnTo>
                    <a:pt x="718" y="641"/>
                  </a:lnTo>
                  <a:lnTo>
                    <a:pt x="704" y="637"/>
                  </a:lnTo>
                  <a:lnTo>
                    <a:pt x="693" y="630"/>
                  </a:lnTo>
                  <a:lnTo>
                    <a:pt x="686" y="620"/>
                  </a:lnTo>
                  <a:lnTo>
                    <a:pt x="683" y="602"/>
                  </a:lnTo>
                  <a:lnTo>
                    <a:pt x="688" y="602"/>
                  </a:lnTo>
                  <a:lnTo>
                    <a:pt x="688" y="599"/>
                  </a:lnTo>
                  <a:lnTo>
                    <a:pt x="697" y="604"/>
                  </a:lnTo>
                  <a:lnTo>
                    <a:pt x="707" y="611"/>
                  </a:lnTo>
                  <a:lnTo>
                    <a:pt x="716" y="614"/>
                  </a:lnTo>
                  <a:lnTo>
                    <a:pt x="726" y="614"/>
                  </a:lnTo>
                  <a:lnTo>
                    <a:pt x="726" y="613"/>
                  </a:lnTo>
                  <a:lnTo>
                    <a:pt x="728" y="611"/>
                  </a:lnTo>
                  <a:lnTo>
                    <a:pt x="728" y="611"/>
                  </a:lnTo>
                  <a:lnTo>
                    <a:pt x="728" y="609"/>
                  </a:lnTo>
                  <a:lnTo>
                    <a:pt x="730" y="606"/>
                  </a:lnTo>
                  <a:lnTo>
                    <a:pt x="711" y="592"/>
                  </a:lnTo>
                  <a:lnTo>
                    <a:pt x="695" y="572"/>
                  </a:lnTo>
                  <a:lnTo>
                    <a:pt x="690" y="574"/>
                  </a:lnTo>
                  <a:lnTo>
                    <a:pt x="686" y="576"/>
                  </a:lnTo>
                  <a:lnTo>
                    <a:pt x="681" y="578"/>
                  </a:lnTo>
                  <a:lnTo>
                    <a:pt x="676" y="579"/>
                  </a:lnTo>
                  <a:lnTo>
                    <a:pt x="672" y="576"/>
                  </a:lnTo>
                  <a:lnTo>
                    <a:pt x="671" y="574"/>
                  </a:lnTo>
                  <a:lnTo>
                    <a:pt x="669" y="571"/>
                  </a:lnTo>
                  <a:lnTo>
                    <a:pt x="667" y="569"/>
                  </a:lnTo>
                  <a:lnTo>
                    <a:pt x="664" y="564"/>
                  </a:lnTo>
                  <a:lnTo>
                    <a:pt x="674" y="553"/>
                  </a:lnTo>
                  <a:lnTo>
                    <a:pt x="676" y="538"/>
                  </a:lnTo>
                  <a:lnTo>
                    <a:pt x="674" y="518"/>
                  </a:lnTo>
                  <a:lnTo>
                    <a:pt x="669" y="497"/>
                  </a:lnTo>
                  <a:lnTo>
                    <a:pt x="660" y="475"/>
                  </a:lnTo>
                  <a:lnTo>
                    <a:pt x="650" y="454"/>
                  </a:lnTo>
                  <a:lnTo>
                    <a:pt x="637" y="435"/>
                  </a:lnTo>
                  <a:lnTo>
                    <a:pt x="627" y="417"/>
                  </a:lnTo>
                  <a:lnTo>
                    <a:pt x="618" y="403"/>
                  </a:lnTo>
                  <a:lnTo>
                    <a:pt x="597" y="389"/>
                  </a:lnTo>
                  <a:lnTo>
                    <a:pt x="573" y="384"/>
                  </a:lnTo>
                  <a:lnTo>
                    <a:pt x="548" y="384"/>
                  </a:lnTo>
                  <a:lnTo>
                    <a:pt x="520" y="384"/>
                  </a:lnTo>
                  <a:lnTo>
                    <a:pt x="493" y="386"/>
                  </a:lnTo>
                  <a:lnTo>
                    <a:pt x="465" y="384"/>
                  </a:lnTo>
                  <a:lnTo>
                    <a:pt x="465" y="379"/>
                  </a:lnTo>
                  <a:lnTo>
                    <a:pt x="465" y="375"/>
                  </a:lnTo>
                  <a:lnTo>
                    <a:pt x="466" y="374"/>
                  </a:lnTo>
                  <a:lnTo>
                    <a:pt x="466" y="372"/>
                  </a:lnTo>
                  <a:lnTo>
                    <a:pt x="466" y="370"/>
                  </a:lnTo>
                  <a:lnTo>
                    <a:pt x="465" y="368"/>
                  </a:lnTo>
                  <a:lnTo>
                    <a:pt x="454" y="363"/>
                  </a:lnTo>
                  <a:lnTo>
                    <a:pt x="444" y="360"/>
                  </a:lnTo>
                  <a:lnTo>
                    <a:pt x="433" y="353"/>
                  </a:lnTo>
                  <a:lnTo>
                    <a:pt x="442" y="353"/>
                  </a:lnTo>
                  <a:lnTo>
                    <a:pt x="452" y="349"/>
                  </a:lnTo>
                  <a:lnTo>
                    <a:pt x="466" y="346"/>
                  </a:lnTo>
                  <a:lnTo>
                    <a:pt x="482" y="344"/>
                  </a:lnTo>
                  <a:lnTo>
                    <a:pt x="494" y="340"/>
                  </a:lnTo>
                  <a:lnTo>
                    <a:pt x="503" y="333"/>
                  </a:lnTo>
                  <a:lnTo>
                    <a:pt x="461" y="333"/>
                  </a:lnTo>
                  <a:lnTo>
                    <a:pt x="451" y="330"/>
                  </a:lnTo>
                  <a:lnTo>
                    <a:pt x="442" y="330"/>
                  </a:lnTo>
                  <a:lnTo>
                    <a:pt x="431" y="328"/>
                  </a:lnTo>
                  <a:lnTo>
                    <a:pt x="423" y="326"/>
                  </a:lnTo>
                  <a:lnTo>
                    <a:pt x="414" y="323"/>
                  </a:lnTo>
                  <a:lnTo>
                    <a:pt x="409" y="314"/>
                  </a:lnTo>
                  <a:lnTo>
                    <a:pt x="407" y="300"/>
                  </a:lnTo>
                  <a:lnTo>
                    <a:pt x="428" y="297"/>
                  </a:lnTo>
                  <a:lnTo>
                    <a:pt x="447" y="290"/>
                  </a:lnTo>
                  <a:lnTo>
                    <a:pt x="463" y="283"/>
                  </a:lnTo>
                  <a:lnTo>
                    <a:pt x="480" y="276"/>
                  </a:lnTo>
                  <a:lnTo>
                    <a:pt x="515" y="276"/>
                  </a:lnTo>
                  <a:lnTo>
                    <a:pt x="529" y="230"/>
                  </a:lnTo>
                  <a:lnTo>
                    <a:pt x="496" y="230"/>
                  </a:lnTo>
                  <a:lnTo>
                    <a:pt x="487" y="218"/>
                  </a:lnTo>
                  <a:lnTo>
                    <a:pt x="498" y="211"/>
                  </a:lnTo>
                  <a:lnTo>
                    <a:pt x="506" y="204"/>
                  </a:lnTo>
                  <a:lnTo>
                    <a:pt x="517" y="199"/>
                  </a:lnTo>
                  <a:lnTo>
                    <a:pt x="529" y="195"/>
                  </a:lnTo>
                  <a:lnTo>
                    <a:pt x="529" y="183"/>
                  </a:lnTo>
                  <a:lnTo>
                    <a:pt x="543" y="176"/>
                  </a:lnTo>
                  <a:lnTo>
                    <a:pt x="550" y="168"/>
                  </a:lnTo>
                  <a:lnTo>
                    <a:pt x="557" y="157"/>
                  </a:lnTo>
                  <a:lnTo>
                    <a:pt x="568" y="150"/>
                  </a:lnTo>
                  <a:lnTo>
                    <a:pt x="580" y="145"/>
                  </a:lnTo>
                  <a:lnTo>
                    <a:pt x="590" y="145"/>
                  </a:lnTo>
                  <a:lnTo>
                    <a:pt x="599" y="148"/>
                  </a:lnTo>
                  <a:lnTo>
                    <a:pt x="611" y="147"/>
                  </a:lnTo>
                  <a:lnTo>
                    <a:pt x="602" y="143"/>
                  </a:lnTo>
                  <a:lnTo>
                    <a:pt x="597" y="141"/>
                  </a:lnTo>
                  <a:lnTo>
                    <a:pt x="592" y="140"/>
                  </a:lnTo>
                  <a:lnTo>
                    <a:pt x="587" y="134"/>
                  </a:lnTo>
                  <a:lnTo>
                    <a:pt x="604" y="131"/>
                  </a:lnTo>
                  <a:lnTo>
                    <a:pt x="620" y="126"/>
                  </a:lnTo>
                  <a:lnTo>
                    <a:pt x="634" y="122"/>
                  </a:lnTo>
                  <a:lnTo>
                    <a:pt x="650" y="119"/>
                  </a:lnTo>
                  <a:lnTo>
                    <a:pt x="651" y="126"/>
                  </a:lnTo>
                  <a:lnTo>
                    <a:pt x="653" y="129"/>
                  </a:lnTo>
                  <a:lnTo>
                    <a:pt x="655" y="134"/>
                  </a:lnTo>
                  <a:lnTo>
                    <a:pt x="657" y="138"/>
                  </a:lnTo>
                  <a:lnTo>
                    <a:pt x="662" y="140"/>
                  </a:lnTo>
                  <a:lnTo>
                    <a:pt x="669" y="141"/>
                  </a:lnTo>
                  <a:lnTo>
                    <a:pt x="669" y="136"/>
                  </a:lnTo>
                  <a:lnTo>
                    <a:pt x="672" y="131"/>
                  </a:lnTo>
                  <a:lnTo>
                    <a:pt x="674" y="124"/>
                  </a:lnTo>
                  <a:lnTo>
                    <a:pt x="676" y="119"/>
                  </a:lnTo>
                  <a:lnTo>
                    <a:pt x="679" y="124"/>
                  </a:lnTo>
                  <a:lnTo>
                    <a:pt x="685" y="129"/>
                  </a:lnTo>
                  <a:lnTo>
                    <a:pt x="688" y="133"/>
                  </a:lnTo>
                  <a:lnTo>
                    <a:pt x="695" y="136"/>
                  </a:lnTo>
                  <a:lnTo>
                    <a:pt x="702" y="138"/>
                  </a:lnTo>
                  <a:lnTo>
                    <a:pt x="698" y="115"/>
                  </a:lnTo>
                  <a:lnTo>
                    <a:pt x="711" y="112"/>
                  </a:lnTo>
                  <a:lnTo>
                    <a:pt x="721" y="108"/>
                  </a:lnTo>
                  <a:lnTo>
                    <a:pt x="737" y="112"/>
                  </a:lnTo>
                  <a:lnTo>
                    <a:pt x="754" y="119"/>
                  </a:lnTo>
                  <a:lnTo>
                    <a:pt x="772" y="129"/>
                  </a:lnTo>
                  <a:lnTo>
                    <a:pt x="791" y="138"/>
                  </a:lnTo>
                  <a:lnTo>
                    <a:pt x="807" y="145"/>
                  </a:lnTo>
                  <a:lnTo>
                    <a:pt x="822" y="150"/>
                  </a:lnTo>
                  <a:lnTo>
                    <a:pt x="822" y="147"/>
                  </a:lnTo>
                  <a:lnTo>
                    <a:pt x="812" y="138"/>
                  </a:lnTo>
                  <a:lnTo>
                    <a:pt x="805" y="131"/>
                  </a:lnTo>
                  <a:lnTo>
                    <a:pt x="801" y="122"/>
                  </a:lnTo>
                  <a:lnTo>
                    <a:pt x="807" y="112"/>
                  </a:lnTo>
                  <a:lnTo>
                    <a:pt x="803" y="108"/>
                  </a:lnTo>
                  <a:lnTo>
                    <a:pt x="798" y="103"/>
                  </a:lnTo>
                  <a:lnTo>
                    <a:pt x="793" y="99"/>
                  </a:lnTo>
                  <a:lnTo>
                    <a:pt x="788" y="96"/>
                  </a:lnTo>
                  <a:lnTo>
                    <a:pt x="784" y="92"/>
                  </a:lnTo>
                  <a:lnTo>
                    <a:pt x="788" y="84"/>
                  </a:lnTo>
                  <a:lnTo>
                    <a:pt x="798" y="87"/>
                  </a:lnTo>
                  <a:lnTo>
                    <a:pt x="812" y="89"/>
                  </a:lnTo>
                  <a:lnTo>
                    <a:pt x="824" y="87"/>
                  </a:lnTo>
                  <a:lnTo>
                    <a:pt x="833" y="80"/>
                  </a:lnTo>
                  <a:lnTo>
                    <a:pt x="791" y="80"/>
                  </a:lnTo>
                  <a:lnTo>
                    <a:pt x="791" y="77"/>
                  </a:lnTo>
                  <a:lnTo>
                    <a:pt x="788" y="77"/>
                  </a:lnTo>
                  <a:lnTo>
                    <a:pt x="788" y="73"/>
                  </a:lnTo>
                  <a:lnTo>
                    <a:pt x="793" y="70"/>
                  </a:lnTo>
                  <a:lnTo>
                    <a:pt x="798" y="66"/>
                  </a:lnTo>
                  <a:lnTo>
                    <a:pt x="803" y="63"/>
                  </a:lnTo>
                  <a:lnTo>
                    <a:pt x="808" y="59"/>
                  </a:lnTo>
                  <a:lnTo>
                    <a:pt x="814" y="58"/>
                  </a:lnTo>
                  <a:lnTo>
                    <a:pt x="836" y="61"/>
                  </a:lnTo>
                  <a:lnTo>
                    <a:pt x="842" y="45"/>
                  </a:lnTo>
                  <a:lnTo>
                    <a:pt x="868" y="49"/>
                  </a:lnTo>
                  <a:lnTo>
                    <a:pt x="870" y="49"/>
                  </a:lnTo>
                  <a:lnTo>
                    <a:pt x="871" y="45"/>
                  </a:lnTo>
                  <a:lnTo>
                    <a:pt x="873" y="44"/>
                  </a:lnTo>
                  <a:lnTo>
                    <a:pt x="875" y="40"/>
                  </a:lnTo>
                  <a:lnTo>
                    <a:pt x="880" y="38"/>
                  </a:lnTo>
                  <a:lnTo>
                    <a:pt x="884" y="44"/>
                  </a:lnTo>
                  <a:lnTo>
                    <a:pt x="889" y="49"/>
                  </a:lnTo>
                  <a:lnTo>
                    <a:pt x="894" y="54"/>
                  </a:lnTo>
                  <a:lnTo>
                    <a:pt x="894" y="45"/>
                  </a:lnTo>
                  <a:lnTo>
                    <a:pt x="896" y="44"/>
                  </a:lnTo>
                  <a:lnTo>
                    <a:pt x="896" y="42"/>
                  </a:lnTo>
                  <a:lnTo>
                    <a:pt x="896" y="40"/>
                  </a:lnTo>
                  <a:lnTo>
                    <a:pt x="896" y="38"/>
                  </a:lnTo>
                  <a:lnTo>
                    <a:pt x="897" y="35"/>
                  </a:lnTo>
                  <a:lnTo>
                    <a:pt x="899" y="33"/>
                  </a:lnTo>
                  <a:lnTo>
                    <a:pt x="903" y="31"/>
                  </a:lnTo>
                  <a:lnTo>
                    <a:pt x="920" y="23"/>
                  </a:lnTo>
                  <a:lnTo>
                    <a:pt x="943" y="19"/>
                  </a:lnTo>
                  <a:close/>
                  <a:moveTo>
                    <a:pt x="2205" y="16"/>
                  </a:moveTo>
                  <a:lnTo>
                    <a:pt x="2215" y="19"/>
                  </a:lnTo>
                  <a:lnTo>
                    <a:pt x="2215" y="26"/>
                  </a:lnTo>
                  <a:lnTo>
                    <a:pt x="2200" y="26"/>
                  </a:lnTo>
                  <a:lnTo>
                    <a:pt x="2205" y="16"/>
                  </a:lnTo>
                  <a:close/>
                  <a:moveTo>
                    <a:pt x="2676" y="0"/>
                  </a:moveTo>
                  <a:lnTo>
                    <a:pt x="2681" y="3"/>
                  </a:lnTo>
                  <a:lnTo>
                    <a:pt x="2685" y="7"/>
                  </a:lnTo>
                  <a:lnTo>
                    <a:pt x="2687" y="10"/>
                  </a:lnTo>
                  <a:lnTo>
                    <a:pt x="2688" y="16"/>
                  </a:lnTo>
                  <a:lnTo>
                    <a:pt x="2690" y="19"/>
                  </a:lnTo>
                  <a:lnTo>
                    <a:pt x="2692" y="24"/>
                  </a:lnTo>
                  <a:lnTo>
                    <a:pt x="2695" y="26"/>
                  </a:lnTo>
                  <a:lnTo>
                    <a:pt x="2706" y="31"/>
                  </a:lnTo>
                  <a:lnTo>
                    <a:pt x="2716" y="33"/>
                  </a:lnTo>
                  <a:lnTo>
                    <a:pt x="2723" y="33"/>
                  </a:lnTo>
                  <a:lnTo>
                    <a:pt x="2728" y="37"/>
                  </a:lnTo>
                  <a:lnTo>
                    <a:pt x="2732" y="44"/>
                  </a:lnTo>
                  <a:lnTo>
                    <a:pt x="2734" y="58"/>
                  </a:lnTo>
                  <a:lnTo>
                    <a:pt x="2732" y="59"/>
                  </a:lnTo>
                  <a:lnTo>
                    <a:pt x="2732" y="59"/>
                  </a:lnTo>
                  <a:lnTo>
                    <a:pt x="2732" y="61"/>
                  </a:lnTo>
                  <a:lnTo>
                    <a:pt x="2732" y="63"/>
                  </a:lnTo>
                  <a:lnTo>
                    <a:pt x="2730" y="65"/>
                  </a:lnTo>
                  <a:lnTo>
                    <a:pt x="2708" y="65"/>
                  </a:lnTo>
                  <a:lnTo>
                    <a:pt x="2685" y="65"/>
                  </a:lnTo>
                  <a:lnTo>
                    <a:pt x="2666" y="73"/>
                  </a:lnTo>
                  <a:lnTo>
                    <a:pt x="2662" y="75"/>
                  </a:lnTo>
                  <a:lnTo>
                    <a:pt x="2660" y="79"/>
                  </a:lnTo>
                  <a:lnTo>
                    <a:pt x="2659" y="80"/>
                  </a:lnTo>
                  <a:lnTo>
                    <a:pt x="2657" y="82"/>
                  </a:lnTo>
                  <a:lnTo>
                    <a:pt x="2655" y="84"/>
                  </a:lnTo>
                  <a:lnTo>
                    <a:pt x="2652" y="86"/>
                  </a:lnTo>
                  <a:lnTo>
                    <a:pt x="2646" y="89"/>
                  </a:lnTo>
                  <a:lnTo>
                    <a:pt x="2643" y="84"/>
                  </a:lnTo>
                  <a:lnTo>
                    <a:pt x="2641" y="80"/>
                  </a:lnTo>
                  <a:lnTo>
                    <a:pt x="2638" y="77"/>
                  </a:lnTo>
                  <a:lnTo>
                    <a:pt x="2650" y="47"/>
                  </a:lnTo>
                  <a:lnTo>
                    <a:pt x="2662" y="23"/>
                  </a:lnTo>
                  <a:lnTo>
                    <a:pt x="2676" y="0"/>
                  </a:lnTo>
                  <a:close/>
                  <a:moveTo>
                    <a:pt x="2554" y="0"/>
                  </a:moveTo>
                  <a:lnTo>
                    <a:pt x="2563" y="9"/>
                  </a:lnTo>
                  <a:lnTo>
                    <a:pt x="2568" y="19"/>
                  </a:lnTo>
                  <a:lnTo>
                    <a:pt x="2573" y="31"/>
                  </a:lnTo>
                  <a:lnTo>
                    <a:pt x="2564" y="31"/>
                  </a:lnTo>
                  <a:lnTo>
                    <a:pt x="2564" y="26"/>
                  </a:lnTo>
                  <a:lnTo>
                    <a:pt x="2561" y="23"/>
                  </a:lnTo>
                  <a:lnTo>
                    <a:pt x="2557" y="19"/>
                  </a:lnTo>
                  <a:lnTo>
                    <a:pt x="2556" y="14"/>
                  </a:lnTo>
                  <a:lnTo>
                    <a:pt x="2554" y="9"/>
                  </a:lnTo>
                  <a:lnTo>
                    <a:pt x="2554" y="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0FFD3505-606F-4D04-8A0F-769D4BA95AF0}"/>
              </a:ext>
            </a:extLst>
          </p:cNvPr>
          <p:cNvSpPr/>
          <p:nvPr/>
        </p:nvSpPr>
        <p:spPr>
          <a:xfrm>
            <a:off x="730915" y="5308497"/>
            <a:ext cx="482763" cy="4827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81" name="그룹 4">
            <a:extLst>
              <a:ext uri="{FF2B5EF4-FFF2-40B4-BE49-F238E27FC236}">
                <a16:creationId xmlns:a16="http://schemas.microsoft.com/office/drawing/2014/main" id="{9D1D988C-BBC5-4432-B116-1F42E560A6AF}"/>
              </a:ext>
            </a:extLst>
          </p:cNvPr>
          <p:cNvGrpSpPr/>
          <p:nvPr/>
        </p:nvGrpSpPr>
        <p:grpSpPr>
          <a:xfrm>
            <a:off x="1254019" y="5348664"/>
            <a:ext cx="1692000" cy="926443"/>
            <a:chOff x="1254019" y="5143184"/>
            <a:chExt cx="1692000" cy="926443"/>
          </a:xfrm>
        </p:grpSpPr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B04A42ED-FA51-4885-BAC7-04225DF7D5E3}"/>
                </a:ext>
              </a:extLst>
            </p:cNvPr>
            <p:cNvSpPr txBox="1"/>
            <p:nvPr/>
          </p:nvSpPr>
          <p:spPr>
            <a:xfrm>
              <a:off x="1254019" y="5607962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id="{3226585A-CB9E-4053-87CC-A83CFC666128}"/>
                </a:ext>
              </a:extLst>
            </p:cNvPr>
            <p:cNvSpPr txBox="1"/>
            <p:nvPr/>
          </p:nvSpPr>
          <p:spPr>
            <a:xfrm>
              <a:off x="1254019" y="5143184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 کارایی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4" name="Rectangle 283">
            <a:extLst>
              <a:ext uri="{FF2B5EF4-FFF2-40B4-BE49-F238E27FC236}">
                <a16:creationId xmlns:a16="http://schemas.microsoft.com/office/drawing/2014/main" id="{3509ED20-636F-4220-B3B8-1B10CA1F037D}"/>
              </a:ext>
            </a:extLst>
          </p:cNvPr>
          <p:cNvSpPr/>
          <p:nvPr/>
        </p:nvSpPr>
        <p:spPr>
          <a:xfrm>
            <a:off x="3570763" y="5308497"/>
            <a:ext cx="482763" cy="4827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85" name="그룹 6">
            <a:extLst>
              <a:ext uri="{FF2B5EF4-FFF2-40B4-BE49-F238E27FC236}">
                <a16:creationId xmlns:a16="http://schemas.microsoft.com/office/drawing/2014/main" id="{DEE07FB4-06EC-4602-8DAA-34B4A4EEF7DD}"/>
              </a:ext>
            </a:extLst>
          </p:cNvPr>
          <p:cNvGrpSpPr/>
          <p:nvPr/>
        </p:nvGrpSpPr>
        <p:grpSpPr>
          <a:xfrm>
            <a:off x="4093867" y="5335951"/>
            <a:ext cx="1692000" cy="926443"/>
            <a:chOff x="4530549" y="5130471"/>
            <a:chExt cx="1692000" cy="926443"/>
          </a:xfrm>
        </p:grpSpPr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936C2310-7F49-4B5B-9629-815553B2E406}"/>
                </a:ext>
              </a:extLst>
            </p:cNvPr>
            <p:cNvSpPr txBox="1"/>
            <p:nvPr/>
          </p:nvSpPr>
          <p:spPr>
            <a:xfrm>
              <a:off x="4530549" y="5595249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5477E45A-5869-415E-A3F4-6FDCF1500DB2}"/>
                </a:ext>
              </a:extLst>
            </p:cNvPr>
            <p:cNvSpPr txBox="1"/>
            <p:nvPr/>
          </p:nvSpPr>
          <p:spPr>
            <a:xfrm>
              <a:off x="4530549" y="5130471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 کارایی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8" name="Rectangle 287">
            <a:extLst>
              <a:ext uri="{FF2B5EF4-FFF2-40B4-BE49-F238E27FC236}">
                <a16:creationId xmlns:a16="http://schemas.microsoft.com/office/drawing/2014/main" id="{02907BD6-4F2A-4242-B39C-374BC807818D}"/>
              </a:ext>
            </a:extLst>
          </p:cNvPr>
          <p:cNvSpPr/>
          <p:nvPr/>
        </p:nvSpPr>
        <p:spPr>
          <a:xfrm>
            <a:off x="6410611" y="5308497"/>
            <a:ext cx="482763" cy="4827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89" name="그룹 7">
            <a:extLst>
              <a:ext uri="{FF2B5EF4-FFF2-40B4-BE49-F238E27FC236}">
                <a16:creationId xmlns:a16="http://schemas.microsoft.com/office/drawing/2014/main" id="{22C739CA-D6F7-444F-98FD-D9C91171E266}"/>
              </a:ext>
            </a:extLst>
          </p:cNvPr>
          <p:cNvGrpSpPr/>
          <p:nvPr/>
        </p:nvGrpSpPr>
        <p:grpSpPr>
          <a:xfrm>
            <a:off x="6933715" y="5332763"/>
            <a:ext cx="1692000" cy="926443"/>
            <a:chOff x="6690464" y="5127283"/>
            <a:chExt cx="1692000" cy="926443"/>
          </a:xfrm>
        </p:grpSpPr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A5342F40-F21F-40B0-9594-111F1675A8FE}"/>
                </a:ext>
              </a:extLst>
            </p:cNvPr>
            <p:cNvSpPr txBox="1"/>
            <p:nvPr/>
          </p:nvSpPr>
          <p:spPr>
            <a:xfrm>
              <a:off x="6690464" y="5592061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B65A0A67-99DA-41A1-849D-86DC72243434}"/>
                </a:ext>
              </a:extLst>
            </p:cNvPr>
            <p:cNvSpPr txBox="1"/>
            <p:nvPr/>
          </p:nvSpPr>
          <p:spPr>
            <a:xfrm>
              <a:off x="6690464" y="5127283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فهرست کارایی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2" name="Rectangle 291">
            <a:extLst>
              <a:ext uri="{FF2B5EF4-FFF2-40B4-BE49-F238E27FC236}">
                <a16:creationId xmlns:a16="http://schemas.microsoft.com/office/drawing/2014/main" id="{5EC7EF1F-091A-46F2-B1DC-36E3A9557B48}"/>
              </a:ext>
            </a:extLst>
          </p:cNvPr>
          <p:cNvSpPr/>
          <p:nvPr/>
        </p:nvSpPr>
        <p:spPr>
          <a:xfrm>
            <a:off x="9250459" y="5308497"/>
            <a:ext cx="482763" cy="4827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93" name="그룹 8">
            <a:extLst>
              <a:ext uri="{FF2B5EF4-FFF2-40B4-BE49-F238E27FC236}">
                <a16:creationId xmlns:a16="http://schemas.microsoft.com/office/drawing/2014/main" id="{852E24D1-D56E-4D06-AAE2-229D2F5981A3}"/>
              </a:ext>
            </a:extLst>
          </p:cNvPr>
          <p:cNvGrpSpPr/>
          <p:nvPr/>
        </p:nvGrpSpPr>
        <p:grpSpPr>
          <a:xfrm>
            <a:off x="9773564" y="5310525"/>
            <a:ext cx="1692000" cy="926443"/>
            <a:chOff x="8850379" y="5105045"/>
            <a:chExt cx="1692000" cy="926443"/>
          </a:xfrm>
        </p:grpSpPr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353275BB-EB44-4463-A33C-FE7D1CEBC489}"/>
                </a:ext>
              </a:extLst>
            </p:cNvPr>
            <p:cNvSpPr txBox="1"/>
            <p:nvPr/>
          </p:nvSpPr>
          <p:spPr>
            <a:xfrm>
              <a:off x="8850379" y="5569823"/>
              <a:ext cx="16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5" name="TextBox 294">
              <a:extLst>
                <a:ext uri="{FF2B5EF4-FFF2-40B4-BE49-F238E27FC236}">
                  <a16:creationId xmlns:a16="http://schemas.microsoft.com/office/drawing/2014/main" id="{053DA254-A860-4923-AEB9-DC965FF07517}"/>
                </a:ext>
              </a:extLst>
            </p:cNvPr>
            <p:cNvSpPr txBox="1"/>
            <p:nvPr/>
          </p:nvSpPr>
          <p:spPr>
            <a:xfrm>
              <a:off x="8850379" y="5105045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فهبرست کارایی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96" name="Oval 295">
            <a:extLst>
              <a:ext uri="{FF2B5EF4-FFF2-40B4-BE49-F238E27FC236}">
                <a16:creationId xmlns:a16="http://schemas.microsoft.com/office/drawing/2014/main" id="{7AA830F1-3C9B-4E1A-9F9D-80C6AB9B1F75}"/>
              </a:ext>
            </a:extLst>
          </p:cNvPr>
          <p:cNvSpPr/>
          <p:nvPr/>
        </p:nvSpPr>
        <p:spPr>
          <a:xfrm>
            <a:off x="3842295" y="2478911"/>
            <a:ext cx="1008112" cy="1008112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297" name="Elbow Connector 5">
            <a:extLst>
              <a:ext uri="{FF2B5EF4-FFF2-40B4-BE49-F238E27FC236}">
                <a16:creationId xmlns:a16="http://schemas.microsoft.com/office/drawing/2014/main" id="{9B86E1D1-E6A7-4744-BEFF-FD0587DA47F6}"/>
              </a:ext>
            </a:extLst>
          </p:cNvPr>
          <p:cNvCxnSpPr>
            <a:cxnSpLocks/>
            <a:stCxn id="300" idx="0"/>
            <a:endCxn id="296" idx="0"/>
          </p:cNvCxnSpPr>
          <p:nvPr/>
        </p:nvCxnSpPr>
        <p:spPr>
          <a:xfrm rot="5400000" flipH="1" flipV="1">
            <a:off x="3165676" y="1458385"/>
            <a:ext cx="160148" cy="2201201"/>
          </a:xfrm>
          <a:prstGeom prst="bentConnector3">
            <a:avLst>
              <a:gd name="adj1" fmla="val 369016"/>
            </a:avLst>
          </a:prstGeom>
          <a:ln w="19050">
            <a:solidFill>
              <a:schemeClr val="accent4">
                <a:alpha val="69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8" name="Chart 7">
            <a:extLst>
              <a:ext uri="{FF2B5EF4-FFF2-40B4-BE49-F238E27FC236}">
                <a16:creationId xmlns:a16="http://schemas.microsoft.com/office/drawing/2014/main" id="{C85BBCE2-084D-49A4-B042-F9B74D86FA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822718"/>
              </p:ext>
            </p:extLst>
          </p:nvPr>
        </p:nvGraphicFramePr>
        <p:xfrm>
          <a:off x="630250" y="2481380"/>
          <a:ext cx="924253" cy="99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99" name="그룹 9">
            <a:extLst>
              <a:ext uri="{FF2B5EF4-FFF2-40B4-BE49-F238E27FC236}">
                <a16:creationId xmlns:a16="http://schemas.microsoft.com/office/drawing/2014/main" id="{E79A6504-0F4E-41BC-B1EA-01CB2486D13E}"/>
              </a:ext>
            </a:extLst>
          </p:cNvPr>
          <p:cNvGrpSpPr/>
          <p:nvPr/>
        </p:nvGrpSpPr>
        <p:grpSpPr>
          <a:xfrm>
            <a:off x="1461150" y="2639059"/>
            <a:ext cx="1368000" cy="865038"/>
            <a:chOff x="1461150" y="2929298"/>
            <a:chExt cx="1368000" cy="865038"/>
          </a:xfrm>
        </p:grpSpPr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13ECEF28-3797-45E0-9A78-85E284954E6D}"/>
                </a:ext>
              </a:extLst>
            </p:cNvPr>
            <p:cNvSpPr txBox="1"/>
            <p:nvPr/>
          </p:nvSpPr>
          <p:spPr>
            <a:xfrm>
              <a:off x="1461150" y="2929298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کشور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1" name="TextBox 300">
              <a:extLst>
                <a:ext uri="{FF2B5EF4-FFF2-40B4-BE49-F238E27FC236}">
                  <a16:creationId xmlns:a16="http://schemas.microsoft.com/office/drawing/2014/main" id="{8A0DF71B-CA36-41DA-B9DD-0834A267F98D}"/>
                </a:ext>
              </a:extLst>
            </p:cNvPr>
            <p:cNvSpPr txBox="1"/>
            <p:nvPr/>
          </p:nvSpPr>
          <p:spPr>
            <a:xfrm>
              <a:off x="1461150" y="3148005"/>
              <a:ext cx="1368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it-IT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Data_01 : 12000Data_02 : 23,300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2" name="Oval 301">
            <a:extLst>
              <a:ext uri="{FF2B5EF4-FFF2-40B4-BE49-F238E27FC236}">
                <a16:creationId xmlns:a16="http://schemas.microsoft.com/office/drawing/2014/main" id="{837B5133-FBE9-46AD-A609-1B998A2B2D75}"/>
              </a:ext>
            </a:extLst>
          </p:cNvPr>
          <p:cNvSpPr/>
          <p:nvPr/>
        </p:nvSpPr>
        <p:spPr>
          <a:xfrm>
            <a:off x="4721737" y="3647194"/>
            <a:ext cx="1008112" cy="1008112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303" name="Elbow Connector 97">
            <a:extLst>
              <a:ext uri="{FF2B5EF4-FFF2-40B4-BE49-F238E27FC236}">
                <a16:creationId xmlns:a16="http://schemas.microsoft.com/office/drawing/2014/main" id="{0B2603FE-5983-4D6C-B00F-62E0EAA74D31}"/>
              </a:ext>
            </a:extLst>
          </p:cNvPr>
          <p:cNvCxnSpPr>
            <a:cxnSpLocks/>
            <a:stCxn id="306" idx="2"/>
            <a:endCxn id="302" idx="4"/>
          </p:cNvCxnSpPr>
          <p:nvPr/>
        </p:nvCxnSpPr>
        <p:spPr>
          <a:xfrm rot="16200000" flipH="1">
            <a:off x="3683132" y="3112644"/>
            <a:ext cx="4679" cy="3080643"/>
          </a:xfrm>
          <a:prstGeom prst="bentConnector3">
            <a:avLst>
              <a:gd name="adj1" fmla="val 4985659"/>
            </a:avLst>
          </a:prstGeom>
          <a:ln w="19050">
            <a:solidFill>
              <a:schemeClr val="accent1">
                <a:alpha val="69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4" name="그룹 10">
            <a:extLst>
              <a:ext uri="{FF2B5EF4-FFF2-40B4-BE49-F238E27FC236}">
                <a16:creationId xmlns:a16="http://schemas.microsoft.com/office/drawing/2014/main" id="{85B796EA-B038-4BBD-8D22-78D6B1BB225D}"/>
              </a:ext>
            </a:extLst>
          </p:cNvPr>
          <p:cNvGrpSpPr/>
          <p:nvPr/>
        </p:nvGrpSpPr>
        <p:grpSpPr>
          <a:xfrm>
            <a:off x="1461150" y="3785589"/>
            <a:ext cx="1368000" cy="865038"/>
            <a:chOff x="1461150" y="3733768"/>
            <a:chExt cx="1368000" cy="865038"/>
          </a:xfrm>
        </p:grpSpPr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6012AA35-F8D4-4DD7-AE22-FE9A5DF89B3A}"/>
                </a:ext>
              </a:extLst>
            </p:cNvPr>
            <p:cNvSpPr txBox="1"/>
            <p:nvPr/>
          </p:nvSpPr>
          <p:spPr>
            <a:xfrm>
              <a:off x="1461150" y="3733768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کشور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C6CE0829-25C8-41BD-AD30-D79149041AEA}"/>
                </a:ext>
              </a:extLst>
            </p:cNvPr>
            <p:cNvSpPr txBox="1"/>
            <p:nvPr/>
          </p:nvSpPr>
          <p:spPr>
            <a:xfrm>
              <a:off x="1461150" y="3952475"/>
              <a:ext cx="1368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it-IT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Data_01 : 12000Data_02 : 23,300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07" name="Oval 306">
            <a:extLst>
              <a:ext uri="{FF2B5EF4-FFF2-40B4-BE49-F238E27FC236}">
                <a16:creationId xmlns:a16="http://schemas.microsoft.com/office/drawing/2014/main" id="{AA0E8AAF-6D67-41A1-9B25-31EADB06F0D8}"/>
              </a:ext>
            </a:extLst>
          </p:cNvPr>
          <p:cNvSpPr/>
          <p:nvPr/>
        </p:nvSpPr>
        <p:spPr>
          <a:xfrm>
            <a:off x="5976266" y="2287748"/>
            <a:ext cx="1008112" cy="1008112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308" name="Elbow Connector 117">
            <a:extLst>
              <a:ext uri="{FF2B5EF4-FFF2-40B4-BE49-F238E27FC236}">
                <a16:creationId xmlns:a16="http://schemas.microsoft.com/office/drawing/2014/main" id="{3C4CC02B-99A1-4E6B-BEA7-19263EC15FED}"/>
              </a:ext>
            </a:extLst>
          </p:cNvPr>
          <p:cNvCxnSpPr>
            <a:cxnSpLocks/>
            <a:stCxn id="312" idx="0"/>
            <a:endCxn id="307" idx="0"/>
          </p:cNvCxnSpPr>
          <p:nvPr/>
        </p:nvCxnSpPr>
        <p:spPr>
          <a:xfrm rot="16200000" flipV="1">
            <a:off x="8098563" y="669508"/>
            <a:ext cx="351311" cy="3587792"/>
          </a:xfrm>
          <a:prstGeom prst="bentConnector3">
            <a:avLst>
              <a:gd name="adj1" fmla="val 167574"/>
            </a:avLst>
          </a:prstGeom>
          <a:ln w="19050">
            <a:solidFill>
              <a:schemeClr val="accent3">
                <a:alpha val="69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" name="Oval 308">
            <a:extLst>
              <a:ext uri="{FF2B5EF4-FFF2-40B4-BE49-F238E27FC236}">
                <a16:creationId xmlns:a16="http://schemas.microsoft.com/office/drawing/2014/main" id="{F1283252-EBDB-4A5A-A9B9-6A9AC70A9280}"/>
              </a:ext>
            </a:extLst>
          </p:cNvPr>
          <p:cNvSpPr/>
          <p:nvPr/>
        </p:nvSpPr>
        <p:spPr>
          <a:xfrm>
            <a:off x="7547615" y="3882894"/>
            <a:ext cx="1008112" cy="1008112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310" name="Elbow Connector 119">
            <a:extLst>
              <a:ext uri="{FF2B5EF4-FFF2-40B4-BE49-F238E27FC236}">
                <a16:creationId xmlns:a16="http://schemas.microsoft.com/office/drawing/2014/main" id="{3AFB5C3F-6AB3-40AC-9B13-C81246E4DDFE}"/>
              </a:ext>
            </a:extLst>
          </p:cNvPr>
          <p:cNvCxnSpPr>
            <a:cxnSpLocks/>
            <a:stCxn id="316" idx="2"/>
            <a:endCxn id="309" idx="4"/>
          </p:cNvCxnSpPr>
          <p:nvPr/>
        </p:nvCxnSpPr>
        <p:spPr>
          <a:xfrm rot="5400000">
            <a:off x="8941475" y="3760824"/>
            <a:ext cx="240379" cy="2019985"/>
          </a:xfrm>
          <a:prstGeom prst="bentConnector3">
            <a:avLst>
              <a:gd name="adj1" fmla="val 195100"/>
            </a:avLst>
          </a:prstGeom>
          <a:ln w="19050">
            <a:solidFill>
              <a:schemeClr val="accent2">
                <a:alpha val="69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1" name="그룹 11">
            <a:extLst>
              <a:ext uri="{FF2B5EF4-FFF2-40B4-BE49-F238E27FC236}">
                <a16:creationId xmlns:a16="http://schemas.microsoft.com/office/drawing/2014/main" id="{6060DAD2-3C8D-47A6-93D8-0148F8B88302}"/>
              </a:ext>
            </a:extLst>
          </p:cNvPr>
          <p:cNvGrpSpPr/>
          <p:nvPr/>
        </p:nvGrpSpPr>
        <p:grpSpPr>
          <a:xfrm>
            <a:off x="9384114" y="2639059"/>
            <a:ext cx="1368000" cy="865038"/>
            <a:chOff x="9384114" y="2697830"/>
            <a:chExt cx="1368000" cy="865038"/>
          </a:xfrm>
        </p:grpSpPr>
        <p:sp>
          <p:nvSpPr>
            <p:cNvPr id="312" name="TextBox 311">
              <a:extLst>
                <a:ext uri="{FF2B5EF4-FFF2-40B4-BE49-F238E27FC236}">
                  <a16:creationId xmlns:a16="http://schemas.microsoft.com/office/drawing/2014/main" id="{527C5718-E5DE-49DD-8755-3BF4A03EB546}"/>
                </a:ext>
              </a:extLst>
            </p:cNvPr>
            <p:cNvSpPr txBox="1"/>
            <p:nvPr/>
          </p:nvSpPr>
          <p:spPr>
            <a:xfrm>
              <a:off x="9384114" y="2697830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کشور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3" name="TextBox 312">
              <a:extLst>
                <a:ext uri="{FF2B5EF4-FFF2-40B4-BE49-F238E27FC236}">
                  <a16:creationId xmlns:a16="http://schemas.microsoft.com/office/drawing/2014/main" id="{A9565C74-BECE-4448-BEDB-0D5D299A014C}"/>
                </a:ext>
              </a:extLst>
            </p:cNvPr>
            <p:cNvSpPr txBox="1"/>
            <p:nvPr/>
          </p:nvSpPr>
          <p:spPr>
            <a:xfrm>
              <a:off x="9384114" y="2916537"/>
              <a:ext cx="1368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Data_01 : 12000Data_02 : 23,300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4" name="그룹 12">
            <a:extLst>
              <a:ext uri="{FF2B5EF4-FFF2-40B4-BE49-F238E27FC236}">
                <a16:creationId xmlns:a16="http://schemas.microsoft.com/office/drawing/2014/main" id="{E26D3C22-DD02-440A-B87E-BCDB540162BF}"/>
              </a:ext>
            </a:extLst>
          </p:cNvPr>
          <p:cNvGrpSpPr/>
          <p:nvPr/>
        </p:nvGrpSpPr>
        <p:grpSpPr>
          <a:xfrm>
            <a:off x="9387656" y="3785589"/>
            <a:ext cx="1368000" cy="865038"/>
            <a:chOff x="9387656" y="3672034"/>
            <a:chExt cx="1368000" cy="865038"/>
          </a:xfrm>
        </p:grpSpPr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D623D773-94CA-44AE-93FA-A816FBF91A90}"/>
                </a:ext>
              </a:extLst>
            </p:cNvPr>
            <p:cNvSpPr txBox="1"/>
            <p:nvPr/>
          </p:nvSpPr>
          <p:spPr>
            <a:xfrm>
              <a:off x="9387656" y="3672034"/>
              <a:ext cx="1368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کشور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2D62F311-56C7-443F-B73E-E655481114EC}"/>
                </a:ext>
              </a:extLst>
            </p:cNvPr>
            <p:cNvSpPr txBox="1"/>
            <p:nvPr/>
          </p:nvSpPr>
          <p:spPr>
            <a:xfrm>
              <a:off x="9387656" y="3890741"/>
              <a:ext cx="1368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Data_01 : 12000Data_02 : 23,300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317" name="Chart 7">
            <a:extLst>
              <a:ext uri="{FF2B5EF4-FFF2-40B4-BE49-F238E27FC236}">
                <a16:creationId xmlns:a16="http://schemas.microsoft.com/office/drawing/2014/main" id="{1EDAB720-DCA0-482B-A4C8-65BE21AB9B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4553622"/>
              </p:ext>
            </p:extLst>
          </p:nvPr>
        </p:nvGraphicFramePr>
        <p:xfrm>
          <a:off x="10659043" y="3627910"/>
          <a:ext cx="924253" cy="99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8" name="Chart 7">
            <a:extLst>
              <a:ext uri="{FF2B5EF4-FFF2-40B4-BE49-F238E27FC236}">
                <a16:creationId xmlns:a16="http://schemas.microsoft.com/office/drawing/2014/main" id="{94511E21-BEAF-442D-959D-AF2FCBCF57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7478187"/>
              </p:ext>
            </p:extLst>
          </p:nvPr>
        </p:nvGraphicFramePr>
        <p:xfrm>
          <a:off x="10659043" y="2481380"/>
          <a:ext cx="924253" cy="99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9" name="Chart 7">
            <a:extLst>
              <a:ext uri="{FF2B5EF4-FFF2-40B4-BE49-F238E27FC236}">
                <a16:creationId xmlns:a16="http://schemas.microsoft.com/office/drawing/2014/main" id="{2879F217-81FB-4522-B8E4-C97B2B2B6E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6734540"/>
              </p:ext>
            </p:extLst>
          </p:nvPr>
        </p:nvGraphicFramePr>
        <p:xfrm>
          <a:off x="632895" y="3627910"/>
          <a:ext cx="924253" cy="99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0" name="Rectangle 30">
            <a:extLst>
              <a:ext uri="{FF2B5EF4-FFF2-40B4-BE49-F238E27FC236}">
                <a16:creationId xmlns:a16="http://schemas.microsoft.com/office/drawing/2014/main" id="{D1215374-EFAF-4294-8BF3-3BE1B019B332}"/>
              </a:ext>
            </a:extLst>
          </p:cNvPr>
          <p:cNvSpPr/>
          <p:nvPr/>
        </p:nvSpPr>
        <p:spPr>
          <a:xfrm>
            <a:off x="831863" y="5410723"/>
            <a:ext cx="272745" cy="271948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1" name="Rounded Rectangle 5">
            <a:extLst>
              <a:ext uri="{FF2B5EF4-FFF2-40B4-BE49-F238E27FC236}">
                <a16:creationId xmlns:a16="http://schemas.microsoft.com/office/drawing/2014/main" id="{34B099F5-4C73-41F4-879A-2DBD20FF3FA3}"/>
              </a:ext>
            </a:extLst>
          </p:cNvPr>
          <p:cNvSpPr/>
          <p:nvPr/>
        </p:nvSpPr>
        <p:spPr>
          <a:xfrm flipH="1">
            <a:off x="3630868" y="5417109"/>
            <a:ext cx="336779" cy="27782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2" name="Rounded Rectangle 27">
            <a:extLst>
              <a:ext uri="{FF2B5EF4-FFF2-40B4-BE49-F238E27FC236}">
                <a16:creationId xmlns:a16="http://schemas.microsoft.com/office/drawing/2014/main" id="{106EC068-FBB7-4521-B77C-07DC9D866A0B}"/>
              </a:ext>
            </a:extLst>
          </p:cNvPr>
          <p:cNvSpPr/>
          <p:nvPr/>
        </p:nvSpPr>
        <p:spPr>
          <a:xfrm>
            <a:off x="6511300" y="5417109"/>
            <a:ext cx="297841" cy="22878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323" name="Oval 21">
            <a:extLst>
              <a:ext uri="{FF2B5EF4-FFF2-40B4-BE49-F238E27FC236}">
                <a16:creationId xmlns:a16="http://schemas.microsoft.com/office/drawing/2014/main" id="{5FC71E61-B920-43BD-9894-F0DF784928D5}"/>
              </a:ext>
            </a:extLst>
          </p:cNvPr>
          <p:cNvSpPr>
            <a:spLocks noChangeAspect="1"/>
          </p:cNvSpPr>
          <p:nvPr/>
        </p:nvSpPr>
        <p:spPr>
          <a:xfrm>
            <a:off x="9327654" y="5380980"/>
            <a:ext cx="328372" cy="3311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58059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837964F-FF70-46BE-90CD-76C484E5EC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510902"/>
              </p:ext>
            </p:extLst>
          </p:nvPr>
        </p:nvGraphicFramePr>
        <p:xfrm>
          <a:off x="923214" y="1793606"/>
          <a:ext cx="2232000" cy="428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 gridSpan="4">
                  <a:txBody>
                    <a:bodyPr/>
                    <a:lstStyle/>
                    <a:p>
                      <a:pPr algn="ctr" rtl="1"/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 پاورپوینت مدرن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 gridSpan="4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$25</a:t>
                      </a:r>
                      <a:endParaRPr lang="en-US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900"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آسان برای تغییر رنگ، عکس و متن.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D75DD01-8156-43B2-A456-C8453B1E9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989460"/>
              </p:ext>
            </p:extLst>
          </p:nvPr>
        </p:nvGraphicFramePr>
        <p:xfrm>
          <a:off x="3628713" y="1793606"/>
          <a:ext cx="2232000" cy="428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 gridSpan="4">
                  <a:txBody>
                    <a:bodyPr/>
                    <a:lstStyle/>
                    <a:p>
                      <a:pPr algn="ctr" rtl="1"/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 پاورپوینت مدرن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 gridSpan="4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$100</a:t>
                      </a:r>
                      <a:endParaRPr lang="en-US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900"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آسان برای تغییر رنگ، عکس و متن.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E61E2C6-E4D3-4ABA-BCA5-D92BAA489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874191"/>
              </p:ext>
            </p:extLst>
          </p:nvPr>
        </p:nvGraphicFramePr>
        <p:xfrm>
          <a:off x="6334212" y="1793606"/>
          <a:ext cx="2232000" cy="428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 gridSpan="4">
                  <a:txBody>
                    <a:bodyPr/>
                    <a:lstStyle/>
                    <a:p>
                      <a:pPr algn="ctr" rtl="1"/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 پاورپوینت مدرن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 gridSpan="4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$65</a:t>
                      </a:r>
                      <a:endParaRPr lang="en-US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900"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آسان برای تغییر رنگ، عکس و متن.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5BEF6AA3-8419-4752-9289-FB639481F9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746498"/>
              </p:ext>
            </p:extLst>
          </p:nvPr>
        </p:nvGraphicFramePr>
        <p:xfrm>
          <a:off x="9039712" y="1793606"/>
          <a:ext cx="2232000" cy="428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3440">
                <a:tc gridSpan="4">
                  <a:txBody>
                    <a:bodyPr/>
                    <a:lstStyle/>
                    <a:p>
                      <a:pPr algn="ctr" rtl="1"/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altLang="ko-KR" sz="1400" b="1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 پاورپوینت مدرن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 gridSpan="4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4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$20</a:t>
                      </a:r>
                      <a:endParaRPr lang="en-US" altLang="ko-KR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900"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فهرست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400" b="0" dirty="0">
                          <a:solidFill>
                            <a:schemeClr val="bg1"/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</a:t>
                      </a:r>
                      <a:endParaRPr lang="ko-KR" altLang="en-US" sz="1400" b="0" dirty="0">
                        <a:solidFill>
                          <a:schemeClr val="bg1"/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B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محتوا در اینجا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90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anose="00000400000000000000" pitchFamily="2" charset="-78"/>
                        </a:rPr>
                        <a:t>آسان برای تغییر رنگ، عکس و متن.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7184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7FB3B51-B032-7B83-AB9C-F8A75DA292C9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8" name="Rectangle 1">
            <a:extLst>
              <a:ext uri="{FF2B5EF4-FFF2-40B4-BE49-F238E27FC236}">
                <a16:creationId xmlns:a16="http://schemas.microsoft.com/office/drawing/2014/main" id="{29299401-3F19-4B67-911D-48BD1943FA47}"/>
              </a:ext>
            </a:extLst>
          </p:cNvPr>
          <p:cNvSpPr/>
          <p:nvPr/>
        </p:nvSpPr>
        <p:spPr>
          <a:xfrm>
            <a:off x="5963055" y="549569"/>
            <a:ext cx="5486400" cy="11521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Rectangle 4">
            <a:extLst>
              <a:ext uri="{FF2B5EF4-FFF2-40B4-BE49-F238E27FC236}">
                <a16:creationId xmlns:a16="http://schemas.microsoft.com/office/drawing/2014/main" id="{A30A7E01-DD0E-4051-B154-425CE3D21431}"/>
              </a:ext>
            </a:extLst>
          </p:cNvPr>
          <p:cNvSpPr/>
          <p:nvPr/>
        </p:nvSpPr>
        <p:spPr>
          <a:xfrm>
            <a:off x="210164" y="4797152"/>
            <a:ext cx="5228944" cy="144016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C5EE7B64-E772-41FB-A26B-2881CBC12043}"/>
              </a:ext>
            </a:extLst>
          </p:cNvPr>
          <p:cNvSpPr txBox="1">
            <a:spLocks/>
          </p:cNvSpPr>
          <p:nvPr/>
        </p:nvSpPr>
        <p:spPr>
          <a:xfrm>
            <a:off x="760023" y="4941168"/>
            <a:ext cx="4104456" cy="115212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نمونه کارها ساده  ارائه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34FD098-DE61-4074-9CCC-A30AEF5284FF}"/>
              </a:ext>
            </a:extLst>
          </p:cNvPr>
          <p:cNvSpPr txBox="1"/>
          <p:nvPr/>
        </p:nvSpPr>
        <p:spPr>
          <a:xfrm>
            <a:off x="6208046" y="1233760"/>
            <a:ext cx="117800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96D3A33-43E0-4D79-BD71-B2E62FCB3C9A}"/>
              </a:ext>
            </a:extLst>
          </p:cNvPr>
          <p:cNvSpPr txBox="1"/>
          <p:nvPr/>
        </p:nvSpPr>
        <p:spPr>
          <a:xfrm>
            <a:off x="7475238" y="1233760"/>
            <a:ext cx="117800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028BC41-F8A0-4B90-9542-7385EA1D7E82}"/>
              </a:ext>
            </a:extLst>
          </p:cNvPr>
          <p:cNvSpPr txBox="1"/>
          <p:nvPr/>
        </p:nvSpPr>
        <p:spPr>
          <a:xfrm>
            <a:off x="8742430" y="1233760"/>
            <a:ext cx="117800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3" name="Group 18">
            <a:extLst>
              <a:ext uri="{FF2B5EF4-FFF2-40B4-BE49-F238E27FC236}">
                <a16:creationId xmlns:a16="http://schemas.microsoft.com/office/drawing/2014/main" id="{5E051CE3-968F-4AB3-B630-4F4864209C7F}"/>
              </a:ext>
            </a:extLst>
          </p:cNvPr>
          <p:cNvGrpSpPr/>
          <p:nvPr/>
        </p:nvGrpSpPr>
        <p:grpSpPr>
          <a:xfrm>
            <a:off x="6054838" y="1903195"/>
            <a:ext cx="5394617" cy="1526193"/>
            <a:chOff x="4822352" y="1916832"/>
            <a:chExt cx="3422056" cy="1526193"/>
          </a:xfrm>
        </p:grpSpPr>
        <p:sp>
          <p:nvSpPr>
            <p:cNvPr id="44" name="Text Placeholder 10">
              <a:extLst>
                <a:ext uri="{FF2B5EF4-FFF2-40B4-BE49-F238E27FC236}">
                  <a16:creationId xmlns:a16="http://schemas.microsoft.com/office/drawing/2014/main" id="{042E72E8-135C-4FB0-882C-193E0910871C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CC837A9-3FC0-4CDE-835F-D8F7FE760420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1166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roup 21">
            <a:extLst>
              <a:ext uri="{FF2B5EF4-FFF2-40B4-BE49-F238E27FC236}">
                <a16:creationId xmlns:a16="http://schemas.microsoft.com/office/drawing/2014/main" id="{3C30104E-9B52-4EC3-BBEC-4034ABC6A7FC}"/>
              </a:ext>
            </a:extLst>
          </p:cNvPr>
          <p:cNvGrpSpPr/>
          <p:nvPr/>
        </p:nvGrpSpPr>
        <p:grpSpPr>
          <a:xfrm>
            <a:off x="6111988" y="3884419"/>
            <a:ext cx="2541348" cy="1158031"/>
            <a:chOff x="395534" y="3737445"/>
            <a:chExt cx="3972999" cy="115803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211CCA3-B90F-4A91-B5AA-A7773276CEB4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2E24E0A-D6D7-4D30-A18F-DA1A2FDD690A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9" name="Group 24">
            <a:extLst>
              <a:ext uri="{FF2B5EF4-FFF2-40B4-BE49-F238E27FC236}">
                <a16:creationId xmlns:a16="http://schemas.microsoft.com/office/drawing/2014/main" id="{5F78B8CD-3BCD-4475-923B-799127A07BB1}"/>
              </a:ext>
            </a:extLst>
          </p:cNvPr>
          <p:cNvGrpSpPr/>
          <p:nvPr/>
        </p:nvGrpSpPr>
        <p:grpSpPr>
          <a:xfrm>
            <a:off x="8781648" y="3884419"/>
            <a:ext cx="2541348" cy="1158031"/>
            <a:chOff x="395534" y="3737445"/>
            <a:chExt cx="3972999" cy="1158031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78E0F66-A8A7-48B5-B8FE-93D3135BF8C6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85BCF5F-7928-471E-AD5B-ED821C102523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2" name="Group 30">
            <a:extLst>
              <a:ext uri="{FF2B5EF4-FFF2-40B4-BE49-F238E27FC236}">
                <a16:creationId xmlns:a16="http://schemas.microsoft.com/office/drawing/2014/main" id="{A9B66095-FEBC-4364-BCC6-184B2F47B4D9}"/>
              </a:ext>
            </a:extLst>
          </p:cNvPr>
          <p:cNvGrpSpPr/>
          <p:nvPr/>
        </p:nvGrpSpPr>
        <p:grpSpPr>
          <a:xfrm>
            <a:off x="6111988" y="5259072"/>
            <a:ext cx="2541348" cy="1158031"/>
            <a:chOff x="395534" y="3737445"/>
            <a:chExt cx="3972999" cy="1158031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4E4DE75-3044-4BAD-9F1B-F75B9A64613E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8451E78-4C53-43B5-A4FA-34F1872E2288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33">
            <a:extLst>
              <a:ext uri="{FF2B5EF4-FFF2-40B4-BE49-F238E27FC236}">
                <a16:creationId xmlns:a16="http://schemas.microsoft.com/office/drawing/2014/main" id="{97DFF70B-DA56-4AAC-8DF5-D8674FF27B5E}"/>
              </a:ext>
            </a:extLst>
          </p:cNvPr>
          <p:cNvGrpSpPr/>
          <p:nvPr/>
        </p:nvGrpSpPr>
        <p:grpSpPr>
          <a:xfrm>
            <a:off x="8781648" y="5259072"/>
            <a:ext cx="2541348" cy="1158031"/>
            <a:chOff x="395534" y="3737445"/>
            <a:chExt cx="3972999" cy="1158031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9EAAD31-7EC7-44C8-AEAC-664C22E649CC}"/>
                </a:ext>
              </a:extLst>
            </p:cNvPr>
            <p:cNvSpPr txBox="1"/>
            <p:nvPr/>
          </p:nvSpPr>
          <p:spPr>
            <a:xfrm>
              <a:off x="395534" y="3737445"/>
              <a:ext cx="3972999" cy="276999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4222F89-9820-40FA-B01E-E64A52F6C575}"/>
                </a:ext>
              </a:extLst>
            </p:cNvPr>
            <p:cNvSpPr txBox="1"/>
            <p:nvPr/>
          </p:nvSpPr>
          <p:spPr>
            <a:xfrm>
              <a:off x="395536" y="3995230"/>
              <a:ext cx="397299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C51AF891-71C7-44E3-BDAE-E9F47BD7E794}"/>
              </a:ext>
            </a:extLst>
          </p:cNvPr>
          <p:cNvSpPr txBox="1"/>
          <p:nvPr/>
        </p:nvSpPr>
        <p:spPr>
          <a:xfrm>
            <a:off x="10009622" y="1233760"/>
            <a:ext cx="117800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محتوا</a:t>
            </a:r>
            <a:endParaRPr lang="ko-KR" alt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52C51DE-4257-4A24-8F26-1471433A434C}"/>
              </a:ext>
            </a:extLst>
          </p:cNvPr>
          <p:cNvGrpSpPr/>
          <p:nvPr/>
        </p:nvGrpSpPr>
        <p:grpSpPr>
          <a:xfrm>
            <a:off x="8989972" y="798972"/>
            <a:ext cx="682918" cy="289222"/>
            <a:chOff x="113572" y="3059144"/>
            <a:chExt cx="2324346" cy="984385"/>
          </a:xfrm>
          <a:solidFill>
            <a:schemeClr val="bg1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72AAA54-C22C-459B-8A21-18A5AEDA18F8}"/>
                </a:ext>
              </a:extLst>
            </p:cNvPr>
            <p:cNvSpPr/>
            <p:nvPr/>
          </p:nvSpPr>
          <p:spPr>
            <a:xfrm>
              <a:off x="327442" y="3059144"/>
              <a:ext cx="1805774" cy="551413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3EB8DD2-7F21-4F9F-8B7C-DA02ABC686C7}"/>
                </a:ext>
              </a:extLst>
            </p:cNvPr>
            <p:cNvSpPr/>
            <p:nvPr/>
          </p:nvSpPr>
          <p:spPr>
            <a:xfrm>
              <a:off x="113572" y="3679475"/>
              <a:ext cx="2324346" cy="364054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9288F44-1AE5-4B12-A91D-6FC5A8AAD416}"/>
              </a:ext>
            </a:extLst>
          </p:cNvPr>
          <p:cNvGrpSpPr/>
          <p:nvPr/>
        </p:nvGrpSpPr>
        <p:grpSpPr>
          <a:xfrm>
            <a:off x="10277858" y="691966"/>
            <a:ext cx="649084" cy="422928"/>
            <a:chOff x="9418332" y="2951963"/>
            <a:chExt cx="1418527" cy="924278"/>
          </a:xfrm>
          <a:solidFill>
            <a:schemeClr val="bg1"/>
          </a:solidFill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93537156-BEF4-4B68-9CCE-39D893C4854F}"/>
                </a:ext>
              </a:extLst>
            </p:cNvPr>
            <p:cNvGrpSpPr/>
            <p:nvPr/>
          </p:nvGrpSpPr>
          <p:grpSpPr>
            <a:xfrm>
              <a:off x="9418332" y="2965177"/>
              <a:ext cx="1377929" cy="911064"/>
              <a:chOff x="9418332" y="2965177"/>
              <a:chExt cx="1377929" cy="911064"/>
            </a:xfrm>
            <a:grpFill/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DF0C61E8-B78B-458D-AC7A-7E03B6AD7222}"/>
                  </a:ext>
                </a:extLst>
              </p:cNvPr>
              <p:cNvGrpSpPr/>
              <p:nvPr/>
            </p:nvGrpSpPr>
            <p:grpSpPr>
              <a:xfrm>
                <a:off x="9418332" y="2965177"/>
                <a:ext cx="1377929" cy="911064"/>
                <a:chOff x="330241" y="1526834"/>
                <a:chExt cx="2145289" cy="1418430"/>
              </a:xfrm>
              <a:grpFill/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5284A7F4-480C-48F4-AD77-5E96601B3733}"/>
                    </a:ext>
                  </a:extLst>
                </p:cNvPr>
                <p:cNvSpPr/>
                <p:nvPr/>
              </p:nvSpPr>
              <p:spPr>
                <a:xfrm rot="5400000">
                  <a:off x="607683" y="1387173"/>
                  <a:ext cx="1061847" cy="1341169"/>
                </a:xfrm>
                <a:custGeom>
                  <a:avLst/>
                  <a:gdLst>
                    <a:gd name="connsiteX0" fmla="*/ 855467 w 1318389"/>
                    <a:gd name="connsiteY0" fmla="*/ 1312844 h 1665195"/>
                    <a:gd name="connsiteX1" fmla="*/ 898407 w 1318389"/>
                    <a:gd name="connsiteY1" fmla="*/ 1355784 h 1665195"/>
                    <a:gd name="connsiteX2" fmla="*/ 941347 w 1318389"/>
                    <a:gd name="connsiteY2" fmla="*/ 1312844 h 1665195"/>
                    <a:gd name="connsiteX3" fmla="*/ 898407 w 1318389"/>
                    <a:gd name="connsiteY3" fmla="*/ 1269904 h 1665195"/>
                    <a:gd name="connsiteX4" fmla="*/ 855467 w 1318389"/>
                    <a:gd name="connsiteY4" fmla="*/ 1312844 h 1665195"/>
                    <a:gd name="connsiteX5" fmla="*/ 362769 w 1318389"/>
                    <a:gd name="connsiteY5" fmla="*/ 236590 h 1665195"/>
                    <a:gd name="connsiteX6" fmla="*/ 405229 w 1318389"/>
                    <a:gd name="connsiteY6" fmla="*/ 279050 h 1665195"/>
                    <a:gd name="connsiteX7" fmla="*/ 447689 w 1318389"/>
                    <a:gd name="connsiteY7" fmla="*/ 236590 h 1665195"/>
                    <a:gd name="connsiteX8" fmla="*/ 405229 w 1318389"/>
                    <a:gd name="connsiteY8" fmla="*/ 194130 h 1665195"/>
                    <a:gd name="connsiteX9" fmla="*/ 362769 w 1318389"/>
                    <a:gd name="connsiteY9" fmla="*/ 236590 h 1665195"/>
                    <a:gd name="connsiteX10" fmla="*/ 348187 w 1318389"/>
                    <a:gd name="connsiteY10" fmla="*/ 1312844 h 1665195"/>
                    <a:gd name="connsiteX11" fmla="*/ 391127 w 1318389"/>
                    <a:gd name="connsiteY11" fmla="*/ 1355784 h 1665195"/>
                    <a:gd name="connsiteX12" fmla="*/ 434066 w 1318389"/>
                    <a:gd name="connsiteY12" fmla="*/ 1312844 h 1665195"/>
                    <a:gd name="connsiteX13" fmla="*/ 391127 w 1318389"/>
                    <a:gd name="connsiteY13" fmla="*/ 1269904 h 1665195"/>
                    <a:gd name="connsiteX14" fmla="*/ 348187 w 1318389"/>
                    <a:gd name="connsiteY14" fmla="*/ 1312844 h 1665195"/>
                    <a:gd name="connsiteX15" fmla="*/ 81655 w 1318389"/>
                    <a:gd name="connsiteY15" fmla="*/ 873373 h 1665195"/>
                    <a:gd name="connsiteX16" fmla="*/ 124595 w 1318389"/>
                    <a:gd name="connsiteY16" fmla="*/ 916313 h 1665195"/>
                    <a:gd name="connsiteX17" fmla="*/ 167534 w 1318389"/>
                    <a:gd name="connsiteY17" fmla="*/ 873373 h 1665195"/>
                    <a:gd name="connsiteX18" fmla="*/ 124595 w 1318389"/>
                    <a:gd name="connsiteY18" fmla="*/ 830433 h 1665195"/>
                    <a:gd name="connsiteX19" fmla="*/ 81655 w 1318389"/>
                    <a:gd name="connsiteY19" fmla="*/ 873373 h 1665195"/>
                    <a:gd name="connsiteX20" fmla="*/ 898 w 1318389"/>
                    <a:gd name="connsiteY20" fmla="*/ 878256 h 1665195"/>
                    <a:gd name="connsiteX21" fmla="*/ 59313 w 1318389"/>
                    <a:gd name="connsiteY21" fmla="*/ 760898 h 1665195"/>
                    <a:gd name="connsiteX22" fmla="*/ 60023 w 1318389"/>
                    <a:gd name="connsiteY22" fmla="*/ 760660 h 1665195"/>
                    <a:gd name="connsiteX23" fmla="*/ 301509 w 1318389"/>
                    <a:gd name="connsiteY23" fmla="*/ 256655 h 1665195"/>
                    <a:gd name="connsiteX24" fmla="*/ 300401 w 1318389"/>
                    <a:gd name="connsiteY24" fmla="*/ 253678 h 1665195"/>
                    <a:gd name="connsiteX25" fmla="*/ 392815 w 1318389"/>
                    <a:gd name="connsiteY25" fmla="*/ 125792 h 1665195"/>
                    <a:gd name="connsiteX26" fmla="*/ 426561 w 1318389"/>
                    <a:gd name="connsiteY26" fmla="*/ 127298 h 1665195"/>
                    <a:gd name="connsiteX27" fmla="*/ 501833 w 1318389"/>
                    <a:gd name="connsiteY27" fmla="*/ 25203 h 1665195"/>
                    <a:gd name="connsiteX28" fmla="*/ 659591 w 1318389"/>
                    <a:gd name="connsiteY28" fmla="*/ 0 h 1665195"/>
                    <a:gd name="connsiteX29" fmla="*/ 767873 w 1318389"/>
                    <a:gd name="connsiteY29" fmla="*/ 94280 h 1665195"/>
                    <a:gd name="connsiteX30" fmla="*/ 773474 w 1318389"/>
                    <a:gd name="connsiteY30" fmla="*/ 129752 h 1665195"/>
                    <a:gd name="connsiteX31" fmla="*/ 750137 w 1318389"/>
                    <a:gd name="connsiteY31" fmla="*/ 133486 h 1665195"/>
                    <a:gd name="connsiteX32" fmla="*/ 643721 w 1318389"/>
                    <a:gd name="connsiteY32" fmla="*/ 50407 h 1665195"/>
                    <a:gd name="connsiteX33" fmla="*/ 528905 w 1318389"/>
                    <a:gd name="connsiteY33" fmla="*/ 68143 h 1665195"/>
                    <a:gd name="connsiteX34" fmla="*/ 477195 w 1318389"/>
                    <a:gd name="connsiteY34" fmla="*/ 147376 h 1665195"/>
                    <a:gd name="connsiteX35" fmla="*/ 504919 w 1318389"/>
                    <a:gd name="connsiteY35" fmla="*/ 176856 h 1665195"/>
                    <a:gd name="connsiteX36" fmla="*/ 520701 w 1318389"/>
                    <a:gd name="connsiteY36" fmla="*/ 218206 h 1665195"/>
                    <a:gd name="connsiteX37" fmla="*/ 520838 w 1318389"/>
                    <a:gd name="connsiteY37" fmla="*/ 251739 h 1665195"/>
                    <a:gd name="connsiteX38" fmla="*/ 512601 w 1318389"/>
                    <a:gd name="connsiteY38" fmla="*/ 279384 h 1665195"/>
                    <a:gd name="connsiteX39" fmla="*/ 572778 w 1318389"/>
                    <a:gd name="connsiteY39" fmla="*/ 326714 h 1665195"/>
                    <a:gd name="connsiteX40" fmla="*/ 687595 w 1318389"/>
                    <a:gd name="connsiteY40" fmla="*/ 308045 h 1665195"/>
                    <a:gd name="connsiteX41" fmla="*/ 763207 w 1318389"/>
                    <a:gd name="connsiteY41" fmla="*/ 196028 h 1665195"/>
                    <a:gd name="connsiteX42" fmla="*/ 785610 w 1318389"/>
                    <a:gd name="connsiteY42" fmla="*/ 192294 h 1665195"/>
                    <a:gd name="connsiteX43" fmla="*/ 791211 w 1318389"/>
                    <a:gd name="connsiteY43" fmla="*/ 227766 h 1665195"/>
                    <a:gd name="connsiteX44" fmla="*/ 718400 w 1318389"/>
                    <a:gd name="connsiteY44" fmla="*/ 350984 h 1665195"/>
                    <a:gd name="connsiteX45" fmla="*/ 560643 w 1318389"/>
                    <a:gd name="connsiteY45" fmla="*/ 376188 h 1665195"/>
                    <a:gd name="connsiteX46" fmla="*/ 481653 w 1318389"/>
                    <a:gd name="connsiteY46" fmla="*/ 320430 h 1665195"/>
                    <a:gd name="connsiteX47" fmla="*/ 469637 w 1318389"/>
                    <a:gd name="connsiteY47" fmla="*/ 330704 h 1665195"/>
                    <a:gd name="connsiteX48" fmla="*/ 462283 w 1318389"/>
                    <a:gd name="connsiteY48" fmla="*/ 333441 h 1665195"/>
                    <a:gd name="connsiteX49" fmla="*/ 252808 w 1318389"/>
                    <a:gd name="connsiteY49" fmla="*/ 858867 h 1665195"/>
                    <a:gd name="connsiteX50" fmla="*/ 444434 w 1318389"/>
                    <a:gd name="connsiteY50" fmla="*/ 1190772 h 1665195"/>
                    <a:gd name="connsiteX51" fmla="*/ 801245 w 1318389"/>
                    <a:gd name="connsiteY51" fmla="*/ 1187463 h 1665195"/>
                    <a:gd name="connsiteX52" fmla="*/ 801245 w 1318389"/>
                    <a:gd name="connsiteY52" fmla="*/ 1116815 h 1665195"/>
                    <a:gd name="connsiteX53" fmla="*/ 890858 w 1318389"/>
                    <a:gd name="connsiteY53" fmla="*/ 1027202 h 1665195"/>
                    <a:gd name="connsiteX54" fmla="*/ 1200123 w 1318389"/>
                    <a:gd name="connsiteY54" fmla="*/ 1027202 h 1665195"/>
                    <a:gd name="connsiteX55" fmla="*/ 1205949 w 1318389"/>
                    <a:gd name="connsiteY55" fmla="*/ 998361 h 1665195"/>
                    <a:gd name="connsiteX56" fmla="*/ 1288518 w 1318389"/>
                    <a:gd name="connsiteY56" fmla="*/ 943622 h 1665195"/>
                    <a:gd name="connsiteX57" fmla="*/ 1318389 w 1318389"/>
                    <a:gd name="connsiteY57" fmla="*/ 974426 h 1665195"/>
                    <a:gd name="connsiteX58" fmla="*/ 1318389 w 1318389"/>
                    <a:gd name="connsiteY58" fmla="*/ 1635324 h 1665195"/>
                    <a:gd name="connsiteX59" fmla="*/ 1288518 w 1318389"/>
                    <a:gd name="connsiteY59" fmla="*/ 1665195 h 1665195"/>
                    <a:gd name="connsiteX60" fmla="*/ 1205949 w 1318389"/>
                    <a:gd name="connsiteY60" fmla="*/ 1610455 h 1665195"/>
                    <a:gd name="connsiteX61" fmla="*/ 1203531 w 1318389"/>
                    <a:gd name="connsiteY61" fmla="*/ 1598487 h 1665195"/>
                    <a:gd name="connsiteX62" fmla="*/ 890858 w 1318389"/>
                    <a:gd name="connsiteY62" fmla="*/ 1598487 h 1665195"/>
                    <a:gd name="connsiteX63" fmla="*/ 801245 w 1318389"/>
                    <a:gd name="connsiteY63" fmla="*/ 1508873 h 1665195"/>
                    <a:gd name="connsiteX64" fmla="*/ 801245 w 1318389"/>
                    <a:gd name="connsiteY64" fmla="*/ 1426032 h 1665195"/>
                    <a:gd name="connsiteX65" fmla="*/ 379661 w 1318389"/>
                    <a:gd name="connsiteY65" fmla="*/ 1429942 h 1665195"/>
                    <a:gd name="connsiteX66" fmla="*/ 294951 w 1318389"/>
                    <a:gd name="connsiteY66" fmla="*/ 1395390 h 1665195"/>
                    <a:gd name="connsiteX67" fmla="*/ 270560 w 1318389"/>
                    <a:gd name="connsiteY67" fmla="*/ 1359849 h 1665195"/>
                    <a:gd name="connsiteX68" fmla="*/ 263688 w 1318389"/>
                    <a:gd name="connsiteY68" fmla="*/ 1352058 h 1665195"/>
                    <a:gd name="connsiteX69" fmla="*/ 15908 w 1318389"/>
                    <a:gd name="connsiteY69" fmla="*/ 922891 h 1665195"/>
                    <a:gd name="connsiteX70" fmla="*/ 898 w 1318389"/>
                    <a:gd name="connsiteY70" fmla="*/ 878256 h 16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1318389" h="1665195">
                      <a:moveTo>
                        <a:pt x="855467" y="1312844"/>
                      </a:moveTo>
                      <a:cubicBezTo>
                        <a:pt x="855467" y="1336181"/>
                        <a:pt x="875070" y="1355784"/>
                        <a:pt x="898407" y="1355784"/>
                      </a:cubicBezTo>
                      <a:cubicBezTo>
                        <a:pt x="921743" y="1355784"/>
                        <a:pt x="941347" y="1336181"/>
                        <a:pt x="941347" y="1312844"/>
                      </a:cubicBezTo>
                      <a:cubicBezTo>
                        <a:pt x="941347" y="1289508"/>
                        <a:pt x="921743" y="1269904"/>
                        <a:pt x="898407" y="1269904"/>
                      </a:cubicBezTo>
                      <a:cubicBezTo>
                        <a:pt x="875070" y="1269904"/>
                        <a:pt x="855467" y="1289508"/>
                        <a:pt x="855467" y="1312844"/>
                      </a:cubicBezTo>
                      <a:close/>
                      <a:moveTo>
                        <a:pt x="362769" y="236590"/>
                      </a:moveTo>
                      <a:cubicBezTo>
                        <a:pt x="362769" y="260040"/>
                        <a:pt x="381779" y="279050"/>
                        <a:pt x="405229" y="279050"/>
                      </a:cubicBezTo>
                      <a:cubicBezTo>
                        <a:pt x="428679" y="279050"/>
                        <a:pt x="447689" y="260040"/>
                        <a:pt x="447689" y="236590"/>
                      </a:cubicBezTo>
                      <a:cubicBezTo>
                        <a:pt x="447689" y="213140"/>
                        <a:pt x="428679" y="194130"/>
                        <a:pt x="405229" y="194130"/>
                      </a:cubicBezTo>
                      <a:cubicBezTo>
                        <a:pt x="381779" y="194130"/>
                        <a:pt x="362769" y="213140"/>
                        <a:pt x="362769" y="236590"/>
                      </a:cubicBezTo>
                      <a:close/>
                      <a:moveTo>
                        <a:pt x="348187" y="1312844"/>
                      </a:moveTo>
                      <a:cubicBezTo>
                        <a:pt x="348187" y="1336181"/>
                        <a:pt x="367790" y="1355784"/>
                        <a:pt x="391127" y="1355784"/>
                      </a:cubicBezTo>
                      <a:cubicBezTo>
                        <a:pt x="414463" y="1355784"/>
                        <a:pt x="434066" y="1336181"/>
                        <a:pt x="434066" y="1312844"/>
                      </a:cubicBezTo>
                      <a:cubicBezTo>
                        <a:pt x="434066" y="1289508"/>
                        <a:pt x="414463" y="1269904"/>
                        <a:pt x="391127" y="1269904"/>
                      </a:cubicBezTo>
                      <a:cubicBezTo>
                        <a:pt x="367790" y="1269904"/>
                        <a:pt x="348187" y="1289508"/>
                        <a:pt x="348187" y="1312844"/>
                      </a:cubicBezTo>
                      <a:close/>
                      <a:moveTo>
                        <a:pt x="81655" y="873373"/>
                      </a:moveTo>
                      <a:cubicBezTo>
                        <a:pt x="81655" y="896710"/>
                        <a:pt x="101258" y="916313"/>
                        <a:pt x="124595" y="916313"/>
                      </a:cubicBezTo>
                      <a:cubicBezTo>
                        <a:pt x="147931" y="916313"/>
                        <a:pt x="167534" y="896710"/>
                        <a:pt x="167534" y="873373"/>
                      </a:cubicBezTo>
                      <a:cubicBezTo>
                        <a:pt x="167534" y="850037"/>
                        <a:pt x="147931" y="830433"/>
                        <a:pt x="124595" y="830433"/>
                      </a:cubicBezTo>
                      <a:cubicBezTo>
                        <a:pt x="101258" y="830433"/>
                        <a:pt x="81655" y="850037"/>
                        <a:pt x="81655" y="873373"/>
                      </a:cubicBezTo>
                      <a:close/>
                      <a:moveTo>
                        <a:pt x="898" y="878256"/>
                      </a:moveTo>
                      <a:cubicBezTo>
                        <a:pt x="-4792" y="832394"/>
                        <a:pt x="16774" y="785458"/>
                        <a:pt x="59313" y="760898"/>
                      </a:cubicBezTo>
                      <a:lnTo>
                        <a:pt x="60023" y="760660"/>
                      </a:lnTo>
                      <a:lnTo>
                        <a:pt x="301509" y="256655"/>
                      </a:lnTo>
                      <a:lnTo>
                        <a:pt x="300401" y="253678"/>
                      </a:lnTo>
                      <a:cubicBezTo>
                        <a:pt x="291067" y="193002"/>
                        <a:pt x="332139" y="135127"/>
                        <a:pt x="392815" y="125792"/>
                      </a:cubicBezTo>
                      <a:lnTo>
                        <a:pt x="426561" y="127298"/>
                      </a:lnTo>
                      <a:lnTo>
                        <a:pt x="501833" y="25203"/>
                      </a:lnTo>
                      <a:lnTo>
                        <a:pt x="659591" y="0"/>
                      </a:lnTo>
                      <a:lnTo>
                        <a:pt x="767873" y="94280"/>
                      </a:lnTo>
                      <a:lnTo>
                        <a:pt x="773474" y="129752"/>
                      </a:lnTo>
                      <a:lnTo>
                        <a:pt x="750137" y="133486"/>
                      </a:lnTo>
                      <a:lnTo>
                        <a:pt x="643721" y="50407"/>
                      </a:lnTo>
                      <a:lnTo>
                        <a:pt x="528905" y="68143"/>
                      </a:lnTo>
                      <a:lnTo>
                        <a:pt x="477195" y="147376"/>
                      </a:lnTo>
                      <a:lnTo>
                        <a:pt x="504919" y="176856"/>
                      </a:lnTo>
                      <a:cubicBezTo>
                        <a:pt x="512650" y="189093"/>
                        <a:pt x="518134" y="203037"/>
                        <a:pt x="520701" y="218206"/>
                      </a:cubicBezTo>
                      <a:cubicBezTo>
                        <a:pt x="522451" y="229583"/>
                        <a:pt x="522429" y="240861"/>
                        <a:pt x="520838" y="251739"/>
                      </a:cubicBezTo>
                      <a:lnTo>
                        <a:pt x="512601" y="279384"/>
                      </a:lnTo>
                      <a:lnTo>
                        <a:pt x="572778" y="326714"/>
                      </a:lnTo>
                      <a:lnTo>
                        <a:pt x="687595" y="308045"/>
                      </a:lnTo>
                      <a:lnTo>
                        <a:pt x="763207" y="196028"/>
                      </a:lnTo>
                      <a:lnTo>
                        <a:pt x="785610" y="192294"/>
                      </a:lnTo>
                      <a:lnTo>
                        <a:pt x="791211" y="227766"/>
                      </a:lnTo>
                      <a:lnTo>
                        <a:pt x="718400" y="350984"/>
                      </a:lnTo>
                      <a:lnTo>
                        <a:pt x="560643" y="376188"/>
                      </a:lnTo>
                      <a:lnTo>
                        <a:pt x="481653" y="320430"/>
                      </a:lnTo>
                      <a:lnTo>
                        <a:pt x="469637" y="330704"/>
                      </a:lnTo>
                      <a:lnTo>
                        <a:pt x="462283" y="333441"/>
                      </a:lnTo>
                      <a:lnTo>
                        <a:pt x="252808" y="858867"/>
                      </a:lnTo>
                      <a:lnTo>
                        <a:pt x="444434" y="1190772"/>
                      </a:lnTo>
                      <a:lnTo>
                        <a:pt x="801245" y="1187463"/>
                      </a:lnTo>
                      <a:lnTo>
                        <a:pt x="801245" y="1116815"/>
                      </a:lnTo>
                      <a:cubicBezTo>
                        <a:pt x="801245" y="1067341"/>
                        <a:pt x="841384" y="1027202"/>
                        <a:pt x="890858" y="1027202"/>
                      </a:cubicBezTo>
                      <a:lnTo>
                        <a:pt x="1200123" y="1027202"/>
                      </a:lnTo>
                      <a:lnTo>
                        <a:pt x="1205949" y="998361"/>
                      </a:lnTo>
                      <a:cubicBezTo>
                        <a:pt x="1219557" y="966200"/>
                        <a:pt x="1251412" y="943622"/>
                        <a:pt x="1288518" y="943622"/>
                      </a:cubicBezTo>
                      <a:cubicBezTo>
                        <a:pt x="1305320" y="944554"/>
                        <a:pt x="1318389" y="957623"/>
                        <a:pt x="1318389" y="974426"/>
                      </a:cubicBezTo>
                      <a:lnTo>
                        <a:pt x="1318389" y="1635324"/>
                      </a:lnTo>
                      <a:cubicBezTo>
                        <a:pt x="1318389" y="1652126"/>
                        <a:pt x="1305320" y="1665195"/>
                        <a:pt x="1288518" y="1665195"/>
                      </a:cubicBezTo>
                      <a:cubicBezTo>
                        <a:pt x="1251412" y="1665195"/>
                        <a:pt x="1219557" y="1642617"/>
                        <a:pt x="1205949" y="1610455"/>
                      </a:cubicBezTo>
                      <a:lnTo>
                        <a:pt x="1203531" y="1598487"/>
                      </a:lnTo>
                      <a:lnTo>
                        <a:pt x="890858" y="1598487"/>
                      </a:lnTo>
                      <a:cubicBezTo>
                        <a:pt x="841384" y="1598487"/>
                        <a:pt x="801245" y="1558348"/>
                        <a:pt x="801245" y="1508873"/>
                      </a:cubicBezTo>
                      <a:lnTo>
                        <a:pt x="801245" y="1426032"/>
                      </a:lnTo>
                      <a:lnTo>
                        <a:pt x="379661" y="1429942"/>
                      </a:lnTo>
                      <a:cubicBezTo>
                        <a:pt x="346553" y="1429924"/>
                        <a:pt x="316655" y="1416756"/>
                        <a:pt x="294951" y="1395390"/>
                      </a:cubicBezTo>
                      <a:lnTo>
                        <a:pt x="270560" y="1359849"/>
                      </a:lnTo>
                      <a:lnTo>
                        <a:pt x="263688" y="1352058"/>
                      </a:lnTo>
                      <a:lnTo>
                        <a:pt x="15908" y="922891"/>
                      </a:lnTo>
                      <a:cubicBezTo>
                        <a:pt x="7721" y="908711"/>
                        <a:pt x="2795" y="893543"/>
                        <a:pt x="898" y="87825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r" rtl="1"/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DE9F2AC2-7F80-422A-B165-BB9227527285}"/>
                    </a:ext>
                  </a:extLst>
                </p:cNvPr>
                <p:cNvSpPr/>
                <p:nvPr/>
              </p:nvSpPr>
              <p:spPr>
                <a:xfrm>
                  <a:off x="330241" y="2609254"/>
                  <a:ext cx="2145289" cy="336010"/>
                </a:xfrm>
                <a:custGeom>
                  <a:avLst/>
                  <a:gdLst>
                    <a:gd name="connsiteX0" fmla="*/ 2123188 w 2324346"/>
                    <a:gd name="connsiteY0" fmla="*/ 127749 h 364054"/>
                    <a:gd name="connsiteX1" fmla="*/ 2067056 w 2324346"/>
                    <a:gd name="connsiteY1" fmla="*/ 183881 h 364054"/>
                    <a:gd name="connsiteX2" fmla="*/ 2123188 w 2324346"/>
                    <a:gd name="connsiteY2" fmla="*/ 240013 h 364054"/>
                    <a:gd name="connsiteX3" fmla="*/ 2179320 w 2324346"/>
                    <a:gd name="connsiteY3" fmla="*/ 183881 h 364054"/>
                    <a:gd name="connsiteX4" fmla="*/ 2123188 w 2324346"/>
                    <a:gd name="connsiteY4" fmla="*/ 127749 h 364054"/>
                    <a:gd name="connsiteX5" fmla="*/ 1803836 w 2324346"/>
                    <a:gd name="connsiteY5" fmla="*/ 127749 h 364054"/>
                    <a:gd name="connsiteX6" fmla="*/ 1747704 w 2324346"/>
                    <a:gd name="connsiteY6" fmla="*/ 183881 h 364054"/>
                    <a:gd name="connsiteX7" fmla="*/ 1803836 w 2324346"/>
                    <a:gd name="connsiteY7" fmla="*/ 240013 h 364054"/>
                    <a:gd name="connsiteX8" fmla="*/ 1859968 w 2324346"/>
                    <a:gd name="connsiteY8" fmla="*/ 183881 h 364054"/>
                    <a:gd name="connsiteX9" fmla="*/ 1803836 w 2324346"/>
                    <a:gd name="connsiteY9" fmla="*/ 127749 h 364054"/>
                    <a:gd name="connsiteX10" fmla="*/ 1484484 w 2324346"/>
                    <a:gd name="connsiteY10" fmla="*/ 127749 h 364054"/>
                    <a:gd name="connsiteX11" fmla="*/ 1428352 w 2324346"/>
                    <a:gd name="connsiteY11" fmla="*/ 183881 h 364054"/>
                    <a:gd name="connsiteX12" fmla="*/ 1484484 w 2324346"/>
                    <a:gd name="connsiteY12" fmla="*/ 240013 h 364054"/>
                    <a:gd name="connsiteX13" fmla="*/ 1540616 w 2324346"/>
                    <a:gd name="connsiteY13" fmla="*/ 183881 h 364054"/>
                    <a:gd name="connsiteX14" fmla="*/ 1484484 w 2324346"/>
                    <a:gd name="connsiteY14" fmla="*/ 127749 h 364054"/>
                    <a:gd name="connsiteX15" fmla="*/ 1165131 w 2324346"/>
                    <a:gd name="connsiteY15" fmla="*/ 127749 h 364054"/>
                    <a:gd name="connsiteX16" fmla="*/ 1108999 w 2324346"/>
                    <a:gd name="connsiteY16" fmla="*/ 183881 h 364054"/>
                    <a:gd name="connsiteX17" fmla="*/ 1165131 w 2324346"/>
                    <a:gd name="connsiteY17" fmla="*/ 240013 h 364054"/>
                    <a:gd name="connsiteX18" fmla="*/ 1221263 w 2324346"/>
                    <a:gd name="connsiteY18" fmla="*/ 183881 h 364054"/>
                    <a:gd name="connsiteX19" fmla="*/ 1165131 w 2324346"/>
                    <a:gd name="connsiteY19" fmla="*/ 127749 h 364054"/>
                    <a:gd name="connsiteX20" fmla="*/ 845779 w 2324346"/>
                    <a:gd name="connsiteY20" fmla="*/ 127749 h 364054"/>
                    <a:gd name="connsiteX21" fmla="*/ 789647 w 2324346"/>
                    <a:gd name="connsiteY21" fmla="*/ 183881 h 364054"/>
                    <a:gd name="connsiteX22" fmla="*/ 845779 w 2324346"/>
                    <a:gd name="connsiteY22" fmla="*/ 240013 h 364054"/>
                    <a:gd name="connsiteX23" fmla="*/ 901911 w 2324346"/>
                    <a:gd name="connsiteY23" fmla="*/ 183881 h 364054"/>
                    <a:gd name="connsiteX24" fmla="*/ 845779 w 2324346"/>
                    <a:gd name="connsiteY24" fmla="*/ 127749 h 364054"/>
                    <a:gd name="connsiteX25" fmla="*/ 526427 w 2324346"/>
                    <a:gd name="connsiteY25" fmla="*/ 127749 h 364054"/>
                    <a:gd name="connsiteX26" fmla="*/ 470295 w 2324346"/>
                    <a:gd name="connsiteY26" fmla="*/ 183881 h 364054"/>
                    <a:gd name="connsiteX27" fmla="*/ 526427 w 2324346"/>
                    <a:gd name="connsiteY27" fmla="*/ 240013 h 364054"/>
                    <a:gd name="connsiteX28" fmla="*/ 582559 w 2324346"/>
                    <a:gd name="connsiteY28" fmla="*/ 183881 h 364054"/>
                    <a:gd name="connsiteX29" fmla="*/ 526427 w 2324346"/>
                    <a:gd name="connsiteY29" fmla="*/ 127749 h 364054"/>
                    <a:gd name="connsiteX30" fmla="*/ 207075 w 2324346"/>
                    <a:gd name="connsiteY30" fmla="*/ 127749 h 364054"/>
                    <a:gd name="connsiteX31" fmla="*/ 150943 w 2324346"/>
                    <a:gd name="connsiteY31" fmla="*/ 183881 h 364054"/>
                    <a:gd name="connsiteX32" fmla="*/ 207075 w 2324346"/>
                    <a:gd name="connsiteY32" fmla="*/ 240013 h 364054"/>
                    <a:gd name="connsiteX33" fmla="*/ 263207 w 2324346"/>
                    <a:gd name="connsiteY33" fmla="*/ 183881 h 364054"/>
                    <a:gd name="connsiteX34" fmla="*/ 207075 w 2324346"/>
                    <a:gd name="connsiteY34" fmla="*/ 127749 h 364054"/>
                    <a:gd name="connsiteX35" fmla="*/ 2123188 w 2324346"/>
                    <a:gd name="connsiteY35" fmla="*/ 71617 h 364054"/>
                    <a:gd name="connsiteX36" fmla="*/ 2235452 w 2324346"/>
                    <a:gd name="connsiteY36" fmla="*/ 183881 h 364054"/>
                    <a:gd name="connsiteX37" fmla="*/ 2123188 w 2324346"/>
                    <a:gd name="connsiteY37" fmla="*/ 296145 h 364054"/>
                    <a:gd name="connsiteX38" fmla="*/ 2010924 w 2324346"/>
                    <a:gd name="connsiteY38" fmla="*/ 183881 h 364054"/>
                    <a:gd name="connsiteX39" fmla="*/ 2123188 w 2324346"/>
                    <a:gd name="connsiteY39" fmla="*/ 71617 h 364054"/>
                    <a:gd name="connsiteX40" fmla="*/ 1803836 w 2324346"/>
                    <a:gd name="connsiteY40" fmla="*/ 71617 h 364054"/>
                    <a:gd name="connsiteX41" fmla="*/ 1916100 w 2324346"/>
                    <a:gd name="connsiteY41" fmla="*/ 183881 h 364054"/>
                    <a:gd name="connsiteX42" fmla="*/ 1803836 w 2324346"/>
                    <a:gd name="connsiteY42" fmla="*/ 296145 h 364054"/>
                    <a:gd name="connsiteX43" fmla="*/ 1691572 w 2324346"/>
                    <a:gd name="connsiteY43" fmla="*/ 183881 h 364054"/>
                    <a:gd name="connsiteX44" fmla="*/ 1803836 w 2324346"/>
                    <a:gd name="connsiteY44" fmla="*/ 71617 h 364054"/>
                    <a:gd name="connsiteX45" fmla="*/ 1484484 w 2324346"/>
                    <a:gd name="connsiteY45" fmla="*/ 71617 h 364054"/>
                    <a:gd name="connsiteX46" fmla="*/ 1596748 w 2324346"/>
                    <a:gd name="connsiteY46" fmla="*/ 183881 h 364054"/>
                    <a:gd name="connsiteX47" fmla="*/ 1484484 w 2324346"/>
                    <a:gd name="connsiteY47" fmla="*/ 296145 h 364054"/>
                    <a:gd name="connsiteX48" fmla="*/ 1372220 w 2324346"/>
                    <a:gd name="connsiteY48" fmla="*/ 183881 h 364054"/>
                    <a:gd name="connsiteX49" fmla="*/ 1484484 w 2324346"/>
                    <a:gd name="connsiteY49" fmla="*/ 71617 h 364054"/>
                    <a:gd name="connsiteX50" fmla="*/ 1165131 w 2324346"/>
                    <a:gd name="connsiteY50" fmla="*/ 71617 h 364054"/>
                    <a:gd name="connsiteX51" fmla="*/ 1277395 w 2324346"/>
                    <a:gd name="connsiteY51" fmla="*/ 183881 h 364054"/>
                    <a:gd name="connsiteX52" fmla="*/ 1165131 w 2324346"/>
                    <a:gd name="connsiteY52" fmla="*/ 296145 h 364054"/>
                    <a:gd name="connsiteX53" fmla="*/ 1052867 w 2324346"/>
                    <a:gd name="connsiteY53" fmla="*/ 183881 h 364054"/>
                    <a:gd name="connsiteX54" fmla="*/ 1165131 w 2324346"/>
                    <a:gd name="connsiteY54" fmla="*/ 71617 h 364054"/>
                    <a:gd name="connsiteX55" fmla="*/ 845779 w 2324346"/>
                    <a:gd name="connsiteY55" fmla="*/ 71617 h 364054"/>
                    <a:gd name="connsiteX56" fmla="*/ 958043 w 2324346"/>
                    <a:gd name="connsiteY56" fmla="*/ 183881 h 364054"/>
                    <a:gd name="connsiteX57" fmla="*/ 845779 w 2324346"/>
                    <a:gd name="connsiteY57" fmla="*/ 296145 h 364054"/>
                    <a:gd name="connsiteX58" fmla="*/ 733515 w 2324346"/>
                    <a:gd name="connsiteY58" fmla="*/ 183881 h 364054"/>
                    <a:gd name="connsiteX59" fmla="*/ 845779 w 2324346"/>
                    <a:gd name="connsiteY59" fmla="*/ 71617 h 364054"/>
                    <a:gd name="connsiteX60" fmla="*/ 526427 w 2324346"/>
                    <a:gd name="connsiteY60" fmla="*/ 71617 h 364054"/>
                    <a:gd name="connsiteX61" fmla="*/ 638691 w 2324346"/>
                    <a:gd name="connsiteY61" fmla="*/ 183881 h 364054"/>
                    <a:gd name="connsiteX62" fmla="*/ 526427 w 2324346"/>
                    <a:gd name="connsiteY62" fmla="*/ 296145 h 364054"/>
                    <a:gd name="connsiteX63" fmla="*/ 414163 w 2324346"/>
                    <a:gd name="connsiteY63" fmla="*/ 183881 h 364054"/>
                    <a:gd name="connsiteX64" fmla="*/ 526427 w 2324346"/>
                    <a:gd name="connsiteY64" fmla="*/ 71617 h 364054"/>
                    <a:gd name="connsiteX65" fmla="*/ 207075 w 2324346"/>
                    <a:gd name="connsiteY65" fmla="*/ 71617 h 364054"/>
                    <a:gd name="connsiteX66" fmla="*/ 319339 w 2324346"/>
                    <a:gd name="connsiteY66" fmla="*/ 183881 h 364054"/>
                    <a:gd name="connsiteX67" fmla="*/ 207075 w 2324346"/>
                    <a:gd name="connsiteY67" fmla="*/ 296145 h 364054"/>
                    <a:gd name="connsiteX68" fmla="*/ 94811 w 2324346"/>
                    <a:gd name="connsiteY68" fmla="*/ 183881 h 364054"/>
                    <a:gd name="connsiteX69" fmla="*/ 207075 w 2324346"/>
                    <a:gd name="connsiteY69" fmla="*/ 71617 h 364054"/>
                    <a:gd name="connsiteX70" fmla="*/ 182844 w 2324346"/>
                    <a:gd name="connsiteY70" fmla="*/ 45713 h 364054"/>
                    <a:gd name="connsiteX71" fmla="*/ 46530 w 2324346"/>
                    <a:gd name="connsiteY71" fmla="*/ 182027 h 364054"/>
                    <a:gd name="connsiteX72" fmla="*/ 182844 w 2324346"/>
                    <a:gd name="connsiteY72" fmla="*/ 318341 h 364054"/>
                    <a:gd name="connsiteX73" fmla="*/ 2141502 w 2324346"/>
                    <a:gd name="connsiteY73" fmla="*/ 318341 h 364054"/>
                    <a:gd name="connsiteX74" fmla="*/ 2277816 w 2324346"/>
                    <a:gd name="connsiteY74" fmla="*/ 182027 h 364054"/>
                    <a:gd name="connsiteX75" fmla="*/ 2141502 w 2324346"/>
                    <a:gd name="connsiteY75" fmla="*/ 45713 h 364054"/>
                    <a:gd name="connsiteX76" fmla="*/ 182027 w 2324346"/>
                    <a:gd name="connsiteY76" fmla="*/ 0 h 364054"/>
                    <a:gd name="connsiteX77" fmla="*/ 2142319 w 2324346"/>
                    <a:gd name="connsiteY77" fmla="*/ 0 h 364054"/>
                    <a:gd name="connsiteX78" fmla="*/ 2324346 w 2324346"/>
                    <a:gd name="connsiteY78" fmla="*/ 182027 h 364054"/>
                    <a:gd name="connsiteX79" fmla="*/ 2142319 w 2324346"/>
                    <a:gd name="connsiteY79" fmla="*/ 364054 h 364054"/>
                    <a:gd name="connsiteX80" fmla="*/ 182027 w 2324346"/>
                    <a:gd name="connsiteY80" fmla="*/ 364054 h 364054"/>
                    <a:gd name="connsiteX81" fmla="*/ 0 w 2324346"/>
                    <a:gd name="connsiteY81" fmla="*/ 182027 h 364054"/>
                    <a:gd name="connsiteX82" fmla="*/ 182027 w 2324346"/>
                    <a:gd name="connsiteY82" fmla="*/ 0 h 36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2324346" h="364054">
                      <a:moveTo>
                        <a:pt x="2123188" y="127749"/>
                      </a:moveTo>
                      <a:cubicBezTo>
                        <a:pt x="2092187" y="127749"/>
                        <a:pt x="2067056" y="152880"/>
                        <a:pt x="2067056" y="183881"/>
                      </a:cubicBezTo>
                      <a:cubicBezTo>
                        <a:pt x="2067056" y="214882"/>
                        <a:pt x="2092187" y="240013"/>
                        <a:pt x="2123188" y="240013"/>
                      </a:cubicBezTo>
                      <a:cubicBezTo>
                        <a:pt x="2154189" y="240013"/>
                        <a:pt x="2179320" y="214882"/>
                        <a:pt x="2179320" y="183881"/>
                      </a:cubicBezTo>
                      <a:cubicBezTo>
                        <a:pt x="2179320" y="152880"/>
                        <a:pt x="2154189" y="127749"/>
                        <a:pt x="2123188" y="127749"/>
                      </a:cubicBezTo>
                      <a:close/>
                      <a:moveTo>
                        <a:pt x="1803836" y="127749"/>
                      </a:moveTo>
                      <a:cubicBezTo>
                        <a:pt x="1772835" y="127749"/>
                        <a:pt x="1747704" y="152880"/>
                        <a:pt x="1747704" y="183881"/>
                      </a:cubicBezTo>
                      <a:cubicBezTo>
                        <a:pt x="1747704" y="214882"/>
                        <a:pt x="1772835" y="240013"/>
                        <a:pt x="1803836" y="240013"/>
                      </a:cubicBezTo>
                      <a:cubicBezTo>
                        <a:pt x="1834837" y="240013"/>
                        <a:pt x="1859968" y="214882"/>
                        <a:pt x="1859968" y="183881"/>
                      </a:cubicBezTo>
                      <a:cubicBezTo>
                        <a:pt x="1859968" y="152880"/>
                        <a:pt x="1834837" y="127749"/>
                        <a:pt x="1803836" y="127749"/>
                      </a:cubicBezTo>
                      <a:close/>
                      <a:moveTo>
                        <a:pt x="1484484" y="127749"/>
                      </a:moveTo>
                      <a:cubicBezTo>
                        <a:pt x="1453483" y="127749"/>
                        <a:pt x="1428352" y="152880"/>
                        <a:pt x="1428352" y="183881"/>
                      </a:cubicBezTo>
                      <a:cubicBezTo>
                        <a:pt x="1428352" y="214882"/>
                        <a:pt x="1453483" y="240013"/>
                        <a:pt x="1484484" y="240013"/>
                      </a:cubicBezTo>
                      <a:cubicBezTo>
                        <a:pt x="1515485" y="240013"/>
                        <a:pt x="1540616" y="214882"/>
                        <a:pt x="1540616" y="183881"/>
                      </a:cubicBezTo>
                      <a:cubicBezTo>
                        <a:pt x="1540616" y="152880"/>
                        <a:pt x="1515485" y="127749"/>
                        <a:pt x="1484484" y="127749"/>
                      </a:cubicBezTo>
                      <a:close/>
                      <a:moveTo>
                        <a:pt x="1165131" y="127749"/>
                      </a:moveTo>
                      <a:cubicBezTo>
                        <a:pt x="1134130" y="127749"/>
                        <a:pt x="1108999" y="152880"/>
                        <a:pt x="1108999" y="183881"/>
                      </a:cubicBezTo>
                      <a:cubicBezTo>
                        <a:pt x="1108999" y="214882"/>
                        <a:pt x="1134130" y="240013"/>
                        <a:pt x="1165131" y="240013"/>
                      </a:cubicBezTo>
                      <a:cubicBezTo>
                        <a:pt x="1196132" y="240013"/>
                        <a:pt x="1221263" y="214882"/>
                        <a:pt x="1221263" y="183881"/>
                      </a:cubicBezTo>
                      <a:cubicBezTo>
                        <a:pt x="1221263" y="152880"/>
                        <a:pt x="1196132" y="127749"/>
                        <a:pt x="1165131" y="127749"/>
                      </a:cubicBezTo>
                      <a:close/>
                      <a:moveTo>
                        <a:pt x="845779" y="127749"/>
                      </a:moveTo>
                      <a:cubicBezTo>
                        <a:pt x="814778" y="127749"/>
                        <a:pt x="789647" y="152880"/>
                        <a:pt x="789647" y="183881"/>
                      </a:cubicBezTo>
                      <a:cubicBezTo>
                        <a:pt x="789647" y="214882"/>
                        <a:pt x="814778" y="240013"/>
                        <a:pt x="845779" y="240013"/>
                      </a:cubicBezTo>
                      <a:cubicBezTo>
                        <a:pt x="876780" y="240013"/>
                        <a:pt x="901911" y="214882"/>
                        <a:pt x="901911" y="183881"/>
                      </a:cubicBezTo>
                      <a:cubicBezTo>
                        <a:pt x="901911" y="152880"/>
                        <a:pt x="876780" y="127749"/>
                        <a:pt x="845779" y="127749"/>
                      </a:cubicBezTo>
                      <a:close/>
                      <a:moveTo>
                        <a:pt x="526427" y="127749"/>
                      </a:moveTo>
                      <a:cubicBezTo>
                        <a:pt x="495426" y="127749"/>
                        <a:pt x="470295" y="152880"/>
                        <a:pt x="470295" y="183881"/>
                      </a:cubicBezTo>
                      <a:cubicBezTo>
                        <a:pt x="470295" y="214882"/>
                        <a:pt x="495426" y="240013"/>
                        <a:pt x="526427" y="240013"/>
                      </a:cubicBezTo>
                      <a:cubicBezTo>
                        <a:pt x="557428" y="240013"/>
                        <a:pt x="582559" y="214882"/>
                        <a:pt x="582559" y="183881"/>
                      </a:cubicBezTo>
                      <a:cubicBezTo>
                        <a:pt x="582559" y="152880"/>
                        <a:pt x="557428" y="127749"/>
                        <a:pt x="526427" y="127749"/>
                      </a:cubicBezTo>
                      <a:close/>
                      <a:moveTo>
                        <a:pt x="207075" y="127749"/>
                      </a:moveTo>
                      <a:cubicBezTo>
                        <a:pt x="176074" y="127749"/>
                        <a:pt x="150943" y="152880"/>
                        <a:pt x="150943" y="183881"/>
                      </a:cubicBezTo>
                      <a:cubicBezTo>
                        <a:pt x="150943" y="214882"/>
                        <a:pt x="176074" y="240013"/>
                        <a:pt x="207075" y="240013"/>
                      </a:cubicBezTo>
                      <a:cubicBezTo>
                        <a:pt x="238076" y="240013"/>
                        <a:pt x="263207" y="214882"/>
                        <a:pt x="263207" y="183881"/>
                      </a:cubicBezTo>
                      <a:cubicBezTo>
                        <a:pt x="263207" y="152880"/>
                        <a:pt x="238076" y="127749"/>
                        <a:pt x="207075" y="127749"/>
                      </a:cubicBezTo>
                      <a:close/>
                      <a:moveTo>
                        <a:pt x="2123188" y="71617"/>
                      </a:moveTo>
                      <a:cubicBezTo>
                        <a:pt x="2185190" y="71617"/>
                        <a:pt x="2235452" y="121879"/>
                        <a:pt x="2235452" y="183881"/>
                      </a:cubicBezTo>
                      <a:cubicBezTo>
                        <a:pt x="2235452" y="245883"/>
                        <a:pt x="2185190" y="296145"/>
                        <a:pt x="2123188" y="296145"/>
                      </a:cubicBezTo>
                      <a:cubicBezTo>
                        <a:pt x="2061186" y="296145"/>
                        <a:pt x="2010924" y="245883"/>
                        <a:pt x="2010924" y="183881"/>
                      </a:cubicBezTo>
                      <a:cubicBezTo>
                        <a:pt x="2010924" y="121879"/>
                        <a:pt x="2061186" y="71617"/>
                        <a:pt x="2123188" y="71617"/>
                      </a:cubicBezTo>
                      <a:close/>
                      <a:moveTo>
                        <a:pt x="1803836" y="71617"/>
                      </a:moveTo>
                      <a:cubicBezTo>
                        <a:pt x="1865838" y="71617"/>
                        <a:pt x="1916100" y="121879"/>
                        <a:pt x="1916100" y="183881"/>
                      </a:cubicBezTo>
                      <a:cubicBezTo>
                        <a:pt x="1916100" y="245883"/>
                        <a:pt x="1865838" y="296145"/>
                        <a:pt x="1803836" y="296145"/>
                      </a:cubicBezTo>
                      <a:cubicBezTo>
                        <a:pt x="1741834" y="296145"/>
                        <a:pt x="1691572" y="245883"/>
                        <a:pt x="1691572" y="183881"/>
                      </a:cubicBezTo>
                      <a:cubicBezTo>
                        <a:pt x="1691572" y="121879"/>
                        <a:pt x="1741834" y="71617"/>
                        <a:pt x="1803836" y="71617"/>
                      </a:cubicBezTo>
                      <a:close/>
                      <a:moveTo>
                        <a:pt x="1484484" y="71617"/>
                      </a:moveTo>
                      <a:cubicBezTo>
                        <a:pt x="1546486" y="71617"/>
                        <a:pt x="1596748" y="121879"/>
                        <a:pt x="1596748" y="183881"/>
                      </a:cubicBezTo>
                      <a:cubicBezTo>
                        <a:pt x="1596748" y="245883"/>
                        <a:pt x="1546486" y="296145"/>
                        <a:pt x="1484484" y="296145"/>
                      </a:cubicBezTo>
                      <a:cubicBezTo>
                        <a:pt x="1422482" y="296145"/>
                        <a:pt x="1372220" y="245883"/>
                        <a:pt x="1372220" y="183881"/>
                      </a:cubicBezTo>
                      <a:cubicBezTo>
                        <a:pt x="1372220" y="121879"/>
                        <a:pt x="1422482" y="71617"/>
                        <a:pt x="1484484" y="71617"/>
                      </a:cubicBezTo>
                      <a:close/>
                      <a:moveTo>
                        <a:pt x="1165131" y="71617"/>
                      </a:moveTo>
                      <a:cubicBezTo>
                        <a:pt x="1227133" y="71617"/>
                        <a:pt x="1277395" y="121879"/>
                        <a:pt x="1277395" y="183881"/>
                      </a:cubicBezTo>
                      <a:cubicBezTo>
                        <a:pt x="1277395" y="245883"/>
                        <a:pt x="1227133" y="296145"/>
                        <a:pt x="1165131" y="296145"/>
                      </a:cubicBezTo>
                      <a:cubicBezTo>
                        <a:pt x="1103129" y="296145"/>
                        <a:pt x="1052867" y="245883"/>
                        <a:pt x="1052867" y="183881"/>
                      </a:cubicBezTo>
                      <a:cubicBezTo>
                        <a:pt x="1052867" y="121879"/>
                        <a:pt x="1103129" y="71617"/>
                        <a:pt x="1165131" y="71617"/>
                      </a:cubicBezTo>
                      <a:close/>
                      <a:moveTo>
                        <a:pt x="845779" y="71617"/>
                      </a:moveTo>
                      <a:cubicBezTo>
                        <a:pt x="907781" y="71617"/>
                        <a:pt x="958043" y="121879"/>
                        <a:pt x="958043" y="183881"/>
                      </a:cubicBezTo>
                      <a:cubicBezTo>
                        <a:pt x="958043" y="245883"/>
                        <a:pt x="907781" y="296145"/>
                        <a:pt x="845779" y="296145"/>
                      </a:cubicBezTo>
                      <a:cubicBezTo>
                        <a:pt x="783777" y="296145"/>
                        <a:pt x="733515" y="245883"/>
                        <a:pt x="733515" y="183881"/>
                      </a:cubicBezTo>
                      <a:cubicBezTo>
                        <a:pt x="733515" y="121879"/>
                        <a:pt x="783777" y="71617"/>
                        <a:pt x="845779" y="71617"/>
                      </a:cubicBezTo>
                      <a:close/>
                      <a:moveTo>
                        <a:pt x="526427" y="71617"/>
                      </a:moveTo>
                      <a:cubicBezTo>
                        <a:pt x="588429" y="71617"/>
                        <a:pt x="638691" y="121879"/>
                        <a:pt x="638691" y="183881"/>
                      </a:cubicBezTo>
                      <a:cubicBezTo>
                        <a:pt x="638691" y="245883"/>
                        <a:pt x="588429" y="296145"/>
                        <a:pt x="526427" y="296145"/>
                      </a:cubicBezTo>
                      <a:cubicBezTo>
                        <a:pt x="464425" y="296145"/>
                        <a:pt x="414163" y="245883"/>
                        <a:pt x="414163" y="183881"/>
                      </a:cubicBezTo>
                      <a:cubicBezTo>
                        <a:pt x="414163" y="121879"/>
                        <a:pt x="464425" y="71617"/>
                        <a:pt x="526427" y="71617"/>
                      </a:cubicBezTo>
                      <a:close/>
                      <a:moveTo>
                        <a:pt x="207075" y="71617"/>
                      </a:moveTo>
                      <a:cubicBezTo>
                        <a:pt x="269077" y="71617"/>
                        <a:pt x="319339" y="121879"/>
                        <a:pt x="319339" y="183881"/>
                      </a:cubicBezTo>
                      <a:cubicBezTo>
                        <a:pt x="319339" y="245883"/>
                        <a:pt x="269077" y="296145"/>
                        <a:pt x="207075" y="296145"/>
                      </a:cubicBezTo>
                      <a:cubicBezTo>
                        <a:pt x="145073" y="296145"/>
                        <a:pt x="94811" y="245883"/>
                        <a:pt x="94811" y="183881"/>
                      </a:cubicBezTo>
                      <a:cubicBezTo>
                        <a:pt x="94811" y="121879"/>
                        <a:pt x="145073" y="71617"/>
                        <a:pt x="207075" y="71617"/>
                      </a:cubicBezTo>
                      <a:close/>
                      <a:moveTo>
                        <a:pt x="182844" y="45713"/>
                      </a:moveTo>
                      <a:cubicBezTo>
                        <a:pt x="107560" y="45713"/>
                        <a:pt x="46530" y="106743"/>
                        <a:pt x="46530" y="182027"/>
                      </a:cubicBezTo>
                      <a:cubicBezTo>
                        <a:pt x="46530" y="257311"/>
                        <a:pt x="107560" y="318341"/>
                        <a:pt x="182844" y="318341"/>
                      </a:cubicBezTo>
                      <a:lnTo>
                        <a:pt x="2141502" y="318341"/>
                      </a:lnTo>
                      <a:cubicBezTo>
                        <a:pt x="2216786" y="318341"/>
                        <a:pt x="2277816" y="257311"/>
                        <a:pt x="2277816" y="182027"/>
                      </a:cubicBezTo>
                      <a:cubicBezTo>
                        <a:pt x="2277816" y="106743"/>
                        <a:pt x="2216786" y="45713"/>
                        <a:pt x="2141502" y="45713"/>
                      </a:cubicBezTo>
                      <a:close/>
                      <a:moveTo>
                        <a:pt x="182027" y="0"/>
                      </a:moveTo>
                      <a:lnTo>
                        <a:pt x="2142319" y="0"/>
                      </a:lnTo>
                      <a:cubicBezTo>
                        <a:pt x="2242850" y="0"/>
                        <a:pt x="2324346" y="81496"/>
                        <a:pt x="2324346" y="182027"/>
                      </a:cubicBezTo>
                      <a:cubicBezTo>
                        <a:pt x="2324346" y="282558"/>
                        <a:pt x="2242850" y="364054"/>
                        <a:pt x="2142319" y="364054"/>
                      </a:cubicBezTo>
                      <a:lnTo>
                        <a:pt x="182027" y="364054"/>
                      </a:lnTo>
                      <a:cubicBezTo>
                        <a:pt x="81496" y="364054"/>
                        <a:pt x="0" y="282558"/>
                        <a:pt x="0" y="182027"/>
                      </a:cubicBezTo>
                      <a:cubicBezTo>
                        <a:pt x="0" y="81496"/>
                        <a:pt x="81496" y="0"/>
                        <a:pt x="1820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rtl="1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7D7808F1-32E5-4477-AEFD-AE3F04422025}"/>
                  </a:ext>
                </a:extLst>
              </p:cNvPr>
              <p:cNvSpPr/>
              <p:nvPr/>
            </p:nvSpPr>
            <p:spPr>
              <a:xfrm>
                <a:off x="9962318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433DED90-C121-48BA-8EB5-2EF65EEE625C}"/>
                  </a:ext>
                </a:extLst>
              </p:cNvPr>
              <p:cNvSpPr/>
              <p:nvPr/>
            </p:nvSpPr>
            <p:spPr>
              <a:xfrm>
                <a:off x="10221429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87A76637-0AB8-4D9E-90A2-C17A016BE9C2}"/>
                  </a:ext>
                </a:extLst>
              </p:cNvPr>
              <p:cNvSpPr/>
              <p:nvPr/>
            </p:nvSpPr>
            <p:spPr>
              <a:xfrm>
                <a:off x="10480540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A10F558-2781-450A-BF55-A65335C90720}"/>
                </a:ext>
              </a:extLst>
            </p:cNvPr>
            <p:cNvSpPr/>
            <p:nvPr/>
          </p:nvSpPr>
          <p:spPr>
            <a:xfrm>
              <a:off x="10331070" y="2951963"/>
              <a:ext cx="505789" cy="372334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98367CD7-19CC-45E6-9154-66C9C90CB3C0}"/>
              </a:ext>
            </a:extLst>
          </p:cNvPr>
          <p:cNvSpPr/>
          <p:nvPr/>
        </p:nvSpPr>
        <p:spPr>
          <a:xfrm>
            <a:off x="7781441" y="842272"/>
            <a:ext cx="616578" cy="237422"/>
          </a:xfrm>
          <a:custGeom>
            <a:avLst/>
            <a:gdLst>
              <a:gd name="connsiteX0" fmla="*/ 6928458 w 8543357"/>
              <a:gd name="connsiteY0" fmla="*/ 2439007 h 3289735"/>
              <a:gd name="connsiteX1" fmla="*/ 7109999 w 8543357"/>
              <a:gd name="connsiteY1" fmla="*/ 2620548 h 3289735"/>
              <a:gd name="connsiteX2" fmla="*/ 6928458 w 8543357"/>
              <a:gd name="connsiteY2" fmla="*/ 2802089 h 3289735"/>
              <a:gd name="connsiteX3" fmla="*/ 6746917 w 8543357"/>
              <a:gd name="connsiteY3" fmla="*/ 2620548 h 3289735"/>
              <a:gd name="connsiteX4" fmla="*/ 6928458 w 8543357"/>
              <a:gd name="connsiteY4" fmla="*/ 2439007 h 3289735"/>
              <a:gd name="connsiteX5" fmla="*/ 1585190 w 8543357"/>
              <a:gd name="connsiteY5" fmla="*/ 2416754 h 3289735"/>
              <a:gd name="connsiteX6" fmla="*/ 1766731 w 8543357"/>
              <a:gd name="connsiteY6" fmla="*/ 2598295 h 3289735"/>
              <a:gd name="connsiteX7" fmla="*/ 1585190 w 8543357"/>
              <a:gd name="connsiteY7" fmla="*/ 2779836 h 3289735"/>
              <a:gd name="connsiteX8" fmla="*/ 1403649 w 8543357"/>
              <a:gd name="connsiteY8" fmla="*/ 2598295 h 3289735"/>
              <a:gd name="connsiteX9" fmla="*/ 1585190 w 8543357"/>
              <a:gd name="connsiteY9" fmla="*/ 2416754 h 3289735"/>
              <a:gd name="connsiteX10" fmla="*/ 6925340 w 8543357"/>
              <a:gd name="connsiteY10" fmla="*/ 2293671 h 3289735"/>
              <a:gd name="connsiteX11" fmla="*/ 6697422 w 8543357"/>
              <a:gd name="connsiteY11" fmla="*/ 2388080 h 3289735"/>
              <a:gd name="connsiteX12" fmla="*/ 6697415 w 8543357"/>
              <a:gd name="connsiteY12" fmla="*/ 2843921 h 3289735"/>
              <a:gd name="connsiteX13" fmla="*/ 7153263 w 8543357"/>
              <a:gd name="connsiteY13" fmla="*/ 2843921 h 3289735"/>
              <a:gd name="connsiteX14" fmla="*/ 7153263 w 8543357"/>
              <a:gd name="connsiteY14" fmla="*/ 2388080 h 3289735"/>
              <a:gd name="connsiteX15" fmla="*/ 6925340 w 8543357"/>
              <a:gd name="connsiteY15" fmla="*/ 2293671 h 3289735"/>
              <a:gd name="connsiteX16" fmla="*/ 1582072 w 8543357"/>
              <a:gd name="connsiteY16" fmla="*/ 2271418 h 3289735"/>
              <a:gd name="connsiteX17" fmla="*/ 1354154 w 8543357"/>
              <a:gd name="connsiteY17" fmla="*/ 2365827 h 3289735"/>
              <a:gd name="connsiteX18" fmla="*/ 1354147 w 8543357"/>
              <a:gd name="connsiteY18" fmla="*/ 2821668 h 3289735"/>
              <a:gd name="connsiteX19" fmla="*/ 1809995 w 8543357"/>
              <a:gd name="connsiteY19" fmla="*/ 2821668 h 3289735"/>
              <a:gd name="connsiteX20" fmla="*/ 1809995 w 8543357"/>
              <a:gd name="connsiteY20" fmla="*/ 2365827 h 3289735"/>
              <a:gd name="connsiteX21" fmla="*/ 1582072 w 8543357"/>
              <a:gd name="connsiteY21" fmla="*/ 2271418 h 3289735"/>
              <a:gd name="connsiteX22" fmla="*/ 6928457 w 8543357"/>
              <a:gd name="connsiteY22" fmla="*/ 1951359 h 3289735"/>
              <a:gd name="connsiteX23" fmla="*/ 7601151 w 8543357"/>
              <a:gd name="connsiteY23" fmla="*/ 2624052 h 3289735"/>
              <a:gd name="connsiteX24" fmla="*/ 7601151 w 8543357"/>
              <a:gd name="connsiteY24" fmla="*/ 2638067 h 3289735"/>
              <a:gd name="connsiteX25" fmla="*/ 6928457 w 8543357"/>
              <a:gd name="connsiteY25" fmla="*/ 3289735 h 3289735"/>
              <a:gd name="connsiteX26" fmla="*/ 6255764 w 8543357"/>
              <a:gd name="connsiteY26" fmla="*/ 2638067 h 3289735"/>
              <a:gd name="connsiteX27" fmla="*/ 6255764 w 8543357"/>
              <a:gd name="connsiteY27" fmla="*/ 2624052 h 3289735"/>
              <a:gd name="connsiteX28" fmla="*/ 6928457 w 8543357"/>
              <a:gd name="connsiteY28" fmla="*/ 1951359 h 3289735"/>
              <a:gd name="connsiteX29" fmla="*/ 1585189 w 8543357"/>
              <a:gd name="connsiteY29" fmla="*/ 1929106 h 3289735"/>
              <a:gd name="connsiteX30" fmla="*/ 2257883 w 8543357"/>
              <a:gd name="connsiteY30" fmla="*/ 2601799 h 3289735"/>
              <a:gd name="connsiteX31" fmla="*/ 2257883 w 8543357"/>
              <a:gd name="connsiteY31" fmla="*/ 2615814 h 3289735"/>
              <a:gd name="connsiteX32" fmla="*/ 1585189 w 8543357"/>
              <a:gd name="connsiteY32" fmla="*/ 3267482 h 3289735"/>
              <a:gd name="connsiteX33" fmla="*/ 912496 w 8543357"/>
              <a:gd name="connsiteY33" fmla="*/ 2615814 h 3289735"/>
              <a:gd name="connsiteX34" fmla="*/ 912496 w 8543357"/>
              <a:gd name="connsiteY34" fmla="*/ 2601799 h 3289735"/>
              <a:gd name="connsiteX35" fmla="*/ 1585189 w 8543357"/>
              <a:gd name="connsiteY35" fmla="*/ 1929106 h 3289735"/>
              <a:gd name="connsiteX36" fmla="*/ 64619 w 8543357"/>
              <a:gd name="connsiteY36" fmla="*/ 1683850 h 3289735"/>
              <a:gd name="connsiteX37" fmla="*/ 64619 w 8543357"/>
              <a:gd name="connsiteY37" fmla="*/ 1922096 h 3289735"/>
              <a:gd name="connsiteX38" fmla="*/ 148706 w 8543357"/>
              <a:gd name="connsiteY38" fmla="*/ 2006183 h 3289735"/>
              <a:gd name="connsiteX39" fmla="*/ 520093 w 8543357"/>
              <a:gd name="connsiteY39" fmla="*/ 2006183 h 3289735"/>
              <a:gd name="connsiteX40" fmla="*/ 562136 w 8543357"/>
              <a:gd name="connsiteY40" fmla="*/ 1978154 h 3289735"/>
              <a:gd name="connsiteX41" fmla="*/ 667241 w 8543357"/>
              <a:gd name="connsiteY41" fmla="*/ 1831006 h 3289735"/>
              <a:gd name="connsiteX42" fmla="*/ 625197 w 8543357"/>
              <a:gd name="connsiteY42" fmla="*/ 1683850 h 3289735"/>
              <a:gd name="connsiteX43" fmla="*/ 64619 w 8543357"/>
              <a:gd name="connsiteY43" fmla="*/ 1683850 h 3289735"/>
              <a:gd name="connsiteX44" fmla="*/ 4556251 w 8543357"/>
              <a:gd name="connsiteY44" fmla="*/ 1270428 h 3289735"/>
              <a:gd name="connsiteX45" fmla="*/ 4514208 w 8543357"/>
              <a:gd name="connsiteY45" fmla="*/ 1284443 h 3289735"/>
              <a:gd name="connsiteX46" fmla="*/ 4514208 w 8543357"/>
              <a:gd name="connsiteY46" fmla="*/ 2195382 h 3289735"/>
              <a:gd name="connsiteX47" fmla="*/ 4556251 w 8543357"/>
              <a:gd name="connsiteY47" fmla="*/ 2209396 h 3289735"/>
              <a:gd name="connsiteX48" fmla="*/ 4598295 w 8543357"/>
              <a:gd name="connsiteY48" fmla="*/ 2195382 h 3289735"/>
              <a:gd name="connsiteX49" fmla="*/ 4598295 w 8543357"/>
              <a:gd name="connsiteY49" fmla="*/ 1284443 h 3289735"/>
              <a:gd name="connsiteX50" fmla="*/ 4556251 w 8543357"/>
              <a:gd name="connsiteY50" fmla="*/ 1270428 h 3289735"/>
              <a:gd name="connsiteX51" fmla="*/ 8153579 w 8543357"/>
              <a:gd name="connsiteY51" fmla="*/ 1033056 h 3289735"/>
              <a:gd name="connsiteX52" fmla="*/ 8038838 w 8543357"/>
              <a:gd name="connsiteY52" fmla="*/ 1067215 h 3289735"/>
              <a:gd name="connsiteX53" fmla="*/ 7814607 w 8543357"/>
              <a:gd name="connsiteY53" fmla="*/ 1417576 h 3289735"/>
              <a:gd name="connsiteX54" fmla="*/ 7912708 w 8543357"/>
              <a:gd name="connsiteY54" fmla="*/ 1557721 h 3289735"/>
              <a:gd name="connsiteX55" fmla="*/ 8087884 w 8543357"/>
              <a:gd name="connsiteY55" fmla="*/ 1557721 h 3289735"/>
              <a:gd name="connsiteX56" fmla="*/ 8221025 w 8543357"/>
              <a:gd name="connsiteY56" fmla="*/ 1403562 h 3289735"/>
              <a:gd name="connsiteX57" fmla="*/ 8221025 w 8543357"/>
              <a:gd name="connsiteY57" fmla="*/ 1109258 h 3289735"/>
              <a:gd name="connsiteX58" fmla="*/ 8153579 w 8543357"/>
              <a:gd name="connsiteY58" fmla="*/ 1033056 h 3289735"/>
              <a:gd name="connsiteX59" fmla="*/ 2916554 w 8543357"/>
              <a:gd name="connsiteY59" fmla="*/ 587330 h 3289735"/>
              <a:gd name="connsiteX60" fmla="*/ 2866084 w 8543357"/>
              <a:gd name="connsiteY60" fmla="*/ 616567 h 3289735"/>
              <a:gd name="connsiteX61" fmla="*/ 2580210 w 8543357"/>
              <a:gd name="connsiteY61" fmla="*/ 807951 h 3289735"/>
              <a:gd name="connsiteX62" fmla="*/ 2545176 w 8543357"/>
              <a:gd name="connsiteY62" fmla="*/ 955106 h 3289735"/>
              <a:gd name="connsiteX63" fmla="*/ 2916554 w 8543357"/>
              <a:gd name="connsiteY63" fmla="*/ 955106 h 3289735"/>
              <a:gd name="connsiteX64" fmla="*/ 6483234 w 8543357"/>
              <a:gd name="connsiteY64" fmla="*/ 379721 h 3289735"/>
              <a:gd name="connsiteX65" fmla="*/ 6483234 w 8543357"/>
              <a:gd name="connsiteY65" fmla="*/ 955106 h 3289735"/>
              <a:gd name="connsiteX66" fmla="*/ 7169941 w 8543357"/>
              <a:gd name="connsiteY66" fmla="*/ 955106 h 3289735"/>
              <a:gd name="connsiteX67" fmla="*/ 7120887 w 8543357"/>
              <a:gd name="connsiteY67" fmla="*/ 674818 h 3289735"/>
              <a:gd name="connsiteX68" fmla="*/ 6653454 w 8543357"/>
              <a:gd name="connsiteY68" fmla="*/ 426535 h 3289735"/>
              <a:gd name="connsiteX69" fmla="*/ 4514208 w 8543357"/>
              <a:gd name="connsiteY69" fmla="*/ 213698 h 3289735"/>
              <a:gd name="connsiteX70" fmla="*/ 4374787 w 8543357"/>
              <a:gd name="connsiteY70" fmla="*/ 218539 h 3289735"/>
              <a:gd name="connsiteX71" fmla="*/ 4226908 w 8543357"/>
              <a:gd name="connsiteY71" fmla="*/ 226355 h 3289735"/>
              <a:gd name="connsiteX72" fmla="*/ 3034107 w 8543357"/>
              <a:gd name="connsiteY72" fmla="*/ 519233 h 3289735"/>
              <a:gd name="connsiteX73" fmla="*/ 3000641 w 8543357"/>
              <a:gd name="connsiteY73" fmla="*/ 538620 h 3289735"/>
              <a:gd name="connsiteX74" fmla="*/ 3000641 w 8543357"/>
              <a:gd name="connsiteY74" fmla="*/ 955106 h 3289735"/>
              <a:gd name="connsiteX75" fmla="*/ 4514208 w 8543357"/>
              <a:gd name="connsiteY75" fmla="*/ 955106 h 3289735"/>
              <a:gd name="connsiteX76" fmla="*/ 4761218 w 8543357"/>
              <a:gd name="connsiteY76" fmla="*/ 208991 h 3289735"/>
              <a:gd name="connsiteX77" fmla="*/ 4598295 w 8543357"/>
              <a:gd name="connsiteY77" fmla="*/ 211751 h 3289735"/>
              <a:gd name="connsiteX78" fmla="*/ 4598295 w 8543357"/>
              <a:gd name="connsiteY78" fmla="*/ 955106 h 3289735"/>
              <a:gd name="connsiteX79" fmla="*/ 6399147 w 8543357"/>
              <a:gd name="connsiteY79" fmla="*/ 955106 h 3289735"/>
              <a:gd name="connsiteX80" fmla="*/ 6399147 w 8543357"/>
              <a:gd name="connsiteY80" fmla="*/ 356596 h 3289735"/>
              <a:gd name="connsiteX81" fmla="*/ 6353426 w 8543357"/>
              <a:gd name="connsiteY81" fmla="*/ 344022 h 3289735"/>
              <a:gd name="connsiteX82" fmla="*/ 4761218 w 8543357"/>
              <a:gd name="connsiteY82" fmla="*/ 208991 h 3289735"/>
              <a:gd name="connsiteX83" fmla="*/ 4770242 w 8543357"/>
              <a:gd name="connsiteY83" fmla="*/ 2 h 3289735"/>
              <a:gd name="connsiteX84" fmla="*/ 7534317 w 8543357"/>
              <a:gd name="connsiteY84" fmla="*/ 681821 h 3289735"/>
              <a:gd name="connsiteX85" fmla="*/ 7688476 w 8543357"/>
              <a:gd name="connsiteY85" fmla="*/ 737879 h 3289735"/>
              <a:gd name="connsiteX86" fmla="*/ 8192996 w 8543357"/>
              <a:gd name="connsiteY86" fmla="*/ 737879 h 3289735"/>
              <a:gd name="connsiteX87" fmla="*/ 8305111 w 8543357"/>
              <a:gd name="connsiteY87" fmla="*/ 849994 h 3289735"/>
              <a:gd name="connsiteX88" fmla="*/ 8305111 w 8543357"/>
              <a:gd name="connsiteY88" fmla="*/ 1557727 h 3289735"/>
              <a:gd name="connsiteX89" fmla="*/ 8543357 w 8543357"/>
              <a:gd name="connsiteY89" fmla="*/ 1767944 h 3289735"/>
              <a:gd name="connsiteX90" fmla="*/ 8543357 w 8543357"/>
              <a:gd name="connsiteY90" fmla="*/ 2370565 h 3289735"/>
              <a:gd name="connsiteX91" fmla="*/ 7975776 w 8543357"/>
              <a:gd name="connsiteY91" fmla="*/ 2608811 h 3289735"/>
              <a:gd name="connsiteX92" fmla="*/ 7625415 w 8543357"/>
              <a:gd name="connsiteY92" fmla="*/ 2608811 h 3289735"/>
              <a:gd name="connsiteX93" fmla="*/ 6917682 w 8543357"/>
              <a:gd name="connsiteY93" fmla="*/ 1901078 h 3289735"/>
              <a:gd name="connsiteX94" fmla="*/ 6209949 w 8543357"/>
              <a:gd name="connsiteY94" fmla="*/ 2608811 h 3289735"/>
              <a:gd name="connsiteX95" fmla="*/ 2299928 w 8543357"/>
              <a:gd name="connsiteY95" fmla="*/ 2608811 h 3289735"/>
              <a:gd name="connsiteX96" fmla="*/ 2299928 w 8543357"/>
              <a:gd name="connsiteY96" fmla="*/ 2594796 h 3289735"/>
              <a:gd name="connsiteX97" fmla="*/ 1592193 w 8543357"/>
              <a:gd name="connsiteY97" fmla="*/ 1887063 h 3289735"/>
              <a:gd name="connsiteX98" fmla="*/ 884460 w 8543357"/>
              <a:gd name="connsiteY98" fmla="*/ 2594796 h 3289735"/>
              <a:gd name="connsiteX99" fmla="*/ 884460 w 8543357"/>
              <a:gd name="connsiteY99" fmla="*/ 2608811 h 3289735"/>
              <a:gd name="connsiteX100" fmla="*/ 225789 w 8543357"/>
              <a:gd name="connsiteY100" fmla="*/ 2608811 h 3289735"/>
              <a:gd name="connsiteX101" fmla="*/ 1558 w 8543357"/>
              <a:gd name="connsiteY101" fmla="*/ 2391583 h 3289735"/>
              <a:gd name="connsiteX102" fmla="*/ 1558 w 8543357"/>
              <a:gd name="connsiteY102" fmla="*/ 1774948 h 3289735"/>
              <a:gd name="connsiteX103" fmla="*/ 506078 w 8543357"/>
              <a:gd name="connsiteY103" fmla="*/ 1333496 h 3289735"/>
              <a:gd name="connsiteX104" fmla="*/ 1991609 w 8543357"/>
              <a:gd name="connsiteY104" fmla="*/ 990139 h 3289735"/>
              <a:gd name="connsiteX105" fmla="*/ 2306931 w 8543357"/>
              <a:gd name="connsiteY105" fmla="*/ 786933 h 3289735"/>
              <a:gd name="connsiteX106" fmla="*/ 4268952 w 8543357"/>
              <a:gd name="connsiteY106" fmla="*/ 2124 h 3289735"/>
              <a:gd name="connsiteX107" fmla="*/ 4770242 w 8543357"/>
              <a:gd name="connsiteY107" fmla="*/ 2 h 328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8543357" h="3289735">
                <a:moveTo>
                  <a:pt x="6928458" y="2439007"/>
                </a:moveTo>
                <a:cubicBezTo>
                  <a:pt x="7028720" y="2439007"/>
                  <a:pt x="7109999" y="2520286"/>
                  <a:pt x="7109999" y="2620548"/>
                </a:cubicBezTo>
                <a:cubicBezTo>
                  <a:pt x="7109999" y="2720810"/>
                  <a:pt x="7028720" y="2802089"/>
                  <a:pt x="6928458" y="2802089"/>
                </a:cubicBezTo>
                <a:cubicBezTo>
                  <a:pt x="6828196" y="2802089"/>
                  <a:pt x="6746917" y="2720810"/>
                  <a:pt x="6746917" y="2620548"/>
                </a:cubicBezTo>
                <a:cubicBezTo>
                  <a:pt x="6746917" y="2520286"/>
                  <a:pt x="6828196" y="2439007"/>
                  <a:pt x="6928458" y="2439007"/>
                </a:cubicBezTo>
                <a:close/>
                <a:moveTo>
                  <a:pt x="1585190" y="2416754"/>
                </a:moveTo>
                <a:cubicBezTo>
                  <a:pt x="1685452" y="2416754"/>
                  <a:pt x="1766731" y="2498033"/>
                  <a:pt x="1766731" y="2598295"/>
                </a:cubicBezTo>
                <a:cubicBezTo>
                  <a:pt x="1766731" y="2698557"/>
                  <a:pt x="1685452" y="2779836"/>
                  <a:pt x="1585190" y="2779836"/>
                </a:cubicBezTo>
                <a:cubicBezTo>
                  <a:pt x="1484928" y="2779836"/>
                  <a:pt x="1403649" y="2698557"/>
                  <a:pt x="1403649" y="2598295"/>
                </a:cubicBezTo>
                <a:cubicBezTo>
                  <a:pt x="1403649" y="2498033"/>
                  <a:pt x="1484928" y="2416754"/>
                  <a:pt x="1585190" y="2416754"/>
                </a:cubicBezTo>
                <a:close/>
                <a:moveTo>
                  <a:pt x="6925340" y="2293671"/>
                </a:moveTo>
                <a:cubicBezTo>
                  <a:pt x="6842849" y="2293671"/>
                  <a:pt x="6760359" y="2325141"/>
                  <a:pt x="6697422" y="2388080"/>
                </a:cubicBezTo>
                <a:cubicBezTo>
                  <a:pt x="6571542" y="2513953"/>
                  <a:pt x="6571542" y="2718042"/>
                  <a:pt x="6697415" y="2843921"/>
                </a:cubicBezTo>
                <a:cubicBezTo>
                  <a:pt x="6823295" y="2969801"/>
                  <a:pt x="7027383" y="2969794"/>
                  <a:pt x="7153263" y="2843921"/>
                </a:cubicBezTo>
                <a:cubicBezTo>
                  <a:pt x="7279136" y="2718042"/>
                  <a:pt x="7279136" y="2513953"/>
                  <a:pt x="7153263" y="2388080"/>
                </a:cubicBezTo>
                <a:cubicBezTo>
                  <a:pt x="7090323" y="2325141"/>
                  <a:pt x="7007831" y="2293671"/>
                  <a:pt x="6925340" y="2293671"/>
                </a:cubicBezTo>
                <a:close/>
                <a:moveTo>
                  <a:pt x="1582072" y="2271418"/>
                </a:moveTo>
                <a:cubicBezTo>
                  <a:pt x="1499581" y="2271418"/>
                  <a:pt x="1417091" y="2302888"/>
                  <a:pt x="1354154" y="2365827"/>
                </a:cubicBezTo>
                <a:cubicBezTo>
                  <a:pt x="1228274" y="2491700"/>
                  <a:pt x="1228274" y="2695789"/>
                  <a:pt x="1354147" y="2821668"/>
                </a:cubicBezTo>
                <a:cubicBezTo>
                  <a:pt x="1480027" y="2947548"/>
                  <a:pt x="1684115" y="2947541"/>
                  <a:pt x="1809995" y="2821668"/>
                </a:cubicBezTo>
                <a:cubicBezTo>
                  <a:pt x="1935868" y="2695789"/>
                  <a:pt x="1935868" y="2491700"/>
                  <a:pt x="1809995" y="2365827"/>
                </a:cubicBezTo>
                <a:cubicBezTo>
                  <a:pt x="1747055" y="2302888"/>
                  <a:pt x="1664563" y="2271418"/>
                  <a:pt x="1582072" y="2271418"/>
                </a:cubicBezTo>
                <a:close/>
                <a:moveTo>
                  <a:pt x="6928457" y="1951359"/>
                </a:moveTo>
                <a:cubicBezTo>
                  <a:pt x="7292833" y="1951359"/>
                  <a:pt x="7594140" y="2252666"/>
                  <a:pt x="7601151" y="2624052"/>
                </a:cubicBezTo>
                <a:cubicBezTo>
                  <a:pt x="7601151" y="2624052"/>
                  <a:pt x="7601151" y="2631056"/>
                  <a:pt x="7601151" y="2638067"/>
                </a:cubicBezTo>
                <a:cubicBezTo>
                  <a:pt x="7587136" y="2995431"/>
                  <a:pt x="7292833" y="3289735"/>
                  <a:pt x="6928457" y="3289735"/>
                </a:cubicBezTo>
                <a:cubicBezTo>
                  <a:pt x="6564082" y="3289735"/>
                  <a:pt x="6262768" y="3002442"/>
                  <a:pt x="6255764" y="2638067"/>
                </a:cubicBezTo>
                <a:cubicBezTo>
                  <a:pt x="6255764" y="2638067"/>
                  <a:pt x="6255764" y="2631056"/>
                  <a:pt x="6255764" y="2624052"/>
                </a:cubicBezTo>
                <a:cubicBezTo>
                  <a:pt x="6255764" y="2252666"/>
                  <a:pt x="6557071" y="1951359"/>
                  <a:pt x="6928457" y="1951359"/>
                </a:cubicBezTo>
                <a:close/>
                <a:moveTo>
                  <a:pt x="1585189" y="1929106"/>
                </a:moveTo>
                <a:cubicBezTo>
                  <a:pt x="1949565" y="1929106"/>
                  <a:pt x="2250872" y="2230413"/>
                  <a:pt x="2257883" y="2601799"/>
                </a:cubicBezTo>
                <a:cubicBezTo>
                  <a:pt x="2257883" y="2601799"/>
                  <a:pt x="2257883" y="2608803"/>
                  <a:pt x="2257883" y="2615814"/>
                </a:cubicBezTo>
                <a:cubicBezTo>
                  <a:pt x="2243868" y="2973178"/>
                  <a:pt x="1949565" y="3267482"/>
                  <a:pt x="1585189" y="3267482"/>
                </a:cubicBezTo>
                <a:cubicBezTo>
                  <a:pt x="1220814" y="3267482"/>
                  <a:pt x="919500" y="2980189"/>
                  <a:pt x="912496" y="2615814"/>
                </a:cubicBezTo>
                <a:cubicBezTo>
                  <a:pt x="912496" y="2615814"/>
                  <a:pt x="912496" y="2608803"/>
                  <a:pt x="912496" y="2601799"/>
                </a:cubicBezTo>
                <a:cubicBezTo>
                  <a:pt x="912496" y="2230413"/>
                  <a:pt x="1213803" y="1929106"/>
                  <a:pt x="1585189" y="1929106"/>
                </a:cubicBezTo>
                <a:close/>
                <a:moveTo>
                  <a:pt x="64619" y="1683850"/>
                </a:moveTo>
                <a:cubicBezTo>
                  <a:pt x="64619" y="1732905"/>
                  <a:pt x="64619" y="1831006"/>
                  <a:pt x="64619" y="1922096"/>
                </a:cubicBezTo>
                <a:cubicBezTo>
                  <a:pt x="64619" y="1971150"/>
                  <a:pt x="99659" y="2006183"/>
                  <a:pt x="148706" y="2006183"/>
                </a:cubicBezTo>
                <a:lnTo>
                  <a:pt x="520093" y="2006183"/>
                </a:lnTo>
                <a:cubicBezTo>
                  <a:pt x="534100" y="2006183"/>
                  <a:pt x="548114" y="1999179"/>
                  <a:pt x="562136" y="1978154"/>
                </a:cubicBezTo>
                <a:lnTo>
                  <a:pt x="667241" y="1831006"/>
                </a:lnTo>
                <a:cubicBezTo>
                  <a:pt x="702281" y="1774948"/>
                  <a:pt x="681255" y="1683850"/>
                  <a:pt x="625197" y="1683850"/>
                </a:cubicBezTo>
                <a:cubicBezTo>
                  <a:pt x="625197" y="1683850"/>
                  <a:pt x="78634" y="1683850"/>
                  <a:pt x="64619" y="1683850"/>
                </a:cubicBezTo>
                <a:close/>
                <a:moveTo>
                  <a:pt x="4556251" y="1270428"/>
                </a:moveTo>
                <a:cubicBezTo>
                  <a:pt x="4535226" y="1270428"/>
                  <a:pt x="4514208" y="1277439"/>
                  <a:pt x="4514208" y="1284443"/>
                </a:cubicBezTo>
                <a:lnTo>
                  <a:pt x="4514208" y="2195382"/>
                </a:lnTo>
                <a:cubicBezTo>
                  <a:pt x="4514208" y="2202385"/>
                  <a:pt x="4535226" y="2209396"/>
                  <a:pt x="4556251" y="2209396"/>
                </a:cubicBezTo>
                <a:cubicBezTo>
                  <a:pt x="4577269" y="2209396"/>
                  <a:pt x="4591291" y="2202385"/>
                  <a:pt x="4598295" y="2195382"/>
                </a:cubicBezTo>
                <a:lnTo>
                  <a:pt x="4598295" y="1284443"/>
                </a:lnTo>
                <a:cubicBezTo>
                  <a:pt x="4598295" y="1277439"/>
                  <a:pt x="4577269" y="1270428"/>
                  <a:pt x="4556251" y="1270428"/>
                </a:cubicBezTo>
                <a:close/>
                <a:moveTo>
                  <a:pt x="8153579" y="1033056"/>
                </a:moveTo>
                <a:cubicBezTo>
                  <a:pt x="8115915" y="1025173"/>
                  <a:pt x="8070368" y="1035684"/>
                  <a:pt x="8038838" y="1067215"/>
                </a:cubicBezTo>
                <a:cubicBezTo>
                  <a:pt x="7912708" y="1179330"/>
                  <a:pt x="7863661" y="1291446"/>
                  <a:pt x="7814607" y="1417576"/>
                </a:cubicBezTo>
                <a:cubicBezTo>
                  <a:pt x="7786578" y="1487649"/>
                  <a:pt x="7835632" y="1557721"/>
                  <a:pt x="7912708" y="1557721"/>
                </a:cubicBezTo>
                <a:lnTo>
                  <a:pt x="8087884" y="1557721"/>
                </a:lnTo>
                <a:cubicBezTo>
                  <a:pt x="8178982" y="1564732"/>
                  <a:pt x="8221025" y="1487649"/>
                  <a:pt x="8221025" y="1403562"/>
                </a:cubicBezTo>
                <a:lnTo>
                  <a:pt x="8221025" y="1109258"/>
                </a:lnTo>
                <a:cubicBezTo>
                  <a:pt x="8221025" y="1067215"/>
                  <a:pt x="8191243" y="1040939"/>
                  <a:pt x="8153579" y="1033056"/>
                </a:cubicBezTo>
                <a:close/>
                <a:moveTo>
                  <a:pt x="2916554" y="587330"/>
                </a:moveTo>
                <a:lnTo>
                  <a:pt x="2866084" y="616567"/>
                </a:lnTo>
                <a:cubicBezTo>
                  <a:pt x="2760209" y="682260"/>
                  <a:pt x="2666049" y="748390"/>
                  <a:pt x="2580210" y="807951"/>
                </a:cubicBezTo>
                <a:cubicBezTo>
                  <a:pt x="2545176" y="835980"/>
                  <a:pt x="2482107" y="955106"/>
                  <a:pt x="2545176" y="955106"/>
                </a:cubicBezTo>
                <a:lnTo>
                  <a:pt x="2916554" y="955106"/>
                </a:lnTo>
                <a:close/>
                <a:moveTo>
                  <a:pt x="6483234" y="379721"/>
                </a:moveTo>
                <a:lnTo>
                  <a:pt x="6483234" y="955106"/>
                </a:lnTo>
                <a:lnTo>
                  <a:pt x="7169941" y="955106"/>
                </a:lnTo>
                <a:cubicBezTo>
                  <a:pt x="7254028" y="955106"/>
                  <a:pt x="7261031" y="800948"/>
                  <a:pt x="7120887" y="674818"/>
                </a:cubicBezTo>
                <a:cubicBezTo>
                  <a:pt x="7004065" y="571243"/>
                  <a:pt x="6841909" y="490023"/>
                  <a:pt x="6653454" y="426535"/>
                </a:cubicBezTo>
                <a:close/>
                <a:moveTo>
                  <a:pt x="4514208" y="213698"/>
                </a:moveTo>
                <a:lnTo>
                  <a:pt x="4374787" y="218539"/>
                </a:lnTo>
                <a:cubicBezTo>
                  <a:pt x="4280968" y="222592"/>
                  <a:pt x="4226908" y="226355"/>
                  <a:pt x="4226908" y="226355"/>
                </a:cubicBezTo>
                <a:cubicBezTo>
                  <a:pt x="3710128" y="226355"/>
                  <a:pt x="3330204" y="360477"/>
                  <a:pt x="3034107" y="519233"/>
                </a:cubicBezTo>
                <a:lnTo>
                  <a:pt x="3000641" y="538620"/>
                </a:lnTo>
                <a:lnTo>
                  <a:pt x="3000641" y="955106"/>
                </a:lnTo>
                <a:lnTo>
                  <a:pt x="4514208" y="955106"/>
                </a:lnTo>
                <a:close/>
                <a:moveTo>
                  <a:pt x="4761218" y="208991"/>
                </a:moveTo>
                <a:lnTo>
                  <a:pt x="4598295" y="211751"/>
                </a:lnTo>
                <a:lnTo>
                  <a:pt x="4598295" y="955106"/>
                </a:lnTo>
                <a:lnTo>
                  <a:pt x="6399147" y="955106"/>
                </a:lnTo>
                <a:lnTo>
                  <a:pt x="6399147" y="356596"/>
                </a:lnTo>
                <a:lnTo>
                  <a:pt x="6353426" y="344022"/>
                </a:lnTo>
                <a:cubicBezTo>
                  <a:pt x="5828439" y="226736"/>
                  <a:pt x="5198565" y="205816"/>
                  <a:pt x="4761218" y="208991"/>
                </a:cubicBezTo>
                <a:close/>
                <a:moveTo>
                  <a:pt x="4770242" y="2"/>
                </a:moveTo>
                <a:cubicBezTo>
                  <a:pt x="5907985" y="-288"/>
                  <a:pt x="6823084" y="56427"/>
                  <a:pt x="7534317" y="681821"/>
                </a:cubicBezTo>
                <a:cubicBezTo>
                  <a:pt x="7576361" y="716861"/>
                  <a:pt x="7632418" y="737879"/>
                  <a:pt x="7688476" y="737879"/>
                </a:cubicBezTo>
                <a:lnTo>
                  <a:pt x="8192996" y="737879"/>
                </a:lnTo>
                <a:cubicBezTo>
                  <a:pt x="8256065" y="737879"/>
                  <a:pt x="8305111" y="786933"/>
                  <a:pt x="8305111" y="849994"/>
                </a:cubicBezTo>
                <a:lnTo>
                  <a:pt x="8305111" y="1557727"/>
                </a:lnTo>
                <a:cubicBezTo>
                  <a:pt x="8431241" y="1557727"/>
                  <a:pt x="8536353" y="1655829"/>
                  <a:pt x="8543357" y="1767944"/>
                </a:cubicBezTo>
                <a:lnTo>
                  <a:pt x="8543357" y="2370565"/>
                </a:lnTo>
                <a:lnTo>
                  <a:pt x="7975776" y="2608811"/>
                </a:lnTo>
                <a:lnTo>
                  <a:pt x="7625415" y="2608811"/>
                </a:lnTo>
                <a:cubicBezTo>
                  <a:pt x="7625415" y="2216406"/>
                  <a:pt x="7310086" y="1901078"/>
                  <a:pt x="6917682" y="1901078"/>
                </a:cubicBezTo>
                <a:cubicBezTo>
                  <a:pt x="6525277" y="1901078"/>
                  <a:pt x="6209949" y="2216406"/>
                  <a:pt x="6209949" y="2608811"/>
                </a:cubicBezTo>
                <a:lnTo>
                  <a:pt x="2299928" y="2608811"/>
                </a:lnTo>
                <a:cubicBezTo>
                  <a:pt x="2299928" y="2608811"/>
                  <a:pt x="2299928" y="2601800"/>
                  <a:pt x="2299928" y="2594796"/>
                </a:cubicBezTo>
                <a:cubicBezTo>
                  <a:pt x="2299928" y="2202392"/>
                  <a:pt x="1984598" y="1887063"/>
                  <a:pt x="1592193" y="1887063"/>
                </a:cubicBezTo>
                <a:cubicBezTo>
                  <a:pt x="1199789" y="1887063"/>
                  <a:pt x="884460" y="2202392"/>
                  <a:pt x="884460" y="2594796"/>
                </a:cubicBezTo>
                <a:cubicBezTo>
                  <a:pt x="884460" y="2594796"/>
                  <a:pt x="884460" y="2601800"/>
                  <a:pt x="884460" y="2608811"/>
                </a:cubicBezTo>
                <a:lnTo>
                  <a:pt x="225789" y="2608811"/>
                </a:lnTo>
                <a:cubicBezTo>
                  <a:pt x="106662" y="2608811"/>
                  <a:pt x="1558" y="2510710"/>
                  <a:pt x="1558" y="2391583"/>
                </a:cubicBezTo>
                <a:lnTo>
                  <a:pt x="1558" y="1774948"/>
                </a:lnTo>
                <a:cubicBezTo>
                  <a:pt x="1558" y="1774948"/>
                  <a:pt x="-54500" y="1480644"/>
                  <a:pt x="506078" y="1333496"/>
                </a:cubicBezTo>
                <a:cubicBezTo>
                  <a:pt x="912497" y="1228384"/>
                  <a:pt x="1592193" y="1095251"/>
                  <a:pt x="1991609" y="990139"/>
                </a:cubicBezTo>
                <a:cubicBezTo>
                  <a:pt x="2159782" y="948095"/>
                  <a:pt x="2215835" y="864009"/>
                  <a:pt x="2306931" y="786933"/>
                </a:cubicBezTo>
                <a:cubicBezTo>
                  <a:pt x="2573206" y="555691"/>
                  <a:pt x="3365024" y="9128"/>
                  <a:pt x="4268952" y="2124"/>
                </a:cubicBezTo>
                <a:cubicBezTo>
                  <a:pt x="4440629" y="1248"/>
                  <a:pt x="4607708" y="43"/>
                  <a:pt x="4770242" y="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EE2A40-AB23-4CCA-9073-96F55491D6AA}"/>
              </a:ext>
            </a:extLst>
          </p:cNvPr>
          <p:cNvGrpSpPr/>
          <p:nvPr/>
        </p:nvGrpSpPr>
        <p:grpSpPr>
          <a:xfrm>
            <a:off x="6589585" y="691966"/>
            <a:ext cx="410301" cy="489714"/>
            <a:chOff x="3570" y="619306"/>
            <a:chExt cx="4703649" cy="5614032"/>
          </a:xfrm>
          <a:solidFill>
            <a:schemeClr val="bg1"/>
          </a:solidFill>
        </p:grpSpPr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1F1F43A-C0DB-47B5-9561-6604FB0C0BD2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0104C184-DAFD-493D-A05A-2EAFB1702B01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1BA6A49-604D-4F25-AA49-F5C81116A440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6EF1199-F37D-4E9B-A894-1B6559914F44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697226F-A21D-4438-9FB2-76235748C084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0755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08465D0-2F27-4DA3-9934-6806EB28CE80}"/>
              </a:ext>
            </a:extLst>
          </p:cNvPr>
          <p:cNvGrpSpPr/>
          <p:nvPr/>
        </p:nvGrpSpPr>
        <p:grpSpPr>
          <a:xfrm>
            <a:off x="4196676" y="1564259"/>
            <a:ext cx="3798650" cy="2992952"/>
            <a:chOff x="2862987" y="1731312"/>
            <a:chExt cx="3418025" cy="269305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3FBFE8E-1A46-44EB-928A-743683B3ADE6}"/>
                </a:ext>
              </a:extLst>
            </p:cNvPr>
            <p:cNvGrpSpPr/>
            <p:nvPr/>
          </p:nvGrpSpPr>
          <p:grpSpPr>
            <a:xfrm>
              <a:off x="4863456" y="1894632"/>
              <a:ext cx="1417556" cy="2448506"/>
              <a:chOff x="4863456" y="1894632"/>
              <a:chExt cx="1417556" cy="2448506"/>
            </a:xfrm>
          </p:grpSpPr>
          <p:sp>
            <p:nvSpPr>
              <p:cNvPr id="19" name="Rounded Rectangle 21">
                <a:extLst>
                  <a:ext uri="{FF2B5EF4-FFF2-40B4-BE49-F238E27FC236}">
                    <a16:creationId xmlns:a16="http://schemas.microsoft.com/office/drawing/2014/main" id="{918334A1-6A6E-44FA-80C4-F6CD1BB9576F}"/>
                  </a:ext>
                </a:extLst>
              </p:cNvPr>
              <p:cNvSpPr/>
              <p:nvPr userDrawn="1"/>
            </p:nvSpPr>
            <p:spPr>
              <a:xfrm>
                <a:off x="4863456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59C9EF6-25C1-4F79-906F-5EED06A10C5C}"/>
                  </a:ext>
                </a:extLst>
              </p:cNvPr>
              <p:cNvSpPr/>
              <p:nvPr userDrawn="1"/>
            </p:nvSpPr>
            <p:spPr>
              <a:xfrm>
                <a:off x="5479028" y="20000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00E18B3-5BBA-401F-943D-35FA1820AE5D}"/>
                  </a:ext>
                </a:extLst>
              </p:cNvPr>
              <p:cNvGrpSpPr/>
              <p:nvPr userDrawn="1"/>
            </p:nvGrpSpPr>
            <p:grpSpPr>
              <a:xfrm>
                <a:off x="5503568" y="4128564"/>
                <a:ext cx="137331" cy="151064"/>
                <a:chOff x="2453209" y="5151638"/>
                <a:chExt cx="191820" cy="211002"/>
              </a:xfrm>
            </p:grpSpPr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E56844D9-6BA6-4061-A2F1-493B827F0FE9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4" name="Rounded Rectangle 35">
                  <a:extLst>
                    <a:ext uri="{FF2B5EF4-FFF2-40B4-BE49-F238E27FC236}">
                      <a16:creationId xmlns:a16="http://schemas.microsoft.com/office/drawing/2014/main" id="{F21075EA-BE28-43BB-B1B0-DE259246F94A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0657EB4-98A8-4C6E-9EDE-23748B881AEA}"/>
                  </a:ext>
                </a:extLst>
              </p:cNvPr>
              <p:cNvSpPr/>
              <p:nvPr/>
            </p:nvSpPr>
            <p:spPr>
              <a:xfrm>
                <a:off x="5361788" y="2104137"/>
                <a:ext cx="839496" cy="196777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7E7B27C-8944-48CB-BB03-21950B9382AF}"/>
                </a:ext>
              </a:extLst>
            </p:cNvPr>
            <p:cNvGrpSpPr/>
            <p:nvPr/>
          </p:nvGrpSpPr>
          <p:grpSpPr>
            <a:xfrm>
              <a:off x="2862987" y="1894632"/>
              <a:ext cx="1417556" cy="2448506"/>
              <a:chOff x="2862987" y="1894632"/>
              <a:chExt cx="1417556" cy="2448506"/>
            </a:xfrm>
          </p:grpSpPr>
          <p:sp>
            <p:nvSpPr>
              <p:cNvPr id="13" name="Rounded Rectangle 24">
                <a:extLst>
                  <a:ext uri="{FF2B5EF4-FFF2-40B4-BE49-F238E27FC236}">
                    <a16:creationId xmlns:a16="http://schemas.microsoft.com/office/drawing/2014/main" id="{D24ED9D1-C8CB-40D8-A1B0-5849E2461F45}"/>
                  </a:ext>
                </a:extLst>
              </p:cNvPr>
              <p:cNvSpPr/>
              <p:nvPr userDrawn="1"/>
            </p:nvSpPr>
            <p:spPr>
              <a:xfrm>
                <a:off x="2862987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BD1A8EC-6C7E-485F-A6CE-ACC114C3FF03}"/>
                  </a:ext>
                </a:extLst>
              </p:cNvPr>
              <p:cNvSpPr/>
              <p:nvPr userDrawn="1"/>
            </p:nvSpPr>
            <p:spPr>
              <a:xfrm>
                <a:off x="3478559" y="2015923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D1BD826D-CCFC-4890-9924-A049FC63175C}"/>
                  </a:ext>
                </a:extLst>
              </p:cNvPr>
              <p:cNvGrpSpPr/>
              <p:nvPr userDrawn="1"/>
            </p:nvGrpSpPr>
            <p:grpSpPr>
              <a:xfrm>
                <a:off x="3503099" y="4128565"/>
                <a:ext cx="137331" cy="151064"/>
                <a:chOff x="2453209" y="5151638"/>
                <a:chExt cx="191820" cy="211002"/>
              </a:xfrm>
            </p:grpSpPr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DF602AE5-1DE9-4226-B975-D0C6BECB865B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Rounded Rectangle 33">
                  <a:extLst>
                    <a:ext uri="{FF2B5EF4-FFF2-40B4-BE49-F238E27FC236}">
                      <a16:creationId xmlns:a16="http://schemas.microsoft.com/office/drawing/2014/main" id="{B2390545-9F90-4DFD-B53D-414F89AC7755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67DE2A1-01CD-481E-A5D5-4A05FAD32344}"/>
                  </a:ext>
                </a:extLst>
              </p:cNvPr>
              <p:cNvSpPr/>
              <p:nvPr/>
            </p:nvSpPr>
            <p:spPr>
              <a:xfrm>
                <a:off x="2958987" y="2104137"/>
                <a:ext cx="839496" cy="1967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E3BE1CD-D887-4A86-9EE4-8B0B39E32A1A}"/>
                </a:ext>
              </a:extLst>
            </p:cNvPr>
            <p:cNvGrpSpPr/>
            <p:nvPr/>
          </p:nvGrpSpPr>
          <p:grpSpPr>
            <a:xfrm>
              <a:off x="3789598" y="1731312"/>
              <a:ext cx="1559139" cy="2693058"/>
              <a:chOff x="3789598" y="1731312"/>
              <a:chExt cx="1559139" cy="2693058"/>
            </a:xfrm>
          </p:grpSpPr>
          <p:sp>
            <p:nvSpPr>
              <p:cNvPr id="7" name="Rounded Rectangle 27">
                <a:extLst>
                  <a:ext uri="{FF2B5EF4-FFF2-40B4-BE49-F238E27FC236}">
                    <a16:creationId xmlns:a16="http://schemas.microsoft.com/office/drawing/2014/main" id="{6AB7396E-AA4E-4FE8-8BBB-B3BD2070EF51}"/>
                  </a:ext>
                </a:extLst>
              </p:cNvPr>
              <p:cNvSpPr/>
              <p:nvPr userDrawn="1"/>
            </p:nvSpPr>
            <p:spPr>
              <a:xfrm>
                <a:off x="3789598" y="1731312"/>
                <a:ext cx="1559139" cy="2693058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CA9CCE2E-C60A-4DC5-89FC-CD04F2966A98}"/>
                  </a:ext>
                </a:extLst>
              </p:cNvPr>
              <p:cNvSpPr/>
              <p:nvPr userDrawn="1"/>
            </p:nvSpPr>
            <p:spPr>
              <a:xfrm>
                <a:off x="4475963" y="18586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6460668-5864-483D-90EA-2A4847ADA863}"/>
                  </a:ext>
                </a:extLst>
              </p:cNvPr>
              <p:cNvGrpSpPr/>
              <p:nvPr userDrawn="1"/>
            </p:nvGrpSpPr>
            <p:grpSpPr>
              <a:xfrm>
                <a:off x="4493644" y="4176986"/>
                <a:ext cx="151047" cy="166152"/>
                <a:chOff x="2453209" y="5151638"/>
                <a:chExt cx="191820" cy="211002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AC1C4516-9411-4B69-B303-359C26FE0152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Rounded Rectangle 31">
                  <a:extLst>
                    <a:ext uri="{FF2B5EF4-FFF2-40B4-BE49-F238E27FC236}">
                      <a16:creationId xmlns:a16="http://schemas.microsoft.com/office/drawing/2014/main" id="{000513A4-58F3-4B78-A002-3A08DBE7DA3A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F9B16CD-EF94-446A-9593-414E1A39D135}"/>
                  </a:ext>
                </a:extLst>
              </p:cNvPr>
              <p:cNvSpPr/>
              <p:nvPr/>
            </p:nvSpPr>
            <p:spPr>
              <a:xfrm>
                <a:off x="3888524" y="1953447"/>
                <a:ext cx="1370057" cy="21625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3B81CB37-A6C6-494D-91C6-BB8B5B55770B}"/>
              </a:ext>
            </a:extLst>
          </p:cNvPr>
          <p:cNvSpPr txBox="1"/>
          <p:nvPr/>
        </p:nvSpPr>
        <p:spPr>
          <a:xfrm>
            <a:off x="1463041" y="1988842"/>
            <a:ext cx="107921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50</a:t>
            </a:r>
            <a:r>
              <a:rPr lang="en-US" altLang="ko-KR" sz="27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accent2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26D557-0123-40D7-996A-62F109CB0DED}"/>
              </a:ext>
            </a:extLst>
          </p:cNvPr>
          <p:cNvSpPr txBox="1"/>
          <p:nvPr/>
        </p:nvSpPr>
        <p:spPr>
          <a:xfrm>
            <a:off x="9642689" y="1988841"/>
            <a:ext cx="101834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40</a:t>
            </a:r>
            <a:r>
              <a:rPr lang="en-US" altLang="ko-KR" sz="27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accent4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392B739-9AB1-4D37-815C-D09B7CD18EF2}"/>
              </a:ext>
            </a:extLst>
          </p:cNvPr>
          <p:cNvSpPr txBox="1"/>
          <p:nvPr/>
        </p:nvSpPr>
        <p:spPr>
          <a:xfrm>
            <a:off x="5586827" y="4674834"/>
            <a:ext cx="101834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3200" b="1" dirty="0">
                <a:solidFill>
                  <a:schemeClr val="accent1"/>
                </a:solidFill>
                <a:cs typeface="B Nazanin" panose="00000400000000000000" pitchFamily="2" charset="-78"/>
              </a:rPr>
              <a:t>70</a:t>
            </a:r>
            <a:r>
              <a:rPr lang="en-US" altLang="ko-KR" sz="2700" b="1" dirty="0">
                <a:solidFill>
                  <a:schemeClr val="accent1"/>
                </a:solidFill>
                <a:cs typeface="B Nazanin" panose="00000400000000000000" pitchFamily="2" charset="-78"/>
              </a:rPr>
              <a:t>%</a:t>
            </a:r>
            <a:endParaRPr lang="ko-KR" altLang="en-US" sz="27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63DD21B-108E-4532-A90D-CFD8D8D242B0}"/>
              </a:ext>
            </a:extLst>
          </p:cNvPr>
          <p:cNvGrpSpPr/>
          <p:nvPr/>
        </p:nvGrpSpPr>
        <p:grpSpPr>
          <a:xfrm>
            <a:off x="669529" y="2685627"/>
            <a:ext cx="2666241" cy="1720151"/>
            <a:chOff x="3017861" y="4283314"/>
            <a:chExt cx="2348073" cy="172015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4DDE8A8-D9AA-49B3-8545-C2D34D8230CD}"/>
                </a:ext>
              </a:extLst>
            </p:cNvPr>
            <p:cNvSpPr txBox="1"/>
            <p:nvPr/>
          </p:nvSpPr>
          <p:spPr>
            <a:xfrm>
              <a:off x="3021853" y="4560313"/>
              <a:ext cx="2344081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796DAAF-77F7-40FA-BA2D-11A7C4C8B099}"/>
                </a:ext>
              </a:extLst>
            </p:cNvPr>
            <p:cNvSpPr txBox="1"/>
            <p:nvPr/>
          </p:nvSpPr>
          <p:spPr>
            <a:xfrm>
              <a:off x="3017861" y="4283314"/>
              <a:ext cx="23241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38C51BD-EB26-4384-92C0-FB0B70DA88A8}"/>
              </a:ext>
            </a:extLst>
          </p:cNvPr>
          <p:cNvGrpSpPr/>
          <p:nvPr/>
        </p:nvGrpSpPr>
        <p:grpSpPr>
          <a:xfrm>
            <a:off x="8818742" y="2685627"/>
            <a:ext cx="2666241" cy="1720151"/>
            <a:chOff x="3017861" y="4283314"/>
            <a:chExt cx="2348073" cy="172015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3DA40D9-0BBD-4322-924B-3AE86BEEED28}"/>
                </a:ext>
              </a:extLst>
            </p:cNvPr>
            <p:cNvSpPr txBox="1"/>
            <p:nvPr/>
          </p:nvSpPr>
          <p:spPr>
            <a:xfrm>
              <a:off x="3021853" y="4560313"/>
              <a:ext cx="2344081" cy="1443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3365CF7-5BD1-464F-963E-FFEB48EDD3E8}"/>
                </a:ext>
              </a:extLst>
            </p:cNvPr>
            <p:cNvSpPr txBox="1"/>
            <p:nvPr/>
          </p:nvSpPr>
          <p:spPr>
            <a:xfrm>
              <a:off x="3017861" y="4283314"/>
              <a:ext cx="23241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0066C72-4D16-4225-9F63-61E934400C31}"/>
              </a:ext>
            </a:extLst>
          </p:cNvPr>
          <p:cNvGrpSpPr/>
          <p:nvPr/>
        </p:nvGrpSpPr>
        <p:grpSpPr>
          <a:xfrm>
            <a:off x="3930162" y="5252132"/>
            <a:ext cx="4331676" cy="1177245"/>
            <a:chOff x="3017861" y="4283314"/>
            <a:chExt cx="2348073" cy="1177245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A37AE6A-530B-46BD-B859-8B6597C07F6A}"/>
                </a:ext>
              </a:extLst>
            </p:cNvPr>
            <p:cNvSpPr txBox="1"/>
            <p:nvPr/>
          </p:nvSpPr>
          <p:spPr>
            <a:xfrm>
              <a:off x="3021853" y="4560313"/>
              <a:ext cx="234408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949B4A0-8105-4B30-B13A-70C81EF4A044}"/>
                </a:ext>
              </a:extLst>
            </p:cNvPr>
            <p:cNvSpPr txBox="1"/>
            <p:nvPr/>
          </p:nvSpPr>
          <p:spPr>
            <a:xfrm>
              <a:off x="3017861" y="4283314"/>
              <a:ext cx="23241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ECF504F-7AA7-4751-8F12-551BCA2507B0}"/>
              </a:ext>
            </a:extLst>
          </p:cNvPr>
          <p:cNvSpPr txBox="1"/>
          <p:nvPr/>
        </p:nvSpPr>
        <p:spPr>
          <a:xfrm>
            <a:off x="5556434" y="3399213"/>
            <a:ext cx="1044903" cy="307777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accent1"/>
                </a:solidFill>
                <a:cs typeface="B Nazanin" panose="00000400000000000000" pitchFamily="2" charset="-78"/>
              </a:rPr>
              <a:t>محتوا</a:t>
            </a:r>
            <a:endParaRPr lang="ko-KR" altLang="en-US" sz="1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Oval 21">
            <a:extLst>
              <a:ext uri="{FF2B5EF4-FFF2-40B4-BE49-F238E27FC236}">
                <a16:creationId xmlns:a16="http://schemas.microsoft.com/office/drawing/2014/main" id="{DFD33112-8AC9-4706-9F0E-6F7678B02B22}"/>
              </a:ext>
            </a:extLst>
          </p:cNvPr>
          <p:cNvSpPr>
            <a:spLocks noChangeAspect="1"/>
          </p:cNvSpPr>
          <p:nvPr/>
        </p:nvSpPr>
        <p:spPr>
          <a:xfrm>
            <a:off x="5865592" y="2215697"/>
            <a:ext cx="493077" cy="49719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9" name="Rounded Rectangle 27">
            <a:extLst>
              <a:ext uri="{FF2B5EF4-FFF2-40B4-BE49-F238E27FC236}">
                <a16:creationId xmlns:a16="http://schemas.microsoft.com/office/drawing/2014/main" id="{A36B9A9F-B13F-4618-BA09-A6034746901B}"/>
              </a:ext>
            </a:extLst>
          </p:cNvPr>
          <p:cNvSpPr/>
          <p:nvPr/>
        </p:nvSpPr>
        <p:spPr>
          <a:xfrm>
            <a:off x="7202362" y="2333208"/>
            <a:ext cx="433874" cy="33327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0" name="Rounded Rectangle 7">
            <a:extLst>
              <a:ext uri="{FF2B5EF4-FFF2-40B4-BE49-F238E27FC236}">
                <a16:creationId xmlns:a16="http://schemas.microsoft.com/office/drawing/2014/main" id="{6CD596F9-7A02-4B2B-8010-B83BD7A17B82}"/>
              </a:ext>
            </a:extLst>
          </p:cNvPr>
          <p:cNvSpPr/>
          <p:nvPr/>
        </p:nvSpPr>
        <p:spPr>
          <a:xfrm>
            <a:off x="4578646" y="2285806"/>
            <a:ext cx="441114" cy="38067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60741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اینفوگرافیک جدول زمانی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F13A143-FABB-4419-8242-942D0B28963F}"/>
              </a:ext>
            </a:extLst>
          </p:cNvPr>
          <p:cNvGrpSpPr/>
          <p:nvPr/>
        </p:nvGrpSpPr>
        <p:grpSpPr>
          <a:xfrm>
            <a:off x="1297545" y="2488476"/>
            <a:ext cx="419949" cy="419949"/>
            <a:chOff x="2037500" y="3040187"/>
            <a:chExt cx="419949" cy="419949"/>
          </a:xfrm>
          <a:solidFill>
            <a:schemeClr val="accent5"/>
          </a:solidFill>
        </p:grpSpPr>
        <p:sp>
          <p:nvSpPr>
            <p:cNvPr id="3" name="Circle: Hollow 2">
              <a:extLst>
                <a:ext uri="{FF2B5EF4-FFF2-40B4-BE49-F238E27FC236}">
                  <a16:creationId xmlns:a16="http://schemas.microsoft.com/office/drawing/2014/main" id="{EEB31F12-24DE-47BD-96A4-4772956DE499}"/>
                </a:ext>
              </a:extLst>
            </p:cNvPr>
            <p:cNvSpPr/>
            <p:nvPr/>
          </p:nvSpPr>
          <p:spPr>
            <a:xfrm>
              <a:off x="2037500" y="3040187"/>
              <a:ext cx="419949" cy="419949"/>
            </a:xfrm>
            <a:prstGeom prst="donut">
              <a:avLst>
                <a:gd name="adj" fmla="val 11391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8E69175-0207-4400-9307-16A395CEF473}"/>
                </a:ext>
              </a:extLst>
            </p:cNvPr>
            <p:cNvSpPr/>
            <p:nvPr/>
          </p:nvSpPr>
          <p:spPr>
            <a:xfrm>
              <a:off x="2133174" y="3135861"/>
              <a:ext cx="228600" cy="228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F75BF166-7072-4AA4-8069-95FD145B99C4}"/>
              </a:ext>
            </a:extLst>
          </p:cNvPr>
          <p:cNvSpPr/>
          <p:nvPr/>
        </p:nvSpPr>
        <p:spPr>
          <a:xfrm>
            <a:off x="1518285" y="2488476"/>
            <a:ext cx="9189720" cy="476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6FBDA3-ED66-49D2-BEF6-9F5587F30E48}"/>
              </a:ext>
            </a:extLst>
          </p:cNvPr>
          <p:cNvSpPr/>
          <p:nvPr/>
        </p:nvSpPr>
        <p:spPr>
          <a:xfrm>
            <a:off x="1518285" y="2860800"/>
            <a:ext cx="9189720" cy="476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B5B7656-A25F-4708-B7CC-F3B88884B984}"/>
              </a:ext>
            </a:extLst>
          </p:cNvPr>
          <p:cNvGrpSpPr/>
          <p:nvPr/>
        </p:nvGrpSpPr>
        <p:grpSpPr>
          <a:xfrm>
            <a:off x="10474506" y="2497225"/>
            <a:ext cx="419949" cy="419949"/>
            <a:chOff x="2037500" y="3040187"/>
            <a:chExt cx="419949" cy="419949"/>
          </a:xfrm>
          <a:solidFill>
            <a:schemeClr val="accent5"/>
          </a:solidFill>
        </p:grpSpPr>
        <p:sp>
          <p:nvSpPr>
            <p:cNvPr id="10" name="Circle: Hollow 9">
              <a:extLst>
                <a:ext uri="{FF2B5EF4-FFF2-40B4-BE49-F238E27FC236}">
                  <a16:creationId xmlns:a16="http://schemas.microsoft.com/office/drawing/2014/main" id="{6F3EA9AC-33DD-4240-9690-1E53E7BBA878}"/>
                </a:ext>
              </a:extLst>
            </p:cNvPr>
            <p:cNvSpPr/>
            <p:nvPr/>
          </p:nvSpPr>
          <p:spPr>
            <a:xfrm>
              <a:off x="2037500" y="3040187"/>
              <a:ext cx="419949" cy="419949"/>
            </a:xfrm>
            <a:prstGeom prst="donut">
              <a:avLst>
                <a:gd name="adj" fmla="val 11391"/>
              </a:avLst>
            </a:pr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A451C7B-2039-4F27-B6CE-30082BCC35D5}"/>
                </a:ext>
              </a:extLst>
            </p:cNvPr>
            <p:cNvSpPr/>
            <p:nvPr/>
          </p:nvSpPr>
          <p:spPr>
            <a:xfrm>
              <a:off x="2133174" y="3135861"/>
              <a:ext cx="228600" cy="228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2" name="Oval 7">
            <a:extLst>
              <a:ext uri="{FF2B5EF4-FFF2-40B4-BE49-F238E27FC236}">
                <a16:creationId xmlns:a16="http://schemas.microsoft.com/office/drawing/2014/main" id="{12070E40-9F06-44F8-A2E8-ACA21E52F4E7}"/>
              </a:ext>
            </a:extLst>
          </p:cNvPr>
          <p:cNvSpPr/>
          <p:nvPr/>
        </p:nvSpPr>
        <p:spPr>
          <a:xfrm>
            <a:off x="5946532" y="2539078"/>
            <a:ext cx="288000" cy="288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3" name="Oval 8">
            <a:extLst>
              <a:ext uri="{FF2B5EF4-FFF2-40B4-BE49-F238E27FC236}">
                <a16:creationId xmlns:a16="http://schemas.microsoft.com/office/drawing/2014/main" id="{0369B48D-185D-43CE-A13D-9909D1C397DF}"/>
              </a:ext>
            </a:extLst>
          </p:cNvPr>
          <p:cNvSpPr/>
          <p:nvPr/>
        </p:nvSpPr>
        <p:spPr>
          <a:xfrm>
            <a:off x="7480851" y="2539078"/>
            <a:ext cx="288000" cy="2880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4" name="Oval 9">
            <a:extLst>
              <a:ext uri="{FF2B5EF4-FFF2-40B4-BE49-F238E27FC236}">
                <a16:creationId xmlns:a16="http://schemas.microsoft.com/office/drawing/2014/main" id="{C6436BBC-A00D-493C-B710-ADA6F3F520F5}"/>
              </a:ext>
            </a:extLst>
          </p:cNvPr>
          <p:cNvSpPr/>
          <p:nvPr/>
        </p:nvSpPr>
        <p:spPr>
          <a:xfrm>
            <a:off x="9015170" y="2539078"/>
            <a:ext cx="288000" cy="2880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6" name="Oval 12">
            <a:extLst>
              <a:ext uri="{FF2B5EF4-FFF2-40B4-BE49-F238E27FC236}">
                <a16:creationId xmlns:a16="http://schemas.microsoft.com/office/drawing/2014/main" id="{97084A4E-2D1B-4271-8572-653178BF0EF3}"/>
              </a:ext>
            </a:extLst>
          </p:cNvPr>
          <p:cNvSpPr/>
          <p:nvPr/>
        </p:nvSpPr>
        <p:spPr>
          <a:xfrm>
            <a:off x="2877894" y="2539078"/>
            <a:ext cx="288000" cy="2880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7" name="Oval 13">
            <a:extLst>
              <a:ext uri="{FF2B5EF4-FFF2-40B4-BE49-F238E27FC236}">
                <a16:creationId xmlns:a16="http://schemas.microsoft.com/office/drawing/2014/main" id="{A0240128-0CEF-4E48-A50F-6587512F0713}"/>
              </a:ext>
            </a:extLst>
          </p:cNvPr>
          <p:cNvSpPr/>
          <p:nvPr/>
        </p:nvSpPr>
        <p:spPr>
          <a:xfrm>
            <a:off x="4412213" y="2539078"/>
            <a:ext cx="288000" cy="288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18" name="Oval 113">
            <a:extLst>
              <a:ext uri="{FF2B5EF4-FFF2-40B4-BE49-F238E27FC236}">
                <a16:creationId xmlns:a16="http://schemas.microsoft.com/office/drawing/2014/main" id="{3E890389-F6B7-4E7F-873B-DC5920EE3ACF}"/>
              </a:ext>
            </a:extLst>
          </p:cNvPr>
          <p:cNvSpPr/>
          <p:nvPr/>
        </p:nvSpPr>
        <p:spPr>
          <a:xfrm>
            <a:off x="4214213" y="3235606"/>
            <a:ext cx="684000" cy="68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19" name="Group 5">
            <a:extLst>
              <a:ext uri="{FF2B5EF4-FFF2-40B4-BE49-F238E27FC236}">
                <a16:creationId xmlns:a16="http://schemas.microsoft.com/office/drawing/2014/main" id="{68DB03E9-E73C-4931-B713-AE590DD1FEE9}"/>
              </a:ext>
            </a:extLst>
          </p:cNvPr>
          <p:cNvGrpSpPr/>
          <p:nvPr/>
        </p:nvGrpSpPr>
        <p:grpSpPr>
          <a:xfrm>
            <a:off x="3781080" y="3962463"/>
            <a:ext cx="1550267" cy="1155720"/>
            <a:chOff x="2676933" y="3348115"/>
            <a:chExt cx="1550267" cy="115572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7C9AC5-BDD4-4F68-B24D-5489F038CA81}"/>
                </a:ext>
              </a:extLst>
            </p:cNvPr>
            <p:cNvSpPr txBox="1"/>
            <p:nvPr/>
          </p:nvSpPr>
          <p:spPr>
            <a:xfrm>
              <a:off x="2676933" y="3348115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11778EE-ECBA-44D6-9C55-EDAECFEABB39}"/>
                </a:ext>
              </a:extLst>
            </p:cNvPr>
            <p:cNvSpPr txBox="1"/>
            <p:nvPr/>
          </p:nvSpPr>
          <p:spPr>
            <a:xfrm>
              <a:off x="2676933" y="3603589"/>
              <a:ext cx="15502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2" name="Straight Arrow Connector 115">
            <a:extLst>
              <a:ext uri="{FF2B5EF4-FFF2-40B4-BE49-F238E27FC236}">
                <a16:creationId xmlns:a16="http://schemas.microsoft.com/office/drawing/2014/main" id="{952D92D8-6A16-489C-81DB-48A1BD9AD74A}"/>
              </a:ext>
            </a:extLst>
          </p:cNvPr>
          <p:cNvCxnSpPr>
            <a:cxnSpLocks/>
          </p:cNvCxnSpPr>
          <p:nvPr/>
        </p:nvCxnSpPr>
        <p:spPr>
          <a:xfrm flipV="1">
            <a:off x="4556213" y="2941709"/>
            <a:ext cx="0" cy="293898"/>
          </a:xfrm>
          <a:prstGeom prst="straightConnector1">
            <a:avLst/>
          </a:prstGeom>
          <a:ln w="254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119">
            <a:extLst>
              <a:ext uri="{FF2B5EF4-FFF2-40B4-BE49-F238E27FC236}">
                <a16:creationId xmlns:a16="http://schemas.microsoft.com/office/drawing/2014/main" id="{EC428F3E-86E5-4C7E-8BB6-C19481FC476A}"/>
              </a:ext>
            </a:extLst>
          </p:cNvPr>
          <p:cNvSpPr/>
          <p:nvPr/>
        </p:nvSpPr>
        <p:spPr>
          <a:xfrm>
            <a:off x="7282851" y="3236765"/>
            <a:ext cx="684000" cy="68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24" name="Group 15">
            <a:extLst>
              <a:ext uri="{FF2B5EF4-FFF2-40B4-BE49-F238E27FC236}">
                <a16:creationId xmlns:a16="http://schemas.microsoft.com/office/drawing/2014/main" id="{2A5BB4C8-E69F-45C8-A663-C258CC19F233}"/>
              </a:ext>
            </a:extLst>
          </p:cNvPr>
          <p:cNvGrpSpPr/>
          <p:nvPr/>
        </p:nvGrpSpPr>
        <p:grpSpPr>
          <a:xfrm>
            <a:off x="6849718" y="3963622"/>
            <a:ext cx="1550267" cy="1155720"/>
            <a:chOff x="4898136" y="3349274"/>
            <a:chExt cx="1550267" cy="115572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78EF781-76A1-4B0F-A911-4E1AEBF5122C}"/>
                </a:ext>
              </a:extLst>
            </p:cNvPr>
            <p:cNvSpPr txBox="1"/>
            <p:nvPr/>
          </p:nvSpPr>
          <p:spPr>
            <a:xfrm>
              <a:off x="4898136" y="3349274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89098CB-95E4-43CE-84B8-A26CABB013A6}"/>
                </a:ext>
              </a:extLst>
            </p:cNvPr>
            <p:cNvSpPr txBox="1"/>
            <p:nvPr/>
          </p:nvSpPr>
          <p:spPr>
            <a:xfrm>
              <a:off x="4898136" y="3604748"/>
              <a:ext cx="15502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7" name="Straight Arrow Connector 121">
            <a:extLst>
              <a:ext uri="{FF2B5EF4-FFF2-40B4-BE49-F238E27FC236}">
                <a16:creationId xmlns:a16="http://schemas.microsoft.com/office/drawing/2014/main" id="{B524CF61-D42C-433C-89AF-6FBD0B552EAF}"/>
              </a:ext>
            </a:extLst>
          </p:cNvPr>
          <p:cNvCxnSpPr>
            <a:cxnSpLocks/>
          </p:cNvCxnSpPr>
          <p:nvPr/>
        </p:nvCxnSpPr>
        <p:spPr>
          <a:xfrm flipV="1">
            <a:off x="7624851" y="2884260"/>
            <a:ext cx="0" cy="352505"/>
          </a:xfrm>
          <a:prstGeom prst="straightConnector1">
            <a:avLst/>
          </a:prstGeom>
          <a:ln w="254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125">
            <a:extLst>
              <a:ext uri="{FF2B5EF4-FFF2-40B4-BE49-F238E27FC236}">
                <a16:creationId xmlns:a16="http://schemas.microsoft.com/office/drawing/2014/main" id="{7585456F-2EE4-427D-A3D5-E7B386C6EB30}"/>
              </a:ext>
            </a:extLst>
          </p:cNvPr>
          <p:cNvSpPr/>
          <p:nvPr/>
        </p:nvSpPr>
        <p:spPr>
          <a:xfrm>
            <a:off x="10351486" y="3237923"/>
            <a:ext cx="684000" cy="68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29" name="Group 17">
            <a:extLst>
              <a:ext uri="{FF2B5EF4-FFF2-40B4-BE49-F238E27FC236}">
                <a16:creationId xmlns:a16="http://schemas.microsoft.com/office/drawing/2014/main" id="{7F621EA8-D715-4A52-AE06-08AE772E3D30}"/>
              </a:ext>
            </a:extLst>
          </p:cNvPr>
          <p:cNvGrpSpPr/>
          <p:nvPr/>
        </p:nvGrpSpPr>
        <p:grpSpPr>
          <a:xfrm>
            <a:off x="9918353" y="3964780"/>
            <a:ext cx="1550267" cy="1155720"/>
            <a:chOff x="7119339" y="3350432"/>
            <a:chExt cx="1550267" cy="115572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27560A5-EAB1-46B5-B774-8809BFA4015B}"/>
                </a:ext>
              </a:extLst>
            </p:cNvPr>
            <p:cNvSpPr txBox="1"/>
            <p:nvPr/>
          </p:nvSpPr>
          <p:spPr>
            <a:xfrm>
              <a:off x="7119339" y="3350432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9F278A3-5E58-41C4-AE56-2E037BD27C3B}"/>
                </a:ext>
              </a:extLst>
            </p:cNvPr>
            <p:cNvSpPr txBox="1"/>
            <p:nvPr/>
          </p:nvSpPr>
          <p:spPr>
            <a:xfrm>
              <a:off x="7119339" y="3605906"/>
              <a:ext cx="15502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2" name="Straight Arrow Connector 127">
            <a:extLst>
              <a:ext uri="{FF2B5EF4-FFF2-40B4-BE49-F238E27FC236}">
                <a16:creationId xmlns:a16="http://schemas.microsoft.com/office/drawing/2014/main" id="{869B45C0-81CA-4CEB-9E38-633FCC891DE2}"/>
              </a:ext>
            </a:extLst>
          </p:cNvPr>
          <p:cNvCxnSpPr/>
          <p:nvPr/>
        </p:nvCxnSpPr>
        <p:spPr>
          <a:xfrm flipH="1" flipV="1">
            <a:off x="10691196" y="2956813"/>
            <a:ext cx="4580" cy="281110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131">
            <a:extLst>
              <a:ext uri="{FF2B5EF4-FFF2-40B4-BE49-F238E27FC236}">
                <a16:creationId xmlns:a16="http://schemas.microsoft.com/office/drawing/2014/main" id="{B5ED1EAB-01FD-47C7-AA3B-BC5755E35DC6}"/>
              </a:ext>
            </a:extLst>
          </p:cNvPr>
          <p:cNvSpPr/>
          <p:nvPr/>
        </p:nvSpPr>
        <p:spPr>
          <a:xfrm>
            <a:off x="2679894" y="4245472"/>
            <a:ext cx="684000" cy="68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34" name="Group 4">
            <a:extLst>
              <a:ext uri="{FF2B5EF4-FFF2-40B4-BE49-F238E27FC236}">
                <a16:creationId xmlns:a16="http://schemas.microsoft.com/office/drawing/2014/main" id="{DF9EDD2A-3426-4A3E-BB5A-3D266B5A5919}"/>
              </a:ext>
            </a:extLst>
          </p:cNvPr>
          <p:cNvGrpSpPr/>
          <p:nvPr/>
        </p:nvGrpSpPr>
        <p:grpSpPr>
          <a:xfrm>
            <a:off x="2246761" y="4965380"/>
            <a:ext cx="1550267" cy="1155720"/>
            <a:chOff x="1570525" y="4862808"/>
            <a:chExt cx="1550267" cy="115572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4999C8-0638-49CF-B338-BEB18702EE2E}"/>
                </a:ext>
              </a:extLst>
            </p:cNvPr>
            <p:cNvSpPr txBox="1"/>
            <p:nvPr/>
          </p:nvSpPr>
          <p:spPr>
            <a:xfrm>
              <a:off x="1570525" y="4862808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D9846EC-9F76-4479-BAAE-5C74EE4A5693}"/>
                </a:ext>
              </a:extLst>
            </p:cNvPr>
            <p:cNvSpPr txBox="1"/>
            <p:nvPr/>
          </p:nvSpPr>
          <p:spPr>
            <a:xfrm>
              <a:off x="1570525" y="5118282"/>
              <a:ext cx="15502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37" name="Straight Arrow Connector 133">
            <a:extLst>
              <a:ext uri="{FF2B5EF4-FFF2-40B4-BE49-F238E27FC236}">
                <a16:creationId xmlns:a16="http://schemas.microsoft.com/office/drawing/2014/main" id="{1F3FFDDA-56D9-4F78-996E-F8EB56AD64D9}"/>
              </a:ext>
            </a:extLst>
          </p:cNvPr>
          <p:cNvCxnSpPr>
            <a:cxnSpLocks/>
          </p:cNvCxnSpPr>
          <p:nvPr/>
        </p:nvCxnSpPr>
        <p:spPr>
          <a:xfrm flipV="1">
            <a:off x="3021894" y="2941709"/>
            <a:ext cx="0" cy="1371600"/>
          </a:xfrm>
          <a:prstGeom prst="straightConnector1">
            <a:avLst/>
          </a:prstGeom>
          <a:ln w="254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150">
            <a:extLst>
              <a:ext uri="{FF2B5EF4-FFF2-40B4-BE49-F238E27FC236}">
                <a16:creationId xmlns:a16="http://schemas.microsoft.com/office/drawing/2014/main" id="{0124CCED-A3FA-4017-835F-69C76A39EF4E}"/>
              </a:ext>
            </a:extLst>
          </p:cNvPr>
          <p:cNvSpPr/>
          <p:nvPr/>
        </p:nvSpPr>
        <p:spPr>
          <a:xfrm>
            <a:off x="5748532" y="4241996"/>
            <a:ext cx="684000" cy="68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39" name="Group 14">
            <a:extLst>
              <a:ext uri="{FF2B5EF4-FFF2-40B4-BE49-F238E27FC236}">
                <a16:creationId xmlns:a16="http://schemas.microsoft.com/office/drawing/2014/main" id="{2A4385A5-1B53-43D8-B873-59F91B8A145F}"/>
              </a:ext>
            </a:extLst>
          </p:cNvPr>
          <p:cNvGrpSpPr/>
          <p:nvPr/>
        </p:nvGrpSpPr>
        <p:grpSpPr>
          <a:xfrm>
            <a:off x="5315399" y="4965380"/>
            <a:ext cx="1550267" cy="1155720"/>
            <a:chOff x="3790962" y="4859332"/>
            <a:chExt cx="1550267" cy="115572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6FFF08B-405C-4CBB-8233-B43406C1174D}"/>
                </a:ext>
              </a:extLst>
            </p:cNvPr>
            <p:cNvSpPr txBox="1"/>
            <p:nvPr/>
          </p:nvSpPr>
          <p:spPr>
            <a:xfrm>
              <a:off x="3790962" y="4859332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119C86A-1B94-4F2E-A507-60F2524EA1BD}"/>
                </a:ext>
              </a:extLst>
            </p:cNvPr>
            <p:cNvSpPr txBox="1"/>
            <p:nvPr/>
          </p:nvSpPr>
          <p:spPr>
            <a:xfrm>
              <a:off x="3790962" y="5114806"/>
              <a:ext cx="15502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42" name="Straight Arrow Connector 152">
            <a:extLst>
              <a:ext uri="{FF2B5EF4-FFF2-40B4-BE49-F238E27FC236}">
                <a16:creationId xmlns:a16="http://schemas.microsoft.com/office/drawing/2014/main" id="{3BD7EB61-FC9A-46D2-91EA-CF68F7E5CB48}"/>
              </a:ext>
            </a:extLst>
          </p:cNvPr>
          <p:cNvCxnSpPr/>
          <p:nvPr/>
        </p:nvCxnSpPr>
        <p:spPr>
          <a:xfrm flipV="1">
            <a:off x="6085281" y="2916599"/>
            <a:ext cx="10503" cy="1371600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156">
            <a:extLst>
              <a:ext uri="{FF2B5EF4-FFF2-40B4-BE49-F238E27FC236}">
                <a16:creationId xmlns:a16="http://schemas.microsoft.com/office/drawing/2014/main" id="{21B204EF-0F31-4D48-A1CB-38E1DC38A240}"/>
              </a:ext>
            </a:extLst>
          </p:cNvPr>
          <p:cNvSpPr/>
          <p:nvPr/>
        </p:nvSpPr>
        <p:spPr>
          <a:xfrm>
            <a:off x="8817170" y="4238520"/>
            <a:ext cx="684000" cy="684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44" name="Group 16">
            <a:extLst>
              <a:ext uri="{FF2B5EF4-FFF2-40B4-BE49-F238E27FC236}">
                <a16:creationId xmlns:a16="http://schemas.microsoft.com/office/drawing/2014/main" id="{CB32DB25-DE8B-428F-81E4-F4D42E744759}"/>
              </a:ext>
            </a:extLst>
          </p:cNvPr>
          <p:cNvGrpSpPr/>
          <p:nvPr/>
        </p:nvGrpSpPr>
        <p:grpSpPr>
          <a:xfrm>
            <a:off x="8384037" y="4965380"/>
            <a:ext cx="1550267" cy="1155720"/>
            <a:chOff x="6011399" y="4855856"/>
            <a:chExt cx="1550267" cy="115572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CA9AF05-6744-4C4B-8B06-87B3EBDE4839}"/>
                </a:ext>
              </a:extLst>
            </p:cNvPr>
            <p:cNvSpPr txBox="1"/>
            <p:nvPr/>
          </p:nvSpPr>
          <p:spPr>
            <a:xfrm>
              <a:off x="6011399" y="4855856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664B452-3EEA-4E30-B079-F0F1A5EC1326}"/>
                </a:ext>
              </a:extLst>
            </p:cNvPr>
            <p:cNvSpPr txBox="1"/>
            <p:nvPr/>
          </p:nvSpPr>
          <p:spPr>
            <a:xfrm>
              <a:off x="6011399" y="5111330"/>
              <a:ext cx="15502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47" name="Straight Arrow Connector 158">
            <a:extLst>
              <a:ext uri="{FF2B5EF4-FFF2-40B4-BE49-F238E27FC236}">
                <a16:creationId xmlns:a16="http://schemas.microsoft.com/office/drawing/2014/main" id="{3013CF37-13D8-4226-AC88-43D47A4D108D}"/>
              </a:ext>
            </a:extLst>
          </p:cNvPr>
          <p:cNvCxnSpPr>
            <a:cxnSpLocks/>
          </p:cNvCxnSpPr>
          <p:nvPr/>
        </p:nvCxnSpPr>
        <p:spPr>
          <a:xfrm flipH="1" flipV="1">
            <a:off x="9158026" y="2941709"/>
            <a:ext cx="2288" cy="1371600"/>
          </a:xfrm>
          <a:prstGeom prst="straightConnector1">
            <a:avLst/>
          </a:prstGeom>
          <a:ln w="2540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E5020811-3675-4699-9BEC-BF3FF46B4D6E}"/>
              </a:ext>
            </a:extLst>
          </p:cNvPr>
          <p:cNvSpPr txBox="1"/>
          <p:nvPr/>
        </p:nvSpPr>
        <p:spPr>
          <a:xfrm>
            <a:off x="10227147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2019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C63DBE5-49DB-4424-B2AE-F0EB5268B9D9}"/>
              </a:ext>
            </a:extLst>
          </p:cNvPr>
          <p:cNvSpPr txBox="1"/>
          <p:nvPr/>
        </p:nvSpPr>
        <p:spPr>
          <a:xfrm>
            <a:off x="8692831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2018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FF35ACB-0426-4778-AE2E-D206CDC17397}"/>
              </a:ext>
            </a:extLst>
          </p:cNvPr>
          <p:cNvSpPr txBox="1"/>
          <p:nvPr/>
        </p:nvSpPr>
        <p:spPr>
          <a:xfrm>
            <a:off x="7158512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2017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37C30B9-71E7-429C-87DB-DCB17808D950}"/>
              </a:ext>
            </a:extLst>
          </p:cNvPr>
          <p:cNvSpPr txBox="1"/>
          <p:nvPr/>
        </p:nvSpPr>
        <p:spPr>
          <a:xfrm>
            <a:off x="5624193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2016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C44BB62-FCF4-42C9-AB39-6764E5A9A687}"/>
              </a:ext>
            </a:extLst>
          </p:cNvPr>
          <p:cNvSpPr txBox="1"/>
          <p:nvPr/>
        </p:nvSpPr>
        <p:spPr>
          <a:xfrm>
            <a:off x="4089874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2015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6928A80-3668-45FE-879A-7F828F293C9F}"/>
              </a:ext>
            </a:extLst>
          </p:cNvPr>
          <p:cNvSpPr txBox="1"/>
          <p:nvPr/>
        </p:nvSpPr>
        <p:spPr>
          <a:xfrm>
            <a:off x="2555555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2014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4" name="Rectangle 7">
            <a:extLst>
              <a:ext uri="{FF2B5EF4-FFF2-40B4-BE49-F238E27FC236}">
                <a16:creationId xmlns:a16="http://schemas.microsoft.com/office/drawing/2014/main" id="{C9E00C0B-1AD0-4DEC-8569-C1B4C4906912}"/>
              </a:ext>
            </a:extLst>
          </p:cNvPr>
          <p:cNvSpPr/>
          <p:nvPr/>
        </p:nvSpPr>
        <p:spPr>
          <a:xfrm>
            <a:off x="2860874" y="4419498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5" name="Oval 7">
            <a:extLst>
              <a:ext uri="{FF2B5EF4-FFF2-40B4-BE49-F238E27FC236}">
                <a16:creationId xmlns:a16="http://schemas.microsoft.com/office/drawing/2014/main" id="{2F829467-DEB6-4AC9-B56D-F92A4B040F58}"/>
              </a:ext>
            </a:extLst>
          </p:cNvPr>
          <p:cNvSpPr/>
          <p:nvPr/>
        </p:nvSpPr>
        <p:spPr>
          <a:xfrm>
            <a:off x="10520926" y="3399259"/>
            <a:ext cx="345121" cy="34512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6" name="Rounded Rectangle 27">
            <a:extLst>
              <a:ext uri="{FF2B5EF4-FFF2-40B4-BE49-F238E27FC236}">
                <a16:creationId xmlns:a16="http://schemas.microsoft.com/office/drawing/2014/main" id="{70F4ED28-041B-4162-8304-24DC4110682B}"/>
              </a:ext>
            </a:extLst>
          </p:cNvPr>
          <p:cNvSpPr/>
          <p:nvPr/>
        </p:nvSpPr>
        <p:spPr>
          <a:xfrm>
            <a:off x="5906868" y="4441822"/>
            <a:ext cx="367329" cy="28215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7" name="Rounded Rectangle 7">
            <a:extLst>
              <a:ext uri="{FF2B5EF4-FFF2-40B4-BE49-F238E27FC236}">
                <a16:creationId xmlns:a16="http://schemas.microsoft.com/office/drawing/2014/main" id="{D66415AA-C1E4-4C40-A935-D9B09B6255FD}"/>
              </a:ext>
            </a:extLst>
          </p:cNvPr>
          <p:cNvSpPr/>
          <p:nvPr/>
        </p:nvSpPr>
        <p:spPr>
          <a:xfrm>
            <a:off x="7438122" y="3405095"/>
            <a:ext cx="373459" cy="322291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58" name="Block Arc 25">
            <a:extLst>
              <a:ext uri="{FF2B5EF4-FFF2-40B4-BE49-F238E27FC236}">
                <a16:creationId xmlns:a16="http://schemas.microsoft.com/office/drawing/2014/main" id="{20E0B708-6837-4DD8-A292-CD1B202226C0}"/>
              </a:ext>
            </a:extLst>
          </p:cNvPr>
          <p:cNvSpPr/>
          <p:nvPr/>
        </p:nvSpPr>
        <p:spPr>
          <a:xfrm>
            <a:off x="4433516" y="3389859"/>
            <a:ext cx="245394" cy="354521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59" name="Round Same Side Corner Rectangle 36">
            <a:extLst>
              <a:ext uri="{FF2B5EF4-FFF2-40B4-BE49-F238E27FC236}">
                <a16:creationId xmlns:a16="http://schemas.microsoft.com/office/drawing/2014/main" id="{E760882E-6FCD-4508-8880-6A2ABF02867B}"/>
              </a:ext>
            </a:extLst>
          </p:cNvPr>
          <p:cNvSpPr/>
          <p:nvPr/>
        </p:nvSpPr>
        <p:spPr>
          <a:xfrm>
            <a:off x="8983397" y="4446042"/>
            <a:ext cx="351546" cy="277938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2" name="Oval 113">
            <a:extLst>
              <a:ext uri="{FF2B5EF4-FFF2-40B4-BE49-F238E27FC236}">
                <a16:creationId xmlns:a16="http://schemas.microsoft.com/office/drawing/2014/main" id="{69C733C2-2FA8-4516-A1B5-C4E1702701EE}"/>
              </a:ext>
            </a:extLst>
          </p:cNvPr>
          <p:cNvSpPr/>
          <p:nvPr/>
        </p:nvSpPr>
        <p:spPr>
          <a:xfrm>
            <a:off x="1145574" y="3235606"/>
            <a:ext cx="684000" cy="68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400000000000000" pitchFamily="2" charset="-78"/>
            </a:endParaRPr>
          </a:p>
        </p:txBody>
      </p:sp>
      <p:grpSp>
        <p:nvGrpSpPr>
          <p:cNvPr id="63" name="Group 5">
            <a:extLst>
              <a:ext uri="{FF2B5EF4-FFF2-40B4-BE49-F238E27FC236}">
                <a16:creationId xmlns:a16="http://schemas.microsoft.com/office/drawing/2014/main" id="{F2B4ABED-A1BD-4C16-8B53-0818FC1DD935}"/>
              </a:ext>
            </a:extLst>
          </p:cNvPr>
          <p:cNvGrpSpPr/>
          <p:nvPr/>
        </p:nvGrpSpPr>
        <p:grpSpPr>
          <a:xfrm>
            <a:off x="712442" y="3962463"/>
            <a:ext cx="1550267" cy="1155720"/>
            <a:chOff x="2676933" y="3348115"/>
            <a:chExt cx="1550267" cy="1155720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6358BDD-DD7B-40E5-A7E6-B120D037861D}"/>
                </a:ext>
              </a:extLst>
            </p:cNvPr>
            <p:cNvSpPr txBox="1"/>
            <p:nvPr/>
          </p:nvSpPr>
          <p:spPr>
            <a:xfrm>
              <a:off x="2676933" y="3348115"/>
              <a:ext cx="1550267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111809C-4391-44F7-98BD-E061958DD2E1}"/>
                </a:ext>
              </a:extLst>
            </p:cNvPr>
            <p:cNvSpPr txBox="1"/>
            <p:nvPr/>
          </p:nvSpPr>
          <p:spPr>
            <a:xfrm>
              <a:off x="2676933" y="3603589"/>
              <a:ext cx="1550267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66" name="Straight Arrow Connector 115">
            <a:extLst>
              <a:ext uri="{FF2B5EF4-FFF2-40B4-BE49-F238E27FC236}">
                <a16:creationId xmlns:a16="http://schemas.microsoft.com/office/drawing/2014/main" id="{81CFEAB3-B3DC-4E5B-8FB1-E08A7E453F47}"/>
              </a:ext>
            </a:extLst>
          </p:cNvPr>
          <p:cNvCxnSpPr>
            <a:cxnSpLocks/>
          </p:cNvCxnSpPr>
          <p:nvPr/>
        </p:nvCxnSpPr>
        <p:spPr>
          <a:xfrm flipV="1">
            <a:off x="1487574" y="2941709"/>
            <a:ext cx="0" cy="293898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D5423D9B-8F85-492A-B36F-7886CAF47ECF}"/>
              </a:ext>
            </a:extLst>
          </p:cNvPr>
          <p:cNvSpPr txBox="1"/>
          <p:nvPr/>
        </p:nvSpPr>
        <p:spPr>
          <a:xfrm>
            <a:off x="1041180" y="1987233"/>
            <a:ext cx="932678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2013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438AFCCA-4CBE-468E-B03A-38DC9C25DF0B}"/>
              </a:ext>
            </a:extLst>
          </p:cNvPr>
          <p:cNvSpPr/>
          <p:nvPr/>
        </p:nvSpPr>
        <p:spPr>
          <a:xfrm>
            <a:off x="1297545" y="3398104"/>
            <a:ext cx="360125" cy="337109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27988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52">
            <a:extLst>
              <a:ext uri="{FF2B5EF4-FFF2-40B4-BE49-F238E27FC236}">
                <a16:creationId xmlns:a16="http://schemas.microsoft.com/office/drawing/2014/main" id="{E6BDA5E4-EF0A-42D3-8B2B-89BA5E778B77}"/>
              </a:ext>
            </a:extLst>
          </p:cNvPr>
          <p:cNvGrpSpPr/>
          <p:nvPr/>
        </p:nvGrpSpPr>
        <p:grpSpPr>
          <a:xfrm>
            <a:off x="2422382" y="2753276"/>
            <a:ext cx="7342827" cy="2222804"/>
            <a:chOff x="2422381" y="2753276"/>
            <a:chExt cx="7342827" cy="222280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980C00C-8BF7-451B-B227-EA04496E900F}"/>
                </a:ext>
              </a:extLst>
            </p:cNvPr>
            <p:cNvCxnSpPr>
              <a:cxnSpLocks/>
            </p:cNvCxnSpPr>
            <p:nvPr/>
          </p:nvCxnSpPr>
          <p:spPr>
            <a:xfrm>
              <a:off x="6060403" y="3494076"/>
              <a:ext cx="2743414" cy="228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BC9E44C-F64B-40E1-A2B7-1AA79D00C59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37226" y="4251990"/>
              <a:ext cx="2758775" cy="1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19B9D31-5AAF-4A13-8DC4-713EC6E866D1}"/>
                </a:ext>
              </a:extLst>
            </p:cNvPr>
            <p:cNvCxnSpPr>
              <a:cxnSpLocks/>
              <a:endCxn id="11" idx="6"/>
            </p:cNvCxnSpPr>
            <p:nvPr/>
          </p:nvCxnSpPr>
          <p:spPr>
            <a:xfrm flipH="1">
              <a:off x="2422381" y="4967817"/>
              <a:ext cx="988539" cy="0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6E89C00-A061-4415-9E6C-CB7ED3E3A805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>
              <a:off x="8770231" y="2753276"/>
              <a:ext cx="994977" cy="0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ECC5BEF-4A1E-471A-AF10-1824EF5BA3CA}"/>
                </a:ext>
              </a:extLst>
            </p:cNvPr>
            <p:cNvCxnSpPr>
              <a:cxnSpLocks/>
            </p:cNvCxnSpPr>
            <p:nvPr/>
          </p:nvCxnSpPr>
          <p:spPr>
            <a:xfrm>
              <a:off x="3370599" y="4224928"/>
              <a:ext cx="10792" cy="751152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4E8EE7E-088D-4100-B278-9F0E70AB3C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0438" y="3461161"/>
              <a:ext cx="974" cy="827175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2B408CA-C81D-49EC-AFDA-3FFC4FAD1AAB}"/>
                </a:ext>
              </a:extLst>
            </p:cNvPr>
            <p:cNvCxnSpPr>
              <a:cxnSpLocks/>
            </p:cNvCxnSpPr>
            <p:nvPr/>
          </p:nvCxnSpPr>
          <p:spPr>
            <a:xfrm>
              <a:off x="8803817" y="2753276"/>
              <a:ext cx="0" cy="774172"/>
            </a:xfrm>
            <a:prstGeom prst="line">
              <a:avLst/>
            </a:prstGeom>
            <a:ln w="666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C44FCEDD-5FF4-4091-8454-52E3F40E5D0A}"/>
              </a:ext>
            </a:extLst>
          </p:cNvPr>
          <p:cNvSpPr/>
          <p:nvPr/>
        </p:nvSpPr>
        <p:spPr>
          <a:xfrm>
            <a:off x="1630381" y="4571817"/>
            <a:ext cx="792000" cy="79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459F4B0-05C0-4CAE-B50A-E89D75DE854B}"/>
              </a:ext>
            </a:extLst>
          </p:cNvPr>
          <p:cNvSpPr/>
          <p:nvPr/>
        </p:nvSpPr>
        <p:spPr>
          <a:xfrm>
            <a:off x="4340402" y="3833636"/>
            <a:ext cx="792000" cy="79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EBF9E0-3697-4C88-93FC-4CB6A5B72110}"/>
              </a:ext>
            </a:extLst>
          </p:cNvPr>
          <p:cNvSpPr/>
          <p:nvPr/>
        </p:nvSpPr>
        <p:spPr>
          <a:xfrm>
            <a:off x="7052806" y="3095456"/>
            <a:ext cx="792000" cy="792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5F3B285-F67F-42A8-97C0-195986EC2822}"/>
              </a:ext>
            </a:extLst>
          </p:cNvPr>
          <p:cNvSpPr/>
          <p:nvPr/>
        </p:nvSpPr>
        <p:spPr>
          <a:xfrm>
            <a:off x="9765208" y="2357276"/>
            <a:ext cx="792000" cy="792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7FD254-9758-4B5C-9215-2B9358E0F586}"/>
              </a:ext>
            </a:extLst>
          </p:cNvPr>
          <p:cNvGrpSpPr/>
          <p:nvPr/>
        </p:nvGrpSpPr>
        <p:grpSpPr>
          <a:xfrm>
            <a:off x="886077" y="2571035"/>
            <a:ext cx="2280608" cy="1443153"/>
            <a:chOff x="6210996" y="1433695"/>
            <a:chExt cx="1712589" cy="102669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0342A5C-BB6F-4087-A158-667D83C1D045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058DDFC-2101-448C-A664-FE06250D5778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829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EB9496A-FAF9-4984-A7EE-9150226433E5}"/>
              </a:ext>
            </a:extLst>
          </p:cNvPr>
          <p:cNvGrpSpPr/>
          <p:nvPr/>
        </p:nvGrpSpPr>
        <p:grpSpPr>
          <a:xfrm>
            <a:off x="3597686" y="1844826"/>
            <a:ext cx="2280608" cy="1443153"/>
            <a:chOff x="6210996" y="1433695"/>
            <a:chExt cx="1712589" cy="102669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DA143D0-3E33-44E4-8A34-4811CCE3F0DB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2A645DC-AE55-4EC8-9085-5C2F4A9A7958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829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AE61B4-0728-4807-85D0-324E70C25508}"/>
              </a:ext>
            </a:extLst>
          </p:cNvPr>
          <p:cNvGrpSpPr/>
          <p:nvPr/>
        </p:nvGrpSpPr>
        <p:grpSpPr>
          <a:xfrm>
            <a:off x="6309295" y="4570309"/>
            <a:ext cx="2280608" cy="1443153"/>
            <a:chOff x="6210996" y="1433695"/>
            <a:chExt cx="1712589" cy="102669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A5319E6-9C41-467E-AB54-462D38F89D4F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8A6E889-3F7A-46E5-A7D3-F7F0A9EDC09B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829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C24D6E-8DEA-4ACC-8965-405F986E4E71}"/>
              </a:ext>
            </a:extLst>
          </p:cNvPr>
          <p:cNvGrpSpPr/>
          <p:nvPr/>
        </p:nvGrpSpPr>
        <p:grpSpPr>
          <a:xfrm>
            <a:off x="9020904" y="3744709"/>
            <a:ext cx="2280608" cy="1443153"/>
            <a:chOff x="6210996" y="1433695"/>
            <a:chExt cx="1712589" cy="102669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354C0E9-28F8-48B0-B717-ADCE9B11480F}"/>
                </a:ext>
              </a:extLst>
            </p:cNvPr>
            <p:cNvSpPr txBox="1"/>
            <p:nvPr/>
          </p:nvSpPr>
          <p:spPr>
            <a:xfrm>
              <a:off x="6210999" y="1433695"/>
              <a:ext cx="1712586" cy="197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296F567-4252-44DC-8E9F-586D7A5437CF}"/>
                </a:ext>
              </a:extLst>
            </p:cNvPr>
            <p:cNvSpPr txBox="1"/>
            <p:nvPr/>
          </p:nvSpPr>
          <p:spPr>
            <a:xfrm>
              <a:off x="6210996" y="1630759"/>
              <a:ext cx="1712586" cy="829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من امیدوارم و معتقدم که این الگو زمان، پول و اعتبار شما را جلب کند.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3A6B644-2460-492E-B5E3-C1AFD6B053EB}"/>
              </a:ext>
            </a:extLst>
          </p:cNvPr>
          <p:cNvSpPr txBox="1"/>
          <p:nvPr/>
        </p:nvSpPr>
        <p:spPr>
          <a:xfrm>
            <a:off x="4169190" y="4683694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2"/>
                </a:solidFill>
                <a:cs typeface="B Nazanin" panose="00000400000000000000" pitchFamily="2" charset="-78"/>
              </a:rPr>
              <a:t>43%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1CDC4B-6C17-4D08-8343-86C57BE82339}"/>
              </a:ext>
            </a:extLst>
          </p:cNvPr>
          <p:cNvSpPr txBox="1"/>
          <p:nvPr/>
        </p:nvSpPr>
        <p:spPr>
          <a:xfrm>
            <a:off x="1457581" y="5521426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1"/>
                </a:solidFill>
                <a:cs typeface="B Nazanin" panose="00000400000000000000" pitchFamily="2" charset="-78"/>
              </a:rPr>
              <a:t>75%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01EC13F-BEF2-4CED-AFC9-4B69537EB7D6}"/>
              </a:ext>
            </a:extLst>
          </p:cNvPr>
          <p:cNvSpPr txBox="1"/>
          <p:nvPr/>
        </p:nvSpPr>
        <p:spPr>
          <a:xfrm>
            <a:off x="6880799" y="2409926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accent3"/>
                </a:solidFill>
                <a:cs typeface="B Nazanin" panose="00000400000000000000" pitchFamily="2" charset="-78"/>
              </a:rPr>
              <a:t>65%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AE3248-EE33-4FD2-9D1A-1982022ECF84}"/>
              </a:ext>
            </a:extLst>
          </p:cNvPr>
          <p:cNvSpPr txBox="1"/>
          <p:nvPr/>
        </p:nvSpPr>
        <p:spPr>
          <a:xfrm>
            <a:off x="9592408" y="1685522"/>
            <a:ext cx="113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rgbClr val="FAB117"/>
                </a:solidFill>
                <a:cs typeface="B Nazanin" panose="00000400000000000000" pitchFamily="2" charset="-78"/>
              </a:rPr>
              <a:t>83%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rgbClr val="FAB117"/>
              </a:solidFill>
              <a:cs typeface="B Nazanin" panose="00000400000000000000" pitchFamily="2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3455A88-7ABA-4483-BFB5-FAF2A6BB2023}"/>
              </a:ext>
            </a:extLst>
          </p:cNvPr>
          <p:cNvGrpSpPr/>
          <p:nvPr/>
        </p:nvGrpSpPr>
        <p:grpSpPr>
          <a:xfrm>
            <a:off x="7087737" y="3315401"/>
            <a:ext cx="666282" cy="282177"/>
            <a:chOff x="113572" y="3059144"/>
            <a:chExt cx="2324346" cy="984385"/>
          </a:xfrm>
          <a:solidFill>
            <a:schemeClr val="bg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0E7CB5C-3D08-406C-98C9-67B3F22A83EA}"/>
                </a:ext>
              </a:extLst>
            </p:cNvPr>
            <p:cNvSpPr/>
            <p:nvPr/>
          </p:nvSpPr>
          <p:spPr>
            <a:xfrm>
              <a:off x="327442" y="3059144"/>
              <a:ext cx="1805774" cy="551413"/>
            </a:xfrm>
            <a:custGeom>
              <a:avLst/>
              <a:gdLst>
                <a:gd name="connsiteX0" fmla="*/ 64619 w 8543357"/>
                <a:gd name="connsiteY0" fmla="*/ 1683850 h 2608811"/>
                <a:gd name="connsiteX1" fmla="*/ 64619 w 8543357"/>
                <a:gd name="connsiteY1" fmla="*/ 1922096 h 2608811"/>
                <a:gd name="connsiteX2" fmla="*/ 148706 w 8543357"/>
                <a:gd name="connsiteY2" fmla="*/ 2006183 h 2608811"/>
                <a:gd name="connsiteX3" fmla="*/ 520093 w 8543357"/>
                <a:gd name="connsiteY3" fmla="*/ 2006183 h 2608811"/>
                <a:gd name="connsiteX4" fmla="*/ 562136 w 8543357"/>
                <a:gd name="connsiteY4" fmla="*/ 1978154 h 2608811"/>
                <a:gd name="connsiteX5" fmla="*/ 667241 w 8543357"/>
                <a:gd name="connsiteY5" fmla="*/ 1831006 h 2608811"/>
                <a:gd name="connsiteX6" fmla="*/ 625197 w 8543357"/>
                <a:gd name="connsiteY6" fmla="*/ 1683850 h 2608811"/>
                <a:gd name="connsiteX7" fmla="*/ 64619 w 8543357"/>
                <a:gd name="connsiteY7" fmla="*/ 1683850 h 2608811"/>
                <a:gd name="connsiteX8" fmla="*/ 4556251 w 8543357"/>
                <a:gd name="connsiteY8" fmla="*/ 1270428 h 2608811"/>
                <a:gd name="connsiteX9" fmla="*/ 4514208 w 8543357"/>
                <a:gd name="connsiteY9" fmla="*/ 1284443 h 2608811"/>
                <a:gd name="connsiteX10" fmla="*/ 4514208 w 8543357"/>
                <a:gd name="connsiteY10" fmla="*/ 2195382 h 2608811"/>
                <a:gd name="connsiteX11" fmla="*/ 4556251 w 8543357"/>
                <a:gd name="connsiteY11" fmla="*/ 2209396 h 2608811"/>
                <a:gd name="connsiteX12" fmla="*/ 4598295 w 8543357"/>
                <a:gd name="connsiteY12" fmla="*/ 2195382 h 2608811"/>
                <a:gd name="connsiteX13" fmla="*/ 4598295 w 8543357"/>
                <a:gd name="connsiteY13" fmla="*/ 1284443 h 2608811"/>
                <a:gd name="connsiteX14" fmla="*/ 4556251 w 8543357"/>
                <a:gd name="connsiteY14" fmla="*/ 1270428 h 2608811"/>
                <a:gd name="connsiteX15" fmla="*/ 8153579 w 8543357"/>
                <a:gd name="connsiteY15" fmla="*/ 1033056 h 2608811"/>
                <a:gd name="connsiteX16" fmla="*/ 8038838 w 8543357"/>
                <a:gd name="connsiteY16" fmla="*/ 1067215 h 2608811"/>
                <a:gd name="connsiteX17" fmla="*/ 7814607 w 8543357"/>
                <a:gd name="connsiteY17" fmla="*/ 1417576 h 2608811"/>
                <a:gd name="connsiteX18" fmla="*/ 7912708 w 8543357"/>
                <a:gd name="connsiteY18" fmla="*/ 1557721 h 2608811"/>
                <a:gd name="connsiteX19" fmla="*/ 8087884 w 8543357"/>
                <a:gd name="connsiteY19" fmla="*/ 1557721 h 2608811"/>
                <a:gd name="connsiteX20" fmla="*/ 8221025 w 8543357"/>
                <a:gd name="connsiteY20" fmla="*/ 1403562 h 2608811"/>
                <a:gd name="connsiteX21" fmla="*/ 8221025 w 8543357"/>
                <a:gd name="connsiteY21" fmla="*/ 1109258 h 2608811"/>
                <a:gd name="connsiteX22" fmla="*/ 8153579 w 8543357"/>
                <a:gd name="connsiteY22" fmla="*/ 1033056 h 2608811"/>
                <a:gd name="connsiteX23" fmla="*/ 2916554 w 8543357"/>
                <a:gd name="connsiteY23" fmla="*/ 587330 h 2608811"/>
                <a:gd name="connsiteX24" fmla="*/ 2866084 w 8543357"/>
                <a:gd name="connsiteY24" fmla="*/ 616567 h 2608811"/>
                <a:gd name="connsiteX25" fmla="*/ 2580210 w 8543357"/>
                <a:gd name="connsiteY25" fmla="*/ 807951 h 2608811"/>
                <a:gd name="connsiteX26" fmla="*/ 2545176 w 8543357"/>
                <a:gd name="connsiteY26" fmla="*/ 955106 h 2608811"/>
                <a:gd name="connsiteX27" fmla="*/ 2916554 w 8543357"/>
                <a:gd name="connsiteY27" fmla="*/ 955106 h 2608811"/>
                <a:gd name="connsiteX28" fmla="*/ 6483234 w 8543357"/>
                <a:gd name="connsiteY28" fmla="*/ 379721 h 2608811"/>
                <a:gd name="connsiteX29" fmla="*/ 6483234 w 8543357"/>
                <a:gd name="connsiteY29" fmla="*/ 955106 h 2608811"/>
                <a:gd name="connsiteX30" fmla="*/ 7169941 w 8543357"/>
                <a:gd name="connsiteY30" fmla="*/ 955106 h 2608811"/>
                <a:gd name="connsiteX31" fmla="*/ 7120887 w 8543357"/>
                <a:gd name="connsiteY31" fmla="*/ 674818 h 2608811"/>
                <a:gd name="connsiteX32" fmla="*/ 6653454 w 8543357"/>
                <a:gd name="connsiteY32" fmla="*/ 426535 h 2608811"/>
                <a:gd name="connsiteX33" fmla="*/ 4514208 w 8543357"/>
                <a:gd name="connsiteY33" fmla="*/ 213698 h 2608811"/>
                <a:gd name="connsiteX34" fmla="*/ 4374787 w 8543357"/>
                <a:gd name="connsiteY34" fmla="*/ 218539 h 2608811"/>
                <a:gd name="connsiteX35" fmla="*/ 4226908 w 8543357"/>
                <a:gd name="connsiteY35" fmla="*/ 226355 h 2608811"/>
                <a:gd name="connsiteX36" fmla="*/ 3034107 w 8543357"/>
                <a:gd name="connsiteY36" fmla="*/ 519233 h 2608811"/>
                <a:gd name="connsiteX37" fmla="*/ 3000641 w 8543357"/>
                <a:gd name="connsiteY37" fmla="*/ 538620 h 2608811"/>
                <a:gd name="connsiteX38" fmla="*/ 3000641 w 8543357"/>
                <a:gd name="connsiteY38" fmla="*/ 955106 h 2608811"/>
                <a:gd name="connsiteX39" fmla="*/ 4514208 w 8543357"/>
                <a:gd name="connsiteY39" fmla="*/ 955106 h 2608811"/>
                <a:gd name="connsiteX40" fmla="*/ 4761218 w 8543357"/>
                <a:gd name="connsiteY40" fmla="*/ 208991 h 2608811"/>
                <a:gd name="connsiteX41" fmla="*/ 4598295 w 8543357"/>
                <a:gd name="connsiteY41" fmla="*/ 211751 h 2608811"/>
                <a:gd name="connsiteX42" fmla="*/ 4598295 w 8543357"/>
                <a:gd name="connsiteY42" fmla="*/ 955106 h 2608811"/>
                <a:gd name="connsiteX43" fmla="*/ 6399147 w 8543357"/>
                <a:gd name="connsiteY43" fmla="*/ 955106 h 2608811"/>
                <a:gd name="connsiteX44" fmla="*/ 6399147 w 8543357"/>
                <a:gd name="connsiteY44" fmla="*/ 356596 h 2608811"/>
                <a:gd name="connsiteX45" fmla="*/ 6353426 w 8543357"/>
                <a:gd name="connsiteY45" fmla="*/ 344022 h 2608811"/>
                <a:gd name="connsiteX46" fmla="*/ 4761218 w 8543357"/>
                <a:gd name="connsiteY46" fmla="*/ 208991 h 2608811"/>
                <a:gd name="connsiteX47" fmla="*/ 4770242 w 8543357"/>
                <a:gd name="connsiteY47" fmla="*/ 2 h 2608811"/>
                <a:gd name="connsiteX48" fmla="*/ 7534317 w 8543357"/>
                <a:gd name="connsiteY48" fmla="*/ 681821 h 2608811"/>
                <a:gd name="connsiteX49" fmla="*/ 7688476 w 8543357"/>
                <a:gd name="connsiteY49" fmla="*/ 737879 h 2608811"/>
                <a:gd name="connsiteX50" fmla="*/ 8192996 w 8543357"/>
                <a:gd name="connsiteY50" fmla="*/ 737879 h 2608811"/>
                <a:gd name="connsiteX51" fmla="*/ 8305111 w 8543357"/>
                <a:gd name="connsiteY51" fmla="*/ 849994 h 2608811"/>
                <a:gd name="connsiteX52" fmla="*/ 8305111 w 8543357"/>
                <a:gd name="connsiteY52" fmla="*/ 1557727 h 2608811"/>
                <a:gd name="connsiteX53" fmla="*/ 8543357 w 8543357"/>
                <a:gd name="connsiteY53" fmla="*/ 1767944 h 2608811"/>
                <a:gd name="connsiteX54" fmla="*/ 8543357 w 8543357"/>
                <a:gd name="connsiteY54" fmla="*/ 2370565 h 2608811"/>
                <a:gd name="connsiteX55" fmla="*/ 7975776 w 8543357"/>
                <a:gd name="connsiteY55" fmla="*/ 2608811 h 2608811"/>
                <a:gd name="connsiteX56" fmla="*/ 7625415 w 8543357"/>
                <a:gd name="connsiteY56" fmla="*/ 2608811 h 2608811"/>
                <a:gd name="connsiteX57" fmla="*/ 6917682 w 8543357"/>
                <a:gd name="connsiteY57" fmla="*/ 1901078 h 2608811"/>
                <a:gd name="connsiteX58" fmla="*/ 6209949 w 8543357"/>
                <a:gd name="connsiteY58" fmla="*/ 2608811 h 2608811"/>
                <a:gd name="connsiteX59" fmla="*/ 2299928 w 8543357"/>
                <a:gd name="connsiteY59" fmla="*/ 2608811 h 2608811"/>
                <a:gd name="connsiteX60" fmla="*/ 2299928 w 8543357"/>
                <a:gd name="connsiteY60" fmla="*/ 2594796 h 2608811"/>
                <a:gd name="connsiteX61" fmla="*/ 1592193 w 8543357"/>
                <a:gd name="connsiteY61" fmla="*/ 1887063 h 2608811"/>
                <a:gd name="connsiteX62" fmla="*/ 884460 w 8543357"/>
                <a:gd name="connsiteY62" fmla="*/ 2594796 h 2608811"/>
                <a:gd name="connsiteX63" fmla="*/ 884460 w 8543357"/>
                <a:gd name="connsiteY63" fmla="*/ 2608811 h 2608811"/>
                <a:gd name="connsiteX64" fmla="*/ 225789 w 8543357"/>
                <a:gd name="connsiteY64" fmla="*/ 2608811 h 2608811"/>
                <a:gd name="connsiteX65" fmla="*/ 1558 w 8543357"/>
                <a:gd name="connsiteY65" fmla="*/ 2391583 h 2608811"/>
                <a:gd name="connsiteX66" fmla="*/ 1558 w 8543357"/>
                <a:gd name="connsiteY66" fmla="*/ 1774948 h 2608811"/>
                <a:gd name="connsiteX67" fmla="*/ 506078 w 8543357"/>
                <a:gd name="connsiteY67" fmla="*/ 1333496 h 2608811"/>
                <a:gd name="connsiteX68" fmla="*/ 1991609 w 8543357"/>
                <a:gd name="connsiteY68" fmla="*/ 990139 h 2608811"/>
                <a:gd name="connsiteX69" fmla="*/ 2306931 w 8543357"/>
                <a:gd name="connsiteY69" fmla="*/ 786933 h 2608811"/>
                <a:gd name="connsiteX70" fmla="*/ 4268952 w 8543357"/>
                <a:gd name="connsiteY70" fmla="*/ 2124 h 2608811"/>
                <a:gd name="connsiteX71" fmla="*/ 4770242 w 8543357"/>
                <a:gd name="connsiteY71" fmla="*/ 2 h 26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8543357" h="2608811">
                  <a:moveTo>
                    <a:pt x="64619" y="1683850"/>
                  </a:moveTo>
                  <a:cubicBezTo>
                    <a:pt x="64619" y="1732905"/>
                    <a:pt x="64619" y="1831006"/>
                    <a:pt x="64619" y="1922096"/>
                  </a:cubicBezTo>
                  <a:cubicBezTo>
                    <a:pt x="64619" y="1971150"/>
                    <a:pt x="99659" y="2006183"/>
                    <a:pt x="148706" y="2006183"/>
                  </a:cubicBezTo>
                  <a:lnTo>
                    <a:pt x="520093" y="2006183"/>
                  </a:lnTo>
                  <a:cubicBezTo>
                    <a:pt x="534100" y="2006183"/>
                    <a:pt x="548114" y="1999179"/>
                    <a:pt x="562136" y="1978154"/>
                  </a:cubicBezTo>
                  <a:lnTo>
                    <a:pt x="667241" y="1831006"/>
                  </a:lnTo>
                  <a:cubicBezTo>
                    <a:pt x="702281" y="1774948"/>
                    <a:pt x="681255" y="1683850"/>
                    <a:pt x="625197" y="1683850"/>
                  </a:cubicBezTo>
                  <a:cubicBezTo>
                    <a:pt x="625197" y="1683850"/>
                    <a:pt x="78634" y="1683850"/>
                    <a:pt x="64619" y="1683850"/>
                  </a:cubicBezTo>
                  <a:close/>
                  <a:moveTo>
                    <a:pt x="4556251" y="1270428"/>
                  </a:moveTo>
                  <a:cubicBezTo>
                    <a:pt x="4535226" y="1270428"/>
                    <a:pt x="4514208" y="1277439"/>
                    <a:pt x="4514208" y="1284443"/>
                  </a:cubicBezTo>
                  <a:lnTo>
                    <a:pt x="4514208" y="2195382"/>
                  </a:lnTo>
                  <a:cubicBezTo>
                    <a:pt x="4514208" y="2202385"/>
                    <a:pt x="4535226" y="2209396"/>
                    <a:pt x="4556251" y="2209396"/>
                  </a:cubicBezTo>
                  <a:cubicBezTo>
                    <a:pt x="4577269" y="2209396"/>
                    <a:pt x="4591291" y="2202385"/>
                    <a:pt x="4598295" y="2195382"/>
                  </a:cubicBezTo>
                  <a:lnTo>
                    <a:pt x="4598295" y="1284443"/>
                  </a:lnTo>
                  <a:cubicBezTo>
                    <a:pt x="4598295" y="1277439"/>
                    <a:pt x="4577269" y="1270428"/>
                    <a:pt x="4556251" y="1270428"/>
                  </a:cubicBezTo>
                  <a:close/>
                  <a:moveTo>
                    <a:pt x="8153579" y="1033056"/>
                  </a:moveTo>
                  <a:cubicBezTo>
                    <a:pt x="8115915" y="1025173"/>
                    <a:pt x="8070368" y="1035684"/>
                    <a:pt x="8038838" y="1067215"/>
                  </a:cubicBezTo>
                  <a:cubicBezTo>
                    <a:pt x="7912708" y="1179330"/>
                    <a:pt x="7863661" y="1291446"/>
                    <a:pt x="7814607" y="1417576"/>
                  </a:cubicBezTo>
                  <a:cubicBezTo>
                    <a:pt x="7786578" y="1487649"/>
                    <a:pt x="7835632" y="1557721"/>
                    <a:pt x="7912708" y="1557721"/>
                  </a:cubicBezTo>
                  <a:lnTo>
                    <a:pt x="8087884" y="1557721"/>
                  </a:lnTo>
                  <a:cubicBezTo>
                    <a:pt x="8178982" y="1564732"/>
                    <a:pt x="8221025" y="1487649"/>
                    <a:pt x="8221025" y="1403562"/>
                  </a:cubicBezTo>
                  <a:lnTo>
                    <a:pt x="8221025" y="1109258"/>
                  </a:lnTo>
                  <a:cubicBezTo>
                    <a:pt x="8221025" y="1067215"/>
                    <a:pt x="8191243" y="1040939"/>
                    <a:pt x="8153579" y="1033056"/>
                  </a:cubicBezTo>
                  <a:close/>
                  <a:moveTo>
                    <a:pt x="2916554" y="587330"/>
                  </a:moveTo>
                  <a:lnTo>
                    <a:pt x="2866084" y="616567"/>
                  </a:lnTo>
                  <a:cubicBezTo>
                    <a:pt x="2760209" y="682260"/>
                    <a:pt x="2666049" y="748390"/>
                    <a:pt x="2580210" y="807951"/>
                  </a:cubicBezTo>
                  <a:cubicBezTo>
                    <a:pt x="2545176" y="835980"/>
                    <a:pt x="2482107" y="955106"/>
                    <a:pt x="2545176" y="955106"/>
                  </a:cubicBezTo>
                  <a:lnTo>
                    <a:pt x="2916554" y="955106"/>
                  </a:lnTo>
                  <a:close/>
                  <a:moveTo>
                    <a:pt x="6483234" y="379721"/>
                  </a:moveTo>
                  <a:lnTo>
                    <a:pt x="6483234" y="955106"/>
                  </a:lnTo>
                  <a:lnTo>
                    <a:pt x="7169941" y="955106"/>
                  </a:lnTo>
                  <a:cubicBezTo>
                    <a:pt x="7254028" y="955106"/>
                    <a:pt x="7261031" y="800948"/>
                    <a:pt x="7120887" y="674818"/>
                  </a:cubicBezTo>
                  <a:cubicBezTo>
                    <a:pt x="7004065" y="571243"/>
                    <a:pt x="6841909" y="490023"/>
                    <a:pt x="6653454" y="426535"/>
                  </a:cubicBezTo>
                  <a:close/>
                  <a:moveTo>
                    <a:pt x="4514208" y="213698"/>
                  </a:moveTo>
                  <a:lnTo>
                    <a:pt x="4374787" y="218539"/>
                  </a:lnTo>
                  <a:cubicBezTo>
                    <a:pt x="4280968" y="222592"/>
                    <a:pt x="4226908" y="226355"/>
                    <a:pt x="4226908" y="226355"/>
                  </a:cubicBezTo>
                  <a:cubicBezTo>
                    <a:pt x="3710128" y="226355"/>
                    <a:pt x="3330204" y="360477"/>
                    <a:pt x="3034107" y="519233"/>
                  </a:cubicBezTo>
                  <a:lnTo>
                    <a:pt x="3000641" y="538620"/>
                  </a:lnTo>
                  <a:lnTo>
                    <a:pt x="3000641" y="955106"/>
                  </a:lnTo>
                  <a:lnTo>
                    <a:pt x="4514208" y="955106"/>
                  </a:lnTo>
                  <a:close/>
                  <a:moveTo>
                    <a:pt x="4761218" y="208991"/>
                  </a:moveTo>
                  <a:lnTo>
                    <a:pt x="4598295" y="211751"/>
                  </a:lnTo>
                  <a:lnTo>
                    <a:pt x="4598295" y="955106"/>
                  </a:lnTo>
                  <a:lnTo>
                    <a:pt x="6399147" y="955106"/>
                  </a:lnTo>
                  <a:lnTo>
                    <a:pt x="6399147" y="356596"/>
                  </a:lnTo>
                  <a:lnTo>
                    <a:pt x="6353426" y="344022"/>
                  </a:lnTo>
                  <a:cubicBezTo>
                    <a:pt x="5828439" y="226736"/>
                    <a:pt x="5198565" y="205816"/>
                    <a:pt x="4761218" y="208991"/>
                  </a:cubicBezTo>
                  <a:close/>
                  <a:moveTo>
                    <a:pt x="4770242" y="2"/>
                  </a:moveTo>
                  <a:cubicBezTo>
                    <a:pt x="5907985" y="-288"/>
                    <a:pt x="6823084" y="56427"/>
                    <a:pt x="7534317" y="681821"/>
                  </a:cubicBezTo>
                  <a:cubicBezTo>
                    <a:pt x="7576361" y="716861"/>
                    <a:pt x="7632418" y="737879"/>
                    <a:pt x="7688476" y="737879"/>
                  </a:cubicBezTo>
                  <a:lnTo>
                    <a:pt x="8192996" y="737879"/>
                  </a:lnTo>
                  <a:cubicBezTo>
                    <a:pt x="8256065" y="737879"/>
                    <a:pt x="8305111" y="786933"/>
                    <a:pt x="8305111" y="849994"/>
                  </a:cubicBezTo>
                  <a:lnTo>
                    <a:pt x="8305111" y="1557727"/>
                  </a:lnTo>
                  <a:cubicBezTo>
                    <a:pt x="8431241" y="1557727"/>
                    <a:pt x="8536353" y="1655829"/>
                    <a:pt x="8543357" y="1767944"/>
                  </a:cubicBezTo>
                  <a:lnTo>
                    <a:pt x="8543357" y="2370565"/>
                  </a:lnTo>
                  <a:lnTo>
                    <a:pt x="7975776" y="2608811"/>
                  </a:lnTo>
                  <a:lnTo>
                    <a:pt x="7625415" y="2608811"/>
                  </a:lnTo>
                  <a:cubicBezTo>
                    <a:pt x="7625415" y="2216406"/>
                    <a:pt x="7310086" y="1901078"/>
                    <a:pt x="6917682" y="1901078"/>
                  </a:cubicBezTo>
                  <a:cubicBezTo>
                    <a:pt x="6525277" y="1901078"/>
                    <a:pt x="6209949" y="2216406"/>
                    <a:pt x="6209949" y="2608811"/>
                  </a:cubicBezTo>
                  <a:lnTo>
                    <a:pt x="2299928" y="2608811"/>
                  </a:lnTo>
                  <a:cubicBezTo>
                    <a:pt x="2299928" y="2608811"/>
                    <a:pt x="2299928" y="2601800"/>
                    <a:pt x="2299928" y="2594796"/>
                  </a:cubicBezTo>
                  <a:cubicBezTo>
                    <a:pt x="2299928" y="2202392"/>
                    <a:pt x="1984598" y="1887063"/>
                    <a:pt x="1592193" y="1887063"/>
                  </a:cubicBezTo>
                  <a:cubicBezTo>
                    <a:pt x="1199789" y="1887063"/>
                    <a:pt x="884460" y="2202392"/>
                    <a:pt x="884460" y="2594796"/>
                  </a:cubicBezTo>
                  <a:cubicBezTo>
                    <a:pt x="884460" y="2594796"/>
                    <a:pt x="884460" y="2601800"/>
                    <a:pt x="884460" y="2608811"/>
                  </a:cubicBezTo>
                  <a:lnTo>
                    <a:pt x="225789" y="2608811"/>
                  </a:lnTo>
                  <a:cubicBezTo>
                    <a:pt x="106662" y="2608811"/>
                    <a:pt x="1558" y="2510710"/>
                    <a:pt x="1558" y="2391583"/>
                  </a:cubicBezTo>
                  <a:lnTo>
                    <a:pt x="1558" y="1774948"/>
                  </a:lnTo>
                  <a:cubicBezTo>
                    <a:pt x="1558" y="1774948"/>
                    <a:pt x="-54500" y="1480644"/>
                    <a:pt x="506078" y="1333496"/>
                  </a:cubicBezTo>
                  <a:cubicBezTo>
                    <a:pt x="912497" y="1228384"/>
                    <a:pt x="1592193" y="1095251"/>
                    <a:pt x="1991609" y="990139"/>
                  </a:cubicBezTo>
                  <a:cubicBezTo>
                    <a:pt x="2159782" y="948095"/>
                    <a:pt x="2215835" y="864009"/>
                    <a:pt x="2306931" y="786933"/>
                  </a:cubicBezTo>
                  <a:cubicBezTo>
                    <a:pt x="2573206" y="555691"/>
                    <a:pt x="3365024" y="9128"/>
                    <a:pt x="4268952" y="2124"/>
                  </a:cubicBezTo>
                  <a:cubicBezTo>
                    <a:pt x="4440629" y="1248"/>
                    <a:pt x="4607708" y="43"/>
                    <a:pt x="4770242" y="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FAC0020-D0A1-424D-8D18-5E632B540762}"/>
                </a:ext>
              </a:extLst>
            </p:cNvPr>
            <p:cNvSpPr/>
            <p:nvPr/>
          </p:nvSpPr>
          <p:spPr>
            <a:xfrm>
              <a:off x="113572" y="3679475"/>
              <a:ext cx="2324346" cy="364054"/>
            </a:xfrm>
            <a:custGeom>
              <a:avLst/>
              <a:gdLst>
                <a:gd name="connsiteX0" fmla="*/ 2123188 w 2324346"/>
                <a:gd name="connsiteY0" fmla="*/ 127749 h 364054"/>
                <a:gd name="connsiteX1" fmla="*/ 2067056 w 2324346"/>
                <a:gd name="connsiteY1" fmla="*/ 183881 h 364054"/>
                <a:gd name="connsiteX2" fmla="*/ 2123188 w 2324346"/>
                <a:gd name="connsiteY2" fmla="*/ 240013 h 364054"/>
                <a:gd name="connsiteX3" fmla="*/ 2179320 w 2324346"/>
                <a:gd name="connsiteY3" fmla="*/ 183881 h 364054"/>
                <a:gd name="connsiteX4" fmla="*/ 2123188 w 2324346"/>
                <a:gd name="connsiteY4" fmla="*/ 127749 h 364054"/>
                <a:gd name="connsiteX5" fmla="*/ 1803836 w 2324346"/>
                <a:gd name="connsiteY5" fmla="*/ 127749 h 364054"/>
                <a:gd name="connsiteX6" fmla="*/ 1747704 w 2324346"/>
                <a:gd name="connsiteY6" fmla="*/ 183881 h 364054"/>
                <a:gd name="connsiteX7" fmla="*/ 1803836 w 2324346"/>
                <a:gd name="connsiteY7" fmla="*/ 240013 h 364054"/>
                <a:gd name="connsiteX8" fmla="*/ 1859968 w 2324346"/>
                <a:gd name="connsiteY8" fmla="*/ 183881 h 364054"/>
                <a:gd name="connsiteX9" fmla="*/ 1803836 w 2324346"/>
                <a:gd name="connsiteY9" fmla="*/ 127749 h 364054"/>
                <a:gd name="connsiteX10" fmla="*/ 1484484 w 2324346"/>
                <a:gd name="connsiteY10" fmla="*/ 127749 h 364054"/>
                <a:gd name="connsiteX11" fmla="*/ 1428352 w 2324346"/>
                <a:gd name="connsiteY11" fmla="*/ 183881 h 364054"/>
                <a:gd name="connsiteX12" fmla="*/ 1484484 w 2324346"/>
                <a:gd name="connsiteY12" fmla="*/ 240013 h 364054"/>
                <a:gd name="connsiteX13" fmla="*/ 1540616 w 2324346"/>
                <a:gd name="connsiteY13" fmla="*/ 183881 h 364054"/>
                <a:gd name="connsiteX14" fmla="*/ 1484484 w 2324346"/>
                <a:gd name="connsiteY14" fmla="*/ 127749 h 364054"/>
                <a:gd name="connsiteX15" fmla="*/ 1165131 w 2324346"/>
                <a:gd name="connsiteY15" fmla="*/ 127749 h 364054"/>
                <a:gd name="connsiteX16" fmla="*/ 1108999 w 2324346"/>
                <a:gd name="connsiteY16" fmla="*/ 183881 h 364054"/>
                <a:gd name="connsiteX17" fmla="*/ 1165131 w 2324346"/>
                <a:gd name="connsiteY17" fmla="*/ 240013 h 364054"/>
                <a:gd name="connsiteX18" fmla="*/ 1221263 w 2324346"/>
                <a:gd name="connsiteY18" fmla="*/ 183881 h 364054"/>
                <a:gd name="connsiteX19" fmla="*/ 1165131 w 2324346"/>
                <a:gd name="connsiteY19" fmla="*/ 127749 h 364054"/>
                <a:gd name="connsiteX20" fmla="*/ 845779 w 2324346"/>
                <a:gd name="connsiteY20" fmla="*/ 127749 h 364054"/>
                <a:gd name="connsiteX21" fmla="*/ 789647 w 2324346"/>
                <a:gd name="connsiteY21" fmla="*/ 183881 h 364054"/>
                <a:gd name="connsiteX22" fmla="*/ 845779 w 2324346"/>
                <a:gd name="connsiteY22" fmla="*/ 240013 h 364054"/>
                <a:gd name="connsiteX23" fmla="*/ 901911 w 2324346"/>
                <a:gd name="connsiteY23" fmla="*/ 183881 h 364054"/>
                <a:gd name="connsiteX24" fmla="*/ 845779 w 2324346"/>
                <a:gd name="connsiteY24" fmla="*/ 127749 h 364054"/>
                <a:gd name="connsiteX25" fmla="*/ 526427 w 2324346"/>
                <a:gd name="connsiteY25" fmla="*/ 127749 h 364054"/>
                <a:gd name="connsiteX26" fmla="*/ 470295 w 2324346"/>
                <a:gd name="connsiteY26" fmla="*/ 183881 h 364054"/>
                <a:gd name="connsiteX27" fmla="*/ 526427 w 2324346"/>
                <a:gd name="connsiteY27" fmla="*/ 240013 h 364054"/>
                <a:gd name="connsiteX28" fmla="*/ 582559 w 2324346"/>
                <a:gd name="connsiteY28" fmla="*/ 183881 h 364054"/>
                <a:gd name="connsiteX29" fmla="*/ 526427 w 2324346"/>
                <a:gd name="connsiteY29" fmla="*/ 127749 h 364054"/>
                <a:gd name="connsiteX30" fmla="*/ 207075 w 2324346"/>
                <a:gd name="connsiteY30" fmla="*/ 127749 h 364054"/>
                <a:gd name="connsiteX31" fmla="*/ 150943 w 2324346"/>
                <a:gd name="connsiteY31" fmla="*/ 183881 h 364054"/>
                <a:gd name="connsiteX32" fmla="*/ 207075 w 2324346"/>
                <a:gd name="connsiteY32" fmla="*/ 240013 h 364054"/>
                <a:gd name="connsiteX33" fmla="*/ 263207 w 2324346"/>
                <a:gd name="connsiteY33" fmla="*/ 183881 h 364054"/>
                <a:gd name="connsiteX34" fmla="*/ 207075 w 2324346"/>
                <a:gd name="connsiteY34" fmla="*/ 127749 h 364054"/>
                <a:gd name="connsiteX35" fmla="*/ 2123188 w 2324346"/>
                <a:gd name="connsiteY35" fmla="*/ 71617 h 364054"/>
                <a:gd name="connsiteX36" fmla="*/ 2235452 w 2324346"/>
                <a:gd name="connsiteY36" fmla="*/ 183881 h 364054"/>
                <a:gd name="connsiteX37" fmla="*/ 2123188 w 2324346"/>
                <a:gd name="connsiteY37" fmla="*/ 296145 h 364054"/>
                <a:gd name="connsiteX38" fmla="*/ 2010924 w 2324346"/>
                <a:gd name="connsiteY38" fmla="*/ 183881 h 364054"/>
                <a:gd name="connsiteX39" fmla="*/ 2123188 w 2324346"/>
                <a:gd name="connsiteY39" fmla="*/ 71617 h 364054"/>
                <a:gd name="connsiteX40" fmla="*/ 1803836 w 2324346"/>
                <a:gd name="connsiteY40" fmla="*/ 71617 h 364054"/>
                <a:gd name="connsiteX41" fmla="*/ 1916100 w 2324346"/>
                <a:gd name="connsiteY41" fmla="*/ 183881 h 364054"/>
                <a:gd name="connsiteX42" fmla="*/ 1803836 w 2324346"/>
                <a:gd name="connsiteY42" fmla="*/ 296145 h 364054"/>
                <a:gd name="connsiteX43" fmla="*/ 1691572 w 2324346"/>
                <a:gd name="connsiteY43" fmla="*/ 183881 h 364054"/>
                <a:gd name="connsiteX44" fmla="*/ 1803836 w 2324346"/>
                <a:gd name="connsiteY44" fmla="*/ 71617 h 364054"/>
                <a:gd name="connsiteX45" fmla="*/ 1484484 w 2324346"/>
                <a:gd name="connsiteY45" fmla="*/ 71617 h 364054"/>
                <a:gd name="connsiteX46" fmla="*/ 1596748 w 2324346"/>
                <a:gd name="connsiteY46" fmla="*/ 183881 h 364054"/>
                <a:gd name="connsiteX47" fmla="*/ 1484484 w 2324346"/>
                <a:gd name="connsiteY47" fmla="*/ 296145 h 364054"/>
                <a:gd name="connsiteX48" fmla="*/ 1372220 w 2324346"/>
                <a:gd name="connsiteY48" fmla="*/ 183881 h 364054"/>
                <a:gd name="connsiteX49" fmla="*/ 1484484 w 2324346"/>
                <a:gd name="connsiteY49" fmla="*/ 71617 h 364054"/>
                <a:gd name="connsiteX50" fmla="*/ 1165131 w 2324346"/>
                <a:gd name="connsiteY50" fmla="*/ 71617 h 364054"/>
                <a:gd name="connsiteX51" fmla="*/ 1277395 w 2324346"/>
                <a:gd name="connsiteY51" fmla="*/ 183881 h 364054"/>
                <a:gd name="connsiteX52" fmla="*/ 1165131 w 2324346"/>
                <a:gd name="connsiteY52" fmla="*/ 296145 h 364054"/>
                <a:gd name="connsiteX53" fmla="*/ 1052867 w 2324346"/>
                <a:gd name="connsiteY53" fmla="*/ 183881 h 364054"/>
                <a:gd name="connsiteX54" fmla="*/ 1165131 w 2324346"/>
                <a:gd name="connsiteY54" fmla="*/ 71617 h 364054"/>
                <a:gd name="connsiteX55" fmla="*/ 845779 w 2324346"/>
                <a:gd name="connsiteY55" fmla="*/ 71617 h 364054"/>
                <a:gd name="connsiteX56" fmla="*/ 958043 w 2324346"/>
                <a:gd name="connsiteY56" fmla="*/ 183881 h 364054"/>
                <a:gd name="connsiteX57" fmla="*/ 845779 w 2324346"/>
                <a:gd name="connsiteY57" fmla="*/ 296145 h 364054"/>
                <a:gd name="connsiteX58" fmla="*/ 733515 w 2324346"/>
                <a:gd name="connsiteY58" fmla="*/ 183881 h 364054"/>
                <a:gd name="connsiteX59" fmla="*/ 845779 w 2324346"/>
                <a:gd name="connsiteY59" fmla="*/ 71617 h 364054"/>
                <a:gd name="connsiteX60" fmla="*/ 526427 w 2324346"/>
                <a:gd name="connsiteY60" fmla="*/ 71617 h 364054"/>
                <a:gd name="connsiteX61" fmla="*/ 638691 w 2324346"/>
                <a:gd name="connsiteY61" fmla="*/ 183881 h 364054"/>
                <a:gd name="connsiteX62" fmla="*/ 526427 w 2324346"/>
                <a:gd name="connsiteY62" fmla="*/ 296145 h 364054"/>
                <a:gd name="connsiteX63" fmla="*/ 414163 w 2324346"/>
                <a:gd name="connsiteY63" fmla="*/ 183881 h 364054"/>
                <a:gd name="connsiteX64" fmla="*/ 526427 w 2324346"/>
                <a:gd name="connsiteY64" fmla="*/ 71617 h 364054"/>
                <a:gd name="connsiteX65" fmla="*/ 207075 w 2324346"/>
                <a:gd name="connsiteY65" fmla="*/ 71617 h 364054"/>
                <a:gd name="connsiteX66" fmla="*/ 319339 w 2324346"/>
                <a:gd name="connsiteY66" fmla="*/ 183881 h 364054"/>
                <a:gd name="connsiteX67" fmla="*/ 207075 w 2324346"/>
                <a:gd name="connsiteY67" fmla="*/ 296145 h 364054"/>
                <a:gd name="connsiteX68" fmla="*/ 94811 w 2324346"/>
                <a:gd name="connsiteY68" fmla="*/ 183881 h 364054"/>
                <a:gd name="connsiteX69" fmla="*/ 207075 w 2324346"/>
                <a:gd name="connsiteY69" fmla="*/ 71617 h 364054"/>
                <a:gd name="connsiteX70" fmla="*/ 182844 w 2324346"/>
                <a:gd name="connsiteY70" fmla="*/ 45713 h 364054"/>
                <a:gd name="connsiteX71" fmla="*/ 46530 w 2324346"/>
                <a:gd name="connsiteY71" fmla="*/ 182027 h 364054"/>
                <a:gd name="connsiteX72" fmla="*/ 182844 w 2324346"/>
                <a:gd name="connsiteY72" fmla="*/ 318341 h 364054"/>
                <a:gd name="connsiteX73" fmla="*/ 2141502 w 2324346"/>
                <a:gd name="connsiteY73" fmla="*/ 318341 h 364054"/>
                <a:gd name="connsiteX74" fmla="*/ 2277816 w 2324346"/>
                <a:gd name="connsiteY74" fmla="*/ 182027 h 364054"/>
                <a:gd name="connsiteX75" fmla="*/ 2141502 w 2324346"/>
                <a:gd name="connsiteY75" fmla="*/ 45713 h 364054"/>
                <a:gd name="connsiteX76" fmla="*/ 182027 w 2324346"/>
                <a:gd name="connsiteY76" fmla="*/ 0 h 364054"/>
                <a:gd name="connsiteX77" fmla="*/ 2142319 w 2324346"/>
                <a:gd name="connsiteY77" fmla="*/ 0 h 364054"/>
                <a:gd name="connsiteX78" fmla="*/ 2324346 w 2324346"/>
                <a:gd name="connsiteY78" fmla="*/ 182027 h 364054"/>
                <a:gd name="connsiteX79" fmla="*/ 2142319 w 2324346"/>
                <a:gd name="connsiteY79" fmla="*/ 364054 h 364054"/>
                <a:gd name="connsiteX80" fmla="*/ 182027 w 2324346"/>
                <a:gd name="connsiteY80" fmla="*/ 364054 h 364054"/>
                <a:gd name="connsiteX81" fmla="*/ 0 w 2324346"/>
                <a:gd name="connsiteY81" fmla="*/ 182027 h 364054"/>
                <a:gd name="connsiteX82" fmla="*/ 182027 w 2324346"/>
                <a:gd name="connsiteY82" fmla="*/ 0 h 364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324346" h="364054">
                  <a:moveTo>
                    <a:pt x="2123188" y="127749"/>
                  </a:moveTo>
                  <a:cubicBezTo>
                    <a:pt x="2092187" y="127749"/>
                    <a:pt x="2067056" y="152880"/>
                    <a:pt x="2067056" y="183881"/>
                  </a:cubicBezTo>
                  <a:cubicBezTo>
                    <a:pt x="2067056" y="214882"/>
                    <a:pt x="2092187" y="240013"/>
                    <a:pt x="2123188" y="240013"/>
                  </a:cubicBezTo>
                  <a:cubicBezTo>
                    <a:pt x="2154189" y="240013"/>
                    <a:pt x="2179320" y="214882"/>
                    <a:pt x="2179320" y="183881"/>
                  </a:cubicBezTo>
                  <a:cubicBezTo>
                    <a:pt x="2179320" y="152880"/>
                    <a:pt x="2154189" y="127749"/>
                    <a:pt x="2123188" y="127749"/>
                  </a:cubicBezTo>
                  <a:close/>
                  <a:moveTo>
                    <a:pt x="1803836" y="127749"/>
                  </a:moveTo>
                  <a:cubicBezTo>
                    <a:pt x="1772835" y="127749"/>
                    <a:pt x="1747704" y="152880"/>
                    <a:pt x="1747704" y="183881"/>
                  </a:cubicBezTo>
                  <a:cubicBezTo>
                    <a:pt x="1747704" y="214882"/>
                    <a:pt x="1772835" y="240013"/>
                    <a:pt x="1803836" y="240013"/>
                  </a:cubicBezTo>
                  <a:cubicBezTo>
                    <a:pt x="1834837" y="240013"/>
                    <a:pt x="1859968" y="214882"/>
                    <a:pt x="1859968" y="183881"/>
                  </a:cubicBezTo>
                  <a:cubicBezTo>
                    <a:pt x="1859968" y="152880"/>
                    <a:pt x="1834837" y="127749"/>
                    <a:pt x="1803836" y="127749"/>
                  </a:cubicBezTo>
                  <a:close/>
                  <a:moveTo>
                    <a:pt x="1484484" y="127749"/>
                  </a:moveTo>
                  <a:cubicBezTo>
                    <a:pt x="1453483" y="127749"/>
                    <a:pt x="1428352" y="152880"/>
                    <a:pt x="1428352" y="183881"/>
                  </a:cubicBezTo>
                  <a:cubicBezTo>
                    <a:pt x="1428352" y="214882"/>
                    <a:pt x="1453483" y="240013"/>
                    <a:pt x="1484484" y="240013"/>
                  </a:cubicBezTo>
                  <a:cubicBezTo>
                    <a:pt x="1515485" y="240013"/>
                    <a:pt x="1540616" y="214882"/>
                    <a:pt x="1540616" y="183881"/>
                  </a:cubicBezTo>
                  <a:cubicBezTo>
                    <a:pt x="1540616" y="152880"/>
                    <a:pt x="1515485" y="127749"/>
                    <a:pt x="1484484" y="127749"/>
                  </a:cubicBezTo>
                  <a:close/>
                  <a:moveTo>
                    <a:pt x="1165131" y="127749"/>
                  </a:moveTo>
                  <a:cubicBezTo>
                    <a:pt x="1134130" y="127749"/>
                    <a:pt x="1108999" y="152880"/>
                    <a:pt x="1108999" y="183881"/>
                  </a:cubicBezTo>
                  <a:cubicBezTo>
                    <a:pt x="1108999" y="214882"/>
                    <a:pt x="1134130" y="240013"/>
                    <a:pt x="1165131" y="240013"/>
                  </a:cubicBezTo>
                  <a:cubicBezTo>
                    <a:pt x="1196132" y="240013"/>
                    <a:pt x="1221263" y="214882"/>
                    <a:pt x="1221263" y="183881"/>
                  </a:cubicBezTo>
                  <a:cubicBezTo>
                    <a:pt x="1221263" y="152880"/>
                    <a:pt x="1196132" y="127749"/>
                    <a:pt x="1165131" y="127749"/>
                  </a:cubicBezTo>
                  <a:close/>
                  <a:moveTo>
                    <a:pt x="845779" y="127749"/>
                  </a:moveTo>
                  <a:cubicBezTo>
                    <a:pt x="814778" y="127749"/>
                    <a:pt x="789647" y="152880"/>
                    <a:pt x="789647" y="183881"/>
                  </a:cubicBezTo>
                  <a:cubicBezTo>
                    <a:pt x="789647" y="214882"/>
                    <a:pt x="814778" y="240013"/>
                    <a:pt x="845779" y="240013"/>
                  </a:cubicBezTo>
                  <a:cubicBezTo>
                    <a:pt x="876780" y="240013"/>
                    <a:pt x="901911" y="214882"/>
                    <a:pt x="901911" y="183881"/>
                  </a:cubicBezTo>
                  <a:cubicBezTo>
                    <a:pt x="901911" y="152880"/>
                    <a:pt x="876780" y="127749"/>
                    <a:pt x="845779" y="127749"/>
                  </a:cubicBezTo>
                  <a:close/>
                  <a:moveTo>
                    <a:pt x="526427" y="127749"/>
                  </a:moveTo>
                  <a:cubicBezTo>
                    <a:pt x="495426" y="127749"/>
                    <a:pt x="470295" y="152880"/>
                    <a:pt x="470295" y="183881"/>
                  </a:cubicBezTo>
                  <a:cubicBezTo>
                    <a:pt x="470295" y="214882"/>
                    <a:pt x="495426" y="240013"/>
                    <a:pt x="526427" y="240013"/>
                  </a:cubicBezTo>
                  <a:cubicBezTo>
                    <a:pt x="557428" y="240013"/>
                    <a:pt x="582559" y="214882"/>
                    <a:pt x="582559" y="183881"/>
                  </a:cubicBezTo>
                  <a:cubicBezTo>
                    <a:pt x="582559" y="152880"/>
                    <a:pt x="557428" y="127749"/>
                    <a:pt x="526427" y="127749"/>
                  </a:cubicBezTo>
                  <a:close/>
                  <a:moveTo>
                    <a:pt x="207075" y="127749"/>
                  </a:moveTo>
                  <a:cubicBezTo>
                    <a:pt x="176074" y="127749"/>
                    <a:pt x="150943" y="152880"/>
                    <a:pt x="150943" y="183881"/>
                  </a:cubicBezTo>
                  <a:cubicBezTo>
                    <a:pt x="150943" y="214882"/>
                    <a:pt x="176074" y="240013"/>
                    <a:pt x="207075" y="240013"/>
                  </a:cubicBezTo>
                  <a:cubicBezTo>
                    <a:pt x="238076" y="240013"/>
                    <a:pt x="263207" y="214882"/>
                    <a:pt x="263207" y="183881"/>
                  </a:cubicBezTo>
                  <a:cubicBezTo>
                    <a:pt x="263207" y="152880"/>
                    <a:pt x="238076" y="127749"/>
                    <a:pt x="207075" y="127749"/>
                  </a:cubicBezTo>
                  <a:close/>
                  <a:moveTo>
                    <a:pt x="2123188" y="71617"/>
                  </a:moveTo>
                  <a:cubicBezTo>
                    <a:pt x="2185190" y="71617"/>
                    <a:pt x="2235452" y="121879"/>
                    <a:pt x="2235452" y="183881"/>
                  </a:cubicBezTo>
                  <a:cubicBezTo>
                    <a:pt x="2235452" y="245883"/>
                    <a:pt x="2185190" y="296145"/>
                    <a:pt x="2123188" y="296145"/>
                  </a:cubicBezTo>
                  <a:cubicBezTo>
                    <a:pt x="2061186" y="296145"/>
                    <a:pt x="2010924" y="245883"/>
                    <a:pt x="2010924" y="183881"/>
                  </a:cubicBezTo>
                  <a:cubicBezTo>
                    <a:pt x="2010924" y="121879"/>
                    <a:pt x="2061186" y="71617"/>
                    <a:pt x="2123188" y="71617"/>
                  </a:cubicBezTo>
                  <a:close/>
                  <a:moveTo>
                    <a:pt x="1803836" y="71617"/>
                  </a:moveTo>
                  <a:cubicBezTo>
                    <a:pt x="1865838" y="71617"/>
                    <a:pt x="1916100" y="121879"/>
                    <a:pt x="1916100" y="183881"/>
                  </a:cubicBezTo>
                  <a:cubicBezTo>
                    <a:pt x="1916100" y="245883"/>
                    <a:pt x="1865838" y="296145"/>
                    <a:pt x="1803836" y="296145"/>
                  </a:cubicBezTo>
                  <a:cubicBezTo>
                    <a:pt x="1741834" y="296145"/>
                    <a:pt x="1691572" y="245883"/>
                    <a:pt x="1691572" y="183881"/>
                  </a:cubicBezTo>
                  <a:cubicBezTo>
                    <a:pt x="1691572" y="121879"/>
                    <a:pt x="1741834" y="71617"/>
                    <a:pt x="1803836" y="71617"/>
                  </a:cubicBezTo>
                  <a:close/>
                  <a:moveTo>
                    <a:pt x="1484484" y="71617"/>
                  </a:moveTo>
                  <a:cubicBezTo>
                    <a:pt x="1546486" y="71617"/>
                    <a:pt x="1596748" y="121879"/>
                    <a:pt x="1596748" y="183881"/>
                  </a:cubicBezTo>
                  <a:cubicBezTo>
                    <a:pt x="1596748" y="245883"/>
                    <a:pt x="1546486" y="296145"/>
                    <a:pt x="1484484" y="296145"/>
                  </a:cubicBezTo>
                  <a:cubicBezTo>
                    <a:pt x="1422482" y="296145"/>
                    <a:pt x="1372220" y="245883"/>
                    <a:pt x="1372220" y="183881"/>
                  </a:cubicBezTo>
                  <a:cubicBezTo>
                    <a:pt x="1372220" y="121879"/>
                    <a:pt x="1422482" y="71617"/>
                    <a:pt x="1484484" y="71617"/>
                  </a:cubicBezTo>
                  <a:close/>
                  <a:moveTo>
                    <a:pt x="1165131" y="71617"/>
                  </a:moveTo>
                  <a:cubicBezTo>
                    <a:pt x="1227133" y="71617"/>
                    <a:pt x="1277395" y="121879"/>
                    <a:pt x="1277395" y="183881"/>
                  </a:cubicBezTo>
                  <a:cubicBezTo>
                    <a:pt x="1277395" y="245883"/>
                    <a:pt x="1227133" y="296145"/>
                    <a:pt x="1165131" y="296145"/>
                  </a:cubicBezTo>
                  <a:cubicBezTo>
                    <a:pt x="1103129" y="296145"/>
                    <a:pt x="1052867" y="245883"/>
                    <a:pt x="1052867" y="183881"/>
                  </a:cubicBezTo>
                  <a:cubicBezTo>
                    <a:pt x="1052867" y="121879"/>
                    <a:pt x="1103129" y="71617"/>
                    <a:pt x="1165131" y="71617"/>
                  </a:cubicBezTo>
                  <a:close/>
                  <a:moveTo>
                    <a:pt x="845779" y="71617"/>
                  </a:moveTo>
                  <a:cubicBezTo>
                    <a:pt x="907781" y="71617"/>
                    <a:pt x="958043" y="121879"/>
                    <a:pt x="958043" y="183881"/>
                  </a:cubicBezTo>
                  <a:cubicBezTo>
                    <a:pt x="958043" y="245883"/>
                    <a:pt x="907781" y="296145"/>
                    <a:pt x="845779" y="296145"/>
                  </a:cubicBezTo>
                  <a:cubicBezTo>
                    <a:pt x="783777" y="296145"/>
                    <a:pt x="733515" y="245883"/>
                    <a:pt x="733515" y="183881"/>
                  </a:cubicBezTo>
                  <a:cubicBezTo>
                    <a:pt x="733515" y="121879"/>
                    <a:pt x="783777" y="71617"/>
                    <a:pt x="845779" y="71617"/>
                  </a:cubicBezTo>
                  <a:close/>
                  <a:moveTo>
                    <a:pt x="526427" y="71617"/>
                  </a:moveTo>
                  <a:cubicBezTo>
                    <a:pt x="588429" y="71617"/>
                    <a:pt x="638691" y="121879"/>
                    <a:pt x="638691" y="183881"/>
                  </a:cubicBezTo>
                  <a:cubicBezTo>
                    <a:pt x="638691" y="245883"/>
                    <a:pt x="588429" y="296145"/>
                    <a:pt x="526427" y="296145"/>
                  </a:cubicBezTo>
                  <a:cubicBezTo>
                    <a:pt x="464425" y="296145"/>
                    <a:pt x="414163" y="245883"/>
                    <a:pt x="414163" y="183881"/>
                  </a:cubicBezTo>
                  <a:cubicBezTo>
                    <a:pt x="414163" y="121879"/>
                    <a:pt x="464425" y="71617"/>
                    <a:pt x="526427" y="71617"/>
                  </a:cubicBezTo>
                  <a:close/>
                  <a:moveTo>
                    <a:pt x="207075" y="71617"/>
                  </a:moveTo>
                  <a:cubicBezTo>
                    <a:pt x="269077" y="71617"/>
                    <a:pt x="319339" y="121879"/>
                    <a:pt x="319339" y="183881"/>
                  </a:cubicBezTo>
                  <a:cubicBezTo>
                    <a:pt x="319339" y="245883"/>
                    <a:pt x="269077" y="296145"/>
                    <a:pt x="207075" y="296145"/>
                  </a:cubicBezTo>
                  <a:cubicBezTo>
                    <a:pt x="145073" y="296145"/>
                    <a:pt x="94811" y="245883"/>
                    <a:pt x="94811" y="183881"/>
                  </a:cubicBezTo>
                  <a:cubicBezTo>
                    <a:pt x="94811" y="121879"/>
                    <a:pt x="145073" y="71617"/>
                    <a:pt x="207075" y="71617"/>
                  </a:cubicBezTo>
                  <a:close/>
                  <a:moveTo>
                    <a:pt x="182844" y="45713"/>
                  </a:moveTo>
                  <a:cubicBezTo>
                    <a:pt x="107560" y="45713"/>
                    <a:pt x="46530" y="106743"/>
                    <a:pt x="46530" y="182027"/>
                  </a:cubicBezTo>
                  <a:cubicBezTo>
                    <a:pt x="46530" y="257311"/>
                    <a:pt x="107560" y="318341"/>
                    <a:pt x="182844" y="318341"/>
                  </a:cubicBezTo>
                  <a:lnTo>
                    <a:pt x="2141502" y="318341"/>
                  </a:lnTo>
                  <a:cubicBezTo>
                    <a:pt x="2216786" y="318341"/>
                    <a:pt x="2277816" y="257311"/>
                    <a:pt x="2277816" y="182027"/>
                  </a:cubicBezTo>
                  <a:cubicBezTo>
                    <a:pt x="2277816" y="106743"/>
                    <a:pt x="2216786" y="45713"/>
                    <a:pt x="2141502" y="45713"/>
                  </a:cubicBezTo>
                  <a:close/>
                  <a:moveTo>
                    <a:pt x="182027" y="0"/>
                  </a:moveTo>
                  <a:lnTo>
                    <a:pt x="2142319" y="0"/>
                  </a:lnTo>
                  <a:cubicBezTo>
                    <a:pt x="2242850" y="0"/>
                    <a:pt x="2324346" y="81496"/>
                    <a:pt x="2324346" y="182027"/>
                  </a:cubicBezTo>
                  <a:cubicBezTo>
                    <a:pt x="2324346" y="282558"/>
                    <a:pt x="2242850" y="364054"/>
                    <a:pt x="2142319" y="364054"/>
                  </a:cubicBezTo>
                  <a:lnTo>
                    <a:pt x="182027" y="364054"/>
                  </a:lnTo>
                  <a:cubicBezTo>
                    <a:pt x="81496" y="364054"/>
                    <a:pt x="0" y="282558"/>
                    <a:pt x="0" y="182027"/>
                  </a:cubicBezTo>
                  <a:cubicBezTo>
                    <a:pt x="0" y="81496"/>
                    <a:pt x="81496" y="0"/>
                    <a:pt x="18202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A27A028-A5A7-48BC-860F-68B626FBF2F5}"/>
              </a:ext>
            </a:extLst>
          </p:cNvPr>
          <p:cNvGrpSpPr/>
          <p:nvPr/>
        </p:nvGrpSpPr>
        <p:grpSpPr>
          <a:xfrm>
            <a:off x="9828550" y="2540828"/>
            <a:ext cx="633274" cy="412626"/>
            <a:chOff x="9418332" y="2951963"/>
            <a:chExt cx="1418527" cy="924278"/>
          </a:xfrm>
          <a:solidFill>
            <a:schemeClr val="bg1"/>
          </a:solidFill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FBAE044-8F15-44DF-864D-D6DC821D75C8}"/>
                </a:ext>
              </a:extLst>
            </p:cNvPr>
            <p:cNvGrpSpPr/>
            <p:nvPr/>
          </p:nvGrpSpPr>
          <p:grpSpPr>
            <a:xfrm>
              <a:off x="9418332" y="2965177"/>
              <a:ext cx="1377929" cy="911064"/>
              <a:chOff x="9418332" y="2965177"/>
              <a:chExt cx="1377929" cy="911064"/>
            </a:xfrm>
            <a:grpFill/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75054FE3-39D8-4D05-AFF1-B8647323BF55}"/>
                  </a:ext>
                </a:extLst>
              </p:cNvPr>
              <p:cNvGrpSpPr/>
              <p:nvPr/>
            </p:nvGrpSpPr>
            <p:grpSpPr>
              <a:xfrm>
                <a:off x="9418332" y="2965177"/>
                <a:ext cx="1377929" cy="911064"/>
                <a:chOff x="330241" y="1526834"/>
                <a:chExt cx="2145289" cy="1418430"/>
              </a:xfrm>
              <a:grpFill/>
            </p:grpSpPr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A5E10D9-2EE3-4B8E-88CF-467BE3722F07}"/>
                    </a:ext>
                  </a:extLst>
                </p:cNvPr>
                <p:cNvSpPr/>
                <p:nvPr/>
              </p:nvSpPr>
              <p:spPr>
                <a:xfrm rot="5400000">
                  <a:off x="607683" y="1387173"/>
                  <a:ext cx="1061847" cy="1341169"/>
                </a:xfrm>
                <a:custGeom>
                  <a:avLst/>
                  <a:gdLst>
                    <a:gd name="connsiteX0" fmla="*/ 855467 w 1318389"/>
                    <a:gd name="connsiteY0" fmla="*/ 1312844 h 1665195"/>
                    <a:gd name="connsiteX1" fmla="*/ 898407 w 1318389"/>
                    <a:gd name="connsiteY1" fmla="*/ 1355784 h 1665195"/>
                    <a:gd name="connsiteX2" fmla="*/ 941347 w 1318389"/>
                    <a:gd name="connsiteY2" fmla="*/ 1312844 h 1665195"/>
                    <a:gd name="connsiteX3" fmla="*/ 898407 w 1318389"/>
                    <a:gd name="connsiteY3" fmla="*/ 1269904 h 1665195"/>
                    <a:gd name="connsiteX4" fmla="*/ 855467 w 1318389"/>
                    <a:gd name="connsiteY4" fmla="*/ 1312844 h 1665195"/>
                    <a:gd name="connsiteX5" fmla="*/ 362769 w 1318389"/>
                    <a:gd name="connsiteY5" fmla="*/ 236590 h 1665195"/>
                    <a:gd name="connsiteX6" fmla="*/ 405229 w 1318389"/>
                    <a:gd name="connsiteY6" fmla="*/ 279050 h 1665195"/>
                    <a:gd name="connsiteX7" fmla="*/ 447689 w 1318389"/>
                    <a:gd name="connsiteY7" fmla="*/ 236590 h 1665195"/>
                    <a:gd name="connsiteX8" fmla="*/ 405229 w 1318389"/>
                    <a:gd name="connsiteY8" fmla="*/ 194130 h 1665195"/>
                    <a:gd name="connsiteX9" fmla="*/ 362769 w 1318389"/>
                    <a:gd name="connsiteY9" fmla="*/ 236590 h 1665195"/>
                    <a:gd name="connsiteX10" fmla="*/ 348187 w 1318389"/>
                    <a:gd name="connsiteY10" fmla="*/ 1312844 h 1665195"/>
                    <a:gd name="connsiteX11" fmla="*/ 391127 w 1318389"/>
                    <a:gd name="connsiteY11" fmla="*/ 1355784 h 1665195"/>
                    <a:gd name="connsiteX12" fmla="*/ 434066 w 1318389"/>
                    <a:gd name="connsiteY12" fmla="*/ 1312844 h 1665195"/>
                    <a:gd name="connsiteX13" fmla="*/ 391127 w 1318389"/>
                    <a:gd name="connsiteY13" fmla="*/ 1269904 h 1665195"/>
                    <a:gd name="connsiteX14" fmla="*/ 348187 w 1318389"/>
                    <a:gd name="connsiteY14" fmla="*/ 1312844 h 1665195"/>
                    <a:gd name="connsiteX15" fmla="*/ 81655 w 1318389"/>
                    <a:gd name="connsiteY15" fmla="*/ 873373 h 1665195"/>
                    <a:gd name="connsiteX16" fmla="*/ 124595 w 1318389"/>
                    <a:gd name="connsiteY16" fmla="*/ 916313 h 1665195"/>
                    <a:gd name="connsiteX17" fmla="*/ 167534 w 1318389"/>
                    <a:gd name="connsiteY17" fmla="*/ 873373 h 1665195"/>
                    <a:gd name="connsiteX18" fmla="*/ 124595 w 1318389"/>
                    <a:gd name="connsiteY18" fmla="*/ 830433 h 1665195"/>
                    <a:gd name="connsiteX19" fmla="*/ 81655 w 1318389"/>
                    <a:gd name="connsiteY19" fmla="*/ 873373 h 1665195"/>
                    <a:gd name="connsiteX20" fmla="*/ 898 w 1318389"/>
                    <a:gd name="connsiteY20" fmla="*/ 878256 h 1665195"/>
                    <a:gd name="connsiteX21" fmla="*/ 59313 w 1318389"/>
                    <a:gd name="connsiteY21" fmla="*/ 760898 h 1665195"/>
                    <a:gd name="connsiteX22" fmla="*/ 60023 w 1318389"/>
                    <a:gd name="connsiteY22" fmla="*/ 760660 h 1665195"/>
                    <a:gd name="connsiteX23" fmla="*/ 301509 w 1318389"/>
                    <a:gd name="connsiteY23" fmla="*/ 256655 h 1665195"/>
                    <a:gd name="connsiteX24" fmla="*/ 300401 w 1318389"/>
                    <a:gd name="connsiteY24" fmla="*/ 253678 h 1665195"/>
                    <a:gd name="connsiteX25" fmla="*/ 392815 w 1318389"/>
                    <a:gd name="connsiteY25" fmla="*/ 125792 h 1665195"/>
                    <a:gd name="connsiteX26" fmla="*/ 426561 w 1318389"/>
                    <a:gd name="connsiteY26" fmla="*/ 127298 h 1665195"/>
                    <a:gd name="connsiteX27" fmla="*/ 501833 w 1318389"/>
                    <a:gd name="connsiteY27" fmla="*/ 25203 h 1665195"/>
                    <a:gd name="connsiteX28" fmla="*/ 659591 w 1318389"/>
                    <a:gd name="connsiteY28" fmla="*/ 0 h 1665195"/>
                    <a:gd name="connsiteX29" fmla="*/ 767873 w 1318389"/>
                    <a:gd name="connsiteY29" fmla="*/ 94280 h 1665195"/>
                    <a:gd name="connsiteX30" fmla="*/ 773474 w 1318389"/>
                    <a:gd name="connsiteY30" fmla="*/ 129752 h 1665195"/>
                    <a:gd name="connsiteX31" fmla="*/ 750137 w 1318389"/>
                    <a:gd name="connsiteY31" fmla="*/ 133486 h 1665195"/>
                    <a:gd name="connsiteX32" fmla="*/ 643721 w 1318389"/>
                    <a:gd name="connsiteY32" fmla="*/ 50407 h 1665195"/>
                    <a:gd name="connsiteX33" fmla="*/ 528905 w 1318389"/>
                    <a:gd name="connsiteY33" fmla="*/ 68143 h 1665195"/>
                    <a:gd name="connsiteX34" fmla="*/ 477195 w 1318389"/>
                    <a:gd name="connsiteY34" fmla="*/ 147376 h 1665195"/>
                    <a:gd name="connsiteX35" fmla="*/ 504919 w 1318389"/>
                    <a:gd name="connsiteY35" fmla="*/ 176856 h 1665195"/>
                    <a:gd name="connsiteX36" fmla="*/ 520701 w 1318389"/>
                    <a:gd name="connsiteY36" fmla="*/ 218206 h 1665195"/>
                    <a:gd name="connsiteX37" fmla="*/ 520838 w 1318389"/>
                    <a:gd name="connsiteY37" fmla="*/ 251739 h 1665195"/>
                    <a:gd name="connsiteX38" fmla="*/ 512601 w 1318389"/>
                    <a:gd name="connsiteY38" fmla="*/ 279384 h 1665195"/>
                    <a:gd name="connsiteX39" fmla="*/ 572778 w 1318389"/>
                    <a:gd name="connsiteY39" fmla="*/ 326714 h 1665195"/>
                    <a:gd name="connsiteX40" fmla="*/ 687595 w 1318389"/>
                    <a:gd name="connsiteY40" fmla="*/ 308045 h 1665195"/>
                    <a:gd name="connsiteX41" fmla="*/ 763207 w 1318389"/>
                    <a:gd name="connsiteY41" fmla="*/ 196028 h 1665195"/>
                    <a:gd name="connsiteX42" fmla="*/ 785610 w 1318389"/>
                    <a:gd name="connsiteY42" fmla="*/ 192294 h 1665195"/>
                    <a:gd name="connsiteX43" fmla="*/ 791211 w 1318389"/>
                    <a:gd name="connsiteY43" fmla="*/ 227766 h 1665195"/>
                    <a:gd name="connsiteX44" fmla="*/ 718400 w 1318389"/>
                    <a:gd name="connsiteY44" fmla="*/ 350984 h 1665195"/>
                    <a:gd name="connsiteX45" fmla="*/ 560643 w 1318389"/>
                    <a:gd name="connsiteY45" fmla="*/ 376188 h 1665195"/>
                    <a:gd name="connsiteX46" fmla="*/ 481653 w 1318389"/>
                    <a:gd name="connsiteY46" fmla="*/ 320430 h 1665195"/>
                    <a:gd name="connsiteX47" fmla="*/ 469637 w 1318389"/>
                    <a:gd name="connsiteY47" fmla="*/ 330704 h 1665195"/>
                    <a:gd name="connsiteX48" fmla="*/ 462283 w 1318389"/>
                    <a:gd name="connsiteY48" fmla="*/ 333441 h 1665195"/>
                    <a:gd name="connsiteX49" fmla="*/ 252808 w 1318389"/>
                    <a:gd name="connsiteY49" fmla="*/ 858867 h 1665195"/>
                    <a:gd name="connsiteX50" fmla="*/ 444434 w 1318389"/>
                    <a:gd name="connsiteY50" fmla="*/ 1190772 h 1665195"/>
                    <a:gd name="connsiteX51" fmla="*/ 801245 w 1318389"/>
                    <a:gd name="connsiteY51" fmla="*/ 1187463 h 1665195"/>
                    <a:gd name="connsiteX52" fmla="*/ 801245 w 1318389"/>
                    <a:gd name="connsiteY52" fmla="*/ 1116815 h 1665195"/>
                    <a:gd name="connsiteX53" fmla="*/ 890858 w 1318389"/>
                    <a:gd name="connsiteY53" fmla="*/ 1027202 h 1665195"/>
                    <a:gd name="connsiteX54" fmla="*/ 1200123 w 1318389"/>
                    <a:gd name="connsiteY54" fmla="*/ 1027202 h 1665195"/>
                    <a:gd name="connsiteX55" fmla="*/ 1205949 w 1318389"/>
                    <a:gd name="connsiteY55" fmla="*/ 998361 h 1665195"/>
                    <a:gd name="connsiteX56" fmla="*/ 1288518 w 1318389"/>
                    <a:gd name="connsiteY56" fmla="*/ 943622 h 1665195"/>
                    <a:gd name="connsiteX57" fmla="*/ 1318389 w 1318389"/>
                    <a:gd name="connsiteY57" fmla="*/ 974426 h 1665195"/>
                    <a:gd name="connsiteX58" fmla="*/ 1318389 w 1318389"/>
                    <a:gd name="connsiteY58" fmla="*/ 1635324 h 1665195"/>
                    <a:gd name="connsiteX59" fmla="*/ 1288518 w 1318389"/>
                    <a:gd name="connsiteY59" fmla="*/ 1665195 h 1665195"/>
                    <a:gd name="connsiteX60" fmla="*/ 1205949 w 1318389"/>
                    <a:gd name="connsiteY60" fmla="*/ 1610455 h 1665195"/>
                    <a:gd name="connsiteX61" fmla="*/ 1203531 w 1318389"/>
                    <a:gd name="connsiteY61" fmla="*/ 1598487 h 1665195"/>
                    <a:gd name="connsiteX62" fmla="*/ 890858 w 1318389"/>
                    <a:gd name="connsiteY62" fmla="*/ 1598487 h 1665195"/>
                    <a:gd name="connsiteX63" fmla="*/ 801245 w 1318389"/>
                    <a:gd name="connsiteY63" fmla="*/ 1508873 h 1665195"/>
                    <a:gd name="connsiteX64" fmla="*/ 801245 w 1318389"/>
                    <a:gd name="connsiteY64" fmla="*/ 1426032 h 1665195"/>
                    <a:gd name="connsiteX65" fmla="*/ 379661 w 1318389"/>
                    <a:gd name="connsiteY65" fmla="*/ 1429942 h 1665195"/>
                    <a:gd name="connsiteX66" fmla="*/ 294951 w 1318389"/>
                    <a:gd name="connsiteY66" fmla="*/ 1395390 h 1665195"/>
                    <a:gd name="connsiteX67" fmla="*/ 270560 w 1318389"/>
                    <a:gd name="connsiteY67" fmla="*/ 1359849 h 1665195"/>
                    <a:gd name="connsiteX68" fmla="*/ 263688 w 1318389"/>
                    <a:gd name="connsiteY68" fmla="*/ 1352058 h 1665195"/>
                    <a:gd name="connsiteX69" fmla="*/ 15908 w 1318389"/>
                    <a:gd name="connsiteY69" fmla="*/ 922891 h 1665195"/>
                    <a:gd name="connsiteX70" fmla="*/ 898 w 1318389"/>
                    <a:gd name="connsiteY70" fmla="*/ 878256 h 1665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1318389" h="1665195">
                      <a:moveTo>
                        <a:pt x="855467" y="1312844"/>
                      </a:moveTo>
                      <a:cubicBezTo>
                        <a:pt x="855467" y="1336181"/>
                        <a:pt x="875070" y="1355784"/>
                        <a:pt x="898407" y="1355784"/>
                      </a:cubicBezTo>
                      <a:cubicBezTo>
                        <a:pt x="921743" y="1355784"/>
                        <a:pt x="941347" y="1336181"/>
                        <a:pt x="941347" y="1312844"/>
                      </a:cubicBezTo>
                      <a:cubicBezTo>
                        <a:pt x="941347" y="1289508"/>
                        <a:pt x="921743" y="1269904"/>
                        <a:pt x="898407" y="1269904"/>
                      </a:cubicBezTo>
                      <a:cubicBezTo>
                        <a:pt x="875070" y="1269904"/>
                        <a:pt x="855467" y="1289508"/>
                        <a:pt x="855467" y="1312844"/>
                      </a:cubicBezTo>
                      <a:close/>
                      <a:moveTo>
                        <a:pt x="362769" y="236590"/>
                      </a:moveTo>
                      <a:cubicBezTo>
                        <a:pt x="362769" y="260040"/>
                        <a:pt x="381779" y="279050"/>
                        <a:pt x="405229" y="279050"/>
                      </a:cubicBezTo>
                      <a:cubicBezTo>
                        <a:pt x="428679" y="279050"/>
                        <a:pt x="447689" y="260040"/>
                        <a:pt x="447689" y="236590"/>
                      </a:cubicBezTo>
                      <a:cubicBezTo>
                        <a:pt x="447689" y="213140"/>
                        <a:pt x="428679" y="194130"/>
                        <a:pt x="405229" y="194130"/>
                      </a:cubicBezTo>
                      <a:cubicBezTo>
                        <a:pt x="381779" y="194130"/>
                        <a:pt x="362769" y="213140"/>
                        <a:pt x="362769" y="236590"/>
                      </a:cubicBezTo>
                      <a:close/>
                      <a:moveTo>
                        <a:pt x="348187" y="1312844"/>
                      </a:moveTo>
                      <a:cubicBezTo>
                        <a:pt x="348187" y="1336181"/>
                        <a:pt x="367790" y="1355784"/>
                        <a:pt x="391127" y="1355784"/>
                      </a:cubicBezTo>
                      <a:cubicBezTo>
                        <a:pt x="414463" y="1355784"/>
                        <a:pt x="434066" y="1336181"/>
                        <a:pt x="434066" y="1312844"/>
                      </a:cubicBezTo>
                      <a:cubicBezTo>
                        <a:pt x="434066" y="1289508"/>
                        <a:pt x="414463" y="1269904"/>
                        <a:pt x="391127" y="1269904"/>
                      </a:cubicBezTo>
                      <a:cubicBezTo>
                        <a:pt x="367790" y="1269904"/>
                        <a:pt x="348187" y="1289508"/>
                        <a:pt x="348187" y="1312844"/>
                      </a:cubicBezTo>
                      <a:close/>
                      <a:moveTo>
                        <a:pt x="81655" y="873373"/>
                      </a:moveTo>
                      <a:cubicBezTo>
                        <a:pt x="81655" y="896710"/>
                        <a:pt x="101258" y="916313"/>
                        <a:pt x="124595" y="916313"/>
                      </a:cubicBezTo>
                      <a:cubicBezTo>
                        <a:pt x="147931" y="916313"/>
                        <a:pt x="167534" y="896710"/>
                        <a:pt x="167534" y="873373"/>
                      </a:cubicBezTo>
                      <a:cubicBezTo>
                        <a:pt x="167534" y="850037"/>
                        <a:pt x="147931" y="830433"/>
                        <a:pt x="124595" y="830433"/>
                      </a:cubicBezTo>
                      <a:cubicBezTo>
                        <a:pt x="101258" y="830433"/>
                        <a:pt x="81655" y="850037"/>
                        <a:pt x="81655" y="873373"/>
                      </a:cubicBezTo>
                      <a:close/>
                      <a:moveTo>
                        <a:pt x="898" y="878256"/>
                      </a:moveTo>
                      <a:cubicBezTo>
                        <a:pt x="-4792" y="832394"/>
                        <a:pt x="16774" y="785458"/>
                        <a:pt x="59313" y="760898"/>
                      </a:cubicBezTo>
                      <a:lnTo>
                        <a:pt x="60023" y="760660"/>
                      </a:lnTo>
                      <a:lnTo>
                        <a:pt x="301509" y="256655"/>
                      </a:lnTo>
                      <a:lnTo>
                        <a:pt x="300401" y="253678"/>
                      </a:lnTo>
                      <a:cubicBezTo>
                        <a:pt x="291067" y="193002"/>
                        <a:pt x="332139" y="135127"/>
                        <a:pt x="392815" y="125792"/>
                      </a:cubicBezTo>
                      <a:lnTo>
                        <a:pt x="426561" y="127298"/>
                      </a:lnTo>
                      <a:lnTo>
                        <a:pt x="501833" y="25203"/>
                      </a:lnTo>
                      <a:lnTo>
                        <a:pt x="659591" y="0"/>
                      </a:lnTo>
                      <a:lnTo>
                        <a:pt x="767873" y="94280"/>
                      </a:lnTo>
                      <a:lnTo>
                        <a:pt x="773474" y="129752"/>
                      </a:lnTo>
                      <a:lnTo>
                        <a:pt x="750137" y="133486"/>
                      </a:lnTo>
                      <a:lnTo>
                        <a:pt x="643721" y="50407"/>
                      </a:lnTo>
                      <a:lnTo>
                        <a:pt x="528905" y="68143"/>
                      </a:lnTo>
                      <a:lnTo>
                        <a:pt x="477195" y="147376"/>
                      </a:lnTo>
                      <a:lnTo>
                        <a:pt x="504919" y="176856"/>
                      </a:lnTo>
                      <a:cubicBezTo>
                        <a:pt x="512650" y="189093"/>
                        <a:pt x="518134" y="203037"/>
                        <a:pt x="520701" y="218206"/>
                      </a:cubicBezTo>
                      <a:cubicBezTo>
                        <a:pt x="522451" y="229583"/>
                        <a:pt x="522429" y="240861"/>
                        <a:pt x="520838" y="251739"/>
                      </a:cubicBezTo>
                      <a:lnTo>
                        <a:pt x="512601" y="279384"/>
                      </a:lnTo>
                      <a:lnTo>
                        <a:pt x="572778" y="326714"/>
                      </a:lnTo>
                      <a:lnTo>
                        <a:pt x="687595" y="308045"/>
                      </a:lnTo>
                      <a:lnTo>
                        <a:pt x="763207" y="196028"/>
                      </a:lnTo>
                      <a:lnTo>
                        <a:pt x="785610" y="192294"/>
                      </a:lnTo>
                      <a:lnTo>
                        <a:pt x="791211" y="227766"/>
                      </a:lnTo>
                      <a:lnTo>
                        <a:pt x="718400" y="350984"/>
                      </a:lnTo>
                      <a:lnTo>
                        <a:pt x="560643" y="376188"/>
                      </a:lnTo>
                      <a:lnTo>
                        <a:pt x="481653" y="320430"/>
                      </a:lnTo>
                      <a:lnTo>
                        <a:pt x="469637" y="330704"/>
                      </a:lnTo>
                      <a:lnTo>
                        <a:pt x="462283" y="333441"/>
                      </a:lnTo>
                      <a:lnTo>
                        <a:pt x="252808" y="858867"/>
                      </a:lnTo>
                      <a:lnTo>
                        <a:pt x="444434" y="1190772"/>
                      </a:lnTo>
                      <a:lnTo>
                        <a:pt x="801245" y="1187463"/>
                      </a:lnTo>
                      <a:lnTo>
                        <a:pt x="801245" y="1116815"/>
                      </a:lnTo>
                      <a:cubicBezTo>
                        <a:pt x="801245" y="1067341"/>
                        <a:pt x="841384" y="1027202"/>
                        <a:pt x="890858" y="1027202"/>
                      </a:cubicBezTo>
                      <a:lnTo>
                        <a:pt x="1200123" y="1027202"/>
                      </a:lnTo>
                      <a:lnTo>
                        <a:pt x="1205949" y="998361"/>
                      </a:lnTo>
                      <a:cubicBezTo>
                        <a:pt x="1219557" y="966200"/>
                        <a:pt x="1251412" y="943622"/>
                        <a:pt x="1288518" y="943622"/>
                      </a:cubicBezTo>
                      <a:cubicBezTo>
                        <a:pt x="1305320" y="944554"/>
                        <a:pt x="1318389" y="957623"/>
                        <a:pt x="1318389" y="974426"/>
                      </a:cubicBezTo>
                      <a:lnTo>
                        <a:pt x="1318389" y="1635324"/>
                      </a:lnTo>
                      <a:cubicBezTo>
                        <a:pt x="1318389" y="1652126"/>
                        <a:pt x="1305320" y="1665195"/>
                        <a:pt x="1288518" y="1665195"/>
                      </a:cubicBezTo>
                      <a:cubicBezTo>
                        <a:pt x="1251412" y="1665195"/>
                        <a:pt x="1219557" y="1642617"/>
                        <a:pt x="1205949" y="1610455"/>
                      </a:cubicBezTo>
                      <a:lnTo>
                        <a:pt x="1203531" y="1598487"/>
                      </a:lnTo>
                      <a:lnTo>
                        <a:pt x="890858" y="1598487"/>
                      </a:lnTo>
                      <a:cubicBezTo>
                        <a:pt x="841384" y="1598487"/>
                        <a:pt x="801245" y="1558348"/>
                        <a:pt x="801245" y="1508873"/>
                      </a:cubicBezTo>
                      <a:lnTo>
                        <a:pt x="801245" y="1426032"/>
                      </a:lnTo>
                      <a:lnTo>
                        <a:pt x="379661" y="1429942"/>
                      </a:lnTo>
                      <a:cubicBezTo>
                        <a:pt x="346553" y="1429924"/>
                        <a:pt x="316655" y="1416756"/>
                        <a:pt x="294951" y="1395390"/>
                      </a:cubicBezTo>
                      <a:lnTo>
                        <a:pt x="270560" y="1359849"/>
                      </a:lnTo>
                      <a:lnTo>
                        <a:pt x="263688" y="1352058"/>
                      </a:lnTo>
                      <a:lnTo>
                        <a:pt x="15908" y="922891"/>
                      </a:lnTo>
                      <a:cubicBezTo>
                        <a:pt x="7721" y="908711"/>
                        <a:pt x="2795" y="893543"/>
                        <a:pt x="898" y="87825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DC253B9F-0583-4FF7-BF59-77142D0A1251}"/>
                    </a:ext>
                  </a:extLst>
                </p:cNvPr>
                <p:cNvSpPr/>
                <p:nvPr/>
              </p:nvSpPr>
              <p:spPr>
                <a:xfrm>
                  <a:off x="330241" y="2609254"/>
                  <a:ext cx="2145289" cy="336010"/>
                </a:xfrm>
                <a:custGeom>
                  <a:avLst/>
                  <a:gdLst>
                    <a:gd name="connsiteX0" fmla="*/ 2123188 w 2324346"/>
                    <a:gd name="connsiteY0" fmla="*/ 127749 h 364054"/>
                    <a:gd name="connsiteX1" fmla="*/ 2067056 w 2324346"/>
                    <a:gd name="connsiteY1" fmla="*/ 183881 h 364054"/>
                    <a:gd name="connsiteX2" fmla="*/ 2123188 w 2324346"/>
                    <a:gd name="connsiteY2" fmla="*/ 240013 h 364054"/>
                    <a:gd name="connsiteX3" fmla="*/ 2179320 w 2324346"/>
                    <a:gd name="connsiteY3" fmla="*/ 183881 h 364054"/>
                    <a:gd name="connsiteX4" fmla="*/ 2123188 w 2324346"/>
                    <a:gd name="connsiteY4" fmla="*/ 127749 h 364054"/>
                    <a:gd name="connsiteX5" fmla="*/ 1803836 w 2324346"/>
                    <a:gd name="connsiteY5" fmla="*/ 127749 h 364054"/>
                    <a:gd name="connsiteX6" fmla="*/ 1747704 w 2324346"/>
                    <a:gd name="connsiteY6" fmla="*/ 183881 h 364054"/>
                    <a:gd name="connsiteX7" fmla="*/ 1803836 w 2324346"/>
                    <a:gd name="connsiteY7" fmla="*/ 240013 h 364054"/>
                    <a:gd name="connsiteX8" fmla="*/ 1859968 w 2324346"/>
                    <a:gd name="connsiteY8" fmla="*/ 183881 h 364054"/>
                    <a:gd name="connsiteX9" fmla="*/ 1803836 w 2324346"/>
                    <a:gd name="connsiteY9" fmla="*/ 127749 h 364054"/>
                    <a:gd name="connsiteX10" fmla="*/ 1484484 w 2324346"/>
                    <a:gd name="connsiteY10" fmla="*/ 127749 h 364054"/>
                    <a:gd name="connsiteX11" fmla="*/ 1428352 w 2324346"/>
                    <a:gd name="connsiteY11" fmla="*/ 183881 h 364054"/>
                    <a:gd name="connsiteX12" fmla="*/ 1484484 w 2324346"/>
                    <a:gd name="connsiteY12" fmla="*/ 240013 h 364054"/>
                    <a:gd name="connsiteX13" fmla="*/ 1540616 w 2324346"/>
                    <a:gd name="connsiteY13" fmla="*/ 183881 h 364054"/>
                    <a:gd name="connsiteX14" fmla="*/ 1484484 w 2324346"/>
                    <a:gd name="connsiteY14" fmla="*/ 127749 h 364054"/>
                    <a:gd name="connsiteX15" fmla="*/ 1165131 w 2324346"/>
                    <a:gd name="connsiteY15" fmla="*/ 127749 h 364054"/>
                    <a:gd name="connsiteX16" fmla="*/ 1108999 w 2324346"/>
                    <a:gd name="connsiteY16" fmla="*/ 183881 h 364054"/>
                    <a:gd name="connsiteX17" fmla="*/ 1165131 w 2324346"/>
                    <a:gd name="connsiteY17" fmla="*/ 240013 h 364054"/>
                    <a:gd name="connsiteX18" fmla="*/ 1221263 w 2324346"/>
                    <a:gd name="connsiteY18" fmla="*/ 183881 h 364054"/>
                    <a:gd name="connsiteX19" fmla="*/ 1165131 w 2324346"/>
                    <a:gd name="connsiteY19" fmla="*/ 127749 h 364054"/>
                    <a:gd name="connsiteX20" fmla="*/ 845779 w 2324346"/>
                    <a:gd name="connsiteY20" fmla="*/ 127749 h 364054"/>
                    <a:gd name="connsiteX21" fmla="*/ 789647 w 2324346"/>
                    <a:gd name="connsiteY21" fmla="*/ 183881 h 364054"/>
                    <a:gd name="connsiteX22" fmla="*/ 845779 w 2324346"/>
                    <a:gd name="connsiteY22" fmla="*/ 240013 h 364054"/>
                    <a:gd name="connsiteX23" fmla="*/ 901911 w 2324346"/>
                    <a:gd name="connsiteY23" fmla="*/ 183881 h 364054"/>
                    <a:gd name="connsiteX24" fmla="*/ 845779 w 2324346"/>
                    <a:gd name="connsiteY24" fmla="*/ 127749 h 364054"/>
                    <a:gd name="connsiteX25" fmla="*/ 526427 w 2324346"/>
                    <a:gd name="connsiteY25" fmla="*/ 127749 h 364054"/>
                    <a:gd name="connsiteX26" fmla="*/ 470295 w 2324346"/>
                    <a:gd name="connsiteY26" fmla="*/ 183881 h 364054"/>
                    <a:gd name="connsiteX27" fmla="*/ 526427 w 2324346"/>
                    <a:gd name="connsiteY27" fmla="*/ 240013 h 364054"/>
                    <a:gd name="connsiteX28" fmla="*/ 582559 w 2324346"/>
                    <a:gd name="connsiteY28" fmla="*/ 183881 h 364054"/>
                    <a:gd name="connsiteX29" fmla="*/ 526427 w 2324346"/>
                    <a:gd name="connsiteY29" fmla="*/ 127749 h 364054"/>
                    <a:gd name="connsiteX30" fmla="*/ 207075 w 2324346"/>
                    <a:gd name="connsiteY30" fmla="*/ 127749 h 364054"/>
                    <a:gd name="connsiteX31" fmla="*/ 150943 w 2324346"/>
                    <a:gd name="connsiteY31" fmla="*/ 183881 h 364054"/>
                    <a:gd name="connsiteX32" fmla="*/ 207075 w 2324346"/>
                    <a:gd name="connsiteY32" fmla="*/ 240013 h 364054"/>
                    <a:gd name="connsiteX33" fmla="*/ 263207 w 2324346"/>
                    <a:gd name="connsiteY33" fmla="*/ 183881 h 364054"/>
                    <a:gd name="connsiteX34" fmla="*/ 207075 w 2324346"/>
                    <a:gd name="connsiteY34" fmla="*/ 127749 h 364054"/>
                    <a:gd name="connsiteX35" fmla="*/ 2123188 w 2324346"/>
                    <a:gd name="connsiteY35" fmla="*/ 71617 h 364054"/>
                    <a:gd name="connsiteX36" fmla="*/ 2235452 w 2324346"/>
                    <a:gd name="connsiteY36" fmla="*/ 183881 h 364054"/>
                    <a:gd name="connsiteX37" fmla="*/ 2123188 w 2324346"/>
                    <a:gd name="connsiteY37" fmla="*/ 296145 h 364054"/>
                    <a:gd name="connsiteX38" fmla="*/ 2010924 w 2324346"/>
                    <a:gd name="connsiteY38" fmla="*/ 183881 h 364054"/>
                    <a:gd name="connsiteX39" fmla="*/ 2123188 w 2324346"/>
                    <a:gd name="connsiteY39" fmla="*/ 71617 h 364054"/>
                    <a:gd name="connsiteX40" fmla="*/ 1803836 w 2324346"/>
                    <a:gd name="connsiteY40" fmla="*/ 71617 h 364054"/>
                    <a:gd name="connsiteX41" fmla="*/ 1916100 w 2324346"/>
                    <a:gd name="connsiteY41" fmla="*/ 183881 h 364054"/>
                    <a:gd name="connsiteX42" fmla="*/ 1803836 w 2324346"/>
                    <a:gd name="connsiteY42" fmla="*/ 296145 h 364054"/>
                    <a:gd name="connsiteX43" fmla="*/ 1691572 w 2324346"/>
                    <a:gd name="connsiteY43" fmla="*/ 183881 h 364054"/>
                    <a:gd name="connsiteX44" fmla="*/ 1803836 w 2324346"/>
                    <a:gd name="connsiteY44" fmla="*/ 71617 h 364054"/>
                    <a:gd name="connsiteX45" fmla="*/ 1484484 w 2324346"/>
                    <a:gd name="connsiteY45" fmla="*/ 71617 h 364054"/>
                    <a:gd name="connsiteX46" fmla="*/ 1596748 w 2324346"/>
                    <a:gd name="connsiteY46" fmla="*/ 183881 h 364054"/>
                    <a:gd name="connsiteX47" fmla="*/ 1484484 w 2324346"/>
                    <a:gd name="connsiteY47" fmla="*/ 296145 h 364054"/>
                    <a:gd name="connsiteX48" fmla="*/ 1372220 w 2324346"/>
                    <a:gd name="connsiteY48" fmla="*/ 183881 h 364054"/>
                    <a:gd name="connsiteX49" fmla="*/ 1484484 w 2324346"/>
                    <a:gd name="connsiteY49" fmla="*/ 71617 h 364054"/>
                    <a:gd name="connsiteX50" fmla="*/ 1165131 w 2324346"/>
                    <a:gd name="connsiteY50" fmla="*/ 71617 h 364054"/>
                    <a:gd name="connsiteX51" fmla="*/ 1277395 w 2324346"/>
                    <a:gd name="connsiteY51" fmla="*/ 183881 h 364054"/>
                    <a:gd name="connsiteX52" fmla="*/ 1165131 w 2324346"/>
                    <a:gd name="connsiteY52" fmla="*/ 296145 h 364054"/>
                    <a:gd name="connsiteX53" fmla="*/ 1052867 w 2324346"/>
                    <a:gd name="connsiteY53" fmla="*/ 183881 h 364054"/>
                    <a:gd name="connsiteX54" fmla="*/ 1165131 w 2324346"/>
                    <a:gd name="connsiteY54" fmla="*/ 71617 h 364054"/>
                    <a:gd name="connsiteX55" fmla="*/ 845779 w 2324346"/>
                    <a:gd name="connsiteY55" fmla="*/ 71617 h 364054"/>
                    <a:gd name="connsiteX56" fmla="*/ 958043 w 2324346"/>
                    <a:gd name="connsiteY56" fmla="*/ 183881 h 364054"/>
                    <a:gd name="connsiteX57" fmla="*/ 845779 w 2324346"/>
                    <a:gd name="connsiteY57" fmla="*/ 296145 h 364054"/>
                    <a:gd name="connsiteX58" fmla="*/ 733515 w 2324346"/>
                    <a:gd name="connsiteY58" fmla="*/ 183881 h 364054"/>
                    <a:gd name="connsiteX59" fmla="*/ 845779 w 2324346"/>
                    <a:gd name="connsiteY59" fmla="*/ 71617 h 364054"/>
                    <a:gd name="connsiteX60" fmla="*/ 526427 w 2324346"/>
                    <a:gd name="connsiteY60" fmla="*/ 71617 h 364054"/>
                    <a:gd name="connsiteX61" fmla="*/ 638691 w 2324346"/>
                    <a:gd name="connsiteY61" fmla="*/ 183881 h 364054"/>
                    <a:gd name="connsiteX62" fmla="*/ 526427 w 2324346"/>
                    <a:gd name="connsiteY62" fmla="*/ 296145 h 364054"/>
                    <a:gd name="connsiteX63" fmla="*/ 414163 w 2324346"/>
                    <a:gd name="connsiteY63" fmla="*/ 183881 h 364054"/>
                    <a:gd name="connsiteX64" fmla="*/ 526427 w 2324346"/>
                    <a:gd name="connsiteY64" fmla="*/ 71617 h 364054"/>
                    <a:gd name="connsiteX65" fmla="*/ 207075 w 2324346"/>
                    <a:gd name="connsiteY65" fmla="*/ 71617 h 364054"/>
                    <a:gd name="connsiteX66" fmla="*/ 319339 w 2324346"/>
                    <a:gd name="connsiteY66" fmla="*/ 183881 h 364054"/>
                    <a:gd name="connsiteX67" fmla="*/ 207075 w 2324346"/>
                    <a:gd name="connsiteY67" fmla="*/ 296145 h 364054"/>
                    <a:gd name="connsiteX68" fmla="*/ 94811 w 2324346"/>
                    <a:gd name="connsiteY68" fmla="*/ 183881 h 364054"/>
                    <a:gd name="connsiteX69" fmla="*/ 207075 w 2324346"/>
                    <a:gd name="connsiteY69" fmla="*/ 71617 h 364054"/>
                    <a:gd name="connsiteX70" fmla="*/ 182844 w 2324346"/>
                    <a:gd name="connsiteY70" fmla="*/ 45713 h 364054"/>
                    <a:gd name="connsiteX71" fmla="*/ 46530 w 2324346"/>
                    <a:gd name="connsiteY71" fmla="*/ 182027 h 364054"/>
                    <a:gd name="connsiteX72" fmla="*/ 182844 w 2324346"/>
                    <a:gd name="connsiteY72" fmla="*/ 318341 h 364054"/>
                    <a:gd name="connsiteX73" fmla="*/ 2141502 w 2324346"/>
                    <a:gd name="connsiteY73" fmla="*/ 318341 h 364054"/>
                    <a:gd name="connsiteX74" fmla="*/ 2277816 w 2324346"/>
                    <a:gd name="connsiteY74" fmla="*/ 182027 h 364054"/>
                    <a:gd name="connsiteX75" fmla="*/ 2141502 w 2324346"/>
                    <a:gd name="connsiteY75" fmla="*/ 45713 h 364054"/>
                    <a:gd name="connsiteX76" fmla="*/ 182027 w 2324346"/>
                    <a:gd name="connsiteY76" fmla="*/ 0 h 364054"/>
                    <a:gd name="connsiteX77" fmla="*/ 2142319 w 2324346"/>
                    <a:gd name="connsiteY77" fmla="*/ 0 h 364054"/>
                    <a:gd name="connsiteX78" fmla="*/ 2324346 w 2324346"/>
                    <a:gd name="connsiteY78" fmla="*/ 182027 h 364054"/>
                    <a:gd name="connsiteX79" fmla="*/ 2142319 w 2324346"/>
                    <a:gd name="connsiteY79" fmla="*/ 364054 h 364054"/>
                    <a:gd name="connsiteX80" fmla="*/ 182027 w 2324346"/>
                    <a:gd name="connsiteY80" fmla="*/ 364054 h 364054"/>
                    <a:gd name="connsiteX81" fmla="*/ 0 w 2324346"/>
                    <a:gd name="connsiteY81" fmla="*/ 182027 h 364054"/>
                    <a:gd name="connsiteX82" fmla="*/ 182027 w 2324346"/>
                    <a:gd name="connsiteY82" fmla="*/ 0 h 364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2324346" h="364054">
                      <a:moveTo>
                        <a:pt x="2123188" y="127749"/>
                      </a:moveTo>
                      <a:cubicBezTo>
                        <a:pt x="2092187" y="127749"/>
                        <a:pt x="2067056" y="152880"/>
                        <a:pt x="2067056" y="183881"/>
                      </a:cubicBezTo>
                      <a:cubicBezTo>
                        <a:pt x="2067056" y="214882"/>
                        <a:pt x="2092187" y="240013"/>
                        <a:pt x="2123188" y="240013"/>
                      </a:cubicBezTo>
                      <a:cubicBezTo>
                        <a:pt x="2154189" y="240013"/>
                        <a:pt x="2179320" y="214882"/>
                        <a:pt x="2179320" y="183881"/>
                      </a:cubicBezTo>
                      <a:cubicBezTo>
                        <a:pt x="2179320" y="152880"/>
                        <a:pt x="2154189" y="127749"/>
                        <a:pt x="2123188" y="127749"/>
                      </a:cubicBezTo>
                      <a:close/>
                      <a:moveTo>
                        <a:pt x="1803836" y="127749"/>
                      </a:moveTo>
                      <a:cubicBezTo>
                        <a:pt x="1772835" y="127749"/>
                        <a:pt x="1747704" y="152880"/>
                        <a:pt x="1747704" y="183881"/>
                      </a:cubicBezTo>
                      <a:cubicBezTo>
                        <a:pt x="1747704" y="214882"/>
                        <a:pt x="1772835" y="240013"/>
                        <a:pt x="1803836" y="240013"/>
                      </a:cubicBezTo>
                      <a:cubicBezTo>
                        <a:pt x="1834837" y="240013"/>
                        <a:pt x="1859968" y="214882"/>
                        <a:pt x="1859968" y="183881"/>
                      </a:cubicBezTo>
                      <a:cubicBezTo>
                        <a:pt x="1859968" y="152880"/>
                        <a:pt x="1834837" y="127749"/>
                        <a:pt x="1803836" y="127749"/>
                      </a:cubicBezTo>
                      <a:close/>
                      <a:moveTo>
                        <a:pt x="1484484" y="127749"/>
                      </a:moveTo>
                      <a:cubicBezTo>
                        <a:pt x="1453483" y="127749"/>
                        <a:pt x="1428352" y="152880"/>
                        <a:pt x="1428352" y="183881"/>
                      </a:cubicBezTo>
                      <a:cubicBezTo>
                        <a:pt x="1428352" y="214882"/>
                        <a:pt x="1453483" y="240013"/>
                        <a:pt x="1484484" y="240013"/>
                      </a:cubicBezTo>
                      <a:cubicBezTo>
                        <a:pt x="1515485" y="240013"/>
                        <a:pt x="1540616" y="214882"/>
                        <a:pt x="1540616" y="183881"/>
                      </a:cubicBezTo>
                      <a:cubicBezTo>
                        <a:pt x="1540616" y="152880"/>
                        <a:pt x="1515485" y="127749"/>
                        <a:pt x="1484484" y="127749"/>
                      </a:cubicBezTo>
                      <a:close/>
                      <a:moveTo>
                        <a:pt x="1165131" y="127749"/>
                      </a:moveTo>
                      <a:cubicBezTo>
                        <a:pt x="1134130" y="127749"/>
                        <a:pt x="1108999" y="152880"/>
                        <a:pt x="1108999" y="183881"/>
                      </a:cubicBezTo>
                      <a:cubicBezTo>
                        <a:pt x="1108999" y="214882"/>
                        <a:pt x="1134130" y="240013"/>
                        <a:pt x="1165131" y="240013"/>
                      </a:cubicBezTo>
                      <a:cubicBezTo>
                        <a:pt x="1196132" y="240013"/>
                        <a:pt x="1221263" y="214882"/>
                        <a:pt x="1221263" y="183881"/>
                      </a:cubicBezTo>
                      <a:cubicBezTo>
                        <a:pt x="1221263" y="152880"/>
                        <a:pt x="1196132" y="127749"/>
                        <a:pt x="1165131" y="127749"/>
                      </a:cubicBezTo>
                      <a:close/>
                      <a:moveTo>
                        <a:pt x="845779" y="127749"/>
                      </a:moveTo>
                      <a:cubicBezTo>
                        <a:pt x="814778" y="127749"/>
                        <a:pt x="789647" y="152880"/>
                        <a:pt x="789647" y="183881"/>
                      </a:cubicBezTo>
                      <a:cubicBezTo>
                        <a:pt x="789647" y="214882"/>
                        <a:pt x="814778" y="240013"/>
                        <a:pt x="845779" y="240013"/>
                      </a:cubicBezTo>
                      <a:cubicBezTo>
                        <a:pt x="876780" y="240013"/>
                        <a:pt x="901911" y="214882"/>
                        <a:pt x="901911" y="183881"/>
                      </a:cubicBezTo>
                      <a:cubicBezTo>
                        <a:pt x="901911" y="152880"/>
                        <a:pt x="876780" y="127749"/>
                        <a:pt x="845779" y="127749"/>
                      </a:cubicBezTo>
                      <a:close/>
                      <a:moveTo>
                        <a:pt x="526427" y="127749"/>
                      </a:moveTo>
                      <a:cubicBezTo>
                        <a:pt x="495426" y="127749"/>
                        <a:pt x="470295" y="152880"/>
                        <a:pt x="470295" y="183881"/>
                      </a:cubicBezTo>
                      <a:cubicBezTo>
                        <a:pt x="470295" y="214882"/>
                        <a:pt x="495426" y="240013"/>
                        <a:pt x="526427" y="240013"/>
                      </a:cubicBezTo>
                      <a:cubicBezTo>
                        <a:pt x="557428" y="240013"/>
                        <a:pt x="582559" y="214882"/>
                        <a:pt x="582559" y="183881"/>
                      </a:cubicBezTo>
                      <a:cubicBezTo>
                        <a:pt x="582559" y="152880"/>
                        <a:pt x="557428" y="127749"/>
                        <a:pt x="526427" y="127749"/>
                      </a:cubicBezTo>
                      <a:close/>
                      <a:moveTo>
                        <a:pt x="207075" y="127749"/>
                      </a:moveTo>
                      <a:cubicBezTo>
                        <a:pt x="176074" y="127749"/>
                        <a:pt x="150943" y="152880"/>
                        <a:pt x="150943" y="183881"/>
                      </a:cubicBezTo>
                      <a:cubicBezTo>
                        <a:pt x="150943" y="214882"/>
                        <a:pt x="176074" y="240013"/>
                        <a:pt x="207075" y="240013"/>
                      </a:cubicBezTo>
                      <a:cubicBezTo>
                        <a:pt x="238076" y="240013"/>
                        <a:pt x="263207" y="214882"/>
                        <a:pt x="263207" y="183881"/>
                      </a:cubicBezTo>
                      <a:cubicBezTo>
                        <a:pt x="263207" y="152880"/>
                        <a:pt x="238076" y="127749"/>
                        <a:pt x="207075" y="127749"/>
                      </a:cubicBezTo>
                      <a:close/>
                      <a:moveTo>
                        <a:pt x="2123188" y="71617"/>
                      </a:moveTo>
                      <a:cubicBezTo>
                        <a:pt x="2185190" y="71617"/>
                        <a:pt x="2235452" y="121879"/>
                        <a:pt x="2235452" y="183881"/>
                      </a:cubicBezTo>
                      <a:cubicBezTo>
                        <a:pt x="2235452" y="245883"/>
                        <a:pt x="2185190" y="296145"/>
                        <a:pt x="2123188" y="296145"/>
                      </a:cubicBezTo>
                      <a:cubicBezTo>
                        <a:pt x="2061186" y="296145"/>
                        <a:pt x="2010924" y="245883"/>
                        <a:pt x="2010924" y="183881"/>
                      </a:cubicBezTo>
                      <a:cubicBezTo>
                        <a:pt x="2010924" y="121879"/>
                        <a:pt x="2061186" y="71617"/>
                        <a:pt x="2123188" y="71617"/>
                      </a:cubicBezTo>
                      <a:close/>
                      <a:moveTo>
                        <a:pt x="1803836" y="71617"/>
                      </a:moveTo>
                      <a:cubicBezTo>
                        <a:pt x="1865838" y="71617"/>
                        <a:pt x="1916100" y="121879"/>
                        <a:pt x="1916100" y="183881"/>
                      </a:cubicBezTo>
                      <a:cubicBezTo>
                        <a:pt x="1916100" y="245883"/>
                        <a:pt x="1865838" y="296145"/>
                        <a:pt x="1803836" y="296145"/>
                      </a:cubicBezTo>
                      <a:cubicBezTo>
                        <a:pt x="1741834" y="296145"/>
                        <a:pt x="1691572" y="245883"/>
                        <a:pt x="1691572" y="183881"/>
                      </a:cubicBezTo>
                      <a:cubicBezTo>
                        <a:pt x="1691572" y="121879"/>
                        <a:pt x="1741834" y="71617"/>
                        <a:pt x="1803836" y="71617"/>
                      </a:cubicBezTo>
                      <a:close/>
                      <a:moveTo>
                        <a:pt x="1484484" y="71617"/>
                      </a:moveTo>
                      <a:cubicBezTo>
                        <a:pt x="1546486" y="71617"/>
                        <a:pt x="1596748" y="121879"/>
                        <a:pt x="1596748" y="183881"/>
                      </a:cubicBezTo>
                      <a:cubicBezTo>
                        <a:pt x="1596748" y="245883"/>
                        <a:pt x="1546486" y="296145"/>
                        <a:pt x="1484484" y="296145"/>
                      </a:cubicBezTo>
                      <a:cubicBezTo>
                        <a:pt x="1422482" y="296145"/>
                        <a:pt x="1372220" y="245883"/>
                        <a:pt x="1372220" y="183881"/>
                      </a:cubicBezTo>
                      <a:cubicBezTo>
                        <a:pt x="1372220" y="121879"/>
                        <a:pt x="1422482" y="71617"/>
                        <a:pt x="1484484" y="71617"/>
                      </a:cubicBezTo>
                      <a:close/>
                      <a:moveTo>
                        <a:pt x="1165131" y="71617"/>
                      </a:moveTo>
                      <a:cubicBezTo>
                        <a:pt x="1227133" y="71617"/>
                        <a:pt x="1277395" y="121879"/>
                        <a:pt x="1277395" y="183881"/>
                      </a:cubicBezTo>
                      <a:cubicBezTo>
                        <a:pt x="1277395" y="245883"/>
                        <a:pt x="1227133" y="296145"/>
                        <a:pt x="1165131" y="296145"/>
                      </a:cubicBezTo>
                      <a:cubicBezTo>
                        <a:pt x="1103129" y="296145"/>
                        <a:pt x="1052867" y="245883"/>
                        <a:pt x="1052867" y="183881"/>
                      </a:cubicBezTo>
                      <a:cubicBezTo>
                        <a:pt x="1052867" y="121879"/>
                        <a:pt x="1103129" y="71617"/>
                        <a:pt x="1165131" y="71617"/>
                      </a:cubicBezTo>
                      <a:close/>
                      <a:moveTo>
                        <a:pt x="845779" y="71617"/>
                      </a:moveTo>
                      <a:cubicBezTo>
                        <a:pt x="907781" y="71617"/>
                        <a:pt x="958043" y="121879"/>
                        <a:pt x="958043" y="183881"/>
                      </a:cubicBezTo>
                      <a:cubicBezTo>
                        <a:pt x="958043" y="245883"/>
                        <a:pt x="907781" y="296145"/>
                        <a:pt x="845779" y="296145"/>
                      </a:cubicBezTo>
                      <a:cubicBezTo>
                        <a:pt x="783777" y="296145"/>
                        <a:pt x="733515" y="245883"/>
                        <a:pt x="733515" y="183881"/>
                      </a:cubicBezTo>
                      <a:cubicBezTo>
                        <a:pt x="733515" y="121879"/>
                        <a:pt x="783777" y="71617"/>
                        <a:pt x="845779" y="71617"/>
                      </a:cubicBezTo>
                      <a:close/>
                      <a:moveTo>
                        <a:pt x="526427" y="71617"/>
                      </a:moveTo>
                      <a:cubicBezTo>
                        <a:pt x="588429" y="71617"/>
                        <a:pt x="638691" y="121879"/>
                        <a:pt x="638691" y="183881"/>
                      </a:cubicBezTo>
                      <a:cubicBezTo>
                        <a:pt x="638691" y="245883"/>
                        <a:pt x="588429" y="296145"/>
                        <a:pt x="526427" y="296145"/>
                      </a:cubicBezTo>
                      <a:cubicBezTo>
                        <a:pt x="464425" y="296145"/>
                        <a:pt x="414163" y="245883"/>
                        <a:pt x="414163" y="183881"/>
                      </a:cubicBezTo>
                      <a:cubicBezTo>
                        <a:pt x="414163" y="121879"/>
                        <a:pt x="464425" y="71617"/>
                        <a:pt x="526427" y="71617"/>
                      </a:cubicBezTo>
                      <a:close/>
                      <a:moveTo>
                        <a:pt x="207075" y="71617"/>
                      </a:moveTo>
                      <a:cubicBezTo>
                        <a:pt x="269077" y="71617"/>
                        <a:pt x="319339" y="121879"/>
                        <a:pt x="319339" y="183881"/>
                      </a:cubicBezTo>
                      <a:cubicBezTo>
                        <a:pt x="319339" y="245883"/>
                        <a:pt x="269077" y="296145"/>
                        <a:pt x="207075" y="296145"/>
                      </a:cubicBezTo>
                      <a:cubicBezTo>
                        <a:pt x="145073" y="296145"/>
                        <a:pt x="94811" y="245883"/>
                        <a:pt x="94811" y="183881"/>
                      </a:cubicBezTo>
                      <a:cubicBezTo>
                        <a:pt x="94811" y="121879"/>
                        <a:pt x="145073" y="71617"/>
                        <a:pt x="207075" y="71617"/>
                      </a:cubicBezTo>
                      <a:close/>
                      <a:moveTo>
                        <a:pt x="182844" y="45713"/>
                      </a:moveTo>
                      <a:cubicBezTo>
                        <a:pt x="107560" y="45713"/>
                        <a:pt x="46530" y="106743"/>
                        <a:pt x="46530" y="182027"/>
                      </a:cubicBezTo>
                      <a:cubicBezTo>
                        <a:pt x="46530" y="257311"/>
                        <a:pt x="107560" y="318341"/>
                        <a:pt x="182844" y="318341"/>
                      </a:cubicBezTo>
                      <a:lnTo>
                        <a:pt x="2141502" y="318341"/>
                      </a:lnTo>
                      <a:cubicBezTo>
                        <a:pt x="2216786" y="318341"/>
                        <a:pt x="2277816" y="257311"/>
                        <a:pt x="2277816" y="182027"/>
                      </a:cubicBezTo>
                      <a:cubicBezTo>
                        <a:pt x="2277816" y="106743"/>
                        <a:pt x="2216786" y="45713"/>
                        <a:pt x="2141502" y="45713"/>
                      </a:cubicBezTo>
                      <a:close/>
                      <a:moveTo>
                        <a:pt x="182027" y="0"/>
                      </a:moveTo>
                      <a:lnTo>
                        <a:pt x="2142319" y="0"/>
                      </a:lnTo>
                      <a:cubicBezTo>
                        <a:pt x="2242850" y="0"/>
                        <a:pt x="2324346" y="81496"/>
                        <a:pt x="2324346" y="182027"/>
                      </a:cubicBezTo>
                      <a:cubicBezTo>
                        <a:pt x="2324346" y="282558"/>
                        <a:pt x="2242850" y="364054"/>
                        <a:pt x="2142319" y="364054"/>
                      </a:cubicBezTo>
                      <a:lnTo>
                        <a:pt x="182027" y="364054"/>
                      </a:lnTo>
                      <a:cubicBezTo>
                        <a:pt x="81496" y="364054"/>
                        <a:pt x="0" y="282558"/>
                        <a:pt x="0" y="182027"/>
                      </a:cubicBezTo>
                      <a:cubicBezTo>
                        <a:pt x="0" y="81496"/>
                        <a:pt x="81496" y="0"/>
                        <a:pt x="1820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E3BD2B1-46D9-420B-AA0B-445BF475938A}"/>
                  </a:ext>
                </a:extLst>
              </p:cNvPr>
              <p:cNvSpPr/>
              <p:nvPr/>
            </p:nvSpPr>
            <p:spPr>
              <a:xfrm>
                <a:off x="9962318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B3BD19E-323C-4D29-A325-CFF0D735907E}"/>
                  </a:ext>
                </a:extLst>
              </p:cNvPr>
              <p:cNvSpPr/>
              <p:nvPr/>
            </p:nvSpPr>
            <p:spPr>
              <a:xfrm>
                <a:off x="10221429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3CDC5E6-83DE-4091-A3E2-15C39C74B9BA}"/>
                  </a:ext>
                </a:extLst>
              </p:cNvPr>
              <p:cNvSpPr/>
              <p:nvPr/>
            </p:nvSpPr>
            <p:spPr>
              <a:xfrm>
                <a:off x="10480540" y="3429000"/>
                <a:ext cx="204563" cy="204563"/>
              </a:xfrm>
              <a:custGeom>
                <a:avLst/>
                <a:gdLst>
                  <a:gd name="connsiteX0" fmla="*/ 1208165 w 3598783"/>
                  <a:gd name="connsiteY0" fmla="*/ 120597 h 3598783"/>
                  <a:gd name="connsiteX1" fmla="*/ 1208165 w 3598783"/>
                  <a:gd name="connsiteY1" fmla="*/ 1303057 h 3598783"/>
                  <a:gd name="connsiteX2" fmla="*/ 2390625 w 3598783"/>
                  <a:gd name="connsiteY2" fmla="*/ 1303057 h 3598783"/>
                  <a:gd name="connsiteX3" fmla="*/ 2390625 w 3598783"/>
                  <a:gd name="connsiteY3" fmla="*/ 120597 h 3598783"/>
                  <a:gd name="connsiteX4" fmla="*/ 0 w 3598783"/>
                  <a:gd name="connsiteY4" fmla="*/ 0 h 3598783"/>
                  <a:gd name="connsiteX5" fmla="*/ 3598783 w 3598783"/>
                  <a:gd name="connsiteY5" fmla="*/ 0 h 3598783"/>
                  <a:gd name="connsiteX6" fmla="*/ 3598783 w 3598783"/>
                  <a:gd name="connsiteY6" fmla="*/ 3598783 h 3598783"/>
                  <a:gd name="connsiteX7" fmla="*/ 0 w 3598783"/>
                  <a:gd name="connsiteY7" fmla="*/ 3598783 h 3598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8783" h="3598783">
                    <a:moveTo>
                      <a:pt x="1208165" y="120597"/>
                    </a:moveTo>
                    <a:lnTo>
                      <a:pt x="1208165" y="1303057"/>
                    </a:lnTo>
                    <a:lnTo>
                      <a:pt x="2390625" y="1303057"/>
                    </a:lnTo>
                    <a:lnTo>
                      <a:pt x="2390625" y="120597"/>
                    </a:lnTo>
                    <a:close/>
                    <a:moveTo>
                      <a:pt x="0" y="0"/>
                    </a:moveTo>
                    <a:lnTo>
                      <a:pt x="3598783" y="0"/>
                    </a:lnTo>
                    <a:lnTo>
                      <a:pt x="3598783" y="3598783"/>
                    </a:lnTo>
                    <a:lnTo>
                      <a:pt x="0" y="35987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E348773-1D07-4BB7-8A51-C0D97D2E3E19}"/>
                </a:ext>
              </a:extLst>
            </p:cNvPr>
            <p:cNvSpPr/>
            <p:nvPr/>
          </p:nvSpPr>
          <p:spPr>
            <a:xfrm>
              <a:off x="10331070" y="2951963"/>
              <a:ext cx="505789" cy="372334"/>
            </a:xfrm>
            <a:custGeom>
              <a:avLst/>
              <a:gdLst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788485 w 3738080"/>
                <a:gd name="connsiteY5" fmla="*/ 1841061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2624294 w 3738080"/>
                <a:gd name="connsiteY5" fmla="*/ 1992174 h 2751770"/>
                <a:gd name="connsiteX6" fmla="*/ 2632248 w 3738080"/>
                <a:gd name="connsiteY6" fmla="*/ 1992174 h 2751770"/>
                <a:gd name="connsiteX7" fmla="*/ 2624294 w 3738080"/>
                <a:gd name="connsiteY7" fmla="*/ 1992174 h 2751770"/>
                <a:gd name="connsiteX8" fmla="*/ 1858846 w 3738080"/>
                <a:gd name="connsiteY8" fmla="*/ 1306247 h 2751770"/>
                <a:gd name="connsiteX9" fmla="*/ 2645621 w 3738080"/>
                <a:gd name="connsiteY9" fmla="*/ 1504218 h 2751770"/>
                <a:gd name="connsiteX10" fmla="*/ 2795575 w 3738080"/>
                <a:gd name="connsiteY10" fmla="*/ 1757331 h 2751770"/>
                <a:gd name="connsiteX11" fmla="*/ 2539052 w 3738080"/>
                <a:gd name="connsiteY11" fmla="*/ 1841672 h 2751770"/>
                <a:gd name="connsiteX12" fmla="*/ 1353947 w 3738080"/>
                <a:gd name="connsiteY12" fmla="*/ 1778974 h 2751770"/>
                <a:gd name="connsiteX13" fmla="*/ 982333 w 3738080"/>
                <a:gd name="connsiteY13" fmla="*/ 1780833 h 2751770"/>
                <a:gd name="connsiteX14" fmla="*/ 966756 w 3738080"/>
                <a:gd name="connsiteY14" fmla="*/ 1667407 h 2751770"/>
                <a:gd name="connsiteX15" fmla="*/ 1217540 w 3738080"/>
                <a:gd name="connsiteY15" fmla="*/ 1445700 h 2751770"/>
                <a:gd name="connsiteX16" fmla="*/ 1858846 w 3738080"/>
                <a:gd name="connsiteY16" fmla="*/ 1306247 h 2751770"/>
                <a:gd name="connsiteX17" fmla="*/ 1828129 w 3738080"/>
                <a:gd name="connsiteY17" fmla="*/ 650059 h 2751770"/>
                <a:gd name="connsiteX18" fmla="*/ 3108200 w 3738080"/>
                <a:gd name="connsiteY18" fmla="*/ 1008980 h 2751770"/>
                <a:gd name="connsiteX19" fmla="*/ 3258155 w 3738080"/>
                <a:gd name="connsiteY19" fmla="*/ 1319033 h 2751770"/>
                <a:gd name="connsiteX20" fmla="*/ 2937692 w 3738080"/>
                <a:gd name="connsiteY20" fmla="*/ 1304637 h 2751770"/>
                <a:gd name="connsiteX21" fmla="*/ 763561 w 3738080"/>
                <a:gd name="connsiteY21" fmla="*/ 1325535 h 2751770"/>
                <a:gd name="connsiteX22" fmla="*/ 464412 w 3738080"/>
                <a:gd name="connsiteY22" fmla="*/ 1278813 h 2751770"/>
                <a:gd name="connsiteX23" fmla="*/ 450482 w 3738080"/>
                <a:gd name="connsiteY23" fmla="*/ 1202928 h 2751770"/>
                <a:gd name="connsiteX24" fmla="*/ 622892 w 3738080"/>
                <a:gd name="connsiteY24" fmla="*/ 1008979 h 2751770"/>
                <a:gd name="connsiteX25" fmla="*/ 1828129 w 3738080"/>
                <a:gd name="connsiteY25" fmla="*/ 650059 h 2751770"/>
                <a:gd name="connsiteX26" fmla="*/ 1764313 w 3738080"/>
                <a:gd name="connsiteY26" fmla="*/ 591 h 2751770"/>
                <a:gd name="connsiteX27" fmla="*/ 3559697 w 3738080"/>
                <a:gd name="connsiteY27" fmla="*/ 547180 h 2751770"/>
                <a:gd name="connsiteX28" fmla="*/ 3709650 w 3738080"/>
                <a:gd name="connsiteY28" fmla="*/ 882310 h 2751770"/>
                <a:gd name="connsiteX29" fmla="*/ 3367875 w 3738080"/>
                <a:gd name="connsiteY29" fmla="*/ 834477 h 2751770"/>
                <a:gd name="connsiteX30" fmla="*/ 318417 w 3738080"/>
                <a:gd name="connsiteY30" fmla="*/ 884635 h 2751770"/>
                <a:gd name="connsiteX31" fmla="*/ 19267 w 3738080"/>
                <a:gd name="connsiteY31" fmla="*/ 846272 h 2751770"/>
                <a:gd name="connsiteX32" fmla="*/ 275 w 3738080"/>
                <a:gd name="connsiteY32" fmla="*/ 760137 h 2751770"/>
                <a:gd name="connsiteX33" fmla="*/ 173484 w 3738080"/>
                <a:gd name="connsiteY33" fmla="*/ 547180 h 2751770"/>
                <a:gd name="connsiteX34" fmla="*/ 1764313 w 3738080"/>
                <a:gd name="connsiteY34" fmla="*/ 591 h 2751770"/>
                <a:gd name="connsiteX0" fmla="*/ 1869041 w 3738080"/>
                <a:gd name="connsiteY0" fmla="*/ 1997576 h 2751770"/>
                <a:gd name="connsiteX1" fmla="*/ 2246138 w 3738080"/>
                <a:gd name="connsiteY1" fmla="*/ 2374673 h 2751770"/>
                <a:gd name="connsiteX2" fmla="*/ 1869041 w 3738080"/>
                <a:gd name="connsiteY2" fmla="*/ 2751770 h 2751770"/>
                <a:gd name="connsiteX3" fmla="*/ 1491944 w 3738080"/>
                <a:gd name="connsiteY3" fmla="*/ 2374673 h 2751770"/>
                <a:gd name="connsiteX4" fmla="*/ 1869041 w 3738080"/>
                <a:gd name="connsiteY4" fmla="*/ 1997576 h 2751770"/>
                <a:gd name="connsiteX5" fmla="*/ 1858846 w 3738080"/>
                <a:gd name="connsiteY5" fmla="*/ 1306247 h 2751770"/>
                <a:gd name="connsiteX6" fmla="*/ 2645621 w 3738080"/>
                <a:gd name="connsiteY6" fmla="*/ 1504218 h 2751770"/>
                <a:gd name="connsiteX7" fmla="*/ 2795575 w 3738080"/>
                <a:gd name="connsiteY7" fmla="*/ 1757331 h 2751770"/>
                <a:gd name="connsiteX8" fmla="*/ 2539052 w 3738080"/>
                <a:gd name="connsiteY8" fmla="*/ 1841672 h 2751770"/>
                <a:gd name="connsiteX9" fmla="*/ 1353947 w 3738080"/>
                <a:gd name="connsiteY9" fmla="*/ 1778974 h 2751770"/>
                <a:gd name="connsiteX10" fmla="*/ 982333 w 3738080"/>
                <a:gd name="connsiteY10" fmla="*/ 1780833 h 2751770"/>
                <a:gd name="connsiteX11" fmla="*/ 966756 w 3738080"/>
                <a:gd name="connsiteY11" fmla="*/ 1667407 h 2751770"/>
                <a:gd name="connsiteX12" fmla="*/ 1217540 w 3738080"/>
                <a:gd name="connsiteY12" fmla="*/ 1445700 h 2751770"/>
                <a:gd name="connsiteX13" fmla="*/ 1858846 w 3738080"/>
                <a:gd name="connsiteY13" fmla="*/ 1306247 h 2751770"/>
                <a:gd name="connsiteX14" fmla="*/ 1828129 w 3738080"/>
                <a:gd name="connsiteY14" fmla="*/ 650059 h 2751770"/>
                <a:gd name="connsiteX15" fmla="*/ 3108200 w 3738080"/>
                <a:gd name="connsiteY15" fmla="*/ 1008980 h 2751770"/>
                <a:gd name="connsiteX16" fmla="*/ 3258155 w 3738080"/>
                <a:gd name="connsiteY16" fmla="*/ 1319033 h 2751770"/>
                <a:gd name="connsiteX17" fmla="*/ 2937692 w 3738080"/>
                <a:gd name="connsiteY17" fmla="*/ 1304637 h 2751770"/>
                <a:gd name="connsiteX18" fmla="*/ 763561 w 3738080"/>
                <a:gd name="connsiteY18" fmla="*/ 1325535 h 2751770"/>
                <a:gd name="connsiteX19" fmla="*/ 464412 w 3738080"/>
                <a:gd name="connsiteY19" fmla="*/ 1278813 h 2751770"/>
                <a:gd name="connsiteX20" fmla="*/ 450482 w 3738080"/>
                <a:gd name="connsiteY20" fmla="*/ 1202928 h 2751770"/>
                <a:gd name="connsiteX21" fmla="*/ 622892 w 3738080"/>
                <a:gd name="connsiteY21" fmla="*/ 1008979 h 2751770"/>
                <a:gd name="connsiteX22" fmla="*/ 1828129 w 3738080"/>
                <a:gd name="connsiteY22" fmla="*/ 650059 h 2751770"/>
                <a:gd name="connsiteX23" fmla="*/ 1764313 w 3738080"/>
                <a:gd name="connsiteY23" fmla="*/ 591 h 2751770"/>
                <a:gd name="connsiteX24" fmla="*/ 3559697 w 3738080"/>
                <a:gd name="connsiteY24" fmla="*/ 547180 h 2751770"/>
                <a:gd name="connsiteX25" fmla="*/ 3709650 w 3738080"/>
                <a:gd name="connsiteY25" fmla="*/ 882310 h 2751770"/>
                <a:gd name="connsiteX26" fmla="*/ 3367875 w 3738080"/>
                <a:gd name="connsiteY26" fmla="*/ 834477 h 2751770"/>
                <a:gd name="connsiteX27" fmla="*/ 318417 w 3738080"/>
                <a:gd name="connsiteY27" fmla="*/ 884635 h 2751770"/>
                <a:gd name="connsiteX28" fmla="*/ 19267 w 3738080"/>
                <a:gd name="connsiteY28" fmla="*/ 846272 h 2751770"/>
                <a:gd name="connsiteX29" fmla="*/ 275 w 3738080"/>
                <a:gd name="connsiteY29" fmla="*/ 760137 h 2751770"/>
                <a:gd name="connsiteX30" fmla="*/ 173484 w 3738080"/>
                <a:gd name="connsiteY30" fmla="*/ 547180 h 2751770"/>
                <a:gd name="connsiteX31" fmla="*/ 1764313 w 3738080"/>
                <a:gd name="connsiteY31" fmla="*/ 591 h 2751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738080" h="2751770">
                  <a:moveTo>
                    <a:pt x="1869041" y="1997576"/>
                  </a:moveTo>
                  <a:cubicBezTo>
                    <a:pt x="2077306" y="1997576"/>
                    <a:pt x="2246138" y="2166408"/>
                    <a:pt x="2246138" y="2374673"/>
                  </a:cubicBezTo>
                  <a:cubicBezTo>
                    <a:pt x="2246138" y="2582938"/>
                    <a:pt x="2077306" y="2751770"/>
                    <a:pt x="1869041" y="2751770"/>
                  </a:cubicBezTo>
                  <a:cubicBezTo>
                    <a:pt x="1660776" y="2751770"/>
                    <a:pt x="1491944" y="2582938"/>
                    <a:pt x="1491944" y="2374673"/>
                  </a:cubicBezTo>
                  <a:cubicBezTo>
                    <a:pt x="1491944" y="2166408"/>
                    <a:pt x="1660776" y="1997576"/>
                    <a:pt x="1869041" y="1997576"/>
                  </a:cubicBezTo>
                  <a:close/>
                  <a:moveTo>
                    <a:pt x="1858846" y="1306247"/>
                  </a:moveTo>
                  <a:cubicBezTo>
                    <a:pt x="2165924" y="1301758"/>
                    <a:pt x="2404940" y="1399722"/>
                    <a:pt x="2645621" y="1504218"/>
                  </a:cubicBezTo>
                  <a:cubicBezTo>
                    <a:pt x="2813424" y="1597955"/>
                    <a:pt x="2823993" y="1678797"/>
                    <a:pt x="2795575" y="1757331"/>
                  </a:cubicBezTo>
                  <a:cubicBezTo>
                    <a:pt x="2761471" y="1842158"/>
                    <a:pt x="2685239" y="1908552"/>
                    <a:pt x="2539052" y="1841672"/>
                  </a:cubicBezTo>
                  <a:cubicBezTo>
                    <a:pt x="2347207" y="1684231"/>
                    <a:pt x="1733351" y="1556050"/>
                    <a:pt x="1353947" y="1778974"/>
                  </a:cubicBezTo>
                  <a:cubicBezTo>
                    <a:pt x="1250080" y="1855218"/>
                    <a:pt x="1037749" y="1915097"/>
                    <a:pt x="982333" y="1780833"/>
                  </a:cubicBezTo>
                  <a:cubicBezTo>
                    <a:pt x="968480" y="1736637"/>
                    <a:pt x="963386" y="1699601"/>
                    <a:pt x="966756" y="1667407"/>
                  </a:cubicBezTo>
                  <a:cubicBezTo>
                    <a:pt x="976866" y="1570822"/>
                    <a:pt x="1063141" y="1517802"/>
                    <a:pt x="1217540" y="1445700"/>
                  </a:cubicBezTo>
                  <a:cubicBezTo>
                    <a:pt x="1465851" y="1348519"/>
                    <a:pt x="1674601" y="1308942"/>
                    <a:pt x="1858846" y="1306247"/>
                  </a:cubicBezTo>
                  <a:close/>
                  <a:moveTo>
                    <a:pt x="1828129" y="650059"/>
                  </a:moveTo>
                  <a:cubicBezTo>
                    <a:pt x="2445754" y="646836"/>
                    <a:pt x="2937662" y="894034"/>
                    <a:pt x="3108200" y="1008980"/>
                  </a:cubicBezTo>
                  <a:cubicBezTo>
                    <a:pt x="3228810" y="1075858"/>
                    <a:pt x="3343409" y="1171509"/>
                    <a:pt x="3258155" y="1319033"/>
                  </a:cubicBezTo>
                  <a:cubicBezTo>
                    <a:pt x="3134282" y="1435449"/>
                    <a:pt x="3057301" y="1393031"/>
                    <a:pt x="2937692" y="1304637"/>
                  </a:cubicBezTo>
                  <a:cubicBezTo>
                    <a:pt x="2647778" y="1191783"/>
                    <a:pt x="2008321" y="619142"/>
                    <a:pt x="763561" y="1325535"/>
                  </a:cubicBezTo>
                  <a:cubicBezTo>
                    <a:pt x="621636" y="1425852"/>
                    <a:pt x="511304" y="1376178"/>
                    <a:pt x="464412" y="1278813"/>
                  </a:cubicBezTo>
                  <a:cubicBezTo>
                    <a:pt x="452398" y="1252494"/>
                    <a:pt x="448110" y="1227223"/>
                    <a:pt x="450482" y="1202928"/>
                  </a:cubicBezTo>
                  <a:cubicBezTo>
                    <a:pt x="457599" y="1130049"/>
                    <a:pt x="524660" y="1065987"/>
                    <a:pt x="622892" y="1008979"/>
                  </a:cubicBezTo>
                  <a:cubicBezTo>
                    <a:pt x="1041721" y="744082"/>
                    <a:pt x="1457554" y="651995"/>
                    <a:pt x="1828129" y="650059"/>
                  </a:cubicBezTo>
                  <a:close/>
                  <a:moveTo>
                    <a:pt x="1764313" y="591"/>
                  </a:moveTo>
                  <a:cubicBezTo>
                    <a:pt x="2430887" y="-13278"/>
                    <a:pt x="3056659" y="218017"/>
                    <a:pt x="3559697" y="547180"/>
                  </a:cubicBezTo>
                  <a:cubicBezTo>
                    <a:pt x="3671781" y="597338"/>
                    <a:pt x="3794905" y="759863"/>
                    <a:pt x="3709650" y="882310"/>
                  </a:cubicBezTo>
                  <a:cubicBezTo>
                    <a:pt x="3594303" y="984791"/>
                    <a:pt x="3449118" y="907547"/>
                    <a:pt x="3367875" y="834477"/>
                  </a:cubicBezTo>
                  <a:cubicBezTo>
                    <a:pt x="3193985" y="725799"/>
                    <a:pt x="1920315" y="-235561"/>
                    <a:pt x="318417" y="884635"/>
                  </a:cubicBezTo>
                  <a:cubicBezTo>
                    <a:pt x="189280" y="993311"/>
                    <a:pt x="70419" y="922739"/>
                    <a:pt x="19267" y="846272"/>
                  </a:cubicBezTo>
                  <a:cubicBezTo>
                    <a:pt x="4410" y="817516"/>
                    <a:pt x="-1388" y="788500"/>
                    <a:pt x="275" y="760137"/>
                  </a:cubicBezTo>
                  <a:cubicBezTo>
                    <a:pt x="5260" y="675044"/>
                    <a:pt x="77384" y="595829"/>
                    <a:pt x="173484" y="547180"/>
                  </a:cubicBezTo>
                  <a:cubicBezTo>
                    <a:pt x="702741" y="170471"/>
                    <a:pt x="1245868" y="11376"/>
                    <a:pt x="1764313" y="5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C724B8E1-69A3-498D-931C-ECA3E32110A0}"/>
              </a:ext>
            </a:extLst>
          </p:cNvPr>
          <p:cNvSpPr/>
          <p:nvPr/>
        </p:nvSpPr>
        <p:spPr>
          <a:xfrm>
            <a:off x="4382362" y="4097482"/>
            <a:ext cx="669577" cy="257830"/>
          </a:xfrm>
          <a:custGeom>
            <a:avLst/>
            <a:gdLst>
              <a:gd name="connsiteX0" fmla="*/ 6928458 w 8543357"/>
              <a:gd name="connsiteY0" fmla="*/ 2439007 h 3289735"/>
              <a:gd name="connsiteX1" fmla="*/ 7109999 w 8543357"/>
              <a:gd name="connsiteY1" fmla="*/ 2620548 h 3289735"/>
              <a:gd name="connsiteX2" fmla="*/ 6928458 w 8543357"/>
              <a:gd name="connsiteY2" fmla="*/ 2802089 h 3289735"/>
              <a:gd name="connsiteX3" fmla="*/ 6746917 w 8543357"/>
              <a:gd name="connsiteY3" fmla="*/ 2620548 h 3289735"/>
              <a:gd name="connsiteX4" fmla="*/ 6928458 w 8543357"/>
              <a:gd name="connsiteY4" fmla="*/ 2439007 h 3289735"/>
              <a:gd name="connsiteX5" fmla="*/ 1585190 w 8543357"/>
              <a:gd name="connsiteY5" fmla="*/ 2416754 h 3289735"/>
              <a:gd name="connsiteX6" fmla="*/ 1766731 w 8543357"/>
              <a:gd name="connsiteY6" fmla="*/ 2598295 h 3289735"/>
              <a:gd name="connsiteX7" fmla="*/ 1585190 w 8543357"/>
              <a:gd name="connsiteY7" fmla="*/ 2779836 h 3289735"/>
              <a:gd name="connsiteX8" fmla="*/ 1403649 w 8543357"/>
              <a:gd name="connsiteY8" fmla="*/ 2598295 h 3289735"/>
              <a:gd name="connsiteX9" fmla="*/ 1585190 w 8543357"/>
              <a:gd name="connsiteY9" fmla="*/ 2416754 h 3289735"/>
              <a:gd name="connsiteX10" fmla="*/ 6925340 w 8543357"/>
              <a:gd name="connsiteY10" fmla="*/ 2293671 h 3289735"/>
              <a:gd name="connsiteX11" fmla="*/ 6697422 w 8543357"/>
              <a:gd name="connsiteY11" fmla="*/ 2388080 h 3289735"/>
              <a:gd name="connsiteX12" fmla="*/ 6697415 w 8543357"/>
              <a:gd name="connsiteY12" fmla="*/ 2843921 h 3289735"/>
              <a:gd name="connsiteX13" fmla="*/ 7153263 w 8543357"/>
              <a:gd name="connsiteY13" fmla="*/ 2843921 h 3289735"/>
              <a:gd name="connsiteX14" fmla="*/ 7153263 w 8543357"/>
              <a:gd name="connsiteY14" fmla="*/ 2388080 h 3289735"/>
              <a:gd name="connsiteX15" fmla="*/ 6925340 w 8543357"/>
              <a:gd name="connsiteY15" fmla="*/ 2293671 h 3289735"/>
              <a:gd name="connsiteX16" fmla="*/ 1582072 w 8543357"/>
              <a:gd name="connsiteY16" fmla="*/ 2271418 h 3289735"/>
              <a:gd name="connsiteX17" fmla="*/ 1354154 w 8543357"/>
              <a:gd name="connsiteY17" fmla="*/ 2365827 h 3289735"/>
              <a:gd name="connsiteX18" fmla="*/ 1354147 w 8543357"/>
              <a:gd name="connsiteY18" fmla="*/ 2821668 h 3289735"/>
              <a:gd name="connsiteX19" fmla="*/ 1809995 w 8543357"/>
              <a:gd name="connsiteY19" fmla="*/ 2821668 h 3289735"/>
              <a:gd name="connsiteX20" fmla="*/ 1809995 w 8543357"/>
              <a:gd name="connsiteY20" fmla="*/ 2365827 h 3289735"/>
              <a:gd name="connsiteX21" fmla="*/ 1582072 w 8543357"/>
              <a:gd name="connsiteY21" fmla="*/ 2271418 h 3289735"/>
              <a:gd name="connsiteX22" fmla="*/ 6928457 w 8543357"/>
              <a:gd name="connsiteY22" fmla="*/ 1951359 h 3289735"/>
              <a:gd name="connsiteX23" fmla="*/ 7601151 w 8543357"/>
              <a:gd name="connsiteY23" fmla="*/ 2624052 h 3289735"/>
              <a:gd name="connsiteX24" fmla="*/ 7601151 w 8543357"/>
              <a:gd name="connsiteY24" fmla="*/ 2638067 h 3289735"/>
              <a:gd name="connsiteX25" fmla="*/ 6928457 w 8543357"/>
              <a:gd name="connsiteY25" fmla="*/ 3289735 h 3289735"/>
              <a:gd name="connsiteX26" fmla="*/ 6255764 w 8543357"/>
              <a:gd name="connsiteY26" fmla="*/ 2638067 h 3289735"/>
              <a:gd name="connsiteX27" fmla="*/ 6255764 w 8543357"/>
              <a:gd name="connsiteY27" fmla="*/ 2624052 h 3289735"/>
              <a:gd name="connsiteX28" fmla="*/ 6928457 w 8543357"/>
              <a:gd name="connsiteY28" fmla="*/ 1951359 h 3289735"/>
              <a:gd name="connsiteX29" fmla="*/ 1585189 w 8543357"/>
              <a:gd name="connsiteY29" fmla="*/ 1929106 h 3289735"/>
              <a:gd name="connsiteX30" fmla="*/ 2257883 w 8543357"/>
              <a:gd name="connsiteY30" fmla="*/ 2601799 h 3289735"/>
              <a:gd name="connsiteX31" fmla="*/ 2257883 w 8543357"/>
              <a:gd name="connsiteY31" fmla="*/ 2615814 h 3289735"/>
              <a:gd name="connsiteX32" fmla="*/ 1585189 w 8543357"/>
              <a:gd name="connsiteY32" fmla="*/ 3267482 h 3289735"/>
              <a:gd name="connsiteX33" fmla="*/ 912496 w 8543357"/>
              <a:gd name="connsiteY33" fmla="*/ 2615814 h 3289735"/>
              <a:gd name="connsiteX34" fmla="*/ 912496 w 8543357"/>
              <a:gd name="connsiteY34" fmla="*/ 2601799 h 3289735"/>
              <a:gd name="connsiteX35" fmla="*/ 1585189 w 8543357"/>
              <a:gd name="connsiteY35" fmla="*/ 1929106 h 3289735"/>
              <a:gd name="connsiteX36" fmla="*/ 64619 w 8543357"/>
              <a:gd name="connsiteY36" fmla="*/ 1683850 h 3289735"/>
              <a:gd name="connsiteX37" fmla="*/ 64619 w 8543357"/>
              <a:gd name="connsiteY37" fmla="*/ 1922096 h 3289735"/>
              <a:gd name="connsiteX38" fmla="*/ 148706 w 8543357"/>
              <a:gd name="connsiteY38" fmla="*/ 2006183 h 3289735"/>
              <a:gd name="connsiteX39" fmla="*/ 520093 w 8543357"/>
              <a:gd name="connsiteY39" fmla="*/ 2006183 h 3289735"/>
              <a:gd name="connsiteX40" fmla="*/ 562136 w 8543357"/>
              <a:gd name="connsiteY40" fmla="*/ 1978154 h 3289735"/>
              <a:gd name="connsiteX41" fmla="*/ 667241 w 8543357"/>
              <a:gd name="connsiteY41" fmla="*/ 1831006 h 3289735"/>
              <a:gd name="connsiteX42" fmla="*/ 625197 w 8543357"/>
              <a:gd name="connsiteY42" fmla="*/ 1683850 h 3289735"/>
              <a:gd name="connsiteX43" fmla="*/ 64619 w 8543357"/>
              <a:gd name="connsiteY43" fmla="*/ 1683850 h 3289735"/>
              <a:gd name="connsiteX44" fmla="*/ 4556251 w 8543357"/>
              <a:gd name="connsiteY44" fmla="*/ 1270428 h 3289735"/>
              <a:gd name="connsiteX45" fmla="*/ 4514208 w 8543357"/>
              <a:gd name="connsiteY45" fmla="*/ 1284443 h 3289735"/>
              <a:gd name="connsiteX46" fmla="*/ 4514208 w 8543357"/>
              <a:gd name="connsiteY46" fmla="*/ 2195382 h 3289735"/>
              <a:gd name="connsiteX47" fmla="*/ 4556251 w 8543357"/>
              <a:gd name="connsiteY47" fmla="*/ 2209396 h 3289735"/>
              <a:gd name="connsiteX48" fmla="*/ 4598295 w 8543357"/>
              <a:gd name="connsiteY48" fmla="*/ 2195382 h 3289735"/>
              <a:gd name="connsiteX49" fmla="*/ 4598295 w 8543357"/>
              <a:gd name="connsiteY49" fmla="*/ 1284443 h 3289735"/>
              <a:gd name="connsiteX50" fmla="*/ 4556251 w 8543357"/>
              <a:gd name="connsiteY50" fmla="*/ 1270428 h 3289735"/>
              <a:gd name="connsiteX51" fmla="*/ 8153579 w 8543357"/>
              <a:gd name="connsiteY51" fmla="*/ 1033056 h 3289735"/>
              <a:gd name="connsiteX52" fmla="*/ 8038838 w 8543357"/>
              <a:gd name="connsiteY52" fmla="*/ 1067215 h 3289735"/>
              <a:gd name="connsiteX53" fmla="*/ 7814607 w 8543357"/>
              <a:gd name="connsiteY53" fmla="*/ 1417576 h 3289735"/>
              <a:gd name="connsiteX54" fmla="*/ 7912708 w 8543357"/>
              <a:gd name="connsiteY54" fmla="*/ 1557721 h 3289735"/>
              <a:gd name="connsiteX55" fmla="*/ 8087884 w 8543357"/>
              <a:gd name="connsiteY55" fmla="*/ 1557721 h 3289735"/>
              <a:gd name="connsiteX56" fmla="*/ 8221025 w 8543357"/>
              <a:gd name="connsiteY56" fmla="*/ 1403562 h 3289735"/>
              <a:gd name="connsiteX57" fmla="*/ 8221025 w 8543357"/>
              <a:gd name="connsiteY57" fmla="*/ 1109258 h 3289735"/>
              <a:gd name="connsiteX58" fmla="*/ 8153579 w 8543357"/>
              <a:gd name="connsiteY58" fmla="*/ 1033056 h 3289735"/>
              <a:gd name="connsiteX59" fmla="*/ 2916554 w 8543357"/>
              <a:gd name="connsiteY59" fmla="*/ 587330 h 3289735"/>
              <a:gd name="connsiteX60" fmla="*/ 2866084 w 8543357"/>
              <a:gd name="connsiteY60" fmla="*/ 616567 h 3289735"/>
              <a:gd name="connsiteX61" fmla="*/ 2580210 w 8543357"/>
              <a:gd name="connsiteY61" fmla="*/ 807951 h 3289735"/>
              <a:gd name="connsiteX62" fmla="*/ 2545176 w 8543357"/>
              <a:gd name="connsiteY62" fmla="*/ 955106 h 3289735"/>
              <a:gd name="connsiteX63" fmla="*/ 2916554 w 8543357"/>
              <a:gd name="connsiteY63" fmla="*/ 955106 h 3289735"/>
              <a:gd name="connsiteX64" fmla="*/ 6483234 w 8543357"/>
              <a:gd name="connsiteY64" fmla="*/ 379721 h 3289735"/>
              <a:gd name="connsiteX65" fmla="*/ 6483234 w 8543357"/>
              <a:gd name="connsiteY65" fmla="*/ 955106 h 3289735"/>
              <a:gd name="connsiteX66" fmla="*/ 7169941 w 8543357"/>
              <a:gd name="connsiteY66" fmla="*/ 955106 h 3289735"/>
              <a:gd name="connsiteX67" fmla="*/ 7120887 w 8543357"/>
              <a:gd name="connsiteY67" fmla="*/ 674818 h 3289735"/>
              <a:gd name="connsiteX68" fmla="*/ 6653454 w 8543357"/>
              <a:gd name="connsiteY68" fmla="*/ 426535 h 3289735"/>
              <a:gd name="connsiteX69" fmla="*/ 4514208 w 8543357"/>
              <a:gd name="connsiteY69" fmla="*/ 213698 h 3289735"/>
              <a:gd name="connsiteX70" fmla="*/ 4374787 w 8543357"/>
              <a:gd name="connsiteY70" fmla="*/ 218539 h 3289735"/>
              <a:gd name="connsiteX71" fmla="*/ 4226908 w 8543357"/>
              <a:gd name="connsiteY71" fmla="*/ 226355 h 3289735"/>
              <a:gd name="connsiteX72" fmla="*/ 3034107 w 8543357"/>
              <a:gd name="connsiteY72" fmla="*/ 519233 h 3289735"/>
              <a:gd name="connsiteX73" fmla="*/ 3000641 w 8543357"/>
              <a:gd name="connsiteY73" fmla="*/ 538620 h 3289735"/>
              <a:gd name="connsiteX74" fmla="*/ 3000641 w 8543357"/>
              <a:gd name="connsiteY74" fmla="*/ 955106 h 3289735"/>
              <a:gd name="connsiteX75" fmla="*/ 4514208 w 8543357"/>
              <a:gd name="connsiteY75" fmla="*/ 955106 h 3289735"/>
              <a:gd name="connsiteX76" fmla="*/ 4761218 w 8543357"/>
              <a:gd name="connsiteY76" fmla="*/ 208991 h 3289735"/>
              <a:gd name="connsiteX77" fmla="*/ 4598295 w 8543357"/>
              <a:gd name="connsiteY77" fmla="*/ 211751 h 3289735"/>
              <a:gd name="connsiteX78" fmla="*/ 4598295 w 8543357"/>
              <a:gd name="connsiteY78" fmla="*/ 955106 h 3289735"/>
              <a:gd name="connsiteX79" fmla="*/ 6399147 w 8543357"/>
              <a:gd name="connsiteY79" fmla="*/ 955106 h 3289735"/>
              <a:gd name="connsiteX80" fmla="*/ 6399147 w 8543357"/>
              <a:gd name="connsiteY80" fmla="*/ 356596 h 3289735"/>
              <a:gd name="connsiteX81" fmla="*/ 6353426 w 8543357"/>
              <a:gd name="connsiteY81" fmla="*/ 344022 h 3289735"/>
              <a:gd name="connsiteX82" fmla="*/ 4761218 w 8543357"/>
              <a:gd name="connsiteY82" fmla="*/ 208991 h 3289735"/>
              <a:gd name="connsiteX83" fmla="*/ 4770242 w 8543357"/>
              <a:gd name="connsiteY83" fmla="*/ 2 h 3289735"/>
              <a:gd name="connsiteX84" fmla="*/ 7534317 w 8543357"/>
              <a:gd name="connsiteY84" fmla="*/ 681821 h 3289735"/>
              <a:gd name="connsiteX85" fmla="*/ 7688476 w 8543357"/>
              <a:gd name="connsiteY85" fmla="*/ 737879 h 3289735"/>
              <a:gd name="connsiteX86" fmla="*/ 8192996 w 8543357"/>
              <a:gd name="connsiteY86" fmla="*/ 737879 h 3289735"/>
              <a:gd name="connsiteX87" fmla="*/ 8305111 w 8543357"/>
              <a:gd name="connsiteY87" fmla="*/ 849994 h 3289735"/>
              <a:gd name="connsiteX88" fmla="*/ 8305111 w 8543357"/>
              <a:gd name="connsiteY88" fmla="*/ 1557727 h 3289735"/>
              <a:gd name="connsiteX89" fmla="*/ 8543357 w 8543357"/>
              <a:gd name="connsiteY89" fmla="*/ 1767944 h 3289735"/>
              <a:gd name="connsiteX90" fmla="*/ 8543357 w 8543357"/>
              <a:gd name="connsiteY90" fmla="*/ 2370565 h 3289735"/>
              <a:gd name="connsiteX91" fmla="*/ 7975776 w 8543357"/>
              <a:gd name="connsiteY91" fmla="*/ 2608811 h 3289735"/>
              <a:gd name="connsiteX92" fmla="*/ 7625415 w 8543357"/>
              <a:gd name="connsiteY92" fmla="*/ 2608811 h 3289735"/>
              <a:gd name="connsiteX93" fmla="*/ 6917682 w 8543357"/>
              <a:gd name="connsiteY93" fmla="*/ 1901078 h 3289735"/>
              <a:gd name="connsiteX94" fmla="*/ 6209949 w 8543357"/>
              <a:gd name="connsiteY94" fmla="*/ 2608811 h 3289735"/>
              <a:gd name="connsiteX95" fmla="*/ 2299928 w 8543357"/>
              <a:gd name="connsiteY95" fmla="*/ 2608811 h 3289735"/>
              <a:gd name="connsiteX96" fmla="*/ 2299928 w 8543357"/>
              <a:gd name="connsiteY96" fmla="*/ 2594796 h 3289735"/>
              <a:gd name="connsiteX97" fmla="*/ 1592193 w 8543357"/>
              <a:gd name="connsiteY97" fmla="*/ 1887063 h 3289735"/>
              <a:gd name="connsiteX98" fmla="*/ 884460 w 8543357"/>
              <a:gd name="connsiteY98" fmla="*/ 2594796 h 3289735"/>
              <a:gd name="connsiteX99" fmla="*/ 884460 w 8543357"/>
              <a:gd name="connsiteY99" fmla="*/ 2608811 h 3289735"/>
              <a:gd name="connsiteX100" fmla="*/ 225789 w 8543357"/>
              <a:gd name="connsiteY100" fmla="*/ 2608811 h 3289735"/>
              <a:gd name="connsiteX101" fmla="*/ 1558 w 8543357"/>
              <a:gd name="connsiteY101" fmla="*/ 2391583 h 3289735"/>
              <a:gd name="connsiteX102" fmla="*/ 1558 w 8543357"/>
              <a:gd name="connsiteY102" fmla="*/ 1774948 h 3289735"/>
              <a:gd name="connsiteX103" fmla="*/ 506078 w 8543357"/>
              <a:gd name="connsiteY103" fmla="*/ 1333496 h 3289735"/>
              <a:gd name="connsiteX104" fmla="*/ 1991609 w 8543357"/>
              <a:gd name="connsiteY104" fmla="*/ 990139 h 3289735"/>
              <a:gd name="connsiteX105" fmla="*/ 2306931 w 8543357"/>
              <a:gd name="connsiteY105" fmla="*/ 786933 h 3289735"/>
              <a:gd name="connsiteX106" fmla="*/ 4268952 w 8543357"/>
              <a:gd name="connsiteY106" fmla="*/ 2124 h 3289735"/>
              <a:gd name="connsiteX107" fmla="*/ 4770242 w 8543357"/>
              <a:gd name="connsiteY107" fmla="*/ 2 h 328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8543357" h="3289735">
                <a:moveTo>
                  <a:pt x="6928458" y="2439007"/>
                </a:moveTo>
                <a:cubicBezTo>
                  <a:pt x="7028720" y="2439007"/>
                  <a:pt x="7109999" y="2520286"/>
                  <a:pt x="7109999" y="2620548"/>
                </a:cubicBezTo>
                <a:cubicBezTo>
                  <a:pt x="7109999" y="2720810"/>
                  <a:pt x="7028720" y="2802089"/>
                  <a:pt x="6928458" y="2802089"/>
                </a:cubicBezTo>
                <a:cubicBezTo>
                  <a:pt x="6828196" y="2802089"/>
                  <a:pt x="6746917" y="2720810"/>
                  <a:pt x="6746917" y="2620548"/>
                </a:cubicBezTo>
                <a:cubicBezTo>
                  <a:pt x="6746917" y="2520286"/>
                  <a:pt x="6828196" y="2439007"/>
                  <a:pt x="6928458" y="2439007"/>
                </a:cubicBezTo>
                <a:close/>
                <a:moveTo>
                  <a:pt x="1585190" y="2416754"/>
                </a:moveTo>
                <a:cubicBezTo>
                  <a:pt x="1685452" y="2416754"/>
                  <a:pt x="1766731" y="2498033"/>
                  <a:pt x="1766731" y="2598295"/>
                </a:cubicBezTo>
                <a:cubicBezTo>
                  <a:pt x="1766731" y="2698557"/>
                  <a:pt x="1685452" y="2779836"/>
                  <a:pt x="1585190" y="2779836"/>
                </a:cubicBezTo>
                <a:cubicBezTo>
                  <a:pt x="1484928" y="2779836"/>
                  <a:pt x="1403649" y="2698557"/>
                  <a:pt x="1403649" y="2598295"/>
                </a:cubicBezTo>
                <a:cubicBezTo>
                  <a:pt x="1403649" y="2498033"/>
                  <a:pt x="1484928" y="2416754"/>
                  <a:pt x="1585190" y="2416754"/>
                </a:cubicBezTo>
                <a:close/>
                <a:moveTo>
                  <a:pt x="6925340" y="2293671"/>
                </a:moveTo>
                <a:cubicBezTo>
                  <a:pt x="6842849" y="2293671"/>
                  <a:pt x="6760359" y="2325141"/>
                  <a:pt x="6697422" y="2388080"/>
                </a:cubicBezTo>
                <a:cubicBezTo>
                  <a:pt x="6571542" y="2513953"/>
                  <a:pt x="6571542" y="2718042"/>
                  <a:pt x="6697415" y="2843921"/>
                </a:cubicBezTo>
                <a:cubicBezTo>
                  <a:pt x="6823295" y="2969801"/>
                  <a:pt x="7027383" y="2969794"/>
                  <a:pt x="7153263" y="2843921"/>
                </a:cubicBezTo>
                <a:cubicBezTo>
                  <a:pt x="7279136" y="2718042"/>
                  <a:pt x="7279136" y="2513953"/>
                  <a:pt x="7153263" y="2388080"/>
                </a:cubicBezTo>
                <a:cubicBezTo>
                  <a:pt x="7090323" y="2325141"/>
                  <a:pt x="7007831" y="2293671"/>
                  <a:pt x="6925340" y="2293671"/>
                </a:cubicBezTo>
                <a:close/>
                <a:moveTo>
                  <a:pt x="1582072" y="2271418"/>
                </a:moveTo>
                <a:cubicBezTo>
                  <a:pt x="1499581" y="2271418"/>
                  <a:pt x="1417091" y="2302888"/>
                  <a:pt x="1354154" y="2365827"/>
                </a:cubicBezTo>
                <a:cubicBezTo>
                  <a:pt x="1228274" y="2491700"/>
                  <a:pt x="1228274" y="2695789"/>
                  <a:pt x="1354147" y="2821668"/>
                </a:cubicBezTo>
                <a:cubicBezTo>
                  <a:pt x="1480027" y="2947548"/>
                  <a:pt x="1684115" y="2947541"/>
                  <a:pt x="1809995" y="2821668"/>
                </a:cubicBezTo>
                <a:cubicBezTo>
                  <a:pt x="1935868" y="2695789"/>
                  <a:pt x="1935868" y="2491700"/>
                  <a:pt x="1809995" y="2365827"/>
                </a:cubicBezTo>
                <a:cubicBezTo>
                  <a:pt x="1747055" y="2302888"/>
                  <a:pt x="1664563" y="2271418"/>
                  <a:pt x="1582072" y="2271418"/>
                </a:cubicBezTo>
                <a:close/>
                <a:moveTo>
                  <a:pt x="6928457" y="1951359"/>
                </a:moveTo>
                <a:cubicBezTo>
                  <a:pt x="7292833" y="1951359"/>
                  <a:pt x="7594140" y="2252666"/>
                  <a:pt x="7601151" y="2624052"/>
                </a:cubicBezTo>
                <a:cubicBezTo>
                  <a:pt x="7601151" y="2624052"/>
                  <a:pt x="7601151" y="2631056"/>
                  <a:pt x="7601151" y="2638067"/>
                </a:cubicBezTo>
                <a:cubicBezTo>
                  <a:pt x="7587136" y="2995431"/>
                  <a:pt x="7292833" y="3289735"/>
                  <a:pt x="6928457" y="3289735"/>
                </a:cubicBezTo>
                <a:cubicBezTo>
                  <a:pt x="6564082" y="3289735"/>
                  <a:pt x="6262768" y="3002442"/>
                  <a:pt x="6255764" y="2638067"/>
                </a:cubicBezTo>
                <a:cubicBezTo>
                  <a:pt x="6255764" y="2638067"/>
                  <a:pt x="6255764" y="2631056"/>
                  <a:pt x="6255764" y="2624052"/>
                </a:cubicBezTo>
                <a:cubicBezTo>
                  <a:pt x="6255764" y="2252666"/>
                  <a:pt x="6557071" y="1951359"/>
                  <a:pt x="6928457" y="1951359"/>
                </a:cubicBezTo>
                <a:close/>
                <a:moveTo>
                  <a:pt x="1585189" y="1929106"/>
                </a:moveTo>
                <a:cubicBezTo>
                  <a:pt x="1949565" y="1929106"/>
                  <a:pt x="2250872" y="2230413"/>
                  <a:pt x="2257883" y="2601799"/>
                </a:cubicBezTo>
                <a:cubicBezTo>
                  <a:pt x="2257883" y="2601799"/>
                  <a:pt x="2257883" y="2608803"/>
                  <a:pt x="2257883" y="2615814"/>
                </a:cubicBezTo>
                <a:cubicBezTo>
                  <a:pt x="2243868" y="2973178"/>
                  <a:pt x="1949565" y="3267482"/>
                  <a:pt x="1585189" y="3267482"/>
                </a:cubicBezTo>
                <a:cubicBezTo>
                  <a:pt x="1220814" y="3267482"/>
                  <a:pt x="919500" y="2980189"/>
                  <a:pt x="912496" y="2615814"/>
                </a:cubicBezTo>
                <a:cubicBezTo>
                  <a:pt x="912496" y="2615814"/>
                  <a:pt x="912496" y="2608803"/>
                  <a:pt x="912496" y="2601799"/>
                </a:cubicBezTo>
                <a:cubicBezTo>
                  <a:pt x="912496" y="2230413"/>
                  <a:pt x="1213803" y="1929106"/>
                  <a:pt x="1585189" y="1929106"/>
                </a:cubicBezTo>
                <a:close/>
                <a:moveTo>
                  <a:pt x="64619" y="1683850"/>
                </a:moveTo>
                <a:cubicBezTo>
                  <a:pt x="64619" y="1732905"/>
                  <a:pt x="64619" y="1831006"/>
                  <a:pt x="64619" y="1922096"/>
                </a:cubicBezTo>
                <a:cubicBezTo>
                  <a:pt x="64619" y="1971150"/>
                  <a:pt x="99659" y="2006183"/>
                  <a:pt x="148706" y="2006183"/>
                </a:cubicBezTo>
                <a:lnTo>
                  <a:pt x="520093" y="2006183"/>
                </a:lnTo>
                <a:cubicBezTo>
                  <a:pt x="534100" y="2006183"/>
                  <a:pt x="548114" y="1999179"/>
                  <a:pt x="562136" y="1978154"/>
                </a:cubicBezTo>
                <a:lnTo>
                  <a:pt x="667241" y="1831006"/>
                </a:lnTo>
                <a:cubicBezTo>
                  <a:pt x="702281" y="1774948"/>
                  <a:pt x="681255" y="1683850"/>
                  <a:pt x="625197" y="1683850"/>
                </a:cubicBezTo>
                <a:cubicBezTo>
                  <a:pt x="625197" y="1683850"/>
                  <a:pt x="78634" y="1683850"/>
                  <a:pt x="64619" y="1683850"/>
                </a:cubicBezTo>
                <a:close/>
                <a:moveTo>
                  <a:pt x="4556251" y="1270428"/>
                </a:moveTo>
                <a:cubicBezTo>
                  <a:pt x="4535226" y="1270428"/>
                  <a:pt x="4514208" y="1277439"/>
                  <a:pt x="4514208" y="1284443"/>
                </a:cubicBezTo>
                <a:lnTo>
                  <a:pt x="4514208" y="2195382"/>
                </a:lnTo>
                <a:cubicBezTo>
                  <a:pt x="4514208" y="2202385"/>
                  <a:pt x="4535226" y="2209396"/>
                  <a:pt x="4556251" y="2209396"/>
                </a:cubicBezTo>
                <a:cubicBezTo>
                  <a:pt x="4577269" y="2209396"/>
                  <a:pt x="4591291" y="2202385"/>
                  <a:pt x="4598295" y="2195382"/>
                </a:cubicBezTo>
                <a:lnTo>
                  <a:pt x="4598295" y="1284443"/>
                </a:lnTo>
                <a:cubicBezTo>
                  <a:pt x="4598295" y="1277439"/>
                  <a:pt x="4577269" y="1270428"/>
                  <a:pt x="4556251" y="1270428"/>
                </a:cubicBezTo>
                <a:close/>
                <a:moveTo>
                  <a:pt x="8153579" y="1033056"/>
                </a:moveTo>
                <a:cubicBezTo>
                  <a:pt x="8115915" y="1025173"/>
                  <a:pt x="8070368" y="1035684"/>
                  <a:pt x="8038838" y="1067215"/>
                </a:cubicBezTo>
                <a:cubicBezTo>
                  <a:pt x="7912708" y="1179330"/>
                  <a:pt x="7863661" y="1291446"/>
                  <a:pt x="7814607" y="1417576"/>
                </a:cubicBezTo>
                <a:cubicBezTo>
                  <a:pt x="7786578" y="1487649"/>
                  <a:pt x="7835632" y="1557721"/>
                  <a:pt x="7912708" y="1557721"/>
                </a:cubicBezTo>
                <a:lnTo>
                  <a:pt x="8087884" y="1557721"/>
                </a:lnTo>
                <a:cubicBezTo>
                  <a:pt x="8178982" y="1564732"/>
                  <a:pt x="8221025" y="1487649"/>
                  <a:pt x="8221025" y="1403562"/>
                </a:cubicBezTo>
                <a:lnTo>
                  <a:pt x="8221025" y="1109258"/>
                </a:lnTo>
                <a:cubicBezTo>
                  <a:pt x="8221025" y="1067215"/>
                  <a:pt x="8191243" y="1040939"/>
                  <a:pt x="8153579" y="1033056"/>
                </a:cubicBezTo>
                <a:close/>
                <a:moveTo>
                  <a:pt x="2916554" y="587330"/>
                </a:moveTo>
                <a:lnTo>
                  <a:pt x="2866084" y="616567"/>
                </a:lnTo>
                <a:cubicBezTo>
                  <a:pt x="2760209" y="682260"/>
                  <a:pt x="2666049" y="748390"/>
                  <a:pt x="2580210" y="807951"/>
                </a:cubicBezTo>
                <a:cubicBezTo>
                  <a:pt x="2545176" y="835980"/>
                  <a:pt x="2482107" y="955106"/>
                  <a:pt x="2545176" y="955106"/>
                </a:cubicBezTo>
                <a:lnTo>
                  <a:pt x="2916554" y="955106"/>
                </a:lnTo>
                <a:close/>
                <a:moveTo>
                  <a:pt x="6483234" y="379721"/>
                </a:moveTo>
                <a:lnTo>
                  <a:pt x="6483234" y="955106"/>
                </a:lnTo>
                <a:lnTo>
                  <a:pt x="7169941" y="955106"/>
                </a:lnTo>
                <a:cubicBezTo>
                  <a:pt x="7254028" y="955106"/>
                  <a:pt x="7261031" y="800948"/>
                  <a:pt x="7120887" y="674818"/>
                </a:cubicBezTo>
                <a:cubicBezTo>
                  <a:pt x="7004065" y="571243"/>
                  <a:pt x="6841909" y="490023"/>
                  <a:pt x="6653454" y="426535"/>
                </a:cubicBezTo>
                <a:close/>
                <a:moveTo>
                  <a:pt x="4514208" y="213698"/>
                </a:moveTo>
                <a:lnTo>
                  <a:pt x="4374787" y="218539"/>
                </a:lnTo>
                <a:cubicBezTo>
                  <a:pt x="4280968" y="222592"/>
                  <a:pt x="4226908" y="226355"/>
                  <a:pt x="4226908" y="226355"/>
                </a:cubicBezTo>
                <a:cubicBezTo>
                  <a:pt x="3710128" y="226355"/>
                  <a:pt x="3330204" y="360477"/>
                  <a:pt x="3034107" y="519233"/>
                </a:cubicBezTo>
                <a:lnTo>
                  <a:pt x="3000641" y="538620"/>
                </a:lnTo>
                <a:lnTo>
                  <a:pt x="3000641" y="955106"/>
                </a:lnTo>
                <a:lnTo>
                  <a:pt x="4514208" y="955106"/>
                </a:lnTo>
                <a:close/>
                <a:moveTo>
                  <a:pt x="4761218" y="208991"/>
                </a:moveTo>
                <a:lnTo>
                  <a:pt x="4598295" y="211751"/>
                </a:lnTo>
                <a:lnTo>
                  <a:pt x="4598295" y="955106"/>
                </a:lnTo>
                <a:lnTo>
                  <a:pt x="6399147" y="955106"/>
                </a:lnTo>
                <a:lnTo>
                  <a:pt x="6399147" y="356596"/>
                </a:lnTo>
                <a:lnTo>
                  <a:pt x="6353426" y="344022"/>
                </a:lnTo>
                <a:cubicBezTo>
                  <a:pt x="5828439" y="226736"/>
                  <a:pt x="5198565" y="205816"/>
                  <a:pt x="4761218" y="208991"/>
                </a:cubicBezTo>
                <a:close/>
                <a:moveTo>
                  <a:pt x="4770242" y="2"/>
                </a:moveTo>
                <a:cubicBezTo>
                  <a:pt x="5907985" y="-288"/>
                  <a:pt x="6823084" y="56427"/>
                  <a:pt x="7534317" y="681821"/>
                </a:cubicBezTo>
                <a:cubicBezTo>
                  <a:pt x="7576361" y="716861"/>
                  <a:pt x="7632418" y="737879"/>
                  <a:pt x="7688476" y="737879"/>
                </a:cubicBezTo>
                <a:lnTo>
                  <a:pt x="8192996" y="737879"/>
                </a:lnTo>
                <a:cubicBezTo>
                  <a:pt x="8256065" y="737879"/>
                  <a:pt x="8305111" y="786933"/>
                  <a:pt x="8305111" y="849994"/>
                </a:cubicBezTo>
                <a:lnTo>
                  <a:pt x="8305111" y="1557727"/>
                </a:lnTo>
                <a:cubicBezTo>
                  <a:pt x="8431241" y="1557727"/>
                  <a:pt x="8536353" y="1655829"/>
                  <a:pt x="8543357" y="1767944"/>
                </a:cubicBezTo>
                <a:lnTo>
                  <a:pt x="8543357" y="2370565"/>
                </a:lnTo>
                <a:lnTo>
                  <a:pt x="7975776" y="2608811"/>
                </a:lnTo>
                <a:lnTo>
                  <a:pt x="7625415" y="2608811"/>
                </a:lnTo>
                <a:cubicBezTo>
                  <a:pt x="7625415" y="2216406"/>
                  <a:pt x="7310086" y="1901078"/>
                  <a:pt x="6917682" y="1901078"/>
                </a:cubicBezTo>
                <a:cubicBezTo>
                  <a:pt x="6525277" y="1901078"/>
                  <a:pt x="6209949" y="2216406"/>
                  <a:pt x="6209949" y="2608811"/>
                </a:cubicBezTo>
                <a:lnTo>
                  <a:pt x="2299928" y="2608811"/>
                </a:lnTo>
                <a:cubicBezTo>
                  <a:pt x="2299928" y="2608811"/>
                  <a:pt x="2299928" y="2601800"/>
                  <a:pt x="2299928" y="2594796"/>
                </a:cubicBezTo>
                <a:cubicBezTo>
                  <a:pt x="2299928" y="2202392"/>
                  <a:pt x="1984598" y="1887063"/>
                  <a:pt x="1592193" y="1887063"/>
                </a:cubicBezTo>
                <a:cubicBezTo>
                  <a:pt x="1199789" y="1887063"/>
                  <a:pt x="884460" y="2202392"/>
                  <a:pt x="884460" y="2594796"/>
                </a:cubicBezTo>
                <a:cubicBezTo>
                  <a:pt x="884460" y="2594796"/>
                  <a:pt x="884460" y="2601800"/>
                  <a:pt x="884460" y="2608811"/>
                </a:cubicBezTo>
                <a:lnTo>
                  <a:pt x="225789" y="2608811"/>
                </a:lnTo>
                <a:cubicBezTo>
                  <a:pt x="106662" y="2608811"/>
                  <a:pt x="1558" y="2510710"/>
                  <a:pt x="1558" y="2391583"/>
                </a:cubicBezTo>
                <a:lnTo>
                  <a:pt x="1558" y="1774948"/>
                </a:lnTo>
                <a:cubicBezTo>
                  <a:pt x="1558" y="1774948"/>
                  <a:pt x="-54500" y="1480644"/>
                  <a:pt x="506078" y="1333496"/>
                </a:cubicBezTo>
                <a:cubicBezTo>
                  <a:pt x="912497" y="1228384"/>
                  <a:pt x="1592193" y="1095251"/>
                  <a:pt x="1991609" y="990139"/>
                </a:cubicBezTo>
                <a:cubicBezTo>
                  <a:pt x="2159782" y="948095"/>
                  <a:pt x="2215835" y="864009"/>
                  <a:pt x="2306931" y="786933"/>
                </a:cubicBezTo>
                <a:cubicBezTo>
                  <a:pt x="2573206" y="555691"/>
                  <a:pt x="3365024" y="9128"/>
                  <a:pt x="4268952" y="2124"/>
                </a:cubicBezTo>
                <a:cubicBezTo>
                  <a:pt x="4440629" y="1248"/>
                  <a:pt x="4607708" y="43"/>
                  <a:pt x="4770242" y="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614C4C0-D6CC-4AE0-8E66-3370D127C93C}"/>
              </a:ext>
            </a:extLst>
          </p:cNvPr>
          <p:cNvGrpSpPr/>
          <p:nvPr/>
        </p:nvGrpSpPr>
        <p:grpSpPr>
          <a:xfrm>
            <a:off x="1838485" y="4671795"/>
            <a:ext cx="409525" cy="488788"/>
            <a:chOff x="3570" y="619306"/>
            <a:chExt cx="4703649" cy="5614032"/>
          </a:xfrm>
          <a:solidFill>
            <a:schemeClr val="bg1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FA94AB85-0B14-4124-9E13-5EBCE1CCDD33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0EFED411-A228-4435-9CDF-898203BEBDCB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9A148E2-CBF6-4D84-A122-6EF52320827C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82BA2E2A-62C9-498E-8135-F29F3807181C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51C571A-79F7-46EB-88A1-77B4C0E4BE74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02416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E4F6199B-2971-40BB-8935-905F573F8B7C}"/>
              </a:ext>
            </a:extLst>
          </p:cNvPr>
          <p:cNvGrpSpPr/>
          <p:nvPr/>
        </p:nvGrpSpPr>
        <p:grpSpPr>
          <a:xfrm>
            <a:off x="588057" y="1808151"/>
            <a:ext cx="3856005" cy="3241698"/>
            <a:chOff x="588057" y="489291"/>
            <a:chExt cx="7012893" cy="5895657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C29380C-D701-430A-82D5-D18760DC350D}"/>
                </a:ext>
              </a:extLst>
            </p:cNvPr>
            <p:cNvGrpSpPr/>
            <p:nvPr/>
          </p:nvGrpSpPr>
          <p:grpSpPr>
            <a:xfrm>
              <a:off x="588057" y="489291"/>
              <a:ext cx="7012893" cy="5895657"/>
              <a:chOff x="588057" y="489291"/>
              <a:chExt cx="7012893" cy="5895657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95B59AA-DF2A-432B-AE13-FAE5C0512D64}"/>
                  </a:ext>
                </a:extLst>
              </p:cNvPr>
              <p:cNvSpPr/>
              <p:nvPr/>
            </p:nvSpPr>
            <p:spPr>
              <a:xfrm>
                <a:off x="588057" y="489291"/>
                <a:ext cx="5731815" cy="5895657"/>
              </a:xfrm>
              <a:custGeom>
                <a:avLst/>
                <a:gdLst>
                  <a:gd name="connsiteX0" fmla="*/ 2900635 w 5731815"/>
                  <a:gd name="connsiteY0" fmla="*/ 0 h 5895657"/>
                  <a:gd name="connsiteX1" fmla="*/ 2939708 w 5731815"/>
                  <a:gd name="connsiteY1" fmla="*/ 611 h 5895657"/>
                  <a:gd name="connsiteX2" fmla="*/ 2939708 w 5731815"/>
                  <a:gd name="connsiteY2" fmla="*/ 1068227 h 5895657"/>
                  <a:gd name="connsiteX3" fmla="*/ 2919437 w 5731815"/>
                  <a:gd name="connsiteY3" fmla="*/ 1067354 h 5895657"/>
                  <a:gd name="connsiteX4" fmla="*/ 1061610 w 5731815"/>
                  <a:gd name="connsiteY4" fmla="*/ 2959366 h 5895657"/>
                  <a:gd name="connsiteX5" fmla="*/ 2950199 w 5731815"/>
                  <a:gd name="connsiteY5" fmla="*/ 4818902 h 5895657"/>
                  <a:gd name="connsiteX6" fmla="*/ 4729170 w 5731815"/>
                  <a:gd name="connsiteY6" fmla="*/ 3499518 h 5895657"/>
                  <a:gd name="connsiteX7" fmla="*/ 4747685 w 5731815"/>
                  <a:gd name="connsiteY7" fmla="*/ 3425483 h 5895657"/>
                  <a:gd name="connsiteX8" fmla="*/ 5338746 w 5731815"/>
                  <a:gd name="connsiteY8" fmla="*/ 3425483 h 5895657"/>
                  <a:gd name="connsiteX9" fmla="*/ 5303677 w 5731815"/>
                  <a:gd name="connsiteY9" fmla="*/ 3583197 h 5895657"/>
                  <a:gd name="connsiteX10" fmla="*/ 5334442 w 5731815"/>
                  <a:gd name="connsiteY10" fmla="*/ 3636182 h 5895657"/>
                  <a:gd name="connsiteX11" fmla="*/ 5717289 w 5731815"/>
                  <a:gd name="connsiteY11" fmla="*/ 3848114 h 5895657"/>
                  <a:gd name="connsiteX12" fmla="*/ 5727544 w 5731815"/>
                  <a:gd name="connsiteY12" fmla="*/ 3889135 h 5895657"/>
                  <a:gd name="connsiteX13" fmla="*/ 5609612 w 5731815"/>
                  <a:gd name="connsiteY13" fmla="*/ 4186524 h 5895657"/>
                  <a:gd name="connsiteX14" fmla="*/ 5568594 w 5731815"/>
                  <a:gd name="connsiteY14" fmla="*/ 4207032 h 5895657"/>
                  <a:gd name="connsiteX15" fmla="*/ 5238730 w 5731815"/>
                  <a:gd name="connsiteY15" fmla="*/ 4140376 h 5895657"/>
                  <a:gd name="connsiteX16" fmla="*/ 5143018 w 5731815"/>
                  <a:gd name="connsiteY16" fmla="*/ 4094230 h 5895657"/>
                  <a:gd name="connsiteX17" fmla="*/ 5095163 w 5731815"/>
                  <a:gd name="connsiteY17" fmla="*/ 4107904 h 5895657"/>
                  <a:gd name="connsiteX18" fmla="*/ 4879813 w 5731815"/>
                  <a:gd name="connsiteY18" fmla="*/ 4441183 h 5895657"/>
                  <a:gd name="connsiteX19" fmla="*/ 4886650 w 5731815"/>
                  <a:gd name="connsiteY19" fmla="*/ 4499293 h 5895657"/>
                  <a:gd name="connsiteX20" fmla="*/ 5084908 w 5731815"/>
                  <a:gd name="connsiteY20" fmla="*/ 4736863 h 5895657"/>
                  <a:gd name="connsiteX21" fmla="*/ 5119092 w 5731815"/>
                  <a:gd name="connsiteY21" fmla="*/ 4786430 h 5895657"/>
                  <a:gd name="connsiteX22" fmla="*/ 5110546 w 5731815"/>
                  <a:gd name="connsiteY22" fmla="*/ 4935125 h 5895657"/>
                  <a:gd name="connsiteX23" fmla="*/ 4939632 w 5731815"/>
                  <a:gd name="connsiteY23" fmla="*/ 5109454 h 5895657"/>
                  <a:gd name="connsiteX24" fmla="*/ 4876394 w 5731815"/>
                  <a:gd name="connsiteY24" fmla="*/ 5114582 h 5895657"/>
                  <a:gd name="connsiteX25" fmla="*/ 4616605 w 5731815"/>
                  <a:gd name="connsiteY25" fmla="*/ 4941958 h 5895657"/>
                  <a:gd name="connsiteX26" fmla="*/ 4537988 w 5731815"/>
                  <a:gd name="connsiteY26" fmla="*/ 4858214 h 5895657"/>
                  <a:gd name="connsiteX27" fmla="*/ 4481584 w 5731815"/>
                  <a:gd name="connsiteY27" fmla="*/ 4851377 h 5895657"/>
                  <a:gd name="connsiteX28" fmla="*/ 4155141 w 5731815"/>
                  <a:gd name="connsiteY28" fmla="*/ 5076982 h 5895657"/>
                  <a:gd name="connsiteX29" fmla="*/ 4136340 w 5731815"/>
                  <a:gd name="connsiteY29" fmla="*/ 5116291 h 5895657"/>
                  <a:gd name="connsiteX30" fmla="*/ 4254269 w 5731815"/>
                  <a:gd name="connsiteY30" fmla="*/ 5505974 h 5895657"/>
                  <a:gd name="connsiteX31" fmla="*/ 4202996 w 5731815"/>
                  <a:gd name="connsiteY31" fmla="*/ 5608523 h 5895657"/>
                  <a:gd name="connsiteX32" fmla="*/ 3960298 w 5731815"/>
                  <a:gd name="connsiteY32" fmla="*/ 5712778 h 5895657"/>
                  <a:gd name="connsiteX33" fmla="*/ 3903898 w 5731815"/>
                  <a:gd name="connsiteY33" fmla="*/ 5695689 h 5895657"/>
                  <a:gd name="connsiteX34" fmla="*/ 3727856 w 5731815"/>
                  <a:gd name="connsiteY34" fmla="*/ 5432481 h 5895657"/>
                  <a:gd name="connsiteX35" fmla="*/ 3686838 w 5731815"/>
                  <a:gd name="connsiteY35" fmla="*/ 5321389 h 5895657"/>
                  <a:gd name="connsiteX36" fmla="*/ 3642399 w 5731815"/>
                  <a:gd name="connsiteY36" fmla="*/ 5297460 h 5895657"/>
                  <a:gd name="connsiteX37" fmla="*/ 3245882 w 5731815"/>
                  <a:gd name="connsiteY37" fmla="*/ 5381208 h 5895657"/>
                  <a:gd name="connsiteX38" fmla="*/ 3220244 w 5731815"/>
                  <a:gd name="connsiteY38" fmla="*/ 5415389 h 5895657"/>
                  <a:gd name="connsiteX39" fmla="*/ 3172390 w 5731815"/>
                  <a:gd name="connsiteY39" fmla="*/ 5854639 h 5895657"/>
                  <a:gd name="connsiteX40" fmla="*/ 3133078 w 5731815"/>
                  <a:gd name="connsiteY40" fmla="*/ 5888820 h 5895657"/>
                  <a:gd name="connsiteX41" fmla="*/ 2967291 w 5731815"/>
                  <a:gd name="connsiteY41" fmla="*/ 5895657 h 5895657"/>
                  <a:gd name="connsiteX42" fmla="*/ 2963873 w 5731815"/>
                  <a:gd name="connsiteY42" fmla="*/ 5881983 h 5895657"/>
                  <a:gd name="connsiteX43" fmla="*/ 2823724 w 5731815"/>
                  <a:gd name="connsiteY43" fmla="*/ 5881983 h 5895657"/>
                  <a:gd name="connsiteX44" fmla="*/ 2780997 w 5731815"/>
                  <a:gd name="connsiteY44" fmla="*/ 5846093 h 5895657"/>
                  <a:gd name="connsiteX45" fmla="*/ 2716051 w 5731815"/>
                  <a:gd name="connsiteY45" fmla="*/ 5519647 h 5895657"/>
                  <a:gd name="connsiteX46" fmla="*/ 2722888 w 5731815"/>
                  <a:gd name="connsiteY46" fmla="*/ 5422226 h 5895657"/>
                  <a:gd name="connsiteX47" fmla="*/ 2688703 w 5731815"/>
                  <a:gd name="connsiteY47" fmla="*/ 5377790 h 5895657"/>
                  <a:gd name="connsiteX48" fmla="*/ 2302439 w 5731815"/>
                  <a:gd name="connsiteY48" fmla="*/ 5306006 h 5895657"/>
                  <a:gd name="connsiteX49" fmla="*/ 2252875 w 5731815"/>
                  <a:gd name="connsiteY49" fmla="*/ 5335060 h 5895657"/>
                  <a:gd name="connsiteX50" fmla="*/ 2037522 w 5731815"/>
                  <a:gd name="connsiteY50" fmla="*/ 5721324 h 5895657"/>
                  <a:gd name="connsiteX51" fmla="*/ 1999922 w 5731815"/>
                  <a:gd name="connsiteY51" fmla="*/ 5731579 h 5895657"/>
                  <a:gd name="connsiteX52" fmla="*/ 1699115 w 5731815"/>
                  <a:gd name="connsiteY52" fmla="*/ 5611941 h 5895657"/>
                  <a:gd name="connsiteX53" fmla="*/ 1680314 w 5731815"/>
                  <a:gd name="connsiteY53" fmla="*/ 5570920 h 5895657"/>
                  <a:gd name="connsiteX54" fmla="*/ 1746969 w 5731815"/>
                  <a:gd name="connsiteY54" fmla="*/ 5244478 h 5895657"/>
                  <a:gd name="connsiteX55" fmla="*/ 1794827 w 5731815"/>
                  <a:gd name="connsiteY55" fmla="*/ 5143638 h 5895657"/>
                  <a:gd name="connsiteX56" fmla="*/ 1781153 w 5731815"/>
                  <a:gd name="connsiteY56" fmla="*/ 5099199 h 5895657"/>
                  <a:gd name="connsiteX57" fmla="*/ 1441038 w 5731815"/>
                  <a:gd name="connsiteY57" fmla="*/ 4878721 h 5895657"/>
                  <a:gd name="connsiteX58" fmla="*/ 1393180 w 5731815"/>
                  <a:gd name="connsiteY58" fmla="*/ 4885558 h 5895657"/>
                  <a:gd name="connsiteX59" fmla="*/ 1044518 w 5731815"/>
                  <a:gd name="connsiteY59" fmla="*/ 5164149 h 5895657"/>
                  <a:gd name="connsiteX60" fmla="*/ 1003497 w 5731815"/>
                  <a:gd name="connsiteY60" fmla="*/ 5159021 h 5895657"/>
                  <a:gd name="connsiteX61" fmla="*/ 774473 w 5731815"/>
                  <a:gd name="connsiteY61" fmla="*/ 4936834 h 5895657"/>
                  <a:gd name="connsiteX62" fmla="*/ 771054 w 5731815"/>
                  <a:gd name="connsiteY62" fmla="*/ 4892394 h 5895657"/>
                  <a:gd name="connsiteX63" fmla="*/ 957351 w 5731815"/>
                  <a:gd name="connsiteY63" fmla="*/ 4615516 h 5895657"/>
                  <a:gd name="connsiteX64" fmla="*/ 1035972 w 5731815"/>
                  <a:gd name="connsiteY64" fmla="*/ 4543732 h 5895657"/>
                  <a:gd name="connsiteX65" fmla="*/ 1042808 w 5731815"/>
                  <a:gd name="connsiteY65" fmla="*/ 4490750 h 5895657"/>
                  <a:gd name="connsiteX66" fmla="*/ 815494 w 5731815"/>
                  <a:gd name="connsiteY66" fmla="*/ 4159177 h 5895657"/>
                  <a:gd name="connsiteX67" fmla="*/ 764217 w 5731815"/>
                  <a:gd name="connsiteY67" fmla="*/ 4150631 h 5895657"/>
                  <a:gd name="connsiteX68" fmla="*/ 340354 w 5731815"/>
                  <a:gd name="connsiteY68" fmla="*/ 4271978 h 5895657"/>
                  <a:gd name="connsiteX69" fmla="*/ 304464 w 5731815"/>
                  <a:gd name="connsiteY69" fmla="*/ 4249762 h 5895657"/>
                  <a:gd name="connsiteX70" fmla="*/ 177985 w 5731815"/>
                  <a:gd name="connsiteY70" fmla="*/ 3955791 h 5895657"/>
                  <a:gd name="connsiteX71" fmla="*/ 193368 w 5731815"/>
                  <a:gd name="connsiteY71" fmla="*/ 3913061 h 5895657"/>
                  <a:gd name="connsiteX72" fmla="*/ 471956 w 5731815"/>
                  <a:gd name="connsiteY72" fmla="*/ 3728476 h 5895657"/>
                  <a:gd name="connsiteX73" fmla="*/ 576214 w 5731815"/>
                  <a:gd name="connsiteY73" fmla="*/ 3690874 h 5895657"/>
                  <a:gd name="connsiteX74" fmla="*/ 598434 w 5731815"/>
                  <a:gd name="connsiteY74" fmla="*/ 3649856 h 5895657"/>
                  <a:gd name="connsiteX75" fmla="*/ 512977 w 5731815"/>
                  <a:gd name="connsiteY75" fmla="*/ 3249918 h 5895657"/>
                  <a:gd name="connsiteX76" fmla="*/ 477084 w 5731815"/>
                  <a:gd name="connsiteY76" fmla="*/ 3224280 h 5895657"/>
                  <a:gd name="connsiteX77" fmla="*/ 34418 w 5731815"/>
                  <a:gd name="connsiteY77" fmla="*/ 3174716 h 5895657"/>
                  <a:gd name="connsiteX78" fmla="*/ 7071 w 5731815"/>
                  <a:gd name="connsiteY78" fmla="*/ 3142241 h 5895657"/>
                  <a:gd name="connsiteX79" fmla="*/ 1947 w 5731815"/>
                  <a:gd name="connsiteY79" fmla="*/ 2817508 h 5895657"/>
                  <a:gd name="connsiteX80" fmla="*/ 34418 w 5731815"/>
                  <a:gd name="connsiteY80" fmla="*/ 2785033 h 5895657"/>
                  <a:gd name="connsiteX81" fmla="*/ 365992 w 5731815"/>
                  <a:gd name="connsiteY81" fmla="*/ 2718377 h 5895657"/>
                  <a:gd name="connsiteX82" fmla="*/ 463410 w 5731815"/>
                  <a:gd name="connsiteY82" fmla="*/ 2725214 h 5895657"/>
                  <a:gd name="connsiteX83" fmla="*/ 507849 w 5731815"/>
                  <a:gd name="connsiteY83" fmla="*/ 2689321 h 5895657"/>
                  <a:gd name="connsiteX84" fmla="*/ 577924 w 5731815"/>
                  <a:gd name="connsiteY84" fmla="*/ 2308184 h 5895657"/>
                  <a:gd name="connsiteX85" fmla="*/ 543739 w 5731815"/>
                  <a:gd name="connsiteY85" fmla="*/ 2253492 h 5895657"/>
                  <a:gd name="connsiteX86" fmla="*/ 162606 w 5731815"/>
                  <a:gd name="connsiteY86" fmla="*/ 2039851 h 5895657"/>
                  <a:gd name="connsiteX87" fmla="*/ 152347 w 5731815"/>
                  <a:gd name="connsiteY87" fmla="*/ 2007376 h 5895657"/>
                  <a:gd name="connsiteX88" fmla="*/ 273698 w 5731815"/>
                  <a:gd name="connsiteY88" fmla="*/ 1701441 h 5895657"/>
                  <a:gd name="connsiteX89" fmla="*/ 311297 w 5731815"/>
                  <a:gd name="connsiteY89" fmla="*/ 1684352 h 5895657"/>
                  <a:gd name="connsiteX90" fmla="*/ 742001 w 5731815"/>
                  <a:gd name="connsiteY90" fmla="*/ 1798863 h 5895657"/>
                  <a:gd name="connsiteX91" fmla="*/ 784728 w 5731815"/>
                  <a:gd name="connsiteY91" fmla="*/ 1785189 h 5895657"/>
                  <a:gd name="connsiteX92" fmla="*/ 1001787 w 5731815"/>
                  <a:gd name="connsiteY92" fmla="*/ 1448491 h 5895657"/>
                  <a:gd name="connsiteX93" fmla="*/ 1003497 w 5731815"/>
                  <a:gd name="connsiteY93" fmla="*/ 1402343 h 5895657"/>
                  <a:gd name="connsiteX94" fmla="*/ 789856 w 5731815"/>
                  <a:gd name="connsiteY94" fmla="*/ 1149393 h 5895657"/>
                  <a:gd name="connsiteX95" fmla="*/ 757384 w 5731815"/>
                  <a:gd name="connsiteY95" fmla="*/ 1103245 h 5895657"/>
                  <a:gd name="connsiteX96" fmla="*/ 764217 w 5731815"/>
                  <a:gd name="connsiteY96" fmla="*/ 961387 h 5895657"/>
                  <a:gd name="connsiteX97" fmla="*/ 940259 w 5731815"/>
                  <a:gd name="connsiteY97" fmla="*/ 781930 h 5895657"/>
                  <a:gd name="connsiteX98" fmla="*/ 994951 w 5731815"/>
                  <a:gd name="connsiteY98" fmla="*/ 776802 h 5895657"/>
                  <a:gd name="connsiteX99" fmla="*/ 1261577 w 5731815"/>
                  <a:gd name="connsiteY99" fmla="*/ 954550 h 5895657"/>
                  <a:gd name="connsiteX100" fmla="*/ 1335070 w 5731815"/>
                  <a:gd name="connsiteY100" fmla="*/ 1031461 h 5895657"/>
                  <a:gd name="connsiteX101" fmla="*/ 1398307 w 5731815"/>
                  <a:gd name="connsiteY101" fmla="*/ 1040007 h 5895657"/>
                  <a:gd name="connsiteX102" fmla="*/ 1721335 w 5731815"/>
                  <a:gd name="connsiteY102" fmla="*/ 817820 h 5895657"/>
                  <a:gd name="connsiteX103" fmla="*/ 1738423 w 5731815"/>
                  <a:gd name="connsiteY103" fmla="*/ 775093 h 5895657"/>
                  <a:gd name="connsiteX104" fmla="*/ 1630750 w 5731815"/>
                  <a:gd name="connsiteY104" fmla="*/ 423009 h 5895657"/>
                  <a:gd name="connsiteX105" fmla="*/ 1704242 w 5731815"/>
                  <a:gd name="connsiteY105" fmla="*/ 272606 h 5895657"/>
                  <a:gd name="connsiteX106" fmla="*/ 1916174 w 5731815"/>
                  <a:gd name="connsiteY106" fmla="*/ 183733 h 5895657"/>
                  <a:gd name="connsiteX107" fmla="*/ 1972575 w 5731815"/>
                  <a:gd name="connsiteY107" fmla="*/ 199113 h 5895657"/>
                  <a:gd name="connsiteX108" fmla="*/ 2148617 w 5731815"/>
                  <a:gd name="connsiteY108" fmla="*/ 462321 h 5895657"/>
                  <a:gd name="connsiteX109" fmla="*/ 2189638 w 5731815"/>
                  <a:gd name="connsiteY109" fmla="*/ 569995 h 5895657"/>
                  <a:gd name="connsiteX110" fmla="*/ 2237492 w 5731815"/>
                  <a:gd name="connsiteY110" fmla="*/ 597342 h 5895657"/>
                  <a:gd name="connsiteX111" fmla="*/ 2625466 w 5731815"/>
                  <a:gd name="connsiteY111" fmla="*/ 515303 h 5895657"/>
                  <a:gd name="connsiteX112" fmla="*/ 2656228 w 5731815"/>
                  <a:gd name="connsiteY112" fmla="*/ 475995 h 5895657"/>
                  <a:gd name="connsiteX113" fmla="*/ 2705795 w 5731815"/>
                  <a:gd name="connsiteY113" fmla="*/ 36748 h 5895657"/>
                  <a:gd name="connsiteX114" fmla="*/ 2736558 w 5731815"/>
                  <a:gd name="connsiteY114" fmla="*/ 7692 h 5895657"/>
                  <a:gd name="connsiteX115" fmla="*/ 2900635 w 5731815"/>
                  <a:gd name="connsiteY115" fmla="*/ 0 h 5895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5731815" h="5895657">
                    <a:moveTo>
                      <a:pt x="2900635" y="0"/>
                    </a:moveTo>
                    <a:lnTo>
                      <a:pt x="2939708" y="611"/>
                    </a:lnTo>
                    <a:lnTo>
                      <a:pt x="2939708" y="1068227"/>
                    </a:lnTo>
                    <a:lnTo>
                      <a:pt x="2919437" y="1067354"/>
                    </a:lnTo>
                    <a:cubicBezTo>
                      <a:pt x="1893958" y="1074191"/>
                      <a:pt x="1054770" y="1891157"/>
                      <a:pt x="1061610" y="2959366"/>
                    </a:cubicBezTo>
                    <a:cubicBezTo>
                      <a:pt x="1070152" y="3983135"/>
                      <a:pt x="1885412" y="4810356"/>
                      <a:pt x="2950199" y="4818902"/>
                    </a:cubicBezTo>
                    <a:cubicBezTo>
                      <a:pt x="3780626" y="4805015"/>
                      <a:pt x="4493709" y="4273241"/>
                      <a:pt x="4729170" y="3499518"/>
                    </a:cubicBezTo>
                    <a:lnTo>
                      <a:pt x="4747685" y="3425483"/>
                    </a:lnTo>
                    <a:lnTo>
                      <a:pt x="5338746" y="3425483"/>
                    </a:lnTo>
                    <a:lnTo>
                      <a:pt x="5303677" y="3583197"/>
                    </a:lnTo>
                    <a:cubicBezTo>
                      <a:pt x="5295131" y="3613963"/>
                      <a:pt x="5305386" y="3629345"/>
                      <a:pt x="5334442" y="3636182"/>
                    </a:cubicBezTo>
                    <a:cubicBezTo>
                      <a:pt x="5481428" y="3672072"/>
                      <a:pt x="5589105" y="3778040"/>
                      <a:pt x="5717289" y="3848114"/>
                    </a:cubicBezTo>
                    <a:cubicBezTo>
                      <a:pt x="5734381" y="3858369"/>
                      <a:pt x="5734381" y="3872043"/>
                      <a:pt x="5727544" y="3889135"/>
                    </a:cubicBezTo>
                    <a:cubicBezTo>
                      <a:pt x="5693360" y="3989972"/>
                      <a:pt x="5652342" y="4089103"/>
                      <a:pt x="5609612" y="4186524"/>
                    </a:cubicBezTo>
                    <a:cubicBezTo>
                      <a:pt x="5601066" y="4205322"/>
                      <a:pt x="5589105" y="4212159"/>
                      <a:pt x="5568594" y="4207032"/>
                    </a:cubicBezTo>
                    <a:cubicBezTo>
                      <a:pt x="5459208" y="4184815"/>
                      <a:pt x="5348116" y="4164305"/>
                      <a:pt x="5238730" y="4140376"/>
                    </a:cubicBezTo>
                    <a:cubicBezTo>
                      <a:pt x="5204549" y="4131830"/>
                      <a:pt x="5173783" y="4111322"/>
                      <a:pt x="5143018" y="4094230"/>
                    </a:cubicBezTo>
                    <a:cubicBezTo>
                      <a:pt x="5120801" y="4082266"/>
                      <a:pt x="5108837" y="4083975"/>
                      <a:pt x="5095163" y="4107904"/>
                    </a:cubicBezTo>
                    <a:cubicBezTo>
                      <a:pt x="5031926" y="4224124"/>
                      <a:pt x="4961852" y="4336928"/>
                      <a:pt x="4879813" y="4441183"/>
                    </a:cubicBezTo>
                    <a:cubicBezTo>
                      <a:pt x="4861012" y="4465112"/>
                      <a:pt x="4857593" y="4480495"/>
                      <a:pt x="4886650" y="4499293"/>
                    </a:cubicBezTo>
                    <a:cubicBezTo>
                      <a:pt x="4977234" y="4557406"/>
                      <a:pt x="5021670" y="4654824"/>
                      <a:pt x="5084908" y="4736863"/>
                    </a:cubicBezTo>
                    <a:cubicBezTo>
                      <a:pt x="5096872" y="4752246"/>
                      <a:pt x="5107128" y="4769338"/>
                      <a:pt x="5119092" y="4786430"/>
                    </a:cubicBezTo>
                    <a:cubicBezTo>
                      <a:pt x="5187457" y="4885558"/>
                      <a:pt x="5184039" y="4851377"/>
                      <a:pt x="5110546" y="4935125"/>
                    </a:cubicBezTo>
                    <a:cubicBezTo>
                      <a:pt x="5057564" y="4996653"/>
                      <a:pt x="4996032" y="5051344"/>
                      <a:pt x="4939632" y="5109454"/>
                    </a:cubicBezTo>
                    <a:cubicBezTo>
                      <a:pt x="4919121" y="5131674"/>
                      <a:pt x="4902033" y="5131674"/>
                      <a:pt x="4876394" y="5114582"/>
                    </a:cubicBezTo>
                    <a:cubicBezTo>
                      <a:pt x="4790937" y="5056472"/>
                      <a:pt x="4703771" y="4998362"/>
                      <a:pt x="4616605" y="4941958"/>
                    </a:cubicBezTo>
                    <a:cubicBezTo>
                      <a:pt x="4584133" y="4919742"/>
                      <a:pt x="4561913" y="4887267"/>
                      <a:pt x="4537988" y="4858214"/>
                    </a:cubicBezTo>
                    <a:cubicBezTo>
                      <a:pt x="4519186" y="4835994"/>
                      <a:pt x="4503803" y="4832575"/>
                      <a:pt x="4481584" y="4851377"/>
                    </a:cubicBezTo>
                    <a:cubicBezTo>
                      <a:pt x="4379035" y="4935125"/>
                      <a:pt x="4269652" y="5010326"/>
                      <a:pt x="4155141" y="5076982"/>
                    </a:cubicBezTo>
                    <a:cubicBezTo>
                      <a:pt x="4139759" y="5085528"/>
                      <a:pt x="4122666" y="5094074"/>
                      <a:pt x="4136340" y="5116291"/>
                    </a:cubicBezTo>
                    <a:cubicBezTo>
                      <a:pt x="4214961" y="5234223"/>
                      <a:pt x="4220088" y="5374371"/>
                      <a:pt x="4254269" y="5505974"/>
                    </a:cubicBezTo>
                    <a:cubicBezTo>
                      <a:pt x="4274779" y="5582885"/>
                      <a:pt x="4279907" y="5572630"/>
                      <a:pt x="4202996" y="5608523"/>
                    </a:cubicBezTo>
                    <a:cubicBezTo>
                      <a:pt x="4122666" y="5646122"/>
                      <a:pt x="4040628" y="5678597"/>
                      <a:pt x="3960298" y="5712778"/>
                    </a:cubicBezTo>
                    <a:cubicBezTo>
                      <a:pt x="3934660" y="5723033"/>
                      <a:pt x="3919281" y="5719615"/>
                      <a:pt x="3903898" y="5695689"/>
                    </a:cubicBezTo>
                    <a:cubicBezTo>
                      <a:pt x="3845788" y="5606814"/>
                      <a:pt x="3785969" y="5521357"/>
                      <a:pt x="3727856" y="5432481"/>
                    </a:cubicBezTo>
                    <a:cubicBezTo>
                      <a:pt x="3705639" y="5398300"/>
                      <a:pt x="3697093" y="5358988"/>
                      <a:pt x="3686838" y="5321389"/>
                    </a:cubicBezTo>
                    <a:cubicBezTo>
                      <a:pt x="3680001" y="5297460"/>
                      <a:pt x="3668037" y="5290623"/>
                      <a:pt x="3642399" y="5297460"/>
                    </a:cubicBezTo>
                    <a:cubicBezTo>
                      <a:pt x="3512505" y="5336769"/>
                      <a:pt x="3380903" y="5364116"/>
                      <a:pt x="3245882" y="5381208"/>
                    </a:cubicBezTo>
                    <a:cubicBezTo>
                      <a:pt x="3223662" y="5384627"/>
                      <a:pt x="3216826" y="5394879"/>
                      <a:pt x="3220244" y="5415389"/>
                    </a:cubicBezTo>
                    <a:cubicBezTo>
                      <a:pt x="3244173" y="5565793"/>
                      <a:pt x="3189479" y="5707650"/>
                      <a:pt x="3172390" y="5854639"/>
                    </a:cubicBezTo>
                    <a:cubicBezTo>
                      <a:pt x="3168971" y="5880274"/>
                      <a:pt x="3155297" y="5888820"/>
                      <a:pt x="3133078" y="5888820"/>
                    </a:cubicBezTo>
                    <a:cubicBezTo>
                      <a:pt x="3078387" y="5890529"/>
                      <a:pt x="3021986" y="5893948"/>
                      <a:pt x="2967291" y="5895657"/>
                    </a:cubicBezTo>
                    <a:cubicBezTo>
                      <a:pt x="2963873" y="5883692"/>
                      <a:pt x="2963873" y="5883692"/>
                      <a:pt x="2963873" y="5881983"/>
                    </a:cubicBezTo>
                    <a:cubicBezTo>
                      <a:pt x="2917728" y="5881983"/>
                      <a:pt x="2869870" y="5881983"/>
                      <a:pt x="2823724" y="5881983"/>
                    </a:cubicBezTo>
                    <a:cubicBezTo>
                      <a:pt x="2798086" y="5881983"/>
                      <a:pt x="2784416" y="5871728"/>
                      <a:pt x="2780997" y="5846093"/>
                    </a:cubicBezTo>
                    <a:cubicBezTo>
                      <a:pt x="2760487" y="5736707"/>
                      <a:pt x="2736558" y="5629030"/>
                      <a:pt x="2716051" y="5519647"/>
                    </a:cubicBezTo>
                    <a:cubicBezTo>
                      <a:pt x="2709214" y="5487172"/>
                      <a:pt x="2719469" y="5454701"/>
                      <a:pt x="2722888" y="5422226"/>
                    </a:cubicBezTo>
                    <a:cubicBezTo>
                      <a:pt x="2726306" y="5394879"/>
                      <a:pt x="2719469" y="5381208"/>
                      <a:pt x="2688703" y="5377790"/>
                    </a:cubicBezTo>
                    <a:cubicBezTo>
                      <a:pt x="2558810" y="5364116"/>
                      <a:pt x="2428914" y="5340187"/>
                      <a:pt x="2302439" y="5306006"/>
                    </a:cubicBezTo>
                    <a:cubicBezTo>
                      <a:pt x="2275091" y="5299169"/>
                      <a:pt x="2259712" y="5307715"/>
                      <a:pt x="2252875" y="5335060"/>
                    </a:cubicBezTo>
                    <a:cubicBezTo>
                      <a:pt x="2216982" y="5483754"/>
                      <a:pt x="2109308" y="5591431"/>
                      <a:pt x="2037522" y="5721324"/>
                    </a:cubicBezTo>
                    <a:cubicBezTo>
                      <a:pt x="2028979" y="5736707"/>
                      <a:pt x="2015305" y="5736707"/>
                      <a:pt x="1999922" y="5731579"/>
                    </a:cubicBezTo>
                    <a:cubicBezTo>
                      <a:pt x="1897376" y="5697398"/>
                      <a:pt x="1796536" y="5656377"/>
                      <a:pt x="1699115" y="5611941"/>
                    </a:cubicBezTo>
                    <a:cubicBezTo>
                      <a:pt x="1678604" y="5603395"/>
                      <a:pt x="1676895" y="5588012"/>
                      <a:pt x="1680314" y="5570920"/>
                    </a:cubicBezTo>
                    <a:cubicBezTo>
                      <a:pt x="1702533" y="5461538"/>
                      <a:pt x="1721335" y="5352152"/>
                      <a:pt x="1746969" y="5244478"/>
                    </a:cubicBezTo>
                    <a:cubicBezTo>
                      <a:pt x="1755515" y="5208585"/>
                      <a:pt x="1776026" y="5176110"/>
                      <a:pt x="1794827" y="5143638"/>
                    </a:cubicBezTo>
                    <a:cubicBezTo>
                      <a:pt x="1806792" y="5123128"/>
                      <a:pt x="1803373" y="5111163"/>
                      <a:pt x="1781153" y="5099199"/>
                    </a:cubicBezTo>
                    <a:cubicBezTo>
                      <a:pt x="1661512" y="5035961"/>
                      <a:pt x="1548711" y="4960759"/>
                      <a:pt x="1441038" y="4878721"/>
                    </a:cubicBezTo>
                    <a:cubicBezTo>
                      <a:pt x="1422236" y="4863341"/>
                      <a:pt x="1408563" y="4863341"/>
                      <a:pt x="1393180" y="4885558"/>
                    </a:cubicBezTo>
                    <a:cubicBezTo>
                      <a:pt x="1304304" y="5010326"/>
                      <a:pt x="1162446" y="5071855"/>
                      <a:pt x="1044518" y="5164149"/>
                    </a:cubicBezTo>
                    <a:cubicBezTo>
                      <a:pt x="1029135" y="5176110"/>
                      <a:pt x="1017170" y="5170985"/>
                      <a:pt x="1003497" y="5159021"/>
                    </a:cubicBezTo>
                    <a:cubicBezTo>
                      <a:pt x="923167" y="5088947"/>
                      <a:pt x="847965" y="5012036"/>
                      <a:pt x="774473" y="4936834"/>
                    </a:cubicBezTo>
                    <a:cubicBezTo>
                      <a:pt x="760802" y="4921451"/>
                      <a:pt x="759090" y="4909486"/>
                      <a:pt x="771054" y="4892394"/>
                    </a:cubicBezTo>
                    <a:cubicBezTo>
                      <a:pt x="832582" y="4800100"/>
                      <a:pt x="894114" y="4707810"/>
                      <a:pt x="957351" y="4615516"/>
                    </a:cubicBezTo>
                    <a:cubicBezTo>
                      <a:pt x="977859" y="4586459"/>
                      <a:pt x="1008624" y="4567658"/>
                      <a:pt x="1035972" y="4543732"/>
                    </a:cubicBezTo>
                    <a:cubicBezTo>
                      <a:pt x="1056482" y="4526640"/>
                      <a:pt x="1059901" y="4511257"/>
                      <a:pt x="1042808" y="4490750"/>
                    </a:cubicBezTo>
                    <a:cubicBezTo>
                      <a:pt x="959061" y="4386492"/>
                      <a:pt x="882150" y="4277106"/>
                      <a:pt x="815494" y="4159177"/>
                    </a:cubicBezTo>
                    <a:cubicBezTo>
                      <a:pt x="800111" y="4131830"/>
                      <a:pt x="784728" y="4136957"/>
                      <a:pt x="764217" y="4150631"/>
                    </a:cubicBezTo>
                    <a:cubicBezTo>
                      <a:pt x="634324" y="4230960"/>
                      <a:pt x="482211" y="4232670"/>
                      <a:pt x="340354" y="4271978"/>
                    </a:cubicBezTo>
                    <a:cubicBezTo>
                      <a:pt x="321552" y="4277106"/>
                      <a:pt x="311297" y="4266851"/>
                      <a:pt x="304464" y="4249762"/>
                    </a:cubicBezTo>
                    <a:cubicBezTo>
                      <a:pt x="258315" y="4154049"/>
                      <a:pt x="215588" y="4054919"/>
                      <a:pt x="177985" y="3955791"/>
                    </a:cubicBezTo>
                    <a:cubicBezTo>
                      <a:pt x="171148" y="3935281"/>
                      <a:pt x="176276" y="3923316"/>
                      <a:pt x="193368" y="3913061"/>
                    </a:cubicBezTo>
                    <a:cubicBezTo>
                      <a:pt x="285662" y="3851533"/>
                      <a:pt x="376247" y="3788295"/>
                      <a:pt x="471956" y="3728476"/>
                    </a:cubicBezTo>
                    <a:cubicBezTo>
                      <a:pt x="502722" y="3709675"/>
                      <a:pt x="540321" y="3701129"/>
                      <a:pt x="576214" y="3690874"/>
                    </a:cubicBezTo>
                    <a:cubicBezTo>
                      <a:pt x="598434" y="3684037"/>
                      <a:pt x="605268" y="3673782"/>
                      <a:pt x="598434" y="3649856"/>
                    </a:cubicBezTo>
                    <a:cubicBezTo>
                      <a:pt x="559122" y="3518250"/>
                      <a:pt x="531778" y="3384939"/>
                      <a:pt x="512977" y="3249918"/>
                    </a:cubicBezTo>
                    <a:cubicBezTo>
                      <a:pt x="509559" y="3227698"/>
                      <a:pt x="499303" y="3220861"/>
                      <a:pt x="477084" y="3224280"/>
                    </a:cubicBezTo>
                    <a:cubicBezTo>
                      <a:pt x="324971" y="3249918"/>
                      <a:pt x="181404" y="3191808"/>
                      <a:pt x="34418" y="3174716"/>
                    </a:cubicBezTo>
                    <a:cubicBezTo>
                      <a:pt x="15617" y="3173007"/>
                      <a:pt x="8784" y="3161042"/>
                      <a:pt x="7071" y="3142241"/>
                    </a:cubicBezTo>
                    <a:cubicBezTo>
                      <a:pt x="-3181" y="3034567"/>
                      <a:pt x="238" y="2926891"/>
                      <a:pt x="1947" y="2817508"/>
                    </a:cubicBezTo>
                    <a:cubicBezTo>
                      <a:pt x="1947" y="2796997"/>
                      <a:pt x="15617" y="2788451"/>
                      <a:pt x="34418" y="2785033"/>
                    </a:cubicBezTo>
                    <a:cubicBezTo>
                      <a:pt x="145514" y="2762813"/>
                      <a:pt x="254896" y="2740597"/>
                      <a:pt x="365992" y="2718377"/>
                    </a:cubicBezTo>
                    <a:cubicBezTo>
                      <a:pt x="398463" y="2711540"/>
                      <a:pt x="430938" y="2721795"/>
                      <a:pt x="463410" y="2725214"/>
                    </a:cubicBezTo>
                    <a:cubicBezTo>
                      <a:pt x="490757" y="2728633"/>
                      <a:pt x="504431" y="2718377"/>
                      <a:pt x="507849" y="2689321"/>
                    </a:cubicBezTo>
                    <a:cubicBezTo>
                      <a:pt x="521523" y="2561136"/>
                      <a:pt x="545449" y="2432952"/>
                      <a:pt x="577924" y="2308184"/>
                    </a:cubicBezTo>
                    <a:cubicBezTo>
                      <a:pt x="586470" y="2275712"/>
                      <a:pt x="574505" y="2260329"/>
                      <a:pt x="543739" y="2253492"/>
                    </a:cubicBezTo>
                    <a:cubicBezTo>
                      <a:pt x="398463" y="2215893"/>
                      <a:pt x="289081" y="2109925"/>
                      <a:pt x="162606" y="2039851"/>
                    </a:cubicBezTo>
                    <a:cubicBezTo>
                      <a:pt x="148929" y="2033014"/>
                      <a:pt x="148929" y="2021050"/>
                      <a:pt x="152347" y="2007376"/>
                    </a:cubicBezTo>
                    <a:cubicBezTo>
                      <a:pt x="186531" y="1903121"/>
                      <a:pt x="229258" y="1802281"/>
                      <a:pt x="273698" y="1701441"/>
                    </a:cubicBezTo>
                    <a:cubicBezTo>
                      <a:pt x="282244" y="1682643"/>
                      <a:pt x="295917" y="1679225"/>
                      <a:pt x="311297" y="1684352"/>
                    </a:cubicBezTo>
                    <a:cubicBezTo>
                      <a:pt x="454867" y="1721952"/>
                      <a:pt x="608689" y="1718533"/>
                      <a:pt x="742001" y="1798863"/>
                    </a:cubicBezTo>
                    <a:cubicBezTo>
                      <a:pt x="764217" y="1812536"/>
                      <a:pt x="774473" y="1803990"/>
                      <a:pt x="784728" y="1785189"/>
                    </a:cubicBezTo>
                    <a:cubicBezTo>
                      <a:pt x="847965" y="1667260"/>
                      <a:pt x="921458" y="1554456"/>
                      <a:pt x="1001787" y="1448491"/>
                    </a:cubicBezTo>
                    <a:cubicBezTo>
                      <a:pt x="1012043" y="1434818"/>
                      <a:pt x="1029135" y="1419435"/>
                      <a:pt x="1003497" y="1402343"/>
                    </a:cubicBezTo>
                    <a:cubicBezTo>
                      <a:pt x="906078" y="1339105"/>
                      <a:pt x="856511" y="1238269"/>
                      <a:pt x="789856" y="1149393"/>
                    </a:cubicBezTo>
                    <a:cubicBezTo>
                      <a:pt x="777891" y="1134010"/>
                      <a:pt x="769348" y="1118627"/>
                      <a:pt x="757384" y="1103245"/>
                    </a:cubicBezTo>
                    <a:cubicBezTo>
                      <a:pt x="704398" y="1028043"/>
                      <a:pt x="702689" y="1026333"/>
                      <a:pt x="764217" y="961387"/>
                    </a:cubicBezTo>
                    <a:cubicBezTo>
                      <a:pt x="822331" y="899859"/>
                      <a:pt x="882150" y="841749"/>
                      <a:pt x="940259" y="781930"/>
                    </a:cubicBezTo>
                    <a:cubicBezTo>
                      <a:pt x="959061" y="763129"/>
                      <a:pt x="974443" y="761419"/>
                      <a:pt x="994951" y="776802"/>
                    </a:cubicBezTo>
                    <a:cubicBezTo>
                      <a:pt x="1083826" y="836621"/>
                      <a:pt x="1172702" y="894731"/>
                      <a:pt x="1261577" y="954550"/>
                    </a:cubicBezTo>
                    <a:cubicBezTo>
                      <a:pt x="1292340" y="975061"/>
                      <a:pt x="1312850" y="1004117"/>
                      <a:pt x="1335070" y="1031461"/>
                    </a:cubicBezTo>
                    <a:cubicBezTo>
                      <a:pt x="1353871" y="1057099"/>
                      <a:pt x="1370960" y="1062227"/>
                      <a:pt x="1398307" y="1040007"/>
                    </a:cubicBezTo>
                    <a:cubicBezTo>
                      <a:pt x="1499147" y="956259"/>
                      <a:pt x="1608530" y="882767"/>
                      <a:pt x="1721335" y="817820"/>
                    </a:cubicBezTo>
                    <a:cubicBezTo>
                      <a:pt x="1738423" y="807565"/>
                      <a:pt x="1753806" y="797310"/>
                      <a:pt x="1738423" y="775093"/>
                    </a:cubicBezTo>
                    <a:cubicBezTo>
                      <a:pt x="1664931" y="669125"/>
                      <a:pt x="1659806" y="542651"/>
                      <a:pt x="1630750" y="423009"/>
                    </a:cubicBezTo>
                    <a:cubicBezTo>
                      <a:pt x="1605112" y="318754"/>
                      <a:pt x="1608530" y="320464"/>
                      <a:pt x="1704242" y="272606"/>
                    </a:cubicBezTo>
                    <a:cubicBezTo>
                      <a:pt x="1772607" y="238425"/>
                      <a:pt x="1846100" y="212787"/>
                      <a:pt x="1916174" y="183733"/>
                    </a:cubicBezTo>
                    <a:cubicBezTo>
                      <a:pt x="1941812" y="173478"/>
                      <a:pt x="1957195" y="175187"/>
                      <a:pt x="1972575" y="199113"/>
                    </a:cubicBezTo>
                    <a:cubicBezTo>
                      <a:pt x="2030688" y="287989"/>
                      <a:pt x="2088798" y="375155"/>
                      <a:pt x="2148617" y="462321"/>
                    </a:cubicBezTo>
                    <a:cubicBezTo>
                      <a:pt x="2170836" y="494793"/>
                      <a:pt x="2177673" y="532395"/>
                      <a:pt x="2189638" y="569995"/>
                    </a:cubicBezTo>
                    <a:cubicBezTo>
                      <a:pt x="2198180" y="597342"/>
                      <a:pt x="2210145" y="605888"/>
                      <a:pt x="2237492" y="597342"/>
                    </a:cubicBezTo>
                    <a:cubicBezTo>
                      <a:pt x="2363967" y="559743"/>
                      <a:pt x="2493861" y="532395"/>
                      <a:pt x="2625466" y="515303"/>
                    </a:cubicBezTo>
                    <a:cubicBezTo>
                      <a:pt x="2651101" y="511885"/>
                      <a:pt x="2659647" y="501630"/>
                      <a:pt x="2656228" y="475995"/>
                    </a:cubicBezTo>
                    <a:cubicBezTo>
                      <a:pt x="2634012" y="325591"/>
                      <a:pt x="2688703" y="183733"/>
                      <a:pt x="2705795" y="36748"/>
                    </a:cubicBezTo>
                    <a:cubicBezTo>
                      <a:pt x="2707505" y="19656"/>
                      <a:pt x="2717760" y="9401"/>
                      <a:pt x="2736558" y="7692"/>
                    </a:cubicBezTo>
                    <a:cubicBezTo>
                      <a:pt x="2791251" y="1709"/>
                      <a:pt x="2845943" y="0"/>
                      <a:pt x="29006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15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D7D1009-0F39-4A7A-95B2-2B67C9CB6E10}"/>
                  </a:ext>
                </a:extLst>
              </p:cNvPr>
              <p:cNvSpPr/>
              <p:nvPr/>
            </p:nvSpPr>
            <p:spPr>
              <a:xfrm flipH="1">
                <a:off x="1635010" y="971550"/>
                <a:ext cx="5965940" cy="2951634"/>
              </a:xfrm>
              <a:custGeom>
                <a:avLst/>
                <a:gdLst>
                  <a:gd name="connsiteX0" fmla="*/ 5965877 w 5965940"/>
                  <a:gd name="connsiteY0" fmla="*/ 2951052 h 2951634"/>
                  <a:gd name="connsiteX1" fmla="*/ 5965874 w 5965940"/>
                  <a:gd name="connsiteY1" fmla="*/ 2951052 h 2951634"/>
                  <a:gd name="connsiteX2" fmla="*/ 5965877 w 5965940"/>
                  <a:gd name="connsiteY2" fmla="*/ 2951634 h 2951634"/>
                  <a:gd name="connsiteX3" fmla="*/ 2224803 w 5965940"/>
                  <a:gd name="connsiteY3" fmla="*/ 1672633 h 2951634"/>
                  <a:gd name="connsiteX4" fmla="*/ 2252320 w 5965940"/>
                  <a:gd name="connsiteY4" fmla="*/ 1702545 h 2951634"/>
                  <a:gd name="connsiteX5" fmla="*/ 2252320 w 5965940"/>
                  <a:gd name="connsiteY5" fmla="*/ 1866318 h 2951634"/>
                  <a:gd name="connsiteX6" fmla="*/ 2193129 w 5965940"/>
                  <a:gd name="connsiteY6" fmla="*/ 1866318 h 2951634"/>
                  <a:gd name="connsiteX7" fmla="*/ 2193695 w 5965940"/>
                  <a:gd name="connsiteY7" fmla="*/ 1701348 h 2951634"/>
                  <a:gd name="connsiteX8" fmla="*/ 2224803 w 5965940"/>
                  <a:gd name="connsiteY8" fmla="*/ 1672633 h 2951634"/>
                  <a:gd name="connsiteX9" fmla="*/ 2547842 w 5965940"/>
                  <a:gd name="connsiteY9" fmla="*/ 1574524 h 2951634"/>
                  <a:gd name="connsiteX10" fmla="*/ 2572969 w 5965940"/>
                  <a:gd name="connsiteY10" fmla="*/ 1600847 h 2951634"/>
                  <a:gd name="connsiteX11" fmla="*/ 2572969 w 5965940"/>
                  <a:gd name="connsiteY11" fmla="*/ 1671436 h 2951634"/>
                  <a:gd name="connsiteX12" fmla="*/ 2574165 w 5965940"/>
                  <a:gd name="connsiteY12" fmla="*/ 1671436 h 2951634"/>
                  <a:gd name="connsiteX13" fmla="*/ 2574165 w 5965940"/>
                  <a:gd name="connsiteY13" fmla="*/ 1738437 h 2951634"/>
                  <a:gd name="connsiteX14" fmla="*/ 2614844 w 5965940"/>
                  <a:gd name="connsiteY14" fmla="*/ 1777919 h 2951634"/>
                  <a:gd name="connsiteX15" fmla="*/ 2700989 w 5965940"/>
                  <a:gd name="connsiteY15" fmla="*/ 1777919 h 2951634"/>
                  <a:gd name="connsiteX16" fmla="*/ 2727310 w 5965940"/>
                  <a:gd name="connsiteY16" fmla="*/ 1801849 h 2951634"/>
                  <a:gd name="connsiteX17" fmla="*/ 2691417 w 5965940"/>
                  <a:gd name="connsiteY17" fmla="*/ 1856885 h 2951634"/>
                  <a:gd name="connsiteX18" fmla="*/ 2680232 w 5965940"/>
                  <a:gd name="connsiteY18" fmla="*/ 1866318 h 2951634"/>
                  <a:gd name="connsiteX19" fmla="*/ 2525808 w 5965940"/>
                  <a:gd name="connsiteY19" fmla="*/ 1866318 h 2951634"/>
                  <a:gd name="connsiteX20" fmla="*/ 2525112 w 5965940"/>
                  <a:gd name="connsiteY20" fmla="*/ 1599648 h 2951634"/>
                  <a:gd name="connsiteX21" fmla="*/ 2547842 w 5965940"/>
                  <a:gd name="connsiteY21" fmla="*/ 1574524 h 2951634"/>
                  <a:gd name="connsiteX22" fmla="*/ 2607665 w 5965940"/>
                  <a:gd name="connsiteY22" fmla="*/ 1231144 h 2951634"/>
                  <a:gd name="connsiteX23" fmla="*/ 2639969 w 5965940"/>
                  <a:gd name="connsiteY23" fmla="*/ 1264645 h 2951634"/>
                  <a:gd name="connsiteX24" fmla="*/ 2639969 w 5965940"/>
                  <a:gd name="connsiteY24" fmla="*/ 1429754 h 2951634"/>
                  <a:gd name="connsiteX25" fmla="*/ 2641166 w 5965940"/>
                  <a:gd name="connsiteY25" fmla="*/ 1429754 h 2951634"/>
                  <a:gd name="connsiteX26" fmla="*/ 2641166 w 5965940"/>
                  <a:gd name="connsiteY26" fmla="*/ 1592472 h 2951634"/>
                  <a:gd name="connsiteX27" fmla="*/ 2690220 w 5965940"/>
                  <a:gd name="connsiteY27" fmla="*/ 1642722 h 2951634"/>
                  <a:gd name="connsiteX28" fmla="*/ 2727310 w 5965940"/>
                  <a:gd name="connsiteY28" fmla="*/ 1706132 h 2951634"/>
                  <a:gd name="connsiteX29" fmla="*/ 2684237 w 5965940"/>
                  <a:gd name="connsiteY29" fmla="*/ 1731258 h 2951634"/>
                  <a:gd name="connsiteX30" fmla="*/ 2674666 w 5965940"/>
                  <a:gd name="connsiteY30" fmla="*/ 1730063 h 2951634"/>
                  <a:gd name="connsiteX31" fmla="*/ 2619628 w 5965940"/>
                  <a:gd name="connsiteY31" fmla="*/ 1670240 h 2951634"/>
                  <a:gd name="connsiteX32" fmla="*/ 2620827 w 5965940"/>
                  <a:gd name="connsiteY32" fmla="*/ 1556577 h 2951634"/>
                  <a:gd name="connsiteX33" fmla="*/ 2599290 w 5965940"/>
                  <a:gd name="connsiteY33" fmla="*/ 1531453 h 2951634"/>
                  <a:gd name="connsiteX34" fmla="*/ 2583736 w 5965940"/>
                  <a:gd name="connsiteY34" fmla="*/ 1530255 h 2951634"/>
                  <a:gd name="connsiteX35" fmla="*/ 2526306 w 5965940"/>
                  <a:gd name="connsiteY35" fmla="*/ 1468040 h 2951634"/>
                  <a:gd name="connsiteX36" fmla="*/ 2432984 w 5965940"/>
                  <a:gd name="connsiteY36" fmla="*/ 1308912 h 2951634"/>
                  <a:gd name="connsiteX37" fmla="*/ 2417431 w 5965940"/>
                  <a:gd name="connsiteY37" fmla="*/ 1246697 h 2951634"/>
                  <a:gd name="connsiteX38" fmla="*/ 2448538 w 5965940"/>
                  <a:gd name="connsiteY38" fmla="*/ 1231144 h 2951634"/>
                  <a:gd name="connsiteX39" fmla="*/ 2607665 w 5965940"/>
                  <a:gd name="connsiteY39" fmla="*/ 1231144 h 2951634"/>
                  <a:gd name="connsiteX40" fmla="*/ 1542988 w 5965940"/>
                  <a:gd name="connsiteY40" fmla="*/ 1125838 h 2951634"/>
                  <a:gd name="connsiteX41" fmla="*/ 1542988 w 5965940"/>
                  <a:gd name="connsiteY41" fmla="*/ 1264073 h 2951634"/>
                  <a:gd name="connsiteX42" fmla="*/ 1489378 w 5965940"/>
                  <a:gd name="connsiteY42" fmla="*/ 1274897 h 2951634"/>
                  <a:gd name="connsiteX43" fmla="*/ 1383569 w 5965940"/>
                  <a:gd name="connsiteY43" fmla="*/ 1434522 h 2951634"/>
                  <a:gd name="connsiteX44" fmla="*/ 1383569 w 5965940"/>
                  <a:gd name="connsiteY44" fmla="*/ 1866318 h 2951634"/>
                  <a:gd name="connsiteX45" fmla="*/ 1323073 w 5965940"/>
                  <a:gd name="connsiteY45" fmla="*/ 1866318 h 2951634"/>
                  <a:gd name="connsiteX46" fmla="*/ 1323073 w 5965940"/>
                  <a:gd name="connsiteY46" fmla="*/ 1125838 h 2951634"/>
                  <a:gd name="connsiteX47" fmla="*/ 2002911 w 5965940"/>
                  <a:gd name="connsiteY47" fmla="*/ 1125838 h 2951634"/>
                  <a:gd name="connsiteX48" fmla="*/ 2002911 w 5965940"/>
                  <a:gd name="connsiteY48" fmla="*/ 1263591 h 2951634"/>
                  <a:gd name="connsiteX49" fmla="*/ 1947459 w 5965940"/>
                  <a:gd name="connsiteY49" fmla="*/ 1274786 h 2951634"/>
                  <a:gd name="connsiteX50" fmla="*/ 1841653 w 5965940"/>
                  <a:gd name="connsiteY50" fmla="*/ 1434414 h 2951634"/>
                  <a:gd name="connsiteX51" fmla="*/ 1841653 w 5965940"/>
                  <a:gd name="connsiteY51" fmla="*/ 1866318 h 2951634"/>
                  <a:gd name="connsiteX52" fmla="*/ 1730051 w 5965940"/>
                  <a:gd name="connsiteY52" fmla="*/ 1866318 h 2951634"/>
                  <a:gd name="connsiteX53" fmla="*/ 1730052 w 5965940"/>
                  <a:gd name="connsiteY53" fmla="*/ 1434522 h 2951634"/>
                  <a:gd name="connsiteX54" fmla="*/ 1730051 w 5965940"/>
                  <a:gd name="connsiteY54" fmla="*/ 1434519 h 2951634"/>
                  <a:gd name="connsiteX55" fmla="*/ 1730051 w 5965940"/>
                  <a:gd name="connsiteY55" fmla="*/ 1420568 h 2951634"/>
                  <a:gd name="connsiteX56" fmla="*/ 1727234 w 5965940"/>
                  <a:gd name="connsiteY56" fmla="*/ 1420568 h 2951634"/>
                  <a:gd name="connsiteX57" fmla="*/ 1716437 w 5965940"/>
                  <a:gd name="connsiteY57" fmla="*/ 1367090 h 2951634"/>
                  <a:gd name="connsiteX58" fmla="*/ 1608327 w 5965940"/>
                  <a:gd name="connsiteY58" fmla="*/ 1269071 h 2951634"/>
                  <a:gd name="connsiteX59" fmla="*/ 1586325 w 5965940"/>
                  <a:gd name="connsiteY59" fmla="*/ 1265744 h 2951634"/>
                  <a:gd name="connsiteX60" fmla="*/ 1586325 w 5965940"/>
                  <a:gd name="connsiteY60" fmla="*/ 1125838 h 2951634"/>
                  <a:gd name="connsiteX61" fmla="*/ 3907006 w 5965940"/>
                  <a:gd name="connsiteY61" fmla="*/ 0 h 2951634"/>
                  <a:gd name="connsiteX62" fmla="*/ 3732325 w 5965940"/>
                  <a:gd name="connsiteY62" fmla="*/ 0 h 2951634"/>
                  <a:gd name="connsiteX63" fmla="*/ 3654557 w 5965940"/>
                  <a:gd name="connsiteY63" fmla="*/ 1648703 h 2951634"/>
                  <a:gd name="connsiteX64" fmla="*/ 3552858 w 5965940"/>
                  <a:gd name="connsiteY64" fmla="*/ 1652295 h 2951634"/>
                  <a:gd name="connsiteX65" fmla="*/ 3472697 w 5965940"/>
                  <a:gd name="connsiteY65" fmla="*/ 338595 h 2951634"/>
                  <a:gd name="connsiteX66" fmla="*/ 3294425 w 5965940"/>
                  <a:gd name="connsiteY66" fmla="*/ 338595 h 2951634"/>
                  <a:gd name="connsiteX67" fmla="*/ 3217853 w 5965940"/>
                  <a:gd name="connsiteY67" fmla="*/ 1658274 h 2951634"/>
                  <a:gd name="connsiteX68" fmla="*/ 3071887 w 5965940"/>
                  <a:gd name="connsiteY68" fmla="*/ 1665454 h 2951634"/>
                  <a:gd name="connsiteX69" fmla="*/ 3071887 w 5965940"/>
                  <a:gd name="connsiteY69" fmla="*/ 1448897 h 2951634"/>
                  <a:gd name="connsiteX70" fmla="*/ 2998904 w 5965940"/>
                  <a:gd name="connsiteY70" fmla="*/ 1319681 h 2951634"/>
                  <a:gd name="connsiteX71" fmla="*/ 2979760 w 5965940"/>
                  <a:gd name="connsiteY71" fmla="*/ 1301735 h 2951634"/>
                  <a:gd name="connsiteX72" fmla="*/ 2896009 w 5965940"/>
                  <a:gd name="connsiteY72" fmla="*/ 1293360 h 2951634"/>
                  <a:gd name="connsiteX73" fmla="*/ 2854133 w 5965940"/>
                  <a:gd name="connsiteY73" fmla="*/ 1331645 h 2951634"/>
                  <a:gd name="connsiteX74" fmla="*/ 2800293 w 5965940"/>
                  <a:gd name="connsiteY74" fmla="*/ 1433343 h 2951634"/>
                  <a:gd name="connsiteX75" fmla="*/ 2762007 w 5965940"/>
                  <a:gd name="connsiteY75" fmla="*/ 1468040 h 2951634"/>
                  <a:gd name="connsiteX76" fmla="*/ 2726114 w 5965940"/>
                  <a:gd name="connsiteY76" fmla="*/ 1503935 h 2951634"/>
                  <a:gd name="connsiteX77" fmla="*/ 2726114 w 5965940"/>
                  <a:gd name="connsiteY77" fmla="*/ 1562559 h 2951634"/>
                  <a:gd name="connsiteX78" fmla="*/ 2715346 w 5965940"/>
                  <a:gd name="connsiteY78" fmla="*/ 1581703 h 2951634"/>
                  <a:gd name="connsiteX79" fmla="*/ 2702184 w 5965940"/>
                  <a:gd name="connsiteY79" fmla="*/ 1561362 h 2951634"/>
                  <a:gd name="connsiteX80" fmla="*/ 2698595 w 5965940"/>
                  <a:gd name="connsiteY80" fmla="*/ 1466843 h 2951634"/>
                  <a:gd name="connsiteX81" fmla="*/ 2698595 w 5965940"/>
                  <a:gd name="connsiteY81" fmla="*/ 1215590 h 2951634"/>
                  <a:gd name="connsiteX82" fmla="*/ 2661505 w 5965940"/>
                  <a:gd name="connsiteY82" fmla="*/ 1173716 h 2951634"/>
                  <a:gd name="connsiteX83" fmla="*/ 2388716 w 5965940"/>
                  <a:gd name="connsiteY83" fmla="*/ 1173716 h 2951634"/>
                  <a:gd name="connsiteX84" fmla="*/ 2356411 w 5965940"/>
                  <a:gd name="connsiteY84" fmla="*/ 1208411 h 2951634"/>
                  <a:gd name="connsiteX85" fmla="*/ 2357608 w 5965940"/>
                  <a:gd name="connsiteY85" fmla="*/ 1273020 h 2951634"/>
                  <a:gd name="connsiteX86" fmla="*/ 2328893 w 5965940"/>
                  <a:gd name="connsiteY86" fmla="*/ 1319681 h 2951634"/>
                  <a:gd name="connsiteX87" fmla="*/ 2253518 w 5965940"/>
                  <a:gd name="connsiteY87" fmla="*/ 1439325 h 2951634"/>
                  <a:gd name="connsiteX88" fmla="*/ 2253518 w 5965940"/>
                  <a:gd name="connsiteY88" fmla="*/ 1555380 h 2951634"/>
                  <a:gd name="connsiteX89" fmla="*/ 2192497 w 5965940"/>
                  <a:gd name="connsiteY89" fmla="*/ 1615203 h 2951634"/>
                  <a:gd name="connsiteX90" fmla="*/ 2188133 w 5965940"/>
                  <a:gd name="connsiteY90" fmla="*/ 1615952 h 2951634"/>
                  <a:gd name="connsiteX91" fmla="*/ 2188133 w 5965940"/>
                  <a:gd name="connsiteY91" fmla="*/ 1434414 h 2951634"/>
                  <a:gd name="connsiteX92" fmla="*/ 2188133 w 5965940"/>
                  <a:gd name="connsiteY92" fmla="*/ 1434408 h 2951634"/>
                  <a:gd name="connsiteX93" fmla="*/ 2188133 w 5965940"/>
                  <a:gd name="connsiteY93" fmla="*/ 1420459 h 2951634"/>
                  <a:gd name="connsiteX94" fmla="*/ 2186024 w 5965940"/>
                  <a:gd name="connsiteY94" fmla="*/ 1420459 h 2951634"/>
                  <a:gd name="connsiteX95" fmla="*/ 2180346 w 5965940"/>
                  <a:gd name="connsiteY95" fmla="*/ 1382898 h 2951634"/>
                  <a:gd name="connsiteX96" fmla="*/ 2082327 w 5965940"/>
                  <a:gd name="connsiteY96" fmla="*/ 1274786 h 2951634"/>
                  <a:gd name="connsiteX97" fmla="*/ 2046247 w 5965940"/>
                  <a:gd name="connsiteY97" fmla="*/ 1267503 h 2951634"/>
                  <a:gd name="connsiteX98" fmla="*/ 2046247 w 5965940"/>
                  <a:gd name="connsiteY98" fmla="*/ 1060383 h 2951634"/>
                  <a:gd name="connsiteX99" fmla="*/ 2002911 w 5965940"/>
                  <a:gd name="connsiteY99" fmla="*/ 1060383 h 2951634"/>
                  <a:gd name="connsiteX100" fmla="*/ 2002911 w 5965940"/>
                  <a:gd name="connsiteY100" fmla="*/ 1060832 h 2951634"/>
                  <a:gd name="connsiteX101" fmla="*/ 1323073 w 5965940"/>
                  <a:gd name="connsiteY101" fmla="*/ 1060832 h 2951634"/>
                  <a:gd name="connsiteX102" fmla="*/ 1323073 w 5965940"/>
                  <a:gd name="connsiteY102" fmla="*/ 974326 h 2951634"/>
                  <a:gd name="connsiteX103" fmla="*/ 1323073 w 5965940"/>
                  <a:gd name="connsiteY103" fmla="*/ 938000 h 2951634"/>
                  <a:gd name="connsiteX104" fmla="*/ 1323073 w 5965940"/>
                  <a:gd name="connsiteY104" fmla="*/ 937995 h 2951634"/>
                  <a:gd name="connsiteX105" fmla="*/ 1323073 w 5965940"/>
                  <a:gd name="connsiteY105" fmla="*/ 781004 h 2951634"/>
                  <a:gd name="connsiteX106" fmla="*/ 1323073 w 5965940"/>
                  <a:gd name="connsiteY106" fmla="*/ 781003 h 2951634"/>
                  <a:gd name="connsiteX107" fmla="*/ 1217309 w 5965940"/>
                  <a:gd name="connsiteY107" fmla="*/ 781003 h 2951634"/>
                  <a:gd name="connsiteX108" fmla="*/ 1217309 w 5965940"/>
                  <a:gd name="connsiteY108" fmla="*/ 781004 h 2951634"/>
                  <a:gd name="connsiteX109" fmla="*/ 1121686 w 5965940"/>
                  <a:gd name="connsiteY109" fmla="*/ 781004 h 2951634"/>
                  <a:gd name="connsiteX110" fmla="*/ 1121686 w 5965940"/>
                  <a:gd name="connsiteY110" fmla="*/ 938000 h 2951634"/>
                  <a:gd name="connsiteX111" fmla="*/ 1121686 w 5965940"/>
                  <a:gd name="connsiteY111" fmla="*/ 974326 h 2951634"/>
                  <a:gd name="connsiteX112" fmla="*/ 1121686 w 5965940"/>
                  <a:gd name="connsiteY112" fmla="*/ 1866318 h 2951634"/>
                  <a:gd name="connsiteX113" fmla="*/ 1025040 w 5965940"/>
                  <a:gd name="connsiteY113" fmla="*/ 1866318 h 2951634"/>
                  <a:gd name="connsiteX114" fmla="*/ 1025040 w 5965940"/>
                  <a:gd name="connsiteY114" fmla="*/ 1777911 h 2951634"/>
                  <a:gd name="connsiteX115" fmla="*/ 1025040 w 5965940"/>
                  <a:gd name="connsiteY115" fmla="*/ 1776407 h 2951634"/>
                  <a:gd name="connsiteX116" fmla="*/ 904032 w 5965940"/>
                  <a:gd name="connsiteY116" fmla="*/ 1776407 h 2951634"/>
                  <a:gd name="connsiteX117" fmla="*/ 904032 w 5965940"/>
                  <a:gd name="connsiteY117" fmla="*/ 1132629 h 2951634"/>
                  <a:gd name="connsiteX118" fmla="*/ 904032 w 5965940"/>
                  <a:gd name="connsiteY118" fmla="*/ 1132626 h 2951634"/>
                  <a:gd name="connsiteX119" fmla="*/ 904031 w 5965940"/>
                  <a:gd name="connsiteY119" fmla="*/ 1132626 h 2951634"/>
                  <a:gd name="connsiteX120" fmla="*/ 904031 w 5965940"/>
                  <a:gd name="connsiteY120" fmla="*/ 974323 h 2951634"/>
                  <a:gd name="connsiteX121" fmla="*/ 904030 w 5965940"/>
                  <a:gd name="connsiteY121" fmla="*/ 974323 h 2951634"/>
                  <a:gd name="connsiteX122" fmla="*/ 752351 w 5965940"/>
                  <a:gd name="connsiteY122" fmla="*/ 974323 h 2951634"/>
                  <a:gd name="connsiteX123" fmla="*/ 600673 w 5965940"/>
                  <a:gd name="connsiteY123" fmla="*/ 974323 h 2951634"/>
                  <a:gd name="connsiteX124" fmla="*/ 600673 w 5965940"/>
                  <a:gd name="connsiteY124" fmla="*/ 1147341 h 2951634"/>
                  <a:gd name="connsiteX125" fmla="*/ 600674 w 5965940"/>
                  <a:gd name="connsiteY125" fmla="*/ 1147341 h 2951634"/>
                  <a:gd name="connsiteX126" fmla="*/ 600674 w 5965940"/>
                  <a:gd name="connsiteY126" fmla="*/ 1778187 h 2951634"/>
                  <a:gd name="connsiteX127" fmla="*/ 505978 w 5965940"/>
                  <a:gd name="connsiteY127" fmla="*/ 1778187 h 2951634"/>
                  <a:gd name="connsiteX128" fmla="*/ 505978 w 5965940"/>
                  <a:gd name="connsiteY128" fmla="*/ 1775522 h 2951634"/>
                  <a:gd name="connsiteX129" fmla="*/ 505978 w 5965940"/>
                  <a:gd name="connsiteY129" fmla="*/ 1450932 h 2951634"/>
                  <a:gd name="connsiteX130" fmla="*/ 0 w 5965940"/>
                  <a:gd name="connsiteY130" fmla="*/ 1750841 h 2951634"/>
                  <a:gd name="connsiteX131" fmla="*/ 0 w 5965940"/>
                  <a:gd name="connsiteY131" fmla="*/ 2951634 h 2951634"/>
                  <a:gd name="connsiteX132" fmla="*/ 505978 w 5965940"/>
                  <a:gd name="connsiteY132" fmla="*/ 2951634 h 2951634"/>
                  <a:gd name="connsiteX133" fmla="*/ 1339431 w 5965940"/>
                  <a:gd name="connsiteY133" fmla="*/ 2951634 h 2951634"/>
                  <a:gd name="connsiteX134" fmla="*/ 3384619 w 5965940"/>
                  <a:gd name="connsiteY134" fmla="*/ 2951634 h 2951634"/>
                  <a:gd name="connsiteX135" fmla="*/ 4172617 w 5965940"/>
                  <a:gd name="connsiteY135" fmla="*/ 2951634 h 2951634"/>
                  <a:gd name="connsiteX136" fmla="*/ 4172620 w 5965940"/>
                  <a:gd name="connsiteY136" fmla="*/ 2951052 h 2951634"/>
                  <a:gd name="connsiteX137" fmla="*/ 5965874 w 5965940"/>
                  <a:gd name="connsiteY137" fmla="*/ 2951052 h 2951634"/>
                  <a:gd name="connsiteX138" fmla="*/ 5965208 w 5965940"/>
                  <a:gd name="connsiteY138" fmla="*/ 2865948 h 2951634"/>
                  <a:gd name="connsiteX139" fmla="*/ 5965877 w 5965940"/>
                  <a:gd name="connsiteY139" fmla="*/ 2857204 h 2951634"/>
                  <a:gd name="connsiteX140" fmla="*/ 5965877 w 5965940"/>
                  <a:gd name="connsiteY140" fmla="*/ 2309858 h 2951634"/>
                  <a:gd name="connsiteX141" fmla="*/ 5965877 w 5965940"/>
                  <a:gd name="connsiteY141" fmla="*/ 2302863 h 2951634"/>
                  <a:gd name="connsiteX142" fmla="*/ 5953806 w 5965940"/>
                  <a:gd name="connsiteY142" fmla="*/ 2292370 h 2951634"/>
                  <a:gd name="connsiteX143" fmla="*/ 5924966 w 5965940"/>
                  <a:gd name="connsiteY143" fmla="*/ 2291786 h 2951634"/>
                  <a:gd name="connsiteX144" fmla="*/ 5924295 w 5965940"/>
                  <a:gd name="connsiteY144" fmla="*/ 2167629 h 2951634"/>
                  <a:gd name="connsiteX145" fmla="*/ 5890762 w 5965940"/>
                  <a:gd name="connsiteY145" fmla="*/ 2132072 h 2951634"/>
                  <a:gd name="connsiteX146" fmla="*/ 5879361 w 5965940"/>
                  <a:gd name="connsiteY146" fmla="*/ 2127993 h 2951634"/>
                  <a:gd name="connsiteX147" fmla="*/ 5849180 w 5965940"/>
                  <a:gd name="connsiteY147" fmla="*/ 2055714 h 2951634"/>
                  <a:gd name="connsiteX148" fmla="*/ 5363604 w 5965940"/>
                  <a:gd name="connsiteY148" fmla="*/ 1753185 h 2951634"/>
                  <a:gd name="connsiteX149" fmla="*/ 5137584 w 5965940"/>
                  <a:gd name="connsiteY149" fmla="*/ 1770090 h 2951634"/>
                  <a:gd name="connsiteX150" fmla="*/ 5126181 w 5965940"/>
                  <a:gd name="connsiteY150" fmla="*/ 1763096 h 2951634"/>
                  <a:gd name="connsiteX151" fmla="*/ 5126181 w 5965940"/>
                  <a:gd name="connsiteY151" fmla="*/ 1746774 h 2951634"/>
                  <a:gd name="connsiteX152" fmla="*/ 5126181 w 5965940"/>
                  <a:gd name="connsiteY152" fmla="*/ 1209917 h 2951634"/>
                  <a:gd name="connsiteX153" fmla="*/ 4964547 w 5965940"/>
                  <a:gd name="connsiteY153" fmla="*/ 1075267 h 2951634"/>
                  <a:gd name="connsiteX154" fmla="*/ 4935706 w 5965940"/>
                  <a:gd name="connsiteY154" fmla="*/ 1075848 h 2951634"/>
                  <a:gd name="connsiteX155" fmla="*/ 4798887 w 5965940"/>
                  <a:gd name="connsiteY155" fmla="*/ 1216330 h 2951634"/>
                  <a:gd name="connsiteX156" fmla="*/ 4798887 w 5965940"/>
                  <a:gd name="connsiteY156" fmla="*/ 1364968 h 2951634"/>
                  <a:gd name="connsiteX157" fmla="*/ 4798887 w 5965940"/>
                  <a:gd name="connsiteY157" fmla="*/ 1968276 h 2951634"/>
                  <a:gd name="connsiteX158" fmla="*/ 4788156 w 5965940"/>
                  <a:gd name="connsiteY158" fmla="*/ 2002086 h 2951634"/>
                  <a:gd name="connsiteX159" fmla="*/ 4745232 w 5965940"/>
                  <a:gd name="connsiteY159" fmla="*/ 2077280 h 2951634"/>
                  <a:gd name="connsiteX160" fmla="*/ 4738526 w 5965940"/>
                  <a:gd name="connsiteY160" fmla="*/ 2056877 h 2951634"/>
                  <a:gd name="connsiteX161" fmla="*/ 4738526 w 5965940"/>
                  <a:gd name="connsiteY161" fmla="*/ 1648846 h 2951634"/>
                  <a:gd name="connsiteX162" fmla="*/ 4738526 w 5965940"/>
                  <a:gd name="connsiteY162" fmla="*/ 1210501 h 2951634"/>
                  <a:gd name="connsiteX163" fmla="*/ 4576891 w 5965940"/>
                  <a:gd name="connsiteY163" fmla="*/ 1075848 h 2951634"/>
                  <a:gd name="connsiteX164" fmla="*/ 4411904 w 5965940"/>
                  <a:gd name="connsiteY164" fmla="*/ 1200591 h 2951634"/>
                  <a:gd name="connsiteX165" fmla="*/ 4410563 w 5965940"/>
                  <a:gd name="connsiteY165" fmla="*/ 1211083 h 2951634"/>
                  <a:gd name="connsiteX166" fmla="*/ 4410563 w 5965940"/>
                  <a:gd name="connsiteY166" fmla="*/ 1786995 h 2951634"/>
                  <a:gd name="connsiteX167" fmla="*/ 4411231 w 5965940"/>
                  <a:gd name="connsiteY167" fmla="*/ 1787577 h 2951634"/>
                  <a:gd name="connsiteX168" fmla="*/ 4408550 w 5965940"/>
                  <a:gd name="connsiteY168" fmla="*/ 1787577 h 2951634"/>
                  <a:gd name="connsiteX169" fmla="*/ 4409220 w 5965940"/>
                  <a:gd name="connsiteY169" fmla="*/ 1762513 h 2951634"/>
                  <a:gd name="connsiteX170" fmla="*/ 4409220 w 5965940"/>
                  <a:gd name="connsiteY170" fmla="*/ 1225656 h 2951634"/>
                  <a:gd name="connsiteX171" fmla="*/ 4408550 w 5965940"/>
                  <a:gd name="connsiteY171" fmla="*/ 1200591 h 2951634"/>
                  <a:gd name="connsiteX172" fmla="*/ 4405197 w 5965940"/>
                  <a:gd name="connsiteY172" fmla="*/ 1221575 h 2951634"/>
                  <a:gd name="connsiteX173" fmla="*/ 4405197 w 5965940"/>
                  <a:gd name="connsiteY173" fmla="*/ 1423843 h 2951634"/>
                  <a:gd name="connsiteX174" fmla="*/ 4405197 w 5965940"/>
                  <a:gd name="connsiteY174" fmla="*/ 1767758 h 2951634"/>
                  <a:gd name="connsiteX175" fmla="*/ 4387758 w 5965940"/>
                  <a:gd name="connsiteY175" fmla="*/ 1785246 h 2951634"/>
                  <a:gd name="connsiteX176" fmla="*/ 4176908 w 5965940"/>
                  <a:gd name="connsiteY176" fmla="*/ 1785246 h 2951634"/>
                  <a:gd name="connsiteX177" fmla="*/ 4177402 w 5965940"/>
                  <a:gd name="connsiteY177" fmla="*/ 1651098 h 2951634"/>
                  <a:gd name="connsiteX178" fmla="*/ 3987168 w 5965940"/>
                  <a:gd name="connsiteY178" fmla="*/ 1647507 h 295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5965940" h="2951634">
                    <a:moveTo>
                      <a:pt x="5965877" y="2951052"/>
                    </a:moveTo>
                    <a:lnTo>
                      <a:pt x="5965874" y="2951052"/>
                    </a:lnTo>
                    <a:lnTo>
                      <a:pt x="5965877" y="2951634"/>
                    </a:lnTo>
                    <a:close/>
                    <a:moveTo>
                      <a:pt x="2224803" y="1672633"/>
                    </a:moveTo>
                    <a:cubicBezTo>
                      <a:pt x="2247536" y="1672633"/>
                      <a:pt x="2252320" y="1682204"/>
                      <a:pt x="2252320" y="1702545"/>
                    </a:cubicBezTo>
                    <a:lnTo>
                      <a:pt x="2252320" y="1866318"/>
                    </a:lnTo>
                    <a:lnTo>
                      <a:pt x="2193129" y="1866318"/>
                    </a:lnTo>
                    <a:lnTo>
                      <a:pt x="2193695" y="1701348"/>
                    </a:lnTo>
                    <a:cubicBezTo>
                      <a:pt x="2193695" y="1677417"/>
                      <a:pt x="2204464" y="1672633"/>
                      <a:pt x="2224803" y="1672633"/>
                    </a:cubicBezTo>
                    <a:close/>
                    <a:moveTo>
                      <a:pt x="2547842" y="1574524"/>
                    </a:moveTo>
                    <a:cubicBezTo>
                      <a:pt x="2566986" y="1574524"/>
                      <a:pt x="2572969" y="1582900"/>
                      <a:pt x="2572969" y="1600847"/>
                    </a:cubicBezTo>
                    <a:cubicBezTo>
                      <a:pt x="2572969" y="1624774"/>
                      <a:pt x="2572969" y="1647507"/>
                      <a:pt x="2572969" y="1671436"/>
                    </a:cubicBezTo>
                    <a:cubicBezTo>
                      <a:pt x="2572969" y="1671436"/>
                      <a:pt x="2572969" y="1671436"/>
                      <a:pt x="2574165" y="1671436"/>
                    </a:cubicBezTo>
                    <a:cubicBezTo>
                      <a:pt x="2574165" y="1694169"/>
                      <a:pt x="2574165" y="1716902"/>
                      <a:pt x="2574165" y="1738437"/>
                    </a:cubicBezTo>
                    <a:cubicBezTo>
                      <a:pt x="2574165" y="1765955"/>
                      <a:pt x="2586129" y="1779116"/>
                      <a:pt x="2614844" y="1777919"/>
                    </a:cubicBezTo>
                    <a:cubicBezTo>
                      <a:pt x="2643559" y="1776723"/>
                      <a:pt x="2672274" y="1777919"/>
                      <a:pt x="2700989" y="1777919"/>
                    </a:cubicBezTo>
                    <a:cubicBezTo>
                      <a:pt x="2718935" y="1777919"/>
                      <a:pt x="2727310" y="1782706"/>
                      <a:pt x="2727310" y="1801849"/>
                    </a:cubicBezTo>
                    <a:cubicBezTo>
                      <a:pt x="2726114" y="1826974"/>
                      <a:pt x="2734488" y="1856885"/>
                      <a:pt x="2691417" y="1856885"/>
                    </a:cubicBezTo>
                    <a:lnTo>
                      <a:pt x="2680232" y="1866318"/>
                    </a:lnTo>
                    <a:lnTo>
                      <a:pt x="2525808" y="1866318"/>
                    </a:lnTo>
                    <a:lnTo>
                      <a:pt x="2525112" y="1599648"/>
                    </a:lnTo>
                    <a:cubicBezTo>
                      <a:pt x="2525112" y="1584095"/>
                      <a:pt x="2529896" y="1574524"/>
                      <a:pt x="2547842" y="1574524"/>
                    </a:cubicBezTo>
                    <a:close/>
                    <a:moveTo>
                      <a:pt x="2607665" y="1231144"/>
                    </a:moveTo>
                    <a:cubicBezTo>
                      <a:pt x="2633987" y="1229947"/>
                      <a:pt x="2641166" y="1240715"/>
                      <a:pt x="2639969" y="1264645"/>
                    </a:cubicBezTo>
                    <a:cubicBezTo>
                      <a:pt x="2638772" y="1319681"/>
                      <a:pt x="2639969" y="1374719"/>
                      <a:pt x="2639969" y="1429754"/>
                    </a:cubicBezTo>
                    <a:cubicBezTo>
                      <a:pt x="2639969" y="1429754"/>
                      <a:pt x="2639969" y="1429754"/>
                      <a:pt x="2641166" y="1429754"/>
                    </a:cubicBezTo>
                    <a:cubicBezTo>
                      <a:pt x="2641166" y="1483594"/>
                      <a:pt x="2641166" y="1537435"/>
                      <a:pt x="2641166" y="1592472"/>
                    </a:cubicBezTo>
                    <a:cubicBezTo>
                      <a:pt x="2641166" y="1631954"/>
                      <a:pt x="2650739" y="1640328"/>
                      <a:pt x="2690220" y="1642722"/>
                    </a:cubicBezTo>
                    <a:cubicBezTo>
                      <a:pt x="2729702" y="1643918"/>
                      <a:pt x="2729702" y="1647507"/>
                      <a:pt x="2727310" y="1706132"/>
                    </a:cubicBezTo>
                    <a:cubicBezTo>
                      <a:pt x="2726114" y="1739634"/>
                      <a:pt x="2704578" y="1732455"/>
                      <a:pt x="2684237" y="1731258"/>
                    </a:cubicBezTo>
                    <a:cubicBezTo>
                      <a:pt x="2680648" y="1731258"/>
                      <a:pt x="2678257" y="1730063"/>
                      <a:pt x="2674666" y="1730063"/>
                    </a:cubicBezTo>
                    <a:cubicBezTo>
                      <a:pt x="2619628" y="1727669"/>
                      <a:pt x="2619628" y="1727669"/>
                      <a:pt x="2619628" y="1670240"/>
                    </a:cubicBezTo>
                    <a:cubicBezTo>
                      <a:pt x="2619628" y="1631954"/>
                      <a:pt x="2617236" y="1594865"/>
                      <a:pt x="2620827" y="1556577"/>
                    </a:cubicBezTo>
                    <a:cubicBezTo>
                      <a:pt x="2622024" y="1537435"/>
                      <a:pt x="2612451" y="1533844"/>
                      <a:pt x="2599290" y="1531453"/>
                    </a:cubicBezTo>
                    <a:cubicBezTo>
                      <a:pt x="2594506" y="1530255"/>
                      <a:pt x="2589718" y="1530255"/>
                      <a:pt x="2583736" y="1530255"/>
                    </a:cubicBezTo>
                    <a:cubicBezTo>
                      <a:pt x="2521521" y="1530255"/>
                      <a:pt x="2525112" y="1536238"/>
                      <a:pt x="2526306" y="1468040"/>
                    </a:cubicBezTo>
                    <a:cubicBezTo>
                      <a:pt x="2528699" y="1395057"/>
                      <a:pt x="2503576" y="1338824"/>
                      <a:pt x="2432984" y="1308912"/>
                    </a:cubicBezTo>
                    <a:cubicBezTo>
                      <a:pt x="2401878" y="1295753"/>
                      <a:pt x="2417431" y="1268233"/>
                      <a:pt x="2417431" y="1246697"/>
                    </a:cubicBezTo>
                    <a:cubicBezTo>
                      <a:pt x="2417431" y="1227553"/>
                      <a:pt x="2435376" y="1231144"/>
                      <a:pt x="2448538" y="1231144"/>
                    </a:cubicBezTo>
                    <a:cubicBezTo>
                      <a:pt x="2501182" y="1231144"/>
                      <a:pt x="2555021" y="1232341"/>
                      <a:pt x="2607665" y="1231144"/>
                    </a:cubicBezTo>
                    <a:close/>
                    <a:moveTo>
                      <a:pt x="1542988" y="1125838"/>
                    </a:moveTo>
                    <a:lnTo>
                      <a:pt x="1542988" y="1264073"/>
                    </a:lnTo>
                    <a:lnTo>
                      <a:pt x="1489378" y="1274897"/>
                    </a:lnTo>
                    <a:cubicBezTo>
                      <a:pt x="1427198" y="1301196"/>
                      <a:pt x="1383569" y="1362765"/>
                      <a:pt x="1383569" y="1434522"/>
                    </a:cubicBezTo>
                    <a:lnTo>
                      <a:pt x="1383569" y="1866318"/>
                    </a:lnTo>
                    <a:lnTo>
                      <a:pt x="1323073" y="1866318"/>
                    </a:lnTo>
                    <a:lnTo>
                      <a:pt x="1323073" y="1125838"/>
                    </a:lnTo>
                    <a:close/>
                    <a:moveTo>
                      <a:pt x="2002911" y="1125838"/>
                    </a:moveTo>
                    <a:lnTo>
                      <a:pt x="2002911" y="1263591"/>
                    </a:lnTo>
                    <a:lnTo>
                      <a:pt x="1947459" y="1274786"/>
                    </a:lnTo>
                    <a:cubicBezTo>
                      <a:pt x="1885280" y="1301086"/>
                      <a:pt x="1841653" y="1362655"/>
                      <a:pt x="1841653" y="1434414"/>
                    </a:cubicBezTo>
                    <a:lnTo>
                      <a:pt x="1841653" y="1866318"/>
                    </a:lnTo>
                    <a:lnTo>
                      <a:pt x="1730051" y="1866318"/>
                    </a:lnTo>
                    <a:lnTo>
                      <a:pt x="1730052" y="1434522"/>
                    </a:lnTo>
                    <a:lnTo>
                      <a:pt x="1730051" y="1434519"/>
                    </a:lnTo>
                    <a:lnTo>
                      <a:pt x="1730051" y="1420568"/>
                    </a:lnTo>
                    <a:lnTo>
                      <a:pt x="1727234" y="1420568"/>
                    </a:lnTo>
                    <a:lnTo>
                      <a:pt x="1716437" y="1367090"/>
                    </a:lnTo>
                    <a:cubicBezTo>
                      <a:pt x="1696714" y="1320455"/>
                      <a:pt x="1657149" y="1284256"/>
                      <a:pt x="1608327" y="1269071"/>
                    </a:cubicBezTo>
                    <a:lnTo>
                      <a:pt x="1586325" y="1265744"/>
                    </a:lnTo>
                    <a:lnTo>
                      <a:pt x="1586325" y="1125838"/>
                    </a:lnTo>
                    <a:close/>
                    <a:moveTo>
                      <a:pt x="3907006" y="0"/>
                    </a:moveTo>
                    <a:lnTo>
                      <a:pt x="3732325" y="0"/>
                    </a:lnTo>
                    <a:lnTo>
                      <a:pt x="3654557" y="1648703"/>
                    </a:lnTo>
                    <a:lnTo>
                      <a:pt x="3552858" y="1652295"/>
                    </a:lnTo>
                    <a:lnTo>
                      <a:pt x="3472697" y="338595"/>
                    </a:lnTo>
                    <a:lnTo>
                      <a:pt x="3294425" y="338595"/>
                    </a:lnTo>
                    <a:lnTo>
                      <a:pt x="3217853" y="1658274"/>
                    </a:lnTo>
                    <a:lnTo>
                      <a:pt x="3071887" y="1665454"/>
                    </a:lnTo>
                    <a:cubicBezTo>
                      <a:pt x="3071887" y="1593668"/>
                      <a:pt x="3071887" y="1520683"/>
                      <a:pt x="3071887" y="1448897"/>
                    </a:cubicBezTo>
                    <a:cubicBezTo>
                      <a:pt x="3071887" y="1392664"/>
                      <a:pt x="3049154" y="1348396"/>
                      <a:pt x="2998904" y="1319681"/>
                    </a:cubicBezTo>
                    <a:cubicBezTo>
                      <a:pt x="2990528" y="1314896"/>
                      <a:pt x="2984548" y="1310109"/>
                      <a:pt x="2979760" y="1301735"/>
                    </a:cubicBezTo>
                    <a:cubicBezTo>
                      <a:pt x="2968992" y="1281394"/>
                      <a:pt x="2906777" y="1274218"/>
                      <a:pt x="2896009" y="1293360"/>
                    </a:cubicBezTo>
                    <a:cubicBezTo>
                      <a:pt x="2885241" y="1312501"/>
                      <a:pt x="2868490" y="1319681"/>
                      <a:pt x="2854133" y="1331645"/>
                    </a:cubicBezTo>
                    <a:cubicBezTo>
                      <a:pt x="2820633" y="1357968"/>
                      <a:pt x="2800293" y="1391467"/>
                      <a:pt x="2800293" y="1433343"/>
                    </a:cubicBezTo>
                    <a:cubicBezTo>
                      <a:pt x="2800293" y="1463256"/>
                      <a:pt x="2788329" y="1471630"/>
                      <a:pt x="2762007" y="1468040"/>
                    </a:cubicBezTo>
                    <a:cubicBezTo>
                      <a:pt x="2735686" y="1464451"/>
                      <a:pt x="2724917" y="1478808"/>
                      <a:pt x="2726114" y="1503935"/>
                    </a:cubicBezTo>
                    <a:cubicBezTo>
                      <a:pt x="2727310" y="1523079"/>
                      <a:pt x="2726114" y="1542221"/>
                      <a:pt x="2726114" y="1562559"/>
                    </a:cubicBezTo>
                    <a:cubicBezTo>
                      <a:pt x="2726114" y="1570933"/>
                      <a:pt x="2727310" y="1580506"/>
                      <a:pt x="2715346" y="1581703"/>
                    </a:cubicBezTo>
                    <a:cubicBezTo>
                      <a:pt x="2702184" y="1582900"/>
                      <a:pt x="2702184" y="1570933"/>
                      <a:pt x="2702184" y="1561362"/>
                    </a:cubicBezTo>
                    <a:cubicBezTo>
                      <a:pt x="2700989" y="1530255"/>
                      <a:pt x="2698595" y="1497950"/>
                      <a:pt x="2698595" y="1466843"/>
                    </a:cubicBezTo>
                    <a:cubicBezTo>
                      <a:pt x="2697399" y="1383093"/>
                      <a:pt x="2697399" y="1299341"/>
                      <a:pt x="2698595" y="1215590"/>
                    </a:cubicBezTo>
                    <a:cubicBezTo>
                      <a:pt x="2698595" y="1190464"/>
                      <a:pt x="2690220" y="1173716"/>
                      <a:pt x="2661505" y="1173716"/>
                    </a:cubicBezTo>
                    <a:cubicBezTo>
                      <a:pt x="2570575" y="1173716"/>
                      <a:pt x="2479646" y="1173716"/>
                      <a:pt x="2388716" y="1173716"/>
                    </a:cubicBezTo>
                    <a:cubicBezTo>
                      <a:pt x="2365983" y="1173716"/>
                      <a:pt x="2355216" y="1185679"/>
                      <a:pt x="2356411" y="1208411"/>
                    </a:cubicBezTo>
                    <a:cubicBezTo>
                      <a:pt x="2356411" y="1229947"/>
                      <a:pt x="2355216" y="1251485"/>
                      <a:pt x="2357608" y="1273020"/>
                    </a:cubicBezTo>
                    <a:cubicBezTo>
                      <a:pt x="2360001" y="1296948"/>
                      <a:pt x="2351626" y="1310109"/>
                      <a:pt x="2328893" y="1319681"/>
                    </a:cubicBezTo>
                    <a:cubicBezTo>
                      <a:pt x="2278642" y="1342413"/>
                      <a:pt x="2254715" y="1384290"/>
                      <a:pt x="2253518" y="1439325"/>
                    </a:cubicBezTo>
                    <a:cubicBezTo>
                      <a:pt x="2253518" y="1477612"/>
                      <a:pt x="2253518" y="1517094"/>
                      <a:pt x="2253518" y="1555380"/>
                    </a:cubicBezTo>
                    <a:cubicBezTo>
                      <a:pt x="2253518" y="1623580"/>
                      <a:pt x="2260697" y="1615203"/>
                      <a:pt x="2192497" y="1615203"/>
                    </a:cubicBezTo>
                    <a:lnTo>
                      <a:pt x="2188133" y="1615952"/>
                    </a:lnTo>
                    <a:lnTo>
                      <a:pt x="2188133" y="1434414"/>
                    </a:lnTo>
                    <a:lnTo>
                      <a:pt x="2188133" y="1434408"/>
                    </a:lnTo>
                    <a:lnTo>
                      <a:pt x="2188133" y="1420459"/>
                    </a:lnTo>
                    <a:lnTo>
                      <a:pt x="2186024" y="1420459"/>
                    </a:lnTo>
                    <a:lnTo>
                      <a:pt x="2180346" y="1382898"/>
                    </a:lnTo>
                    <a:cubicBezTo>
                      <a:pt x="2165160" y="1334076"/>
                      <a:pt x="2128961" y="1294511"/>
                      <a:pt x="2082327" y="1274786"/>
                    </a:cubicBezTo>
                    <a:lnTo>
                      <a:pt x="2046247" y="1267503"/>
                    </a:lnTo>
                    <a:lnTo>
                      <a:pt x="2046247" y="1060383"/>
                    </a:lnTo>
                    <a:lnTo>
                      <a:pt x="2002911" y="1060383"/>
                    </a:lnTo>
                    <a:lnTo>
                      <a:pt x="2002911" y="1060832"/>
                    </a:lnTo>
                    <a:lnTo>
                      <a:pt x="1323073" y="1060832"/>
                    </a:lnTo>
                    <a:lnTo>
                      <a:pt x="1323073" y="974326"/>
                    </a:lnTo>
                    <a:lnTo>
                      <a:pt x="1323073" y="938000"/>
                    </a:lnTo>
                    <a:lnTo>
                      <a:pt x="1323073" y="937995"/>
                    </a:lnTo>
                    <a:lnTo>
                      <a:pt x="1323073" y="781004"/>
                    </a:lnTo>
                    <a:lnTo>
                      <a:pt x="1323073" y="781003"/>
                    </a:lnTo>
                    <a:lnTo>
                      <a:pt x="1217309" y="781003"/>
                    </a:lnTo>
                    <a:lnTo>
                      <a:pt x="1217309" y="781004"/>
                    </a:lnTo>
                    <a:lnTo>
                      <a:pt x="1121686" y="781004"/>
                    </a:lnTo>
                    <a:lnTo>
                      <a:pt x="1121686" y="938000"/>
                    </a:lnTo>
                    <a:lnTo>
                      <a:pt x="1121686" y="974326"/>
                    </a:lnTo>
                    <a:lnTo>
                      <a:pt x="1121686" y="1866318"/>
                    </a:lnTo>
                    <a:lnTo>
                      <a:pt x="1025040" y="1866318"/>
                    </a:lnTo>
                    <a:lnTo>
                      <a:pt x="1025040" y="1777911"/>
                    </a:lnTo>
                    <a:lnTo>
                      <a:pt x="1025040" y="1776407"/>
                    </a:lnTo>
                    <a:lnTo>
                      <a:pt x="904032" y="1776407"/>
                    </a:lnTo>
                    <a:lnTo>
                      <a:pt x="904032" y="1132629"/>
                    </a:lnTo>
                    <a:lnTo>
                      <a:pt x="904032" y="1132626"/>
                    </a:lnTo>
                    <a:lnTo>
                      <a:pt x="904031" y="1132626"/>
                    </a:lnTo>
                    <a:lnTo>
                      <a:pt x="904031" y="974323"/>
                    </a:lnTo>
                    <a:lnTo>
                      <a:pt x="904030" y="974323"/>
                    </a:lnTo>
                    <a:lnTo>
                      <a:pt x="752351" y="974323"/>
                    </a:lnTo>
                    <a:lnTo>
                      <a:pt x="600673" y="974323"/>
                    </a:lnTo>
                    <a:lnTo>
                      <a:pt x="600673" y="1147341"/>
                    </a:lnTo>
                    <a:lnTo>
                      <a:pt x="600674" y="1147341"/>
                    </a:lnTo>
                    <a:lnTo>
                      <a:pt x="600674" y="1778187"/>
                    </a:lnTo>
                    <a:lnTo>
                      <a:pt x="505978" y="1778187"/>
                    </a:lnTo>
                    <a:lnTo>
                      <a:pt x="505978" y="1775522"/>
                    </a:lnTo>
                    <a:lnTo>
                      <a:pt x="505978" y="1450932"/>
                    </a:lnTo>
                    <a:lnTo>
                      <a:pt x="0" y="1750841"/>
                    </a:lnTo>
                    <a:lnTo>
                      <a:pt x="0" y="2951634"/>
                    </a:lnTo>
                    <a:lnTo>
                      <a:pt x="505978" y="2951634"/>
                    </a:lnTo>
                    <a:lnTo>
                      <a:pt x="1339431" y="2951634"/>
                    </a:lnTo>
                    <a:lnTo>
                      <a:pt x="3384619" y="2951634"/>
                    </a:lnTo>
                    <a:lnTo>
                      <a:pt x="4172617" y="2951634"/>
                    </a:lnTo>
                    <a:lnTo>
                      <a:pt x="4172620" y="2951052"/>
                    </a:lnTo>
                    <a:lnTo>
                      <a:pt x="5965874" y="2951052"/>
                    </a:lnTo>
                    <a:lnTo>
                      <a:pt x="5965208" y="2865948"/>
                    </a:lnTo>
                    <a:cubicBezTo>
                      <a:pt x="5965208" y="2863033"/>
                      <a:pt x="5965877" y="2860118"/>
                      <a:pt x="5965877" y="2857204"/>
                    </a:cubicBezTo>
                    <a:cubicBezTo>
                      <a:pt x="5965877" y="2674754"/>
                      <a:pt x="5965877" y="2492307"/>
                      <a:pt x="5965877" y="2309858"/>
                    </a:cubicBezTo>
                    <a:cubicBezTo>
                      <a:pt x="5965877" y="2307526"/>
                      <a:pt x="5965877" y="2305193"/>
                      <a:pt x="5965877" y="2302863"/>
                    </a:cubicBezTo>
                    <a:cubicBezTo>
                      <a:pt x="5966548" y="2295285"/>
                      <a:pt x="5961854" y="2292370"/>
                      <a:pt x="5953806" y="2292370"/>
                    </a:cubicBezTo>
                    <a:cubicBezTo>
                      <a:pt x="5944417" y="2292370"/>
                      <a:pt x="5934356" y="2292370"/>
                      <a:pt x="5924966" y="2291786"/>
                    </a:cubicBezTo>
                    <a:cubicBezTo>
                      <a:pt x="5924966" y="2250402"/>
                      <a:pt x="5924966" y="2209015"/>
                      <a:pt x="5924295" y="2167629"/>
                    </a:cubicBezTo>
                    <a:cubicBezTo>
                      <a:pt x="5924295" y="2146062"/>
                      <a:pt x="5914908" y="2136735"/>
                      <a:pt x="5890762" y="2132072"/>
                    </a:cubicBezTo>
                    <a:cubicBezTo>
                      <a:pt x="5886739" y="2131489"/>
                      <a:pt x="5883385" y="2129742"/>
                      <a:pt x="5879361" y="2127993"/>
                    </a:cubicBezTo>
                    <a:cubicBezTo>
                      <a:pt x="5873324" y="2102928"/>
                      <a:pt x="5861923" y="2079028"/>
                      <a:pt x="5849180" y="2055714"/>
                    </a:cubicBezTo>
                    <a:cubicBezTo>
                      <a:pt x="5749920" y="1879092"/>
                      <a:pt x="5587613" y="1777669"/>
                      <a:pt x="5363604" y="1753185"/>
                    </a:cubicBezTo>
                    <a:cubicBezTo>
                      <a:pt x="5287817" y="1745025"/>
                      <a:pt x="5211359" y="1750270"/>
                      <a:pt x="5137584" y="1770090"/>
                    </a:cubicBezTo>
                    <a:cubicBezTo>
                      <a:pt x="5132217" y="1770090"/>
                      <a:pt x="5126181" y="1769506"/>
                      <a:pt x="5126181" y="1763096"/>
                    </a:cubicBezTo>
                    <a:cubicBezTo>
                      <a:pt x="5126181" y="1757848"/>
                      <a:pt x="5126181" y="1752602"/>
                      <a:pt x="5126181" y="1746774"/>
                    </a:cubicBezTo>
                    <a:cubicBezTo>
                      <a:pt x="5126181" y="1567822"/>
                      <a:pt x="5125511" y="1388867"/>
                      <a:pt x="5126181" y="1209917"/>
                    </a:cubicBezTo>
                    <a:cubicBezTo>
                      <a:pt x="5126181" y="1141136"/>
                      <a:pt x="5052407" y="1071769"/>
                      <a:pt x="4964547" y="1075267"/>
                    </a:cubicBezTo>
                    <a:cubicBezTo>
                      <a:pt x="4955158" y="1074101"/>
                      <a:pt x="4945097" y="1074101"/>
                      <a:pt x="4935706" y="1075848"/>
                    </a:cubicBezTo>
                    <a:cubicBezTo>
                      <a:pt x="4847177" y="1090422"/>
                      <a:pt x="4796875" y="1155707"/>
                      <a:pt x="4798887" y="1216330"/>
                    </a:cubicBezTo>
                    <a:cubicBezTo>
                      <a:pt x="4800230" y="1265875"/>
                      <a:pt x="4798887" y="1315421"/>
                      <a:pt x="4798887" y="1364968"/>
                    </a:cubicBezTo>
                    <a:cubicBezTo>
                      <a:pt x="4798887" y="1566074"/>
                      <a:pt x="4798887" y="1767175"/>
                      <a:pt x="4798887" y="1968276"/>
                    </a:cubicBezTo>
                    <a:cubicBezTo>
                      <a:pt x="4798887" y="1980517"/>
                      <a:pt x="4796205" y="1991009"/>
                      <a:pt x="4788156" y="2002086"/>
                    </a:cubicBezTo>
                    <a:cubicBezTo>
                      <a:pt x="4771389" y="2025985"/>
                      <a:pt x="4755963" y="2050466"/>
                      <a:pt x="4745232" y="2077280"/>
                    </a:cubicBezTo>
                    <a:cubicBezTo>
                      <a:pt x="4733832" y="2072617"/>
                      <a:pt x="4738526" y="2063873"/>
                      <a:pt x="4738526" y="2056877"/>
                    </a:cubicBezTo>
                    <a:cubicBezTo>
                      <a:pt x="4738526" y="1921062"/>
                      <a:pt x="4738526" y="1784662"/>
                      <a:pt x="4738526" y="1648846"/>
                    </a:cubicBezTo>
                    <a:cubicBezTo>
                      <a:pt x="4738526" y="1502537"/>
                      <a:pt x="4737856" y="1356226"/>
                      <a:pt x="4738526" y="1210501"/>
                    </a:cubicBezTo>
                    <a:cubicBezTo>
                      <a:pt x="4739197" y="1139970"/>
                      <a:pt x="4661398" y="1071186"/>
                      <a:pt x="4576891" y="1075848"/>
                    </a:cubicBezTo>
                    <a:cubicBezTo>
                      <a:pt x="4511835" y="1070020"/>
                      <a:pt x="4422634" y="1116652"/>
                      <a:pt x="4411904" y="1200591"/>
                    </a:cubicBezTo>
                    <a:cubicBezTo>
                      <a:pt x="4409890" y="1204087"/>
                      <a:pt x="4410563" y="1207586"/>
                      <a:pt x="4410563" y="1211083"/>
                    </a:cubicBezTo>
                    <a:cubicBezTo>
                      <a:pt x="4410563" y="1402859"/>
                      <a:pt x="4410563" y="1595219"/>
                      <a:pt x="4410563" y="1786995"/>
                    </a:cubicBezTo>
                    <a:cubicBezTo>
                      <a:pt x="4410563" y="1786995"/>
                      <a:pt x="4411231" y="1787577"/>
                      <a:pt x="4411231" y="1787577"/>
                    </a:cubicBezTo>
                    <a:cubicBezTo>
                      <a:pt x="4410563" y="1787577"/>
                      <a:pt x="4409220" y="1787577"/>
                      <a:pt x="4408550" y="1787577"/>
                    </a:cubicBezTo>
                    <a:cubicBezTo>
                      <a:pt x="4408550" y="1779416"/>
                      <a:pt x="4409220" y="1770673"/>
                      <a:pt x="4409220" y="1762513"/>
                    </a:cubicBezTo>
                    <a:cubicBezTo>
                      <a:pt x="4409220" y="1583562"/>
                      <a:pt x="4409220" y="1404606"/>
                      <a:pt x="4409220" y="1225656"/>
                    </a:cubicBezTo>
                    <a:cubicBezTo>
                      <a:pt x="4409220" y="1217494"/>
                      <a:pt x="4409220" y="1208751"/>
                      <a:pt x="4408550" y="1200591"/>
                    </a:cubicBezTo>
                    <a:cubicBezTo>
                      <a:pt x="4402512" y="1207002"/>
                      <a:pt x="4405197" y="1214579"/>
                      <a:pt x="4405197" y="1221575"/>
                    </a:cubicBezTo>
                    <a:cubicBezTo>
                      <a:pt x="4405197" y="1289192"/>
                      <a:pt x="4405197" y="1356226"/>
                      <a:pt x="4405197" y="1423843"/>
                    </a:cubicBezTo>
                    <a:cubicBezTo>
                      <a:pt x="4405197" y="1538679"/>
                      <a:pt x="4405197" y="1652926"/>
                      <a:pt x="4405197" y="1767758"/>
                    </a:cubicBezTo>
                    <a:cubicBezTo>
                      <a:pt x="4405197" y="1784662"/>
                      <a:pt x="4405197" y="1785246"/>
                      <a:pt x="4387758" y="1785246"/>
                    </a:cubicBezTo>
                    <a:lnTo>
                      <a:pt x="4176908" y="1785246"/>
                    </a:lnTo>
                    <a:lnTo>
                      <a:pt x="4177402" y="1651098"/>
                    </a:lnTo>
                    <a:lnTo>
                      <a:pt x="3987168" y="1647507"/>
                    </a:lnTo>
                    <a:close/>
                  </a:path>
                </a:pathLst>
              </a:custGeom>
              <a:solidFill>
                <a:schemeClr val="bg1"/>
              </a:solidFill>
              <a:ln w="3651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58C613A-08EF-4669-BD65-FDD56CEFBE29}"/>
                </a:ext>
              </a:extLst>
            </p:cNvPr>
            <p:cNvSpPr/>
            <p:nvPr/>
          </p:nvSpPr>
          <p:spPr>
            <a:xfrm>
              <a:off x="3702492" y="4093022"/>
              <a:ext cx="845489" cy="843861"/>
            </a:xfrm>
            <a:custGeom>
              <a:avLst/>
              <a:gdLst>
                <a:gd name="connsiteX0" fmla="*/ 2538684 w 2677922"/>
                <a:gd name="connsiteY0" fmla="*/ 1897505 h 2672762"/>
                <a:gd name="connsiteX1" fmla="*/ 2456643 w 2677922"/>
                <a:gd name="connsiteY1" fmla="*/ 1879446 h 2672762"/>
                <a:gd name="connsiteX2" fmla="*/ 2389566 w 2677922"/>
                <a:gd name="connsiteY2" fmla="*/ 1863966 h 2672762"/>
                <a:gd name="connsiteX3" fmla="*/ 2354479 w 2677922"/>
                <a:gd name="connsiteY3" fmla="*/ 1874802 h 2672762"/>
                <a:gd name="connsiteX4" fmla="*/ 2312170 w 2677922"/>
                <a:gd name="connsiteY4" fmla="*/ 1950651 h 2672762"/>
                <a:gd name="connsiteX5" fmla="*/ 2322489 w 2677922"/>
                <a:gd name="connsiteY5" fmla="*/ 1983157 h 2672762"/>
                <a:gd name="connsiteX6" fmla="*/ 2412785 w 2677922"/>
                <a:gd name="connsiteY6" fmla="*/ 2080161 h 2672762"/>
                <a:gd name="connsiteX7" fmla="*/ 2418461 w 2677922"/>
                <a:gd name="connsiteY7" fmla="*/ 2146722 h 2672762"/>
                <a:gd name="connsiteX8" fmla="*/ 2414849 w 2677922"/>
                <a:gd name="connsiteY8" fmla="*/ 2151882 h 2672762"/>
                <a:gd name="connsiteX9" fmla="*/ 2324037 w 2677922"/>
                <a:gd name="connsiteY9" fmla="*/ 2174585 h 2672762"/>
                <a:gd name="connsiteX10" fmla="*/ 2219294 w 2677922"/>
                <a:gd name="connsiteY10" fmla="*/ 2118859 h 2672762"/>
                <a:gd name="connsiteX11" fmla="*/ 2178531 w 2677922"/>
                <a:gd name="connsiteY11" fmla="*/ 2120407 h 2672762"/>
                <a:gd name="connsiteX12" fmla="*/ 2125386 w 2677922"/>
                <a:gd name="connsiteY12" fmla="*/ 2172521 h 2672762"/>
                <a:gd name="connsiteX13" fmla="*/ 2122806 w 2677922"/>
                <a:gd name="connsiteY13" fmla="*/ 2217411 h 2672762"/>
                <a:gd name="connsiteX14" fmla="*/ 2184723 w 2677922"/>
                <a:gd name="connsiteY14" fmla="*/ 2334538 h 2672762"/>
                <a:gd name="connsiteX15" fmla="*/ 2174404 w 2677922"/>
                <a:gd name="connsiteY15" fmla="*/ 2395423 h 2672762"/>
                <a:gd name="connsiteX16" fmla="*/ 2164084 w 2677922"/>
                <a:gd name="connsiteY16" fmla="*/ 2404711 h 2672762"/>
                <a:gd name="connsiteX17" fmla="*/ 2075336 w 2677922"/>
                <a:gd name="connsiteY17" fmla="*/ 2401615 h 2672762"/>
                <a:gd name="connsiteX18" fmla="*/ 1988652 w 2677922"/>
                <a:gd name="connsiteY18" fmla="*/ 2320606 h 2672762"/>
                <a:gd name="connsiteX19" fmla="*/ 1944277 w 2677922"/>
                <a:gd name="connsiteY19" fmla="*/ 2311835 h 2672762"/>
                <a:gd name="connsiteX20" fmla="*/ 1883392 w 2677922"/>
                <a:gd name="connsiteY20" fmla="*/ 2346405 h 2672762"/>
                <a:gd name="connsiteX21" fmla="*/ 1868429 w 2677922"/>
                <a:gd name="connsiteY21" fmla="*/ 2391811 h 2672762"/>
                <a:gd name="connsiteX22" fmla="*/ 1899388 w 2677922"/>
                <a:gd name="connsiteY22" fmla="*/ 2526997 h 2672762"/>
                <a:gd name="connsiteX23" fmla="*/ 1879264 w 2677922"/>
                <a:gd name="connsiteY23" fmla="*/ 2571887 h 2672762"/>
                <a:gd name="connsiteX24" fmla="*/ 1841082 w 2677922"/>
                <a:gd name="connsiteY24" fmla="*/ 2588915 h 2672762"/>
                <a:gd name="connsiteX25" fmla="*/ 1782777 w 2677922"/>
                <a:gd name="connsiteY25" fmla="*/ 2568276 h 2672762"/>
                <a:gd name="connsiteX26" fmla="*/ 1715184 w 2677922"/>
                <a:gd name="connsiteY26" fmla="*/ 2459404 h 2672762"/>
                <a:gd name="connsiteX27" fmla="*/ 1664618 w 2677922"/>
                <a:gd name="connsiteY27" fmla="*/ 2435669 h 2672762"/>
                <a:gd name="connsiteX28" fmla="*/ 1610440 w 2677922"/>
                <a:gd name="connsiteY28" fmla="*/ 2450117 h 2672762"/>
                <a:gd name="connsiteX29" fmla="*/ 1577418 w 2677922"/>
                <a:gd name="connsiteY29" fmla="*/ 2495007 h 2672762"/>
                <a:gd name="connsiteX30" fmla="*/ 1573806 w 2677922"/>
                <a:gd name="connsiteY30" fmla="*/ 2616777 h 2672762"/>
                <a:gd name="connsiteX31" fmla="*/ 1526852 w 2677922"/>
                <a:gd name="connsiteY31" fmla="*/ 2672503 h 2672762"/>
                <a:gd name="connsiteX32" fmla="*/ 1497441 w 2677922"/>
                <a:gd name="connsiteY32" fmla="*/ 2676115 h 2672762"/>
                <a:gd name="connsiteX33" fmla="*/ 1449972 w 2677922"/>
                <a:gd name="connsiteY33" fmla="*/ 2644124 h 2672762"/>
                <a:gd name="connsiteX34" fmla="*/ 1410241 w 2677922"/>
                <a:gd name="connsiteY34" fmla="*/ 2514614 h 2672762"/>
                <a:gd name="connsiteX35" fmla="*/ 1373091 w 2677922"/>
                <a:gd name="connsiteY35" fmla="*/ 2482623 h 2672762"/>
                <a:gd name="connsiteX36" fmla="*/ 1304982 w 2677922"/>
                <a:gd name="connsiteY36" fmla="*/ 2483139 h 2672762"/>
                <a:gd name="connsiteX37" fmla="*/ 1271959 w 2677922"/>
                <a:gd name="connsiteY37" fmla="*/ 2511518 h 2672762"/>
                <a:gd name="connsiteX38" fmla="*/ 1234293 w 2677922"/>
                <a:gd name="connsiteY38" fmla="*/ 2633805 h 2672762"/>
                <a:gd name="connsiteX39" fmla="*/ 1170828 w 2677922"/>
                <a:gd name="connsiteY39" fmla="*/ 2674567 h 2672762"/>
                <a:gd name="connsiteX40" fmla="*/ 1106847 w 2677922"/>
                <a:gd name="connsiteY40" fmla="*/ 2602330 h 2672762"/>
                <a:gd name="connsiteX41" fmla="*/ 1103751 w 2677922"/>
                <a:gd name="connsiteY41" fmla="*/ 2491395 h 2672762"/>
                <a:gd name="connsiteX42" fmla="*/ 1080532 w 2677922"/>
                <a:gd name="connsiteY42" fmla="*/ 2454244 h 2672762"/>
                <a:gd name="connsiteX43" fmla="*/ 1005199 w 2677922"/>
                <a:gd name="connsiteY43" fmla="*/ 2435153 h 2672762"/>
                <a:gd name="connsiteX44" fmla="*/ 969080 w 2677922"/>
                <a:gd name="connsiteY44" fmla="*/ 2454244 h 2672762"/>
                <a:gd name="connsiteX45" fmla="*/ 900456 w 2677922"/>
                <a:gd name="connsiteY45" fmla="*/ 2564148 h 2672762"/>
                <a:gd name="connsiteX46" fmla="*/ 836474 w 2677922"/>
                <a:gd name="connsiteY46" fmla="*/ 2587367 h 2672762"/>
                <a:gd name="connsiteX47" fmla="*/ 831830 w 2677922"/>
                <a:gd name="connsiteY47" fmla="*/ 2585819 h 2672762"/>
                <a:gd name="connsiteX48" fmla="*/ 785392 w 2677922"/>
                <a:gd name="connsiteY48" fmla="*/ 2504810 h 2672762"/>
                <a:gd name="connsiteX49" fmla="*/ 811707 w 2677922"/>
                <a:gd name="connsiteY49" fmla="*/ 2390779 h 2672762"/>
                <a:gd name="connsiteX50" fmla="*/ 794680 w 2677922"/>
                <a:gd name="connsiteY50" fmla="*/ 2344341 h 2672762"/>
                <a:gd name="connsiteX51" fmla="*/ 739470 w 2677922"/>
                <a:gd name="connsiteY51" fmla="*/ 2312351 h 2672762"/>
                <a:gd name="connsiteX52" fmla="*/ 689421 w 2677922"/>
                <a:gd name="connsiteY52" fmla="*/ 2321638 h 2672762"/>
                <a:gd name="connsiteX53" fmla="*/ 596029 w 2677922"/>
                <a:gd name="connsiteY53" fmla="*/ 2408838 h 2672762"/>
                <a:gd name="connsiteX54" fmla="*/ 530500 w 2677922"/>
                <a:gd name="connsiteY54" fmla="*/ 2415030 h 2672762"/>
                <a:gd name="connsiteX55" fmla="*/ 521212 w 2677922"/>
                <a:gd name="connsiteY55" fmla="*/ 2408838 h 2672762"/>
                <a:gd name="connsiteX56" fmla="*/ 500573 w 2677922"/>
                <a:gd name="connsiteY56" fmla="*/ 2322670 h 2672762"/>
                <a:gd name="connsiteX57" fmla="*/ 556298 w 2677922"/>
                <a:gd name="connsiteY57" fmla="*/ 2217927 h 2672762"/>
                <a:gd name="connsiteX58" fmla="*/ 552171 w 2677922"/>
                <a:gd name="connsiteY58" fmla="*/ 2168909 h 2672762"/>
                <a:gd name="connsiteX59" fmla="*/ 505733 w 2677922"/>
                <a:gd name="connsiteY59" fmla="*/ 2122987 h 2672762"/>
                <a:gd name="connsiteX60" fmla="*/ 457747 w 2677922"/>
                <a:gd name="connsiteY60" fmla="*/ 2119375 h 2672762"/>
                <a:gd name="connsiteX61" fmla="*/ 341652 w 2677922"/>
                <a:gd name="connsiteY61" fmla="*/ 2180777 h 2672762"/>
                <a:gd name="connsiteX62" fmla="*/ 278187 w 2677922"/>
                <a:gd name="connsiteY62" fmla="*/ 2168909 h 2672762"/>
                <a:gd name="connsiteX63" fmla="*/ 274059 w 2677922"/>
                <a:gd name="connsiteY63" fmla="*/ 2164265 h 2672762"/>
                <a:gd name="connsiteX64" fmla="*/ 276639 w 2677922"/>
                <a:gd name="connsiteY64" fmla="*/ 2069325 h 2672762"/>
                <a:gd name="connsiteX65" fmla="*/ 354551 w 2677922"/>
                <a:gd name="connsiteY65" fmla="*/ 1986253 h 2672762"/>
                <a:gd name="connsiteX66" fmla="*/ 363839 w 2677922"/>
                <a:gd name="connsiteY66" fmla="*/ 1940847 h 2672762"/>
                <a:gd name="connsiteX67" fmla="*/ 328237 w 2677922"/>
                <a:gd name="connsiteY67" fmla="*/ 1878930 h 2672762"/>
                <a:gd name="connsiteX68" fmla="*/ 283347 w 2677922"/>
                <a:gd name="connsiteY68" fmla="*/ 1866030 h 2672762"/>
                <a:gd name="connsiteX69" fmla="*/ 170864 w 2677922"/>
                <a:gd name="connsiteY69" fmla="*/ 1891829 h 2672762"/>
                <a:gd name="connsiteX70" fmla="*/ 155900 w 2677922"/>
                <a:gd name="connsiteY70" fmla="*/ 1895441 h 2672762"/>
                <a:gd name="connsiteX71" fmla="*/ 100175 w 2677922"/>
                <a:gd name="connsiteY71" fmla="*/ 1868094 h 2672762"/>
                <a:gd name="connsiteX72" fmla="*/ 87275 w 2677922"/>
                <a:gd name="connsiteY72" fmla="*/ 1838168 h 2672762"/>
                <a:gd name="connsiteX73" fmla="*/ 107915 w 2677922"/>
                <a:gd name="connsiteY73" fmla="*/ 1779862 h 2672762"/>
                <a:gd name="connsiteX74" fmla="*/ 213690 w 2677922"/>
                <a:gd name="connsiteY74" fmla="*/ 1713817 h 2672762"/>
                <a:gd name="connsiteX75" fmla="*/ 238972 w 2677922"/>
                <a:gd name="connsiteY75" fmla="*/ 1654480 h 2672762"/>
                <a:gd name="connsiteX76" fmla="*/ 222977 w 2677922"/>
                <a:gd name="connsiteY76" fmla="*/ 1600818 h 2672762"/>
                <a:gd name="connsiteX77" fmla="*/ 184279 w 2677922"/>
                <a:gd name="connsiteY77" fmla="*/ 1575019 h 2672762"/>
                <a:gd name="connsiteX78" fmla="*/ 59413 w 2677922"/>
                <a:gd name="connsiteY78" fmla="*/ 1571407 h 2672762"/>
                <a:gd name="connsiteX79" fmla="*/ 3687 w 2677922"/>
                <a:gd name="connsiteY79" fmla="*/ 1524453 h 2672762"/>
                <a:gd name="connsiteX80" fmla="*/ 1623 w 2677922"/>
                <a:gd name="connsiteY80" fmla="*/ 1513618 h 2672762"/>
                <a:gd name="connsiteX81" fmla="*/ 48577 w 2677922"/>
                <a:gd name="connsiteY81" fmla="*/ 1442413 h 2672762"/>
                <a:gd name="connsiteX82" fmla="*/ 160544 w 2677922"/>
                <a:gd name="connsiteY82" fmla="*/ 1408358 h 2672762"/>
                <a:gd name="connsiteX83" fmla="*/ 194083 w 2677922"/>
                <a:gd name="connsiteY83" fmla="*/ 1370692 h 2672762"/>
                <a:gd name="connsiteX84" fmla="*/ 192534 w 2677922"/>
                <a:gd name="connsiteY84" fmla="*/ 1298971 h 2672762"/>
                <a:gd name="connsiteX85" fmla="*/ 166220 w 2677922"/>
                <a:gd name="connsiteY85" fmla="*/ 1269560 h 2672762"/>
                <a:gd name="connsiteX86" fmla="*/ 47029 w 2677922"/>
                <a:gd name="connsiteY86" fmla="*/ 1232926 h 2672762"/>
                <a:gd name="connsiteX87" fmla="*/ 1623 w 2677922"/>
                <a:gd name="connsiteY87" fmla="*/ 1166881 h 2672762"/>
                <a:gd name="connsiteX88" fmla="*/ 6267 w 2677922"/>
                <a:gd name="connsiteY88" fmla="*/ 1139534 h 2672762"/>
                <a:gd name="connsiteX89" fmla="*/ 49093 w 2677922"/>
                <a:gd name="connsiteY89" fmla="*/ 1105480 h 2672762"/>
                <a:gd name="connsiteX90" fmla="*/ 164672 w 2677922"/>
                <a:gd name="connsiteY90" fmla="*/ 1101868 h 2672762"/>
                <a:gd name="connsiteX91" fmla="*/ 181699 w 2677922"/>
                <a:gd name="connsiteY91" fmla="*/ 1101352 h 2672762"/>
                <a:gd name="connsiteX92" fmla="*/ 227621 w 2677922"/>
                <a:gd name="connsiteY92" fmla="*/ 1065233 h 2672762"/>
                <a:gd name="connsiteX93" fmla="*/ 241036 w 2677922"/>
                <a:gd name="connsiteY93" fmla="*/ 1014152 h 2672762"/>
                <a:gd name="connsiteX94" fmla="*/ 219366 w 2677922"/>
                <a:gd name="connsiteY94" fmla="*/ 965650 h 2672762"/>
                <a:gd name="connsiteX95" fmla="*/ 113590 w 2677922"/>
                <a:gd name="connsiteY95" fmla="*/ 899605 h 2672762"/>
                <a:gd name="connsiteX96" fmla="*/ 89855 w 2677922"/>
                <a:gd name="connsiteY96" fmla="*/ 832012 h 2672762"/>
                <a:gd name="connsiteX97" fmla="*/ 104818 w 2677922"/>
                <a:gd name="connsiteY97" fmla="*/ 799505 h 2672762"/>
                <a:gd name="connsiteX98" fmla="*/ 151256 w 2677922"/>
                <a:gd name="connsiteY98" fmla="*/ 779898 h 2672762"/>
                <a:gd name="connsiteX99" fmla="*/ 283347 w 2677922"/>
                <a:gd name="connsiteY99" fmla="*/ 810341 h 2672762"/>
                <a:gd name="connsiteX100" fmla="*/ 331332 w 2677922"/>
                <a:gd name="connsiteY100" fmla="*/ 794345 h 2672762"/>
                <a:gd name="connsiteX101" fmla="*/ 363839 w 2677922"/>
                <a:gd name="connsiteY101" fmla="*/ 737588 h 2672762"/>
                <a:gd name="connsiteX102" fmla="*/ 354551 w 2677922"/>
                <a:gd name="connsiteY102" fmla="*/ 689086 h 2672762"/>
                <a:gd name="connsiteX103" fmla="*/ 266835 w 2677922"/>
                <a:gd name="connsiteY103" fmla="*/ 595694 h 2672762"/>
                <a:gd name="connsiteX104" fmla="*/ 261675 w 2677922"/>
                <a:gd name="connsiteY104" fmla="*/ 529133 h 2672762"/>
                <a:gd name="connsiteX105" fmla="*/ 270447 w 2677922"/>
                <a:gd name="connsiteY105" fmla="*/ 516233 h 2672762"/>
                <a:gd name="connsiteX106" fmla="*/ 349907 w 2677922"/>
                <a:gd name="connsiteY106" fmla="*/ 498690 h 2672762"/>
                <a:gd name="connsiteX107" fmla="*/ 457231 w 2677922"/>
                <a:gd name="connsiteY107" fmla="*/ 555964 h 2672762"/>
                <a:gd name="connsiteX108" fmla="*/ 507797 w 2677922"/>
                <a:gd name="connsiteY108" fmla="*/ 551320 h 2672762"/>
                <a:gd name="connsiteX109" fmla="*/ 551139 w 2677922"/>
                <a:gd name="connsiteY109" fmla="*/ 508494 h 2672762"/>
                <a:gd name="connsiteX110" fmla="*/ 556815 w 2677922"/>
                <a:gd name="connsiteY110" fmla="*/ 456896 h 2672762"/>
                <a:gd name="connsiteX111" fmla="*/ 494381 w 2677922"/>
                <a:gd name="connsiteY111" fmla="*/ 339769 h 2672762"/>
                <a:gd name="connsiteX112" fmla="*/ 505217 w 2677922"/>
                <a:gd name="connsiteY112" fmla="*/ 280432 h 2672762"/>
                <a:gd name="connsiteX113" fmla="*/ 537723 w 2677922"/>
                <a:gd name="connsiteY113" fmla="*/ 256181 h 2672762"/>
                <a:gd name="connsiteX114" fmla="*/ 590353 w 2677922"/>
                <a:gd name="connsiteY114" fmla="*/ 261857 h 2672762"/>
                <a:gd name="connsiteX115" fmla="*/ 679617 w 2677922"/>
                <a:gd name="connsiteY115" fmla="*/ 344929 h 2672762"/>
                <a:gd name="connsiteX116" fmla="*/ 754950 w 2677922"/>
                <a:gd name="connsiteY116" fmla="*/ 355765 h 2672762"/>
                <a:gd name="connsiteX117" fmla="*/ 797260 w 2677922"/>
                <a:gd name="connsiteY117" fmla="*/ 329450 h 2672762"/>
                <a:gd name="connsiteX118" fmla="*/ 811707 w 2677922"/>
                <a:gd name="connsiteY118" fmla="*/ 285076 h 2672762"/>
                <a:gd name="connsiteX119" fmla="*/ 781781 w 2677922"/>
                <a:gd name="connsiteY119" fmla="*/ 156081 h 2672762"/>
                <a:gd name="connsiteX120" fmla="*/ 807064 w 2677922"/>
                <a:gd name="connsiteY120" fmla="*/ 100872 h 2672762"/>
                <a:gd name="connsiteX121" fmla="*/ 841634 w 2677922"/>
                <a:gd name="connsiteY121" fmla="*/ 86424 h 2672762"/>
                <a:gd name="connsiteX122" fmla="*/ 896328 w 2677922"/>
                <a:gd name="connsiteY122" fmla="*/ 106031 h 2672762"/>
                <a:gd name="connsiteX123" fmla="*/ 965469 w 2677922"/>
                <a:gd name="connsiteY123" fmla="*/ 217483 h 2672762"/>
                <a:gd name="connsiteX124" fmla="*/ 1013455 w 2677922"/>
                <a:gd name="connsiteY124" fmla="*/ 240702 h 2672762"/>
                <a:gd name="connsiteX125" fmla="*/ 1077952 w 2677922"/>
                <a:gd name="connsiteY125" fmla="*/ 222642 h 2672762"/>
                <a:gd name="connsiteX126" fmla="*/ 1101687 w 2677922"/>
                <a:gd name="connsiteY126" fmla="*/ 188072 h 2672762"/>
                <a:gd name="connsiteX127" fmla="*/ 1106847 w 2677922"/>
                <a:gd name="connsiteY127" fmla="*/ 53918 h 2672762"/>
                <a:gd name="connsiteX128" fmla="*/ 1145029 w 2677922"/>
                <a:gd name="connsiteY128" fmla="*/ 4900 h 2672762"/>
                <a:gd name="connsiteX129" fmla="*/ 1158960 w 2677922"/>
                <a:gd name="connsiteY129" fmla="*/ 1804 h 2672762"/>
                <a:gd name="connsiteX130" fmla="*/ 1235841 w 2677922"/>
                <a:gd name="connsiteY130" fmla="*/ 48758 h 2672762"/>
                <a:gd name="connsiteX131" fmla="*/ 1269895 w 2677922"/>
                <a:gd name="connsiteY131" fmla="*/ 162273 h 2672762"/>
                <a:gd name="connsiteX132" fmla="*/ 1303434 w 2677922"/>
                <a:gd name="connsiteY132" fmla="*/ 192716 h 2672762"/>
                <a:gd name="connsiteX133" fmla="*/ 1376702 w 2677922"/>
                <a:gd name="connsiteY133" fmla="*/ 192716 h 2672762"/>
                <a:gd name="connsiteX134" fmla="*/ 1409209 w 2677922"/>
                <a:gd name="connsiteY134" fmla="*/ 163305 h 2672762"/>
                <a:gd name="connsiteX135" fmla="*/ 1447392 w 2677922"/>
                <a:gd name="connsiteY135" fmla="*/ 37922 h 2672762"/>
                <a:gd name="connsiteX136" fmla="*/ 1499505 w 2677922"/>
                <a:gd name="connsiteY136" fmla="*/ 256 h 2672762"/>
                <a:gd name="connsiteX137" fmla="*/ 1513436 w 2677922"/>
                <a:gd name="connsiteY137" fmla="*/ 772 h 2672762"/>
                <a:gd name="connsiteX138" fmla="*/ 1573290 w 2677922"/>
                <a:gd name="connsiteY138" fmla="*/ 65269 h 2672762"/>
                <a:gd name="connsiteX139" fmla="*/ 1576902 w 2677922"/>
                <a:gd name="connsiteY139" fmla="*/ 185492 h 2672762"/>
                <a:gd name="connsiteX140" fmla="*/ 1598057 w 2677922"/>
                <a:gd name="connsiteY140" fmla="*/ 220578 h 2672762"/>
                <a:gd name="connsiteX141" fmla="*/ 1674422 w 2677922"/>
                <a:gd name="connsiteY141" fmla="*/ 240702 h 2672762"/>
                <a:gd name="connsiteX142" fmla="*/ 1710540 w 2677922"/>
                <a:gd name="connsiteY142" fmla="*/ 221610 h 2672762"/>
                <a:gd name="connsiteX143" fmla="*/ 1779165 w 2677922"/>
                <a:gd name="connsiteY143" fmla="*/ 111707 h 2672762"/>
                <a:gd name="connsiteX144" fmla="*/ 1845726 w 2677922"/>
                <a:gd name="connsiteY144" fmla="*/ 88488 h 2672762"/>
                <a:gd name="connsiteX145" fmla="*/ 1857594 w 2677922"/>
                <a:gd name="connsiteY145" fmla="*/ 92616 h 2672762"/>
                <a:gd name="connsiteX146" fmla="*/ 1895260 w 2677922"/>
                <a:gd name="connsiteY146" fmla="*/ 166401 h 2672762"/>
                <a:gd name="connsiteX147" fmla="*/ 1868429 w 2677922"/>
                <a:gd name="connsiteY147" fmla="*/ 281980 h 2672762"/>
                <a:gd name="connsiteX148" fmla="*/ 1887004 w 2677922"/>
                <a:gd name="connsiteY148" fmla="*/ 332030 h 2672762"/>
                <a:gd name="connsiteX149" fmla="*/ 1946857 w 2677922"/>
                <a:gd name="connsiteY149" fmla="*/ 365052 h 2672762"/>
                <a:gd name="connsiteX150" fmla="*/ 1986588 w 2677922"/>
                <a:gd name="connsiteY150" fmla="*/ 355765 h 2672762"/>
                <a:gd name="connsiteX151" fmla="*/ 2081528 w 2677922"/>
                <a:gd name="connsiteY151" fmla="*/ 267532 h 2672762"/>
                <a:gd name="connsiteX152" fmla="*/ 2151701 w 2677922"/>
                <a:gd name="connsiteY152" fmla="*/ 261857 h 2672762"/>
                <a:gd name="connsiteX153" fmla="*/ 2155312 w 2677922"/>
                <a:gd name="connsiteY153" fmla="*/ 264437 h 2672762"/>
                <a:gd name="connsiteX154" fmla="*/ 2177500 w 2677922"/>
                <a:gd name="connsiteY154" fmla="*/ 353701 h 2672762"/>
                <a:gd name="connsiteX155" fmla="*/ 2122290 w 2677922"/>
                <a:gd name="connsiteY155" fmla="*/ 456896 h 2672762"/>
                <a:gd name="connsiteX156" fmla="*/ 2126934 w 2677922"/>
                <a:gd name="connsiteY156" fmla="*/ 505914 h 2672762"/>
                <a:gd name="connsiteX157" fmla="*/ 2173372 w 2677922"/>
                <a:gd name="connsiteY157" fmla="*/ 551836 h 2672762"/>
                <a:gd name="connsiteX158" fmla="*/ 2219810 w 2677922"/>
                <a:gd name="connsiteY158" fmla="*/ 555964 h 2672762"/>
                <a:gd name="connsiteX159" fmla="*/ 2336937 w 2677922"/>
                <a:gd name="connsiteY159" fmla="*/ 494046 h 2672762"/>
                <a:gd name="connsiteX160" fmla="*/ 2400917 w 2677922"/>
                <a:gd name="connsiteY160" fmla="*/ 507462 h 2672762"/>
                <a:gd name="connsiteX161" fmla="*/ 2420525 w 2677922"/>
                <a:gd name="connsiteY161" fmla="*/ 533777 h 2672762"/>
                <a:gd name="connsiteX162" fmla="*/ 2415365 w 2677922"/>
                <a:gd name="connsiteY162" fmla="*/ 591566 h 2672762"/>
                <a:gd name="connsiteX163" fmla="*/ 2321973 w 2677922"/>
                <a:gd name="connsiteY163" fmla="*/ 692182 h 2672762"/>
                <a:gd name="connsiteX164" fmla="*/ 2313718 w 2677922"/>
                <a:gd name="connsiteY164" fmla="*/ 733460 h 2672762"/>
                <a:gd name="connsiteX165" fmla="*/ 2349320 w 2677922"/>
                <a:gd name="connsiteY165" fmla="*/ 795377 h 2672762"/>
                <a:gd name="connsiteX166" fmla="*/ 2394726 w 2677922"/>
                <a:gd name="connsiteY166" fmla="*/ 810341 h 2672762"/>
                <a:gd name="connsiteX167" fmla="*/ 2526816 w 2677922"/>
                <a:gd name="connsiteY167" fmla="*/ 780414 h 2672762"/>
                <a:gd name="connsiteX168" fmla="*/ 2575834 w 2677922"/>
                <a:gd name="connsiteY168" fmla="*/ 803117 h 2672762"/>
                <a:gd name="connsiteX169" fmla="*/ 2591313 w 2677922"/>
                <a:gd name="connsiteY169" fmla="*/ 838719 h 2672762"/>
                <a:gd name="connsiteX170" fmla="*/ 2570158 w 2677922"/>
                <a:gd name="connsiteY170" fmla="*/ 896509 h 2672762"/>
                <a:gd name="connsiteX171" fmla="*/ 2461287 w 2677922"/>
                <a:gd name="connsiteY171" fmla="*/ 964102 h 2672762"/>
                <a:gd name="connsiteX172" fmla="*/ 2438068 w 2677922"/>
                <a:gd name="connsiteY172" fmla="*/ 1014668 h 2672762"/>
                <a:gd name="connsiteX173" fmla="*/ 2454063 w 2677922"/>
                <a:gd name="connsiteY173" fmla="*/ 1073489 h 2672762"/>
                <a:gd name="connsiteX174" fmla="*/ 2492762 w 2677922"/>
                <a:gd name="connsiteY174" fmla="*/ 1100836 h 2672762"/>
                <a:gd name="connsiteX175" fmla="*/ 2628464 w 2677922"/>
                <a:gd name="connsiteY175" fmla="*/ 1105996 h 2672762"/>
                <a:gd name="connsiteX176" fmla="*/ 2672322 w 2677922"/>
                <a:gd name="connsiteY176" fmla="*/ 1140566 h 2672762"/>
                <a:gd name="connsiteX177" fmla="*/ 2677998 w 2677922"/>
                <a:gd name="connsiteY177" fmla="*/ 1182360 h 2672762"/>
                <a:gd name="connsiteX178" fmla="*/ 2644459 w 2677922"/>
                <a:gd name="connsiteY178" fmla="*/ 1229830 h 2672762"/>
                <a:gd name="connsiteX179" fmla="*/ 2522172 w 2677922"/>
                <a:gd name="connsiteY179" fmla="*/ 1267497 h 2672762"/>
                <a:gd name="connsiteX180" fmla="*/ 2483990 w 2677922"/>
                <a:gd name="connsiteY180" fmla="*/ 1315998 h 2672762"/>
                <a:gd name="connsiteX181" fmla="*/ 2486570 w 2677922"/>
                <a:gd name="connsiteY181" fmla="*/ 1379980 h 2672762"/>
                <a:gd name="connsiteX182" fmla="*/ 2512885 w 2677922"/>
                <a:gd name="connsiteY182" fmla="*/ 1407842 h 2672762"/>
                <a:gd name="connsiteX183" fmla="*/ 2641363 w 2677922"/>
                <a:gd name="connsiteY183" fmla="*/ 1447057 h 2672762"/>
                <a:gd name="connsiteX184" fmla="*/ 2677998 w 2677922"/>
                <a:gd name="connsiteY184" fmla="*/ 1498138 h 2672762"/>
                <a:gd name="connsiteX185" fmla="*/ 2677998 w 2677922"/>
                <a:gd name="connsiteY185" fmla="*/ 1507426 h 2672762"/>
                <a:gd name="connsiteX186" fmla="*/ 2611952 w 2677922"/>
                <a:gd name="connsiteY186" fmla="*/ 1572955 h 2672762"/>
                <a:gd name="connsiteX187" fmla="*/ 2490182 w 2677922"/>
                <a:gd name="connsiteY187" fmla="*/ 1576567 h 2672762"/>
                <a:gd name="connsiteX188" fmla="*/ 2457675 w 2677922"/>
                <a:gd name="connsiteY188" fmla="*/ 1596690 h 2672762"/>
                <a:gd name="connsiteX189" fmla="*/ 2437036 w 2677922"/>
                <a:gd name="connsiteY189" fmla="*/ 1673055 h 2672762"/>
                <a:gd name="connsiteX190" fmla="*/ 2457159 w 2677922"/>
                <a:gd name="connsiteY190" fmla="*/ 1710205 h 2672762"/>
                <a:gd name="connsiteX191" fmla="*/ 2564483 w 2677922"/>
                <a:gd name="connsiteY191" fmla="*/ 1777282 h 2672762"/>
                <a:gd name="connsiteX192" fmla="*/ 2588733 w 2677922"/>
                <a:gd name="connsiteY192" fmla="*/ 1845907 h 2672762"/>
                <a:gd name="connsiteX193" fmla="*/ 2571706 w 2677922"/>
                <a:gd name="connsiteY193" fmla="*/ 1880994 h 2672762"/>
                <a:gd name="connsiteX194" fmla="*/ 2538684 w 2677922"/>
                <a:gd name="connsiteY194" fmla="*/ 1897505 h 2672762"/>
                <a:gd name="connsiteX195" fmla="*/ 1338521 w 2677922"/>
                <a:gd name="connsiteY195" fmla="*/ 2312867 h 2672762"/>
                <a:gd name="connsiteX196" fmla="*/ 2316814 w 2677922"/>
                <a:gd name="connsiteY196" fmla="*/ 1335605 h 2672762"/>
                <a:gd name="connsiteX197" fmla="*/ 1340068 w 2677922"/>
                <a:gd name="connsiteY197" fmla="*/ 359376 h 2672762"/>
                <a:gd name="connsiteX198" fmla="*/ 361775 w 2677922"/>
                <a:gd name="connsiteY198" fmla="*/ 1331994 h 2672762"/>
                <a:gd name="connsiteX199" fmla="*/ 1338521 w 2677922"/>
                <a:gd name="connsiteY199" fmla="*/ 2312867 h 267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2677922" h="2672762">
                  <a:moveTo>
                    <a:pt x="2538684" y="1897505"/>
                  </a:moveTo>
                  <a:cubicBezTo>
                    <a:pt x="2511337" y="1891313"/>
                    <a:pt x="2483990" y="1885121"/>
                    <a:pt x="2456643" y="1879446"/>
                  </a:cubicBezTo>
                  <a:cubicBezTo>
                    <a:pt x="2434456" y="1874286"/>
                    <a:pt x="2411753" y="1869642"/>
                    <a:pt x="2389566" y="1863966"/>
                  </a:cubicBezTo>
                  <a:cubicBezTo>
                    <a:pt x="2375119" y="1860354"/>
                    <a:pt x="2363767" y="1864482"/>
                    <a:pt x="2354479" y="1874802"/>
                  </a:cubicBezTo>
                  <a:cubicBezTo>
                    <a:pt x="2335389" y="1896989"/>
                    <a:pt x="2320425" y="1922272"/>
                    <a:pt x="2312170" y="1950651"/>
                  </a:cubicBezTo>
                  <a:cubicBezTo>
                    <a:pt x="2308042" y="1964066"/>
                    <a:pt x="2314234" y="1973869"/>
                    <a:pt x="2322489" y="1983157"/>
                  </a:cubicBezTo>
                  <a:cubicBezTo>
                    <a:pt x="2352416" y="2015664"/>
                    <a:pt x="2382858" y="2048170"/>
                    <a:pt x="2412785" y="2080161"/>
                  </a:cubicBezTo>
                  <a:cubicBezTo>
                    <a:pt x="2435488" y="2104412"/>
                    <a:pt x="2436520" y="2118859"/>
                    <a:pt x="2418461" y="2146722"/>
                  </a:cubicBezTo>
                  <a:cubicBezTo>
                    <a:pt x="2417429" y="2148270"/>
                    <a:pt x="2416397" y="2150334"/>
                    <a:pt x="2414849" y="2151882"/>
                  </a:cubicBezTo>
                  <a:cubicBezTo>
                    <a:pt x="2380795" y="2197804"/>
                    <a:pt x="2365831" y="2198320"/>
                    <a:pt x="2324037" y="2174585"/>
                  </a:cubicBezTo>
                  <a:cubicBezTo>
                    <a:pt x="2289982" y="2154978"/>
                    <a:pt x="2253864" y="2137434"/>
                    <a:pt x="2219294" y="2118859"/>
                  </a:cubicBezTo>
                  <a:cubicBezTo>
                    <a:pt x="2204846" y="2111120"/>
                    <a:pt x="2191431" y="2111120"/>
                    <a:pt x="2178531" y="2120407"/>
                  </a:cubicBezTo>
                  <a:cubicBezTo>
                    <a:pt x="2157892" y="2134855"/>
                    <a:pt x="2140349" y="2152398"/>
                    <a:pt x="2125386" y="2172521"/>
                  </a:cubicBezTo>
                  <a:cubicBezTo>
                    <a:pt x="2114550" y="2186968"/>
                    <a:pt x="2114034" y="2201416"/>
                    <a:pt x="2122806" y="2217411"/>
                  </a:cubicBezTo>
                  <a:cubicBezTo>
                    <a:pt x="2143961" y="2256109"/>
                    <a:pt x="2164600" y="2295323"/>
                    <a:pt x="2184723" y="2334538"/>
                  </a:cubicBezTo>
                  <a:cubicBezTo>
                    <a:pt x="2198655" y="2361885"/>
                    <a:pt x="2196591" y="2374268"/>
                    <a:pt x="2174404" y="2395423"/>
                  </a:cubicBezTo>
                  <a:cubicBezTo>
                    <a:pt x="2170792" y="2398519"/>
                    <a:pt x="2167696" y="2402131"/>
                    <a:pt x="2164084" y="2404711"/>
                  </a:cubicBezTo>
                  <a:cubicBezTo>
                    <a:pt x="2131062" y="2428962"/>
                    <a:pt x="2114034" y="2440829"/>
                    <a:pt x="2075336" y="2401615"/>
                  </a:cubicBezTo>
                  <a:cubicBezTo>
                    <a:pt x="2047473" y="2373236"/>
                    <a:pt x="2017547" y="2347953"/>
                    <a:pt x="1988652" y="2320606"/>
                  </a:cubicBezTo>
                  <a:cubicBezTo>
                    <a:pt x="1975236" y="2307707"/>
                    <a:pt x="1960789" y="2305127"/>
                    <a:pt x="1944277" y="2311835"/>
                  </a:cubicBezTo>
                  <a:cubicBezTo>
                    <a:pt x="1922607" y="2320606"/>
                    <a:pt x="1901968" y="2331958"/>
                    <a:pt x="1883392" y="2346405"/>
                  </a:cubicBezTo>
                  <a:cubicBezTo>
                    <a:pt x="1867913" y="2358273"/>
                    <a:pt x="1863785" y="2373236"/>
                    <a:pt x="1868429" y="2391811"/>
                  </a:cubicBezTo>
                  <a:cubicBezTo>
                    <a:pt x="1879264" y="2436701"/>
                    <a:pt x="1889584" y="2482107"/>
                    <a:pt x="1899388" y="2526997"/>
                  </a:cubicBezTo>
                  <a:cubicBezTo>
                    <a:pt x="1903516" y="2546604"/>
                    <a:pt x="1896808" y="2561568"/>
                    <a:pt x="1879264" y="2571887"/>
                  </a:cubicBezTo>
                  <a:cubicBezTo>
                    <a:pt x="1867397" y="2579111"/>
                    <a:pt x="1854498" y="2584787"/>
                    <a:pt x="1841082" y="2588915"/>
                  </a:cubicBezTo>
                  <a:cubicBezTo>
                    <a:pt x="1813736" y="2597686"/>
                    <a:pt x="1798256" y="2592526"/>
                    <a:pt x="1782777" y="2568276"/>
                  </a:cubicBezTo>
                  <a:cubicBezTo>
                    <a:pt x="1760074" y="2532157"/>
                    <a:pt x="1736855" y="2496555"/>
                    <a:pt x="1715184" y="2459404"/>
                  </a:cubicBezTo>
                  <a:cubicBezTo>
                    <a:pt x="1703316" y="2439281"/>
                    <a:pt x="1687837" y="2431542"/>
                    <a:pt x="1664618" y="2435669"/>
                  </a:cubicBezTo>
                  <a:cubicBezTo>
                    <a:pt x="1646043" y="2439281"/>
                    <a:pt x="1627984" y="2443925"/>
                    <a:pt x="1610440" y="2450117"/>
                  </a:cubicBezTo>
                  <a:cubicBezTo>
                    <a:pt x="1586190" y="2458888"/>
                    <a:pt x="1578450" y="2469208"/>
                    <a:pt x="1577418" y="2495007"/>
                  </a:cubicBezTo>
                  <a:cubicBezTo>
                    <a:pt x="1575870" y="2535769"/>
                    <a:pt x="1574838" y="2576015"/>
                    <a:pt x="1573806" y="2616777"/>
                  </a:cubicBezTo>
                  <a:cubicBezTo>
                    <a:pt x="1572774" y="2653928"/>
                    <a:pt x="1563487" y="2665795"/>
                    <a:pt x="1526852" y="2672503"/>
                  </a:cubicBezTo>
                  <a:cubicBezTo>
                    <a:pt x="1517049" y="2674567"/>
                    <a:pt x="1507245" y="2675599"/>
                    <a:pt x="1497441" y="2676115"/>
                  </a:cubicBezTo>
                  <a:cubicBezTo>
                    <a:pt x="1473191" y="2677663"/>
                    <a:pt x="1457711" y="2667859"/>
                    <a:pt x="1449972" y="2644124"/>
                  </a:cubicBezTo>
                  <a:cubicBezTo>
                    <a:pt x="1436040" y="2600782"/>
                    <a:pt x="1422624" y="2557956"/>
                    <a:pt x="1410241" y="2514614"/>
                  </a:cubicBezTo>
                  <a:cubicBezTo>
                    <a:pt x="1404565" y="2495007"/>
                    <a:pt x="1392698" y="2485719"/>
                    <a:pt x="1373091" y="2482623"/>
                  </a:cubicBezTo>
                  <a:cubicBezTo>
                    <a:pt x="1350388" y="2479527"/>
                    <a:pt x="1327685" y="2479527"/>
                    <a:pt x="1304982" y="2483139"/>
                  </a:cubicBezTo>
                  <a:cubicBezTo>
                    <a:pt x="1287955" y="2485719"/>
                    <a:pt x="1277119" y="2494491"/>
                    <a:pt x="1271959" y="2511518"/>
                  </a:cubicBezTo>
                  <a:cubicBezTo>
                    <a:pt x="1260092" y="2552280"/>
                    <a:pt x="1247192" y="2593042"/>
                    <a:pt x="1234293" y="2633805"/>
                  </a:cubicBezTo>
                  <a:cubicBezTo>
                    <a:pt x="1222941" y="2670439"/>
                    <a:pt x="1208494" y="2679727"/>
                    <a:pt x="1170828" y="2674567"/>
                  </a:cubicBezTo>
                  <a:cubicBezTo>
                    <a:pt x="1114070" y="2666827"/>
                    <a:pt x="1107362" y="2659087"/>
                    <a:pt x="1106847" y="2602330"/>
                  </a:cubicBezTo>
                  <a:cubicBezTo>
                    <a:pt x="1106331" y="2565180"/>
                    <a:pt x="1104783" y="2528545"/>
                    <a:pt x="1103751" y="2491395"/>
                  </a:cubicBezTo>
                  <a:cubicBezTo>
                    <a:pt x="1103234" y="2474368"/>
                    <a:pt x="1096527" y="2460952"/>
                    <a:pt x="1080532" y="2454244"/>
                  </a:cubicBezTo>
                  <a:cubicBezTo>
                    <a:pt x="1056281" y="2443925"/>
                    <a:pt x="1031514" y="2436701"/>
                    <a:pt x="1005199" y="2435153"/>
                  </a:cubicBezTo>
                  <a:cubicBezTo>
                    <a:pt x="989203" y="2434121"/>
                    <a:pt x="977852" y="2440313"/>
                    <a:pt x="969080" y="2454244"/>
                  </a:cubicBezTo>
                  <a:cubicBezTo>
                    <a:pt x="946894" y="2491395"/>
                    <a:pt x="923159" y="2527513"/>
                    <a:pt x="900456" y="2564148"/>
                  </a:cubicBezTo>
                  <a:cubicBezTo>
                    <a:pt x="882396" y="2593042"/>
                    <a:pt x="868465" y="2598202"/>
                    <a:pt x="836474" y="2587367"/>
                  </a:cubicBezTo>
                  <a:cubicBezTo>
                    <a:pt x="834926" y="2586851"/>
                    <a:pt x="833379" y="2586335"/>
                    <a:pt x="831830" y="2585819"/>
                  </a:cubicBezTo>
                  <a:cubicBezTo>
                    <a:pt x="782297" y="2565696"/>
                    <a:pt x="772493" y="2554344"/>
                    <a:pt x="785392" y="2504810"/>
                  </a:cubicBezTo>
                  <a:cubicBezTo>
                    <a:pt x="795196" y="2467144"/>
                    <a:pt x="802420" y="2428962"/>
                    <a:pt x="811707" y="2390779"/>
                  </a:cubicBezTo>
                  <a:cubicBezTo>
                    <a:pt x="816351" y="2371172"/>
                    <a:pt x="811191" y="2356209"/>
                    <a:pt x="794680" y="2344341"/>
                  </a:cubicBezTo>
                  <a:cubicBezTo>
                    <a:pt x="777137" y="2331958"/>
                    <a:pt x="759078" y="2321122"/>
                    <a:pt x="739470" y="2312351"/>
                  </a:cubicBezTo>
                  <a:cubicBezTo>
                    <a:pt x="720895" y="2304095"/>
                    <a:pt x="704900" y="2307191"/>
                    <a:pt x="689421" y="2321638"/>
                  </a:cubicBezTo>
                  <a:cubicBezTo>
                    <a:pt x="658462" y="2351049"/>
                    <a:pt x="626988" y="2379944"/>
                    <a:pt x="596029" y="2408838"/>
                  </a:cubicBezTo>
                  <a:cubicBezTo>
                    <a:pt x="572810" y="2431026"/>
                    <a:pt x="557847" y="2432057"/>
                    <a:pt x="530500" y="2415030"/>
                  </a:cubicBezTo>
                  <a:cubicBezTo>
                    <a:pt x="527404" y="2412966"/>
                    <a:pt x="524308" y="2410902"/>
                    <a:pt x="521212" y="2408838"/>
                  </a:cubicBezTo>
                  <a:cubicBezTo>
                    <a:pt x="481482" y="2380460"/>
                    <a:pt x="477870" y="2365496"/>
                    <a:pt x="500573" y="2322670"/>
                  </a:cubicBezTo>
                  <a:cubicBezTo>
                    <a:pt x="519148" y="2287584"/>
                    <a:pt x="537207" y="2252497"/>
                    <a:pt x="556298" y="2217927"/>
                  </a:cubicBezTo>
                  <a:cubicBezTo>
                    <a:pt x="566102" y="2199868"/>
                    <a:pt x="564555" y="2184388"/>
                    <a:pt x="552171" y="2168909"/>
                  </a:cubicBezTo>
                  <a:cubicBezTo>
                    <a:pt x="538756" y="2151882"/>
                    <a:pt x="523276" y="2136402"/>
                    <a:pt x="505733" y="2122987"/>
                  </a:cubicBezTo>
                  <a:cubicBezTo>
                    <a:pt x="490254" y="2111120"/>
                    <a:pt x="474774" y="2110088"/>
                    <a:pt x="457747" y="2119375"/>
                  </a:cubicBezTo>
                  <a:cubicBezTo>
                    <a:pt x="419564" y="2140014"/>
                    <a:pt x="380866" y="2160653"/>
                    <a:pt x="341652" y="2180777"/>
                  </a:cubicBezTo>
                  <a:cubicBezTo>
                    <a:pt x="314305" y="2195224"/>
                    <a:pt x="298310" y="2191612"/>
                    <a:pt x="278187" y="2168909"/>
                  </a:cubicBezTo>
                  <a:cubicBezTo>
                    <a:pt x="276639" y="2167361"/>
                    <a:pt x="275607" y="2165813"/>
                    <a:pt x="274059" y="2164265"/>
                  </a:cubicBezTo>
                  <a:cubicBezTo>
                    <a:pt x="238456" y="2122987"/>
                    <a:pt x="238972" y="2108540"/>
                    <a:pt x="276639" y="2069325"/>
                  </a:cubicBezTo>
                  <a:cubicBezTo>
                    <a:pt x="302954" y="2041463"/>
                    <a:pt x="327721" y="2013084"/>
                    <a:pt x="354551" y="1986253"/>
                  </a:cubicBezTo>
                  <a:cubicBezTo>
                    <a:pt x="367967" y="1972322"/>
                    <a:pt x="370547" y="1957874"/>
                    <a:pt x="363839" y="1940847"/>
                  </a:cubicBezTo>
                  <a:cubicBezTo>
                    <a:pt x="355067" y="1918660"/>
                    <a:pt x="342684" y="1898021"/>
                    <a:pt x="328237" y="1878930"/>
                  </a:cubicBezTo>
                  <a:cubicBezTo>
                    <a:pt x="316369" y="1863450"/>
                    <a:pt x="300374" y="1861902"/>
                    <a:pt x="283347" y="1866030"/>
                  </a:cubicBezTo>
                  <a:cubicBezTo>
                    <a:pt x="245680" y="1874802"/>
                    <a:pt x="208530" y="1883573"/>
                    <a:pt x="170864" y="1891829"/>
                  </a:cubicBezTo>
                  <a:cubicBezTo>
                    <a:pt x="165704" y="1892861"/>
                    <a:pt x="160544" y="1894409"/>
                    <a:pt x="155900" y="1895441"/>
                  </a:cubicBezTo>
                  <a:cubicBezTo>
                    <a:pt x="127521" y="1900601"/>
                    <a:pt x="113074" y="1893893"/>
                    <a:pt x="100175" y="1868094"/>
                  </a:cubicBezTo>
                  <a:cubicBezTo>
                    <a:pt x="95531" y="1858291"/>
                    <a:pt x="90887" y="1848487"/>
                    <a:pt x="87275" y="1838168"/>
                  </a:cubicBezTo>
                  <a:cubicBezTo>
                    <a:pt x="77988" y="1810821"/>
                    <a:pt x="83147" y="1795341"/>
                    <a:pt x="107915" y="1779862"/>
                  </a:cubicBezTo>
                  <a:cubicBezTo>
                    <a:pt x="143001" y="1757675"/>
                    <a:pt x="178603" y="1735488"/>
                    <a:pt x="213690" y="1713817"/>
                  </a:cubicBezTo>
                  <a:cubicBezTo>
                    <a:pt x="241552" y="1696274"/>
                    <a:pt x="245680" y="1686470"/>
                    <a:pt x="238972" y="1654480"/>
                  </a:cubicBezTo>
                  <a:cubicBezTo>
                    <a:pt x="234845" y="1636420"/>
                    <a:pt x="230201" y="1617845"/>
                    <a:pt x="222977" y="1600818"/>
                  </a:cubicBezTo>
                  <a:cubicBezTo>
                    <a:pt x="215753" y="1583791"/>
                    <a:pt x="203370" y="1575535"/>
                    <a:pt x="184279" y="1575019"/>
                  </a:cubicBezTo>
                  <a:cubicBezTo>
                    <a:pt x="142485" y="1574503"/>
                    <a:pt x="101207" y="1572955"/>
                    <a:pt x="59413" y="1571407"/>
                  </a:cubicBezTo>
                  <a:cubicBezTo>
                    <a:pt x="21746" y="1570375"/>
                    <a:pt x="10395" y="1560572"/>
                    <a:pt x="3687" y="1524453"/>
                  </a:cubicBezTo>
                  <a:cubicBezTo>
                    <a:pt x="3171" y="1520841"/>
                    <a:pt x="2139" y="1517230"/>
                    <a:pt x="1623" y="1513618"/>
                  </a:cubicBezTo>
                  <a:cubicBezTo>
                    <a:pt x="-4053" y="1467696"/>
                    <a:pt x="3687" y="1455828"/>
                    <a:pt x="48577" y="1442413"/>
                  </a:cubicBezTo>
                  <a:cubicBezTo>
                    <a:pt x="85727" y="1431061"/>
                    <a:pt x="122877" y="1418678"/>
                    <a:pt x="160544" y="1408358"/>
                  </a:cubicBezTo>
                  <a:cubicBezTo>
                    <a:pt x="181183" y="1402683"/>
                    <a:pt x="192018" y="1390815"/>
                    <a:pt x="194083" y="1370692"/>
                  </a:cubicBezTo>
                  <a:cubicBezTo>
                    <a:pt x="196147" y="1346957"/>
                    <a:pt x="197178" y="1322706"/>
                    <a:pt x="192534" y="1298971"/>
                  </a:cubicBezTo>
                  <a:cubicBezTo>
                    <a:pt x="189954" y="1283492"/>
                    <a:pt x="181183" y="1274204"/>
                    <a:pt x="166220" y="1269560"/>
                  </a:cubicBezTo>
                  <a:cubicBezTo>
                    <a:pt x="126490" y="1257693"/>
                    <a:pt x="86759" y="1245310"/>
                    <a:pt x="47029" y="1232926"/>
                  </a:cubicBezTo>
                  <a:cubicBezTo>
                    <a:pt x="3687" y="1219511"/>
                    <a:pt x="-957" y="1212287"/>
                    <a:pt x="1623" y="1166881"/>
                  </a:cubicBezTo>
                  <a:cubicBezTo>
                    <a:pt x="2139" y="1157593"/>
                    <a:pt x="4203" y="1148306"/>
                    <a:pt x="6267" y="1139534"/>
                  </a:cubicBezTo>
                  <a:cubicBezTo>
                    <a:pt x="12459" y="1116831"/>
                    <a:pt x="25358" y="1106512"/>
                    <a:pt x="49093" y="1105480"/>
                  </a:cubicBezTo>
                  <a:cubicBezTo>
                    <a:pt x="87791" y="1103932"/>
                    <a:pt x="125974" y="1102900"/>
                    <a:pt x="164672" y="1101868"/>
                  </a:cubicBezTo>
                  <a:cubicBezTo>
                    <a:pt x="170348" y="1101868"/>
                    <a:pt x="176023" y="1101352"/>
                    <a:pt x="181699" y="1101352"/>
                  </a:cubicBezTo>
                  <a:cubicBezTo>
                    <a:pt x="207498" y="1102384"/>
                    <a:pt x="220913" y="1087936"/>
                    <a:pt x="227621" y="1065233"/>
                  </a:cubicBezTo>
                  <a:cubicBezTo>
                    <a:pt x="232781" y="1048206"/>
                    <a:pt x="237425" y="1031179"/>
                    <a:pt x="241036" y="1014152"/>
                  </a:cubicBezTo>
                  <a:cubicBezTo>
                    <a:pt x="245680" y="990417"/>
                    <a:pt x="240005" y="979065"/>
                    <a:pt x="219366" y="965650"/>
                  </a:cubicBezTo>
                  <a:cubicBezTo>
                    <a:pt x="184279" y="943463"/>
                    <a:pt x="148676" y="921276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210042" y="-3872"/>
                    <a:pt x="1222426" y="1804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2"/>
                    <a:pt x="2498437" y="942947"/>
                    <a:pt x="2461287" y="964102"/>
                  </a:cubicBezTo>
                  <a:cubicBezTo>
                    <a:pt x="2440132" y="976485"/>
                    <a:pt x="2434456" y="992997"/>
                    <a:pt x="2438068" y="1014668"/>
                  </a:cubicBezTo>
                  <a:cubicBezTo>
                    <a:pt x="2441164" y="1034791"/>
                    <a:pt x="2446840" y="1054398"/>
                    <a:pt x="2454063" y="1073489"/>
                  </a:cubicBezTo>
                  <a:cubicBezTo>
                    <a:pt x="2460771" y="1091032"/>
                    <a:pt x="2472638" y="1100320"/>
                    <a:pt x="2492762" y="1100836"/>
                  </a:cubicBezTo>
                  <a:cubicBezTo>
                    <a:pt x="2538168" y="1101352"/>
                    <a:pt x="2583058" y="1104448"/>
                    <a:pt x="2628464" y="1105996"/>
                  </a:cubicBezTo>
                  <a:cubicBezTo>
                    <a:pt x="2653230" y="1107028"/>
                    <a:pt x="2665614" y="1116831"/>
                    <a:pt x="2672322" y="1140566"/>
                  </a:cubicBezTo>
                  <a:cubicBezTo>
                    <a:pt x="2676449" y="1153982"/>
                    <a:pt x="2677998" y="1167913"/>
                    <a:pt x="2677998" y="1182360"/>
                  </a:cubicBezTo>
                  <a:cubicBezTo>
                    <a:pt x="2677998" y="1210223"/>
                    <a:pt x="2670258" y="1221575"/>
                    <a:pt x="2644459" y="1229830"/>
                  </a:cubicBezTo>
                  <a:cubicBezTo>
                    <a:pt x="2603697" y="1242730"/>
                    <a:pt x="2562934" y="1255113"/>
                    <a:pt x="2522172" y="1267497"/>
                  </a:cubicBezTo>
                  <a:cubicBezTo>
                    <a:pt x="2492762" y="1276268"/>
                    <a:pt x="2485022" y="1285556"/>
                    <a:pt x="2483990" y="1315998"/>
                  </a:cubicBezTo>
                  <a:cubicBezTo>
                    <a:pt x="2483474" y="1337153"/>
                    <a:pt x="2481926" y="1358824"/>
                    <a:pt x="2486570" y="1379980"/>
                  </a:cubicBezTo>
                  <a:cubicBezTo>
                    <a:pt x="2489666" y="1394427"/>
                    <a:pt x="2498437" y="1403199"/>
                    <a:pt x="2512885" y="1407842"/>
                  </a:cubicBezTo>
                  <a:cubicBezTo>
                    <a:pt x="2555711" y="1420742"/>
                    <a:pt x="2598537" y="1433641"/>
                    <a:pt x="2641363" y="1447057"/>
                  </a:cubicBezTo>
                  <a:cubicBezTo>
                    <a:pt x="2671290" y="1456344"/>
                    <a:pt x="2678514" y="1466664"/>
                    <a:pt x="2677998" y="1498138"/>
                  </a:cubicBezTo>
                  <a:cubicBezTo>
                    <a:pt x="2677998" y="1501234"/>
                    <a:pt x="2677998" y="1504330"/>
                    <a:pt x="2677998" y="1507426"/>
                  </a:cubicBezTo>
                  <a:cubicBezTo>
                    <a:pt x="2675934" y="1555928"/>
                    <a:pt x="2660454" y="1571407"/>
                    <a:pt x="2611952" y="1572955"/>
                  </a:cubicBezTo>
                  <a:cubicBezTo>
                    <a:pt x="2571190" y="1573987"/>
                    <a:pt x="2530944" y="1576051"/>
                    <a:pt x="2490182" y="1576567"/>
                  </a:cubicBezTo>
                  <a:cubicBezTo>
                    <a:pt x="2474702" y="1577083"/>
                    <a:pt x="2463867" y="1583791"/>
                    <a:pt x="2457675" y="1596690"/>
                  </a:cubicBezTo>
                  <a:cubicBezTo>
                    <a:pt x="2446324" y="1620941"/>
                    <a:pt x="2439100" y="1646224"/>
                    <a:pt x="2437036" y="1673055"/>
                  </a:cubicBezTo>
                  <a:cubicBezTo>
                    <a:pt x="2435488" y="1690082"/>
                    <a:pt x="2442712" y="1701434"/>
                    <a:pt x="2457159" y="1710205"/>
                  </a:cubicBezTo>
                  <a:cubicBezTo>
                    <a:pt x="2493278" y="1732392"/>
                    <a:pt x="2528880" y="1754579"/>
                    <a:pt x="2564483" y="1777282"/>
                  </a:cubicBezTo>
                  <a:cubicBezTo>
                    <a:pt x="2596989" y="1797405"/>
                    <a:pt x="2601117" y="1809789"/>
                    <a:pt x="2588733" y="1845907"/>
                  </a:cubicBezTo>
                  <a:cubicBezTo>
                    <a:pt x="2584606" y="1858291"/>
                    <a:pt x="2578930" y="1870158"/>
                    <a:pt x="2571706" y="1880994"/>
                  </a:cubicBezTo>
                  <a:cubicBezTo>
                    <a:pt x="2564998" y="1890797"/>
                    <a:pt x="2554163" y="1897505"/>
                    <a:pt x="2538684" y="1897505"/>
                  </a:cubicBezTo>
                  <a:close/>
                  <a:moveTo>
                    <a:pt x="1338521" y="2312867"/>
                  </a:moveTo>
                  <a:cubicBezTo>
                    <a:pt x="1869461" y="2314931"/>
                    <a:pt x="2317329" y="1887701"/>
                    <a:pt x="2316814" y="1335605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ubicBezTo>
                    <a:pt x="796228" y="358860"/>
                    <a:pt x="363839" y="794861"/>
                    <a:pt x="361775" y="1331994"/>
                  </a:cubicBezTo>
                  <a:cubicBezTo>
                    <a:pt x="359711" y="1882026"/>
                    <a:pt x="806032" y="2314415"/>
                    <a:pt x="1338521" y="231286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E0EFFB30-A160-4211-8E55-E91CF2EEC5C1}"/>
              </a:ext>
            </a:extLst>
          </p:cNvPr>
          <p:cNvSpPr/>
          <p:nvPr/>
        </p:nvSpPr>
        <p:spPr>
          <a:xfrm>
            <a:off x="889399" y="-6081"/>
            <a:ext cx="274320" cy="596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453259C-53AF-4B92-A063-551B86BBFEAA}"/>
              </a:ext>
            </a:extLst>
          </p:cNvPr>
          <p:cNvSpPr/>
          <p:nvPr/>
        </p:nvSpPr>
        <p:spPr>
          <a:xfrm>
            <a:off x="804864" y="183646"/>
            <a:ext cx="457200" cy="18288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E24DE2F-EF95-4D1B-982B-694A7101623F}"/>
              </a:ext>
            </a:extLst>
          </p:cNvPr>
          <p:cNvGrpSpPr/>
          <p:nvPr/>
        </p:nvGrpSpPr>
        <p:grpSpPr>
          <a:xfrm>
            <a:off x="2" y="491130"/>
            <a:ext cx="2300512" cy="1658160"/>
            <a:chOff x="2" y="491130"/>
            <a:chExt cx="2300512" cy="165816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CF1ACE8-C541-4C9F-BF36-E4A177C88D7C}"/>
                </a:ext>
              </a:extLst>
            </p:cNvPr>
            <p:cNvSpPr/>
            <p:nvPr/>
          </p:nvSpPr>
          <p:spPr>
            <a:xfrm>
              <a:off x="2" y="590550"/>
              <a:ext cx="1609724" cy="27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48AA0CE-12BB-4474-9226-04D727757709}"/>
                </a:ext>
              </a:extLst>
            </p:cNvPr>
            <p:cNvSpPr/>
            <p:nvPr/>
          </p:nvSpPr>
          <p:spPr>
            <a:xfrm>
              <a:off x="1935253" y="1162049"/>
              <a:ext cx="274320" cy="9872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Block Arc 29">
              <a:extLst>
                <a:ext uri="{FF2B5EF4-FFF2-40B4-BE49-F238E27FC236}">
                  <a16:creationId xmlns:a16="http://schemas.microsoft.com/office/drawing/2014/main" id="{36D23E0E-ACBE-41A0-8BBC-638DF0620A05}"/>
                </a:ext>
              </a:extLst>
            </p:cNvPr>
            <p:cNvSpPr/>
            <p:nvPr/>
          </p:nvSpPr>
          <p:spPr>
            <a:xfrm>
              <a:off x="989126" y="5905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6060AD60-4AA0-4914-8719-383BECD61096}"/>
                </a:ext>
              </a:extLst>
            </p:cNvPr>
            <p:cNvSpPr/>
            <p:nvPr/>
          </p:nvSpPr>
          <p:spPr>
            <a:xfrm>
              <a:off x="1843314" y="1248082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09FD6AEC-A2F3-4D68-912B-FA75682DB3CC}"/>
                </a:ext>
              </a:extLst>
            </p:cNvPr>
            <p:cNvSpPr/>
            <p:nvPr/>
          </p:nvSpPr>
          <p:spPr>
            <a:xfrm>
              <a:off x="1392909" y="4911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10EF282-A0CC-490B-BCB6-E2ABE06A53EA}"/>
              </a:ext>
            </a:extLst>
          </p:cNvPr>
          <p:cNvGrpSpPr/>
          <p:nvPr/>
        </p:nvGrpSpPr>
        <p:grpSpPr>
          <a:xfrm flipH="1">
            <a:off x="9655505" y="4921717"/>
            <a:ext cx="2536495" cy="1319868"/>
            <a:chOff x="-83581" y="643530"/>
            <a:chExt cx="2536495" cy="1319868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4E2454-C9E2-4303-8EE3-2E1498D516F4}"/>
                </a:ext>
              </a:extLst>
            </p:cNvPr>
            <p:cNvSpPr/>
            <p:nvPr/>
          </p:nvSpPr>
          <p:spPr>
            <a:xfrm>
              <a:off x="-83581" y="742950"/>
              <a:ext cx="1845707" cy="27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EAA979D-898D-4CBD-93ED-73B82D9F5021}"/>
                </a:ext>
              </a:extLst>
            </p:cNvPr>
            <p:cNvSpPr/>
            <p:nvPr/>
          </p:nvSpPr>
          <p:spPr>
            <a:xfrm>
              <a:off x="2087653" y="1314450"/>
              <a:ext cx="274320" cy="6489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Block Arc 43">
              <a:extLst>
                <a:ext uri="{FF2B5EF4-FFF2-40B4-BE49-F238E27FC236}">
                  <a16:creationId xmlns:a16="http://schemas.microsoft.com/office/drawing/2014/main" id="{E679347E-6EB2-42D0-B802-471174ED5743}"/>
                </a:ext>
              </a:extLst>
            </p:cNvPr>
            <p:cNvSpPr/>
            <p:nvPr/>
          </p:nvSpPr>
          <p:spPr>
            <a:xfrm>
              <a:off x="1141526" y="7429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721DE897-9941-498E-8DD9-D52E1A90A696}"/>
                </a:ext>
              </a:extLst>
            </p:cNvPr>
            <p:cNvSpPr/>
            <p:nvPr/>
          </p:nvSpPr>
          <p:spPr>
            <a:xfrm>
              <a:off x="1995714" y="1400482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2E8D6255-5F0E-4E26-82BD-AAAA2252A0CD}"/>
                </a:ext>
              </a:extLst>
            </p:cNvPr>
            <p:cNvSpPr/>
            <p:nvPr/>
          </p:nvSpPr>
          <p:spPr>
            <a:xfrm>
              <a:off x="1545309" y="6435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26564DD-3722-4C3B-B731-DB294D88A036}"/>
              </a:ext>
            </a:extLst>
          </p:cNvPr>
          <p:cNvGrpSpPr/>
          <p:nvPr/>
        </p:nvGrpSpPr>
        <p:grpSpPr>
          <a:xfrm rot="10800000">
            <a:off x="1992952" y="4741678"/>
            <a:ext cx="8494072" cy="1827926"/>
            <a:chOff x="-6041158" y="643530"/>
            <a:chExt cx="8494072" cy="1827926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101C9E7-1211-404D-91CC-7E0FC2EEBA4A}"/>
                </a:ext>
              </a:extLst>
            </p:cNvPr>
            <p:cNvSpPr/>
            <p:nvPr/>
          </p:nvSpPr>
          <p:spPr>
            <a:xfrm>
              <a:off x="-6041158" y="742950"/>
              <a:ext cx="7803285" cy="27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02B4BCE-D6D4-4F8C-B9D0-94DAA3C14F8F}"/>
                </a:ext>
              </a:extLst>
            </p:cNvPr>
            <p:cNvSpPr/>
            <p:nvPr/>
          </p:nvSpPr>
          <p:spPr>
            <a:xfrm>
              <a:off x="2087653" y="1314450"/>
              <a:ext cx="274320" cy="11570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Block Arc 50">
              <a:extLst>
                <a:ext uri="{FF2B5EF4-FFF2-40B4-BE49-F238E27FC236}">
                  <a16:creationId xmlns:a16="http://schemas.microsoft.com/office/drawing/2014/main" id="{B6388E78-95F8-4872-BBCF-22E5CA9974B8}"/>
                </a:ext>
              </a:extLst>
            </p:cNvPr>
            <p:cNvSpPr/>
            <p:nvPr/>
          </p:nvSpPr>
          <p:spPr>
            <a:xfrm>
              <a:off x="1141526" y="7429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D17FFF0A-7C9D-4506-92CF-C2D742FD0FBE}"/>
                </a:ext>
              </a:extLst>
            </p:cNvPr>
            <p:cNvSpPr/>
            <p:nvPr/>
          </p:nvSpPr>
          <p:spPr>
            <a:xfrm>
              <a:off x="1995714" y="1400482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26B5C83F-F678-4889-8CC0-2EA7FDA50FC8}"/>
                </a:ext>
              </a:extLst>
            </p:cNvPr>
            <p:cNvSpPr/>
            <p:nvPr/>
          </p:nvSpPr>
          <p:spPr>
            <a:xfrm>
              <a:off x="1545309" y="6435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F53585F-6CF0-41A7-B203-E1433ACA49E4}"/>
              </a:ext>
            </a:extLst>
          </p:cNvPr>
          <p:cNvGrpSpPr/>
          <p:nvPr/>
        </p:nvGrpSpPr>
        <p:grpSpPr>
          <a:xfrm>
            <a:off x="9974895" y="6108175"/>
            <a:ext cx="1311887" cy="1319867"/>
            <a:chOff x="989126" y="491130"/>
            <a:chExt cx="1311887" cy="1319867"/>
          </a:xfrm>
        </p:grpSpPr>
        <p:sp>
          <p:nvSpPr>
            <p:cNvPr id="58" name="Block Arc 57">
              <a:extLst>
                <a:ext uri="{FF2B5EF4-FFF2-40B4-BE49-F238E27FC236}">
                  <a16:creationId xmlns:a16="http://schemas.microsoft.com/office/drawing/2014/main" id="{DC8F628B-D206-46BC-BC86-2A8CF00BB5F7}"/>
                </a:ext>
              </a:extLst>
            </p:cNvPr>
            <p:cNvSpPr/>
            <p:nvPr/>
          </p:nvSpPr>
          <p:spPr>
            <a:xfrm>
              <a:off x="989126" y="5905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C3F4A65E-289E-4484-97CB-7E1D72FE8232}"/>
                </a:ext>
              </a:extLst>
            </p:cNvPr>
            <p:cNvSpPr/>
            <p:nvPr/>
          </p:nvSpPr>
          <p:spPr>
            <a:xfrm>
              <a:off x="1843813" y="1070609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AF7F8F0D-719F-4E8A-993A-7FADB3407717}"/>
                </a:ext>
              </a:extLst>
            </p:cNvPr>
            <p:cNvSpPr/>
            <p:nvPr/>
          </p:nvSpPr>
          <p:spPr>
            <a:xfrm>
              <a:off x="1411959" y="4911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50A04D2-3B19-40F2-8C3D-A4860753F897}"/>
              </a:ext>
            </a:extLst>
          </p:cNvPr>
          <p:cNvGrpSpPr/>
          <p:nvPr/>
        </p:nvGrpSpPr>
        <p:grpSpPr>
          <a:xfrm>
            <a:off x="5827554" y="767795"/>
            <a:ext cx="3861193" cy="4403372"/>
            <a:chOff x="4406505" y="1014865"/>
            <a:chExt cx="3861193" cy="440337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E89CEC1-DC81-41AF-A969-ED5E962DA9E8}"/>
                </a:ext>
              </a:extLst>
            </p:cNvPr>
            <p:cNvSpPr txBox="1"/>
            <p:nvPr/>
          </p:nvSpPr>
          <p:spPr>
            <a:xfrm>
              <a:off x="4406506" y="1471003"/>
              <a:ext cx="3861192" cy="3947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FC220B3-0098-4205-A625-3CCC838CD0D1}"/>
                </a:ext>
              </a:extLst>
            </p:cNvPr>
            <p:cNvSpPr txBox="1"/>
            <p:nvPr/>
          </p:nvSpPr>
          <p:spPr>
            <a:xfrm>
              <a:off x="4406505" y="1014865"/>
              <a:ext cx="3861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آسان برای تغییر رنگ.</a:t>
              </a:r>
              <a:endParaRPr lang="ko-KR" altLang="en-US" sz="2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2B3F2DEB-2A68-4124-9779-9F76084F904D}"/>
              </a:ext>
            </a:extLst>
          </p:cNvPr>
          <p:cNvSpPr txBox="1"/>
          <p:nvPr/>
        </p:nvSpPr>
        <p:spPr>
          <a:xfrm>
            <a:off x="2071914" y="645312"/>
            <a:ext cx="30689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ستون</a:t>
            </a:r>
            <a:r>
              <a:rPr lang="en-US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اینفوگرافیک</a:t>
            </a:r>
            <a:r>
              <a:rPr lang="en-US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سبک</a:t>
            </a:r>
            <a:endParaRPr lang="ko-KR" altLang="en-US" sz="3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740BA5B-2F93-4AB5-9411-959D009F0329}"/>
              </a:ext>
            </a:extLst>
          </p:cNvPr>
          <p:cNvGrpSpPr/>
          <p:nvPr/>
        </p:nvGrpSpPr>
        <p:grpSpPr>
          <a:xfrm rot="16200000" flipH="1">
            <a:off x="9646767" y="722578"/>
            <a:ext cx="3273891" cy="1816575"/>
            <a:chOff x="-820977" y="643530"/>
            <a:chExt cx="3273891" cy="1816575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D5C7899-A839-4A96-B212-4CDF34DE411E}"/>
                </a:ext>
              </a:extLst>
            </p:cNvPr>
            <p:cNvSpPr/>
            <p:nvPr/>
          </p:nvSpPr>
          <p:spPr>
            <a:xfrm>
              <a:off x="-820977" y="742951"/>
              <a:ext cx="2583104" cy="27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A5E65A1-B9A9-4E9C-8A5D-7AC8C158EEBE}"/>
                </a:ext>
              </a:extLst>
            </p:cNvPr>
            <p:cNvSpPr/>
            <p:nvPr/>
          </p:nvSpPr>
          <p:spPr>
            <a:xfrm>
              <a:off x="2087653" y="1314450"/>
              <a:ext cx="274320" cy="11456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7" name="Block Arc 56">
              <a:extLst>
                <a:ext uri="{FF2B5EF4-FFF2-40B4-BE49-F238E27FC236}">
                  <a16:creationId xmlns:a16="http://schemas.microsoft.com/office/drawing/2014/main" id="{37A21BCC-CB69-4EC7-ADD9-352EB018ABEA}"/>
                </a:ext>
              </a:extLst>
            </p:cNvPr>
            <p:cNvSpPr/>
            <p:nvPr/>
          </p:nvSpPr>
          <p:spPr>
            <a:xfrm>
              <a:off x="1141526" y="742950"/>
              <a:ext cx="1220447" cy="1220447"/>
            </a:xfrm>
            <a:prstGeom prst="blockArc">
              <a:avLst>
                <a:gd name="adj1" fmla="val 16189038"/>
                <a:gd name="adj2" fmla="val 21501902"/>
                <a:gd name="adj3" fmla="val 2264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FFBE240E-1F3A-4600-BA16-C5A37AA8AD70}"/>
                </a:ext>
              </a:extLst>
            </p:cNvPr>
            <p:cNvSpPr/>
            <p:nvPr/>
          </p:nvSpPr>
          <p:spPr>
            <a:xfrm>
              <a:off x="1995714" y="1400482"/>
              <a:ext cx="457200" cy="1828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B787523B-703C-44BD-87D0-846766EBFA8A}"/>
                </a:ext>
              </a:extLst>
            </p:cNvPr>
            <p:cNvSpPr/>
            <p:nvPr/>
          </p:nvSpPr>
          <p:spPr>
            <a:xfrm>
              <a:off x="1545309" y="643530"/>
              <a:ext cx="182880" cy="4572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3865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fa-IR" sz="5400" dirty="0">
                <a:solidFill>
                  <a:schemeClr val="tx1"/>
                </a:solidFill>
                <a:cs typeface="B Nazanin" panose="00000400000000000000" pitchFamily="2" charset="-78"/>
              </a:rPr>
              <a:t>سبک اینفوگرافیک ستون ها</a:t>
            </a:r>
            <a:endParaRPr lang="en-US" sz="54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54240321-72EE-4B29-8D75-FBC767D195E9}"/>
              </a:ext>
            </a:extLst>
          </p:cNvPr>
          <p:cNvGrpSpPr/>
          <p:nvPr/>
        </p:nvGrpSpPr>
        <p:grpSpPr>
          <a:xfrm>
            <a:off x="9552943" y="4185375"/>
            <a:ext cx="1507423" cy="1037867"/>
            <a:chOff x="9838117" y="3034601"/>
            <a:chExt cx="2324346" cy="1600321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6DA530DC-1F1F-4C5D-9C51-EC50E2F97BEB}"/>
                </a:ext>
              </a:extLst>
            </p:cNvPr>
            <p:cNvGrpSpPr/>
            <p:nvPr/>
          </p:nvGrpSpPr>
          <p:grpSpPr>
            <a:xfrm>
              <a:off x="9838117" y="3034601"/>
              <a:ext cx="2324346" cy="1600321"/>
              <a:chOff x="9839517" y="2895698"/>
              <a:chExt cx="4551811" cy="3133938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284538B9-52A3-4EF6-9509-1AAF37247700}"/>
                  </a:ext>
                </a:extLst>
              </p:cNvPr>
              <p:cNvGrpSpPr/>
              <p:nvPr/>
            </p:nvGrpSpPr>
            <p:grpSpPr>
              <a:xfrm>
                <a:off x="10095620" y="2895698"/>
                <a:ext cx="3288407" cy="2443852"/>
                <a:chOff x="10095620" y="2895698"/>
                <a:chExt cx="3288407" cy="2443852"/>
              </a:xfrm>
            </p:grpSpPr>
            <p:sp>
              <p:nvSpPr>
                <p:cNvPr id="105" name="Trapezoid 104">
                  <a:extLst>
                    <a:ext uri="{FF2B5EF4-FFF2-40B4-BE49-F238E27FC236}">
                      <a16:creationId xmlns:a16="http://schemas.microsoft.com/office/drawing/2014/main" id="{3F275B83-4A12-402D-8CD8-B49C661BE4BD}"/>
                    </a:ext>
                  </a:extLst>
                </p:cNvPr>
                <p:cNvSpPr/>
                <p:nvPr/>
              </p:nvSpPr>
              <p:spPr>
                <a:xfrm rot="6820098">
                  <a:off x="12103251" y="2553136"/>
                  <a:ext cx="433277" cy="1473747"/>
                </a:xfrm>
                <a:prstGeom prst="trapezoid">
                  <a:avLst>
                    <a:gd name="adj" fmla="val 11476"/>
                  </a:avLst>
                </a:pr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7990F33A-A21E-405E-953A-0A96A8F80C65}"/>
                    </a:ext>
                  </a:extLst>
                </p:cNvPr>
                <p:cNvGrpSpPr/>
                <p:nvPr/>
              </p:nvGrpSpPr>
              <p:grpSpPr>
                <a:xfrm>
                  <a:off x="10541428" y="2895698"/>
                  <a:ext cx="1434926" cy="560920"/>
                  <a:chOff x="10541428" y="2895698"/>
                  <a:chExt cx="1434926" cy="560920"/>
                </a:xfrm>
              </p:grpSpPr>
              <p:sp>
                <p:nvSpPr>
                  <p:cNvPr id="118" name="Rectangle: Rounded Corners 117">
                    <a:extLst>
                      <a:ext uri="{FF2B5EF4-FFF2-40B4-BE49-F238E27FC236}">
                        <a16:creationId xmlns:a16="http://schemas.microsoft.com/office/drawing/2014/main" id="{8F790217-9DB7-46C7-BA05-057C1997ED1D}"/>
                      </a:ext>
                    </a:extLst>
                  </p:cNvPr>
                  <p:cNvSpPr/>
                  <p:nvPr/>
                </p:nvSpPr>
                <p:spPr>
                  <a:xfrm rot="19800000">
                    <a:off x="10541428" y="2992155"/>
                    <a:ext cx="1434926" cy="46446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E3882FD3-7510-475C-B9A8-9125512C9234}"/>
                      </a:ext>
                    </a:extLst>
                  </p:cNvPr>
                  <p:cNvSpPr/>
                  <p:nvPr/>
                </p:nvSpPr>
                <p:spPr>
                  <a:xfrm>
                    <a:off x="11562170" y="289569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07" name="Group 106">
                  <a:extLst>
                    <a:ext uri="{FF2B5EF4-FFF2-40B4-BE49-F238E27FC236}">
                      <a16:creationId xmlns:a16="http://schemas.microsoft.com/office/drawing/2014/main" id="{41D76F9D-B234-4116-8085-C966425EE934}"/>
                    </a:ext>
                  </a:extLst>
                </p:cNvPr>
                <p:cNvGrpSpPr/>
                <p:nvPr/>
              </p:nvGrpSpPr>
              <p:grpSpPr>
                <a:xfrm>
                  <a:off x="10226072" y="3384119"/>
                  <a:ext cx="1153558" cy="1269798"/>
                  <a:chOff x="10226072" y="3384119"/>
                  <a:chExt cx="1153558" cy="1269798"/>
                </a:xfrm>
              </p:grpSpPr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E3960502-252D-4BE7-91B5-455D38216DA6}"/>
                      </a:ext>
                    </a:extLst>
                  </p:cNvPr>
                  <p:cNvSpPr/>
                  <p:nvPr/>
                </p:nvSpPr>
                <p:spPr>
                  <a:xfrm rot="19176301">
                    <a:off x="10226072" y="3384119"/>
                    <a:ext cx="1153558" cy="1269798"/>
                  </a:xfrm>
                  <a:custGeom>
                    <a:avLst/>
                    <a:gdLst>
                      <a:gd name="connsiteX0" fmla="*/ 1069399 w 1153558"/>
                      <a:gd name="connsiteY0" fmla="*/ 54157 h 1269798"/>
                      <a:gd name="connsiteX1" fmla="*/ 1098647 w 1153558"/>
                      <a:gd name="connsiteY1" fmla="*/ 383203 h 1269798"/>
                      <a:gd name="connsiteX2" fmla="*/ 358294 w 1153558"/>
                      <a:gd name="connsiteY2" fmla="*/ 1269798 h 1269798"/>
                      <a:gd name="connsiteX3" fmla="*/ 0 w 1153558"/>
                      <a:gd name="connsiteY3" fmla="*/ 970001 h 1269798"/>
                      <a:gd name="connsiteX4" fmla="*/ 740353 w 1153558"/>
                      <a:gd name="connsiteY4" fmla="*/ 83405 h 1269798"/>
                      <a:gd name="connsiteX5" fmla="*/ 1069399 w 1153558"/>
                      <a:gd name="connsiteY5" fmla="*/ 54157 h 1269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53558" h="1269798">
                        <a:moveTo>
                          <a:pt x="1069399" y="54157"/>
                        </a:moveTo>
                        <a:cubicBezTo>
                          <a:pt x="1168112" y="136417"/>
                          <a:pt x="1182737" y="284489"/>
                          <a:pt x="1098647" y="383203"/>
                        </a:cubicBezTo>
                        <a:lnTo>
                          <a:pt x="358294" y="1269798"/>
                        </a:lnTo>
                        <a:lnTo>
                          <a:pt x="0" y="970001"/>
                        </a:lnTo>
                        <a:lnTo>
                          <a:pt x="740353" y="83405"/>
                        </a:lnTo>
                        <a:cubicBezTo>
                          <a:pt x="824442" y="-15309"/>
                          <a:pt x="970685" y="-28106"/>
                          <a:pt x="1069399" y="5415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5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wrap="square" rtlCol="0" anchor="ctr">
                    <a:noAutofit/>
                  </a:bodyPr>
                  <a:lstStyle/>
                  <a:p>
                    <a:endParaRPr lang="en-US" dirty="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BBA84AE1-1E3A-4B4E-BF45-554724CB1F5A}"/>
                      </a:ext>
                    </a:extLst>
                  </p:cNvPr>
                  <p:cNvSpPr/>
                  <p:nvPr/>
                </p:nvSpPr>
                <p:spPr>
                  <a:xfrm>
                    <a:off x="10701546" y="3417653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08" name="Group 107">
                  <a:extLst>
                    <a:ext uri="{FF2B5EF4-FFF2-40B4-BE49-F238E27FC236}">
                      <a16:creationId xmlns:a16="http://schemas.microsoft.com/office/drawing/2014/main" id="{EB4EB9C8-16F0-4864-BA04-6FD3D4BD3999}"/>
                    </a:ext>
                  </a:extLst>
                </p:cNvPr>
                <p:cNvGrpSpPr/>
                <p:nvPr/>
              </p:nvGrpSpPr>
              <p:grpSpPr>
                <a:xfrm rot="5400000">
                  <a:off x="12509125" y="3435921"/>
                  <a:ext cx="989342" cy="760462"/>
                  <a:chOff x="10999279" y="2698471"/>
                  <a:chExt cx="989342" cy="760462"/>
                </a:xfrm>
              </p:grpSpPr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5F3E321F-67B1-488F-941A-C838DB3E0F73}"/>
                      </a:ext>
                    </a:extLst>
                  </p:cNvPr>
                  <p:cNvSpPr/>
                  <p:nvPr/>
                </p:nvSpPr>
                <p:spPr>
                  <a:xfrm>
                    <a:off x="11237298" y="2698471"/>
                    <a:ext cx="712934" cy="329046"/>
                  </a:xfrm>
                  <a:custGeom>
                    <a:avLst/>
                    <a:gdLst>
                      <a:gd name="connsiteX0" fmla="*/ 7144 w 371475"/>
                      <a:gd name="connsiteY0" fmla="*/ 145256 h 171450"/>
                      <a:gd name="connsiteX1" fmla="*/ 90011 w 371475"/>
                      <a:gd name="connsiteY1" fmla="*/ 32861 h 171450"/>
                      <a:gd name="connsiteX2" fmla="*/ 250984 w 371475"/>
                      <a:gd name="connsiteY2" fmla="*/ 7144 h 171450"/>
                      <a:gd name="connsiteX3" fmla="*/ 361474 w 371475"/>
                      <a:gd name="connsiteY3" fmla="*/ 103346 h 171450"/>
                      <a:gd name="connsiteX4" fmla="*/ 367189 w 371475"/>
                      <a:gd name="connsiteY4" fmla="*/ 139541 h 171450"/>
                      <a:gd name="connsiteX5" fmla="*/ 343376 w 371475"/>
                      <a:gd name="connsiteY5" fmla="*/ 143351 h 171450"/>
                      <a:gd name="connsiteX6" fmla="*/ 234791 w 371475"/>
                      <a:gd name="connsiteY6" fmla="*/ 58579 h 171450"/>
                      <a:gd name="connsiteX7" fmla="*/ 117634 w 371475"/>
                      <a:gd name="connsiteY7" fmla="*/ 76676 h 171450"/>
                      <a:gd name="connsiteX8" fmla="*/ 58579 w 371475"/>
                      <a:gd name="connsiteY8" fmla="*/ 167164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1475" h="171450">
                        <a:moveTo>
                          <a:pt x="7144" y="145256"/>
                        </a:moveTo>
                        <a:lnTo>
                          <a:pt x="90011" y="32861"/>
                        </a:lnTo>
                        <a:lnTo>
                          <a:pt x="250984" y="7144"/>
                        </a:lnTo>
                        <a:lnTo>
                          <a:pt x="361474" y="103346"/>
                        </a:lnTo>
                        <a:lnTo>
                          <a:pt x="367189" y="139541"/>
                        </a:lnTo>
                        <a:lnTo>
                          <a:pt x="343376" y="143351"/>
                        </a:lnTo>
                        <a:lnTo>
                          <a:pt x="234791" y="58579"/>
                        </a:lnTo>
                        <a:lnTo>
                          <a:pt x="117634" y="76676"/>
                        </a:lnTo>
                        <a:lnTo>
                          <a:pt x="58579" y="167164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F73EC110-B69A-4031-BA57-59798346C8AC}"/>
                      </a:ext>
                    </a:extLst>
                  </p:cNvPr>
                  <p:cNvSpPr/>
                  <p:nvPr/>
                </p:nvSpPr>
                <p:spPr>
                  <a:xfrm>
                    <a:off x="11293968" y="3075046"/>
                    <a:ext cx="694653" cy="383887"/>
                  </a:xfrm>
                  <a:custGeom>
                    <a:avLst/>
                    <a:gdLst>
                      <a:gd name="connsiteX0" fmla="*/ 7144 w 361950"/>
                      <a:gd name="connsiteY0" fmla="*/ 114776 h 200025"/>
                      <a:gd name="connsiteX1" fmla="*/ 120491 w 361950"/>
                      <a:gd name="connsiteY1" fmla="*/ 194786 h 200025"/>
                      <a:gd name="connsiteX2" fmla="*/ 281464 w 361950"/>
                      <a:gd name="connsiteY2" fmla="*/ 169069 h 200025"/>
                      <a:gd name="connsiteX3" fmla="*/ 355759 w 361950"/>
                      <a:gd name="connsiteY3" fmla="*/ 43339 h 200025"/>
                      <a:gd name="connsiteX4" fmla="*/ 350044 w 361950"/>
                      <a:gd name="connsiteY4" fmla="*/ 7144 h 200025"/>
                      <a:gd name="connsiteX5" fmla="*/ 327184 w 361950"/>
                      <a:gd name="connsiteY5" fmla="*/ 10954 h 200025"/>
                      <a:gd name="connsiteX6" fmla="*/ 250031 w 361950"/>
                      <a:gd name="connsiteY6" fmla="*/ 125254 h 200025"/>
                      <a:gd name="connsiteX7" fmla="*/ 132874 w 361950"/>
                      <a:gd name="connsiteY7" fmla="*/ 144304 h 200025"/>
                      <a:gd name="connsiteX8" fmla="*/ 48101 w 361950"/>
                      <a:gd name="connsiteY8" fmla="*/ 77629 h 200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950" h="200025">
                        <a:moveTo>
                          <a:pt x="7144" y="114776"/>
                        </a:moveTo>
                        <a:lnTo>
                          <a:pt x="120491" y="194786"/>
                        </a:lnTo>
                        <a:lnTo>
                          <a:pt x="281464" y="169069"/>
                        </a:lnTo>
                        <a:lnTo>
                          <a:pt x="355759" y="43339"/>
                        </a:lnTo>
                        <a:lnTo>
                          <a:pt x="350044" y="7144"/>
                        </a:lnTo>
                        <a:lnTo>
                          <a:pt x="327184" y="10954"/>
                        </a:lnTo>
                        <a:lnTo>
                          <a:pt x="250031" y="125254"/>
                        </a:lnTo>
                        <a:lnTo>
                          <a:pt x="132874" y="144304"/>
                        </a:lnTo>
                        <a:lnTo>
                          <a:pt x="48101" y="77629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B6BBBACB-14C4-41AD-A537-CCAE04180E9E}"/>
                      </a:ext>
                    </a:extLst>
                  </p:cNvPr>
                  <p:cNvSpPr/>
                  <p:nvPr/>
                </p:nvSpPr>
                <p:spPr>
                  <a:xfrm>
                    <a:off x="10999279" y="2942227"/>
                    <a:ext cx="457009" cy="457009"/>
                  </a:xfrm>
                  <a:custGeom>
                    <a:avLst/>
                    <a:gdLst>
                      <a:gd name="connsiteX0" fmla="*/ 102790 w 238125"/>
                      <a:gd name="connsiteY0" fmla="*/ 8493 h 238125"/>
                      <a:gd name="connsiteX1" fmla="*/ 8493 w 238125"/>
                      <a:gd name="connsiteY1" fmla="*/ 138985 h 238125"/>
                      <a:gd name="connsiteX2" fmla="*/ 138985 w 238125"/>
                      <a:gd name="connsiteY2" fmla="*/ 233283 h 238125"/>
                      <a:gd name="connsiteX3" fmla="*/ 233283 w 238125"/>
                      <a:gd name="connsiteY3" fmla="*/ 102790 h 238125"/>
                      <a:gd name="connsiteX4" fmla="*/ 102790 w 238125"/>
                      <a:gd name="connsiteY4" fmla="*/ 8493 h 238125"/>
                      <a:gd name="connsiteX5" fmla="*/ 128508 w 238125"/>
                      <a:gd name="connsiteY5" fmla="*/ 164703 h 238125"/>
                      <a:gd name="connsiteX6" fmla="*/ 78025 w 238125"/>
                      <a:gd name="connsiteY6" fmla="*/ 128508 h 238125"/>
                      <a:gd name="connsiteX7" fmla="*/ 114220 w 238125"/>
                      <a:gd name="connsiteY7" fmla="*/ 78025 h 238125"/>
                      <a:gd name="connsiteX8" fmla="*/ 164703 w 238125"/>
                      <a:gd name="connsiteY8" fmla="*/ 114220 h 238125"/>
                      <a:gd name="connsiteX9" fmla="*/ 128508 w 238125"/>
                      <a:gd name="connsiteY9" fmla="*/ 164703 h 238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8125" h="238125">
                        <a:moveTo>
                          <a:pt x="102790" y="8493"/>
                        </a:moveTo>
                        <a:cubicBezTo>
                          <a:pt x="40878" y="18018"/>
                          <a:pt x="-1032" y="77073"/>
                          <a:pt x="8493" y="138985"/>
                        </a:cubicBezTo>
                        <a:cubicBezTo>
                          <a:pt x="18018" y="200898"/>
                          <a:pt x="77073" y="242808"/>
                          <a:pt x="138985" y="233283"/>
                        </a:cubicBezTo>
                        <a:cubicBezTo>
                          <a:pt x="200898" y="223758"/>
                          <a:pt x="242808" y="164703"/>
                          <a:pt x="233283" y="102790"/>
                        </a:cubicBezTo>
                        <a:cubicBezTo>
                          <a:pt x="222805" y="40878"/>
                          <a:pt x="164703" y="-1032"/>
                          <a:pt x="102790" y="8493"/>
                        </a:cubicBezTo>
                        <a:close/>
                        <a:moveTo>
                          <a:pt x="128508" y="164703"/>
                        </a:moveTo>
                        <a:cubicBezTo>
                          <a:pt x="104695" y="168513"/>
                          <a:pt x="81835" y="152320"/>
                          <a:pt x="78025" y="128508"/>
                        </a:cubicBezTo>
                        <a:cubicBezTo>
                          <a:pt x="74215" y="104695"/>
                          <a:pt x="90408" y="81835"/>
                          <a:pt x="114220" y="78025"/>
                        </a:cubicBezTo>
                        <a:cubicBezTo>
                          <a:pt x="138033" y="74215"/>
                          <a:pt x="160893" y="90408"/>
                          <a:pt x="164703" y="114220"/>
                        </a:cubicBezTo>
                        <a:cubicBezTo>
                          <a:pt x="169465" y="138033"/>
                          <a:pt x="152320" y="160893"/>
                          <a:pt x="128508" y="164703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84674DF3-CECD-41D7-A1F7-598ED7DDF308}"/>
                    </a:ext>
                  </a:extLst>
                </p:cNvPr>
                <p:cNvGrpSpPr/>
                <p:nvPr/>
              </p:nvGrpSpPr>
              <p:grpSpPr>
                <a:xfrm>
                  <a:off x="10095620" y="4304882"/>
                  <a:ext cx="1425867" cy="1034668"/>
                  <a:chOff x="10095620" y="4304882"/>
                  <a:chExt cx="1425867" cy="1034668"/>
                </a:xfrm>
              </p:grpSpPr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72E5E24E-473A-4232-A190-CADD1A3B737E}"/>
                      </a:ext>
                    </a:extLst>
                  </p:cNvPr>
                  <p:cNvSpPr/>
                  <p:nvPr/>
                </p:nvSpPr>
                <p:spPr>
                  <a:xfrm>
                    <a:off x="10226256" y="4304882"/>
                    <a:ext cx="1133382" cy="914017"/>
                  </a:xfrm>
                  <a:custGeom>
                    <a:avLst/>
                    <a:gdLst>
                      <a:gd name="connsiteX0" fmla="*/ 558641 w 590550"/>
                      <a:gd name="connsiteY0" fmla="*/ 470059 h 476250"/>
                      <a:gd name="connsiteX1" fmla="*/ 37624 w 590550"/>
                      <a:gd name="connsiteY1" fmla="*/ 470059 h 476250"/>
                      <a:gd name="connsiteX2" fmla="*/ 7144 w 590550"/>
                      <a:gd name="connsiteY2" fmla="*/ 439579 h 476250"/>
                      <a:gd name="connsiteX3" fmla="*/ 7144 w 590550"/>
                      <a:gd name="connsiteY3" fmla="*/ 98584 h 476250"/>
                      <a:gd name="connsiteX4" fmla="*/ 98584 w 590550"/>
                      <a:gd name="connsiteY4" fmla="*/ 7144 h 476250"/>
                      <a:gd name="connsiteX5" fmla="*/ 498634 w 590550"/>
                      <a:gd name="connsiteY5" fmla="*/ 7144 h 476250"/>
                      <a:gd name="connsiteX6" fmla="*/ 590074 w 590550"/>
                      <a:gd name="connsiteY6" fmla="*/ 98584 h 476250"/>
                      <a:gd name="connsiteX7" fmla="*/ 590074 w 590550"/>
                      <a:gd name="connsiteY7" fmla="*/ 440531 h 476250"/>
                      <a:gd name="connsiteX8" fmla="*/ 558641 w 590550"/>
                      <a:gd name="connsiteY8" fmla="*/ 470059 h 476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90550" h="476250">
                        <a:moveTo>
                          <a:pt x="558641" y="470059"/>
                        </a:moveTo>
                        <a:lnTo>
                          <a:pt x="37624" y="470059"/>
                        </a:lnTo>
                        <a:cubicBezTo>
                          <a:pt x="20479" y="470059"/>
                          <a:pt x="7144" y="456724"/>
                          <a:pt x="7144" y="439579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498634" y="7144"/>
                        </a:lnTo>
                        <a:cubicBezTo>
                          <a:pt x="549116" y="7144"/>
                          <a:pt x="590074" y="48101"/>
                          <a:pt x="590074" y="98584"/>
                        </a:cubicBezTo>
                        <a:lnTo>
                          <a:pt x="590074" y="440531"/>
                        </a:lnTo>
                        <a:cubicBezTo>
                          <a:pt x="589121" y="456724"/>
                          <a:pt x="574834" y="470059"/>
                          <a:pt x="558641" y="47005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7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C3734D73-244C-4138-A132-54DA23FC1C08}"/>
                      </a:ext>
                    </a:extLst>
                  </p:cNvPr>
                  <p:cNvSpPr/>
                  <p:nvPr/>
                </p:nvSpPr>
                <p:spPr>
                  <a:xfrm>
                    <a:off x="10095620" y="5083625"/>
                    <a:ext cx="1425867" cy="255925"/>
                  </a:xfrm>
                  <a:custGeom>
                    <a:avLst/>
                    <a:gdLst>
                      <a:gd name="connsiteX0" fmla="*/ 711994 w 742950"/>
                      <a:gd name="connsiteY0" fmla="*/ 129064 h 133350"/>
                      <a:gd name="connsiteX1" fmla="*/ 37624 w 742950"/>
                      <a:gd name="connsiteY1" fmla="*/ 129064 h 133350"/>
                      <a:gd name="connsiteX2" fmla="*/ 7144 w 742950"/>
                      <a:gd name="connsiteY2" fmla="*/ 98584 h 133350"/>
                      <a:gd name="connsiteX3" fmla="*/ 7144 w 742950"/>
                      <a:gd name="connsiteY3" fmla="*/ 98584 h 133350"/>
                      <a:gd name="connsiteX4" fmla="*/ 98584 w 742950"/>
                      <a:gd name="connsiteY4" fmla="*/ 7144 h 133350"/>
                      <a:gd name="connsiteX5" fmla="*/ 651986 w 742950"/>
                      <a:gd name="connsiteY5" fmla="*/ 7144 h 133350"/>
                      <a:gd name="connsiteX6" fmla="*/ 743426 w 742950"/>
                      <a:gd name="connsiteY6" fmla="*/ 98584 h 133350"/>
                      <a:gd name="connsiteX7" fmla="*/ 743426 w 742950"/>
                      <a:gd name="connsiteY7" fmla="*/ 98584 h 133350"/>
                      <a:gd name="connsiteX8" fmla="*/ 711994 w 742950"/>
                      <a:gd name="connsiteY8" fmla="*/ 129064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42950" h="133350">
                        <a:moveTo>
                          <a:pt x="711994" y="129064"/>
                        </a:moveTo>
                        <a:lnTo>
                          <a:pt x="37624" y="129064"/>
                        </a:lnTo>
                        <a:cubicBezTo>
                          <a:pt x="20479" y="129064"/>
                          <a:pt x="7144" y="115729"/>
                          <a:pt x="7144" y="98584"/>
                        </a:cubicBezTo>
                        <a:lnTo>
                          <a:pt x="7144" y="98584"/>
                        </a:lnTo>
                        <a:cubicBezTo>
                          <a:pt x="7144" y="48101"/>
                          <a:pt x="48101" y="7144"/>
                          <a:pt x="98584" y="7144"/>
                        </a:cubicBezTo>
                        <a:lnTo>
                          <a:pt x="651986" y="7144"/>
                        </a:lnTo>
                        <a:cubicBezTo>
                          <a:pt x="702469" y="7144"/>
                          <a:pt x="743426" y="48101"/>
                          <a:pt x="743426" y="98584"/>
                        </a:cubicBezTo>
                        <a:lnTo>
                          <a:pt x="743426" y="98584"/>
                        </a:lnTo>
                        <a:cubicBezTo>
                          <a:pt x="742474" y="115729"/>
                          <a:pt x="729139" y="129064"/>
                          <a:pt x="711994" y="129064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A735A421-A47F-4A5B-B4DC-ED92FF4B42A4}"/>
                      </a:ext>
                    </a:extLst>
                  </p:cNvPr>
                  <p:cNvSpPr/>
                  <p:nvPr/>
                </p:nvSpPr>
                <p:spPr>
                  <a:xfrm>
                    <a:off x="10701546" y="4411068"/>
                    <a:ext cx="182803" cy="182803"/>
                  </a:xfrm>
                  <a:custGeom>
                    <a:avLst/>
                    <a:gdLst>
                      <a:gd name="connsiteX0" fmla="*/ 94774 w 95250"/>
                      <a:gd name="connsiteY0" fmla="*/ 50959 h 95250"/>
                      <a:gd name="connsiteX1" fmla="*/ 50959 w 95250"/>
                      <a:gd name="connsiteY1" fmla="*/ 94774 h 95250"/>
                      <a:gd name="connsiteX2" fmla="*/ 7144 w 95250"/>
                      <a:gd name="connsiteY2" fmla="*/ 50959 h 95250"/>
                      <a:gd name="connsiteX3" fmla="*/ 50959 w 95250"/>
                      <a:gd name="connsiteY3" fmla="*/ 7144 h 95250"/>
                      <a:gd name="connsiteX4" fmla="*/ 94774 w 95250"/>
                      <a:gd name="connsiteY4" fmla="*/ 50959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0" h="95250">
                        <a:moveTo>
                          <a:pt x="94774" y="50959"/>
                        </a:moveTo>
                        <a:cubicBezTo>
                          <a:pt x="94774" y="74771"/>
                          <a:pt x="74771" y="94774"/>
                          <a:pt x="50959" y="94774"/>
                        </a:cubicBezTo>
                        <a:cubicBezTo>
                          <a:pt x="27146" y="94774"/>
                          <a:pt x="7144" y="74771"/>
                          <a:pt x="7144" y="50959"/>
                        </a:cubicBezTo>
                        <a:cubicBezTo>
                          <a:pt x="7144" y="27146"/>
                          <a:pt x="27146" y="7144"/>
                          <a:pt x="50959" y="7144"/>
                        </a:cubicBezTo>
                        <a:cubicBezTo>
                          <a:pt x="74771" y="7144"/>
                          <a:pt x="94774" y="27146"/>
                          <a:pt x="94774" y="50959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C3265C22-CE13-4C9B-9725-0A484F068E50}"/>
                  </a:ext>
                </a:extLst>
              </p:cNvPr>
              <p:cNvGrpSpPr/>
              <p:nvPr/>
            </p:nvGrpSpPr>
            <p:grpSpPr>
              <a:xfrm>
                <a:off x="9839517" y="5316702"/>
                <a:ext cx="4551811" cy="712934"/>
                <a:chOff x="2716823" y="4480799"/>
                <a:chExt cx="5838092" cy="914400"/>
              </a:xfrm>
            </p:grpSpPr>
            <p:grpSp>
              <p:nvGrpSpPr>
                <p:cNvPr id="94" name="Group 93">
                  <a:extLst>
                    <a:ext uri="{FF2B5EF4-FFF2-40B4-BE49-F238E27FC236}">
                      <a16:creationId xmlns:a16="http://schemas.microsoft.com/office/drawing/2014/main" id="{7982EAF7-959F-48A1-85A2-D963C81EA3EF}"/>
                    </a:ext>
                  </a:extLst>
                </p:cNvPr>
                <p:cNvGrpSpPr/>
                <p:nvPr/>
              </p:nvGrpSpPr>
              <p:grpSpPr>
                <a:xfrm>
                  <a:off x="2716823" y="4480799"/>
                  <a:ext cx="5838092" cy="914400"/>
                  <a:chOff x="175847" y="4480799"/>
                  <a:chExt cx="8801100" cy="914400"/>
                </a:xfrm>
              </p:grpSpPr>
              <p:sp>
                <p:nvSpPr>
                  <p:cNvPr id="103" name="Rectangle: Rounded Corners 102">
                    <a:extLst>
                      <a:ext uri="{FF2B5EF4-FFF2-40B4-BE49-F238E27FC236}">
                        <a16:creationId xmlns:a16="http://schemas.microsoft.com/office/drawing/2014/main" id="{1C0108F6-A2E9-4C9F-A9B9-D01F391FDE3F}"/>
                      </a:ext>
                    </a:extLst>
                  </p:cNvPr>
                  <p:cNvSpPr/>
                  <p:nvPr/>
                </p:nvSpPr>
                <p:spPr>
                  <a:xfrm>
                    <a:off x="175847" y="4480799"/>
                    <a:ext cx="8801100" cy="9144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4" name="Rectangle: Rounded Corners 103">
                    <a:extLst>
                      <a:ext uri="{FF2B5EF4-FFF2-40B4-BE49-F238E27FC236}">
                        <a16:creationId xmlns:a16="http://schemas.microsoft.com/office/drawing/2014/main" id="{6E03CDF2-CA7B-419A-9464-D066F515E684}"/>
                      </a:ext>
                    </a:extLst>
                  </p:cNvPr>
                  <p:cNvSpPr/>
                  <p:nvPr/>
                </p:nvSpPr>
                <p:spPr>
                  <a:xfrm>
                    <a:off x="352032" y="4595617"/>
                    <a:ext cx="8448730" cy="68476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89346CAD-EED6-42DF-AB0E-9E676985D109}"/>
                    </a:ext>
                  </a:extLst>
                </p:cNvPr>
                <p:cNvGrpSpPr/>
                <p:nvPr/>
              </p:nvGrpSpPr>
              <p:grpSpPr>
                <a:xfrm>
                  <a:off x="2954961" y="4660680"/>
                  <a:ext cx="5376674" cy="563948"/>
                  <a:chOff x="3193903" y="4660680"/>
                  <a:chExt cx="5376674" cy="563948"/>
                </a:xfrm>
              </p:grpSpPr>
              <p:sp>
                <p:nvSpPr>
                  <p:cNvPr id="96" name="Circle: Hollow 95">
                    <a:extLst>
                      <a:ext uri="{FF2B5EF4-FFF2-40B4-BE49-F238E27FC236}">
                        <a16:creationId xmlns:a16="http://schemas.microsoft.com/office/drawing/2014/main" id="{A1E550A0-2BAE-47DA-A2F7-95B7F2A43207}"/>
                      </a:ext>
                    </a:extLst>
                  </p:cNvPr>
                  <p:cNvSpPr/>
                  <p:nvPr/>
                </p:nvSpPr>
                <p:spPr>
                  <a:xfrm>
                    <a:off x="3193903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7" name="Circle: Hollow 96">
                    <a:extLst>
                      <a:ext uri="{FF2B5EF4-FFF2-40B4-BE49-F238E27FC236}">
                        <a16:creationId xmlns:a16="http://schemas.microsoft.com/office/drawing/2014/main" id="{5F565616-D5D7-4A7C-B3B8-93DB3FACA52E}"/>
                      </a:ext>
                    </a:extLst>
                  </p:cNvPr>
                  <p:cNvSpPr/>
                  <p:nvPr/>
                </p:nvSpPr>
                <p:spPr>
                  <a:xfrm>
                    <a:off x="3996024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8" name="Circle: Hollow 97">
                    <a:extLst>
                      <a:ext uri="{FF2B5EF4-FFF2-40B4-BE49-F238E27FC236}">
                        <a16:creationId xmlns:a16="http://schemas.microsoft.com/office/drawing/2014/main" id="{8854CFF6-BDC2-4D80-8F67-7059CE7DFB94}"/>
                      </a:ext>
                    </a:extLst>
                  </p:cNvPr>
                  <p:cNvSpPr/>
                  <p:nvPr/>
                </p:nvSpPr>
                <p:spPr>
                  <a:xfrm>
                    <a:off x="4798145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99" name="Circle: Hollow 98">
                    <a:extLst>
                      <a:ext uri="{FF2B5EF4-FFF2-40B4-BE49-F238E27FC236}">
                        <a16:creationId xmlns:a16="http://schemas.microsoft.com/office/drawing/2014/main" id="{F2E8D01C-544D-4DDA-B24C-87AD72FA5FBE}"/>
                      </a:ext>
                    </a:extLst>
                  </p:cNvPr>
                  <p:cNvSpPr/>
                  <p:nvPr/>
                </p:nvSpPr>
                <p:spPr>
                  <a:xfrm>
                    <a:off x="5600266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0" name="Circle: Hollow 99">
                    <a:extLst>
                      <a:ext uri="{FF2B5EF4-FFF2-40B4-BE49-F238E27FC236}">
                        <a16:creationId xmlns:a16="http://schemas.microsoft.com/office/drawing/2014/main" id="{BEDABA12-E8C1-4021-B083-A2867A7C67BD}"/>
                      </a:ext>
                    </a:extLst>
                  </p:cNvPr>
                  <p:cNvSpPr/>
                  <p:nvPr/>
                </p:nvSpPr>
                <p:spPr>
                  <a:xfrm>
                    <a:off x="6402387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1" name="Circle: Hollow 100">
                    <a:extLst>
                      <a:ext uri="{FF2B5EF4-FFF2-40B4-BE49-F238E27FC236}">
                        <a16:creationId xmlns:a16="http://schemas.microsoft.com/office/drawing/2014/main" id="{C8072A28-EF18-4FC6-A408-9CCAE252C929}"/>
                      </a:ext>
                    </a:extLst>
                  </p:cNvPr>
                  <p:cNvSpPr/>
                  <p:nvPr/>
                </p:nvSpPr>
                <p:spPr>
                  <a:xfrm>
                    <a:off x="7204508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02" name="Circle: Hollow 101">
                    <a:extLst>
                      <a:ext uri="{FF2B5EF4-FFF2-40B4-BE49-F238E27FC236}">
                        <a16:creationId xmlns:a16="http://schemas.microsoft.com/office/drawing/2014/main" id="{7CD29AEA-573A-4628-9D0D-E9C2C5062041}"/>
                      </a:ext>
                    </a:extLst>
                  </p:cNvPr>
                  <p:cNvSpPr/>
                  <p:nvPr/>
                </p:nvSpPr>
                <p:spPr>
                  <a:xfrm>
                    <a:off x="8006629" y="4660680"/>
                    <a:ext cx="563948" cy="563948"/>
                  </a:xfrm>
                  <a:prstGeom prst="donu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6F0E092C-9167-4393-9955-C1509865A125}"/>
                </a:ext>
              </a:extLst>
            </p:cNvPr>
            <p:cNvSpPr/>
            <p:nvPr/>
          </p:nvSpPr>
          <p:spPr>
            <a:xfrm>
              <a:off x="1092744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60F6E054-BCDB-4923-8D9A-7782BCE77E62}"/>
                </a:ext>
              </a:extLst>
            </p:cNvPr>
            <p:cNvSpPr/>
            <p:nvPr/>
          </p:nvSpPr>
          <p:spPr>
            <a:xfrm>
              <a:off x="1117427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C237F91C-DF50-4175-9182-B5A2B056CDDB}"/>
                </a:ext>
              </a:extLst>
            </p:cNvPr>
            <p:cNvSpPr/>
            <p:nvPr/>
          </p:nvSpPr>
          <p:spPr>
            <a:xfrm>
              <a:off x="11421110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0B760A8B-6953-40E9-8A6B-339304D724A3}"/>
                </a:ext>
              </a:extLst>
            </p:cNvPr>
            <p:cNvSpPr/>
            <p:nvPr/>
          </p:nvSpPr>
          <p:spPr>
            <a:xfrm>
              <a:off x="11667945" y="3803715"/>
              <a:ext cx="141292" cy="467153"/>
            </a:xfrm>
            <a:custGeom>
              <a:avLst/>
              <a:gdLst>
                <a:gd name="connsiteX0" fmla="*/ 142121 w 152400"/>
                <a:gd name="connsiteY0" fmla="*/ 516255 h 647700"/>
                <a:gd name="connsiteX1" fmla="*/ 154504 w 152400"/>
                <a:gd name="connsiteY1" fmla="*/ 254318 h 647700"/>
                <a:gd name="connsiteX2" fmla="*/ 119261 w 152400"/>
                <a:gd name="connsiteY2" fmla="*/ 180023 h 647700"/>
                <a:gd name="connsiteX3" fmla="*/ 101164 w 152400"/>
                <a:gd name="connsiteY3" fmla="*/ 54293 h 647700"/>
                <a:gd name="connsiteX4" fmla="*/ 78304 w 152400"/>
                <a:gd name="connsiteY4" fmla="*/ 0 h 647700"/>
                <a:gd name="connsiteX5" fmla="*/ 78304 w 152400"/>
                <a:gd name="connsiteY5" fmla="*/ 0 h 647700"/>
                <a:gd name="connsiteX6" fmla="*/ 77351 w 152400"/>
                <a:gd name="connsiteY6" fmla="*/ 0 h 647700"/>
                <a:gd name="connsiteX7" fmla="*/ 76399 w 152400"/>
                <a:gd name="connsiteY7" fmla="*/ 0 h 647700"/>
                <a:gd name="connsiteX8" fmla="*/ 76399 w 152400"/>
                <a:gd name="connsiteY8" fmla="*/ 0 h 647700"/>
                <a:gd name="connsiteX9" fmla="*/ 53539 w 152400"/>
                <a:gd name="connsiteY9" fmla="*/ 54293 h 647700"/>
                <a:gd name="connsiteX10" fmla="*/ 35441 w 152400"/>
                <a:gd name="connsiteY10" fmla="*/ 180023 h 647700"/>
                <a:gd name="connsiteX11" fmla="*/ 199 w 152400"/>
                <a:gd name="connsiteY11" fmla="*/ 254318 h 647700"/>
                <a:gd name="connsiteX12" fmla="*/ 12581 w 152400"/>
                <a:gd name="connsiteY12" fmla="*/ 516255 h 647700"/>
                <a:gd name="connsiteX13" fmla="*/ 12581 w 152400"/>
                <a:gd name="connsiteY13" fmla="*/ 575310 h 647700"/>
                <a:gd name="connsiteX14" fmla="*/ 2104 w 152400"/>
                <a:gd name="connsiteY14" fmla="*/ 638175 h 647700"/>
                <a:gd name="connsiteX15" fmla="*/ 150694 w 152400"/>
                <a:gd name="connsiteY15" fmla="*/ 638175 h 647700"/>
                <a:gd name="connsiteX16" fmla="*/ 140216 w 152400"/>
                <a:gd name="connsiteY16" fmla="*/ 575310 h 647700"/>
                <a:gd name="connsiteX17" fmla="*/ 142121 w 152400"/>
                <a:gd name="connsiteY17" fmla="*/ 516255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2400" h="647700">
                  <a:moveTo>
                    <a:pt x="142121" y="516255"/>
                  </a:moveTo>
                  <a:cubicBezTo>
                    <a:pt x="144026" y="476250"/>
                    <a:pt x="156409" y="300038"/>
                    <a:pt x="154504" y="254318"/>
                  </a:cubicBezTo>
                  <a:cubicBezTo>
                    <a:pt x="153551" y="218123"/>
                    <a:pt x="137359" y="208598"/>
                    <a:pt x="119261" y="180023"/>
                  </a:cubicBezTo>
                  <a:cubicBezTo>
                    <a:pt x="97354" y="145733"/>
                    <a:pt x="101164" y="93345"/>
                    <a:pt x="101164" y="54293"/>
                  </a:cubicBezTo>
                  <a:cubicBezTo>
                    <a:pt x="101164" y="27623"/>
                    <a:pt x="114499" y="952"/>
                    <a:pt x="78304" y="0"/>
                  </a:cubicBezTo>
                  <a:cubicBezTo>
                    <a:pt x="78304" y="0"/>
                    <a:pt x="78304" y="0"/>
                    <a:pt x="78304" y="0"/>
                  </a:cubicBezTo>
                  <a:cubicBezTo>
                    <a:pt x="78304" y="0"/>
                    <a:pt x="78304" y="0"/>
                    <a:pt x="77351" y="0"/>
                  </a:cubicBezTo>
                  <a:cubicBezTo>
                    <a:pt x="77351" y="0"/>
                    <a:pt x="77351" y="0"/>
                    <a:pt x="76399" y="0"/>
                  </a:cubicBezTo>
                  <a:cubicBezTo>
                    <a:pt x="76399" y="0"/>
                    <a:pt x="76399" y="0"/>
                    <a:pt x="76399" y="0"/>
                  </a:cubicBezTo>
                  <a:cubicBezTo>
                    <a:pt x="39251" y="952"/>
                    <a:pt x="52586" y="26670"/>
                    <a:pt x="53539" y="54293"/>
                  </a:cubicBezTo>
                  <a:cubicBezTo>
                    <a:pt x="53539" y="93345"/>
                    <a:pt x="57349" y="145733"/>
                    <a:pt x="35441" y="180023"/>
                  </a:cubicBezTo>
                  <a:cubicBezTo>
                    <a:pt x="17344" y="208598"/>
                    <a:pt x="1151" y="218123"/>
                    <a:pt x="199" y="254318"/>
                  </a:cubicBezTo>
                  <a:cubicBezTo>
                    <a:pt x="-1706" y="300038"/>
                    <a:pt x="10676" y="476250"/>
                    <a:pt x="12581" y="516255"/>
                  </a:cubicBezTo>
                  <a:cubicBezTo>
                    <a:pt x="13534" y="536258"/>
                    <a:pt x="14486" y="555308"/>
                    <a:pt x="12581" y="575310"/>
                  </a:cubicBezTo>
                  <a:cubicBezTo>
                    <a:pt x="11629" y="591503"/>
                    <a:pt x="-3611" y="623888"/>
                    <a:pt x="2104" y="638175"/>
                  </a:cubicBezTo>
                  <a:cubicBezTo>
                    <a:pt x="8771" y="655320"/>
                    <a:pt x="144026" y="655320"/>
                    <a:pt x="150694" y="638175"/>
                  </a:cubicBezTo>
                  <a:cubicBezTo>
                    <a:pt x="156409" y="623888"/>
                    <a:pt x="141169" y="590550"/>
                    <a:pt x="140216" y="575310"/>
                  </a:cubicBezTo>
                  <a:cubicBezTo>
                    <a:pt x="140216" y="555308"/>
                    <a:pt x="141169" y="535305"/>
                    <a:pt x="142121" y="51625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136D0907-09FD-4ECA-AD30-F6C3ADFC130E}"/>
              </a:ext>
            </a:extLst>
          </p:cNvPr>
          <p:cNvGrpSpPr/>
          <p:nvPr/>
        </p:nvGrpSpPr>
        <p:grpSpPr>
          <a:xfrm>
            <a:off x="4130422" y="4159932"/>
            <a:ext cx="1507423" cy="1088752"/>
            <a:chOff x="2716823" y="1178574"/>
            <a:chExt cx="5838092" cy="4216625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88576224-6F22-4A00-AC46-68E47E614369}"/>
                </a:ext>
              </a:extLst>
            </p:cNvPr>
            <p:cNvGrpSpPr/>
            <p:nvPr/>
          </p:nvGrpSpPr>
          <p:grpSpPr>
            <a:xfrm>
              <a:off x="2716823" y="4480799"/>
              <a:ext cx="5838092" cy="914400"/>
              <a:chOff x="175847" y="4480799"/>
              <a:chExt cx="8801100" cy="914400"/>
            </a:xfrm>
          </p:grpSpPr>
          <p:sp>
            <p:nvSpPr>
              <p:cNvPr id="164" name="Rectangle: Rounded Corners 163">
                <a:extLst>
                  <a:ext uri="{FF2B5EF4-FFF2-40B4-BE49-F238E27FC236}">
                    <a16:creationId xmlns:a16="http://schemas.microsoft.com/office/drawing/2014/main" id="{D59DAD4E-4879-4057-B51E-E11FF9D342C1}"/>
                  </a:ext>
                </a:extLst>
              </p:cNvPr>
              <p:cNvSpPr/>
              <p:nvPr/>
            </p:nvSpPr>
            <p:spPr>
              <a:xfrm>
                <a:off x="175847" y="4480799"/>
                <a:ext cx="8801100" cy="914400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Rectangle: Rounded Corners 164">
                <a:extLst>
                  <a:ext uri="{FF2B5EF4-FFF2-40B4-BE49-F238E27FC236}">
                    <a16:creationId xmlns:a16="http://schemas.microsoft.com/office/drawing/2014/main" id="{76F102DE-08D7-4682-BFA0-C2F031EE0A31}"/>
                  </a:ext>
                </a:extLst>
              </p:cNvPr>
              <p:cNvSpPr/>
              <p:nvPr/>
            </p:nvSpPr>
            <p:spPr>
              <a:xfrm>
                <a:off x="352032" y="4595616"/>
                <a:ext cx="8448729" cy="68476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516E18B6-73EE-4EB9-886E-EB386E2B0C9C}"/>
                </a:ext>
              </a:extLst>
            </p:cNvPr>
            <p:cNvGrpSpPr/>
            <p:nvPr/>
          </p:nvGrpSpPr>
          <p:grpSpPr>
            <a:xfrm>
              <a:off x="2954961" y="4660680"/>
              <a:ext cx="5376674" cy="563948"/>
              <a:chOff x="3193903" y="4660680"/>
              <a:chExt cx="5376674" cy="563948"/>
            </a:xfrm>
          </p:grpSpPr>
          <p:sp>
            <p:nvSpPr>
              <p:cNvPr id="157" name="Circle: Hollow 156">
                <a:extLst>
                  <a:ext uri="{FF2B5EF4-FFF2-40B4-BE49-F238E27FC236}">
                    <a16:creationId xmlns:a16="http://schemas.microsoft.com/office/drawing/2014/main" id="{04B7EEFE-EFA1-4C70-A1E1-0CDBE94B3D32}"/>
                  </a:ext>
                </a:extLst>
              </p:cNvPr>
              <p:cNvSpPr/>
              <p:nvPr/>
            </p:nvSpPr>
            <p:spPr>
              <a:xfrm>
                <a:off x="3193903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Circle: Hollow 157">
                <a:extLst>
                  <a:ext uri="{FF2B5EF4-FFF2-40B4-BE49-F238E27FC236}">
                    <a16:creationId xmlns:a16="http://schemas.microsoft.com/office/drawing/2014/main" id="{E52D8C4A-75A5-41E4-BC8A-CDD979544089}"/>
                  </a:ext>
                </a:extLst>
              </p:cNvPr>
              <p:cNvSpPr/>
              <p:nvPr/>
            </p:nvSpPr>
            <p:spPr>
              <a:xfrm>
                <a:off x="3996024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Circle: Hollow 158">
                <a:extLst>
                  <a:ext uri="{FF2B5EF4-FFF2-40B4-BE49-F238E27FC236}">
                    <a16:creationId xmlns:a16="http://schemas.microsoft.com/office/drawing/2014/main" id="{3350841E-063B-4D5E-AFA6-8C8E83A1E5AB}"/>
                  </a:ext>
                </a:extLst>
              </p:cNvPr>
              <p:cNvSpPr/>
              <p:nvPr/>
            </p:nvSpPr>
            <p:spPr>
              <a:xfrm>
                <a:off x="4798145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Circle: Hollow 159">
                <a:extLst>
                  <a:ext uri="{FF2B5EF4-FFF2-40B4-BE49-F238E27FC236}">
                    <a16:creationId xmlns:a16="http://schemas.microsoft.com/office/drawing/2014/main" id="{2026889C-D8A2-4851-9D35-2FC2BCE00087}"/>
                  </a:ext>
                </a:extLst>
              </p:cNvPr>
              <p:cNvSpPr/>
              <p:nvPr/>
            </p:nvSpPr>
            <p:spPr>
              <a:xfrm>
                <a:off x="5600266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Circle: Hollow 160">
                <a:extLst>
                  <a:ext uri="{FF2B5EF4-FFF2-40B4-BE49-F238E27FC236}">
                    <a16:creationId xmlns:a16="http://schemas.microsoft.com/office/drawing/2014/main" id="{D1EB2B18-2091-4690-B015-AA7BE2A1FF27}"/>
                  </a:ext>
                </a:extLst>
              </p:cNvPr>
              <p:cNvSpPr/>
              <p:nvPr/>
            </p:nvSpPr>
            <p:spPr>
              <a:xfrm>
                <a:off x="6402387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Circle: Hollow 161">
                <a:extLst>
                  <a:ext uri="{FF2B5EF4-FFF2-40B4-BE49-F238E27FC236}">
                    <a16:creationId xmlns:a16="http://schemas.microsoft.com/office/drawing/2014/main" id="{791DD1DA-0E48-4A70-9DCA-3A9A467684BC}"/>
                  </a:ext>
                </a:extLst>
              </p:cNvPr>
              <p:cNvSpPr/>
              <p:nvPr/>
            </p:nvSpPr>
            <p:spPr>
              <a:xfrm>
                <a:off x="7204508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Circle: Hollow 162">
                <a:extLst>
                  <a:ext uri="{FF2B5EF4-FFF2-40B4-BE49-F238E27FC236}">
                    <a16:creationId xmlns:a16="http://schemas.microsoft.com/office/drawing/2014/main" id="{5D869C52-24F8-4AFA-83AB-CC7F1F0D06CD}"/>
                  </a:ext>
                </a:extLst>
              </p:cNvPr>
              <p:cNvSpPr/>
              <p:nvPr/>
            </p:nvSpPr>
            <p:spPr>
              <a:xfrm>
                <a:off x="8006629" y="4660680"/>
                <a:ext cx="563948" cy="563948"/>
              </a:xfrm>
              <a:prstGeom prst="donu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4CA85898-E402-4E71-ACBE-5ECBF5FB5559}"/>
                </a:ext>
              </a:extLst>
            </p:cNvPr>
            <p:cNvGrpSpPr/>
            <p:nvPr/>
          </p:nvGrpSpPr>
          <p:grpSpPr>
            <a:xfrm>
              <a:off x="3352363" y="1178574"/>
              <a:ext cx="4567012" cy="3338578"/>
              <a:chOff x="3244476" y="1178574"/>
              <a:chExt cx="4567012" cy="3338578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2BDCBC0D-4876-473C-AD36-7CF14581A879}"/>
                  </a:ext>
                </a:extLst>
              </p:cNvPr>
              <p:cNvGrpSpPr/>
              <p:nvPr/>
            </p:nvGrpSpPr>
            <p:grpSpPr>
              <a:xfrm>
                <a:off x="6625802" y="1178574"/>
                <a:ext cx="1185686" cy="3323087"/>
                <a:chOff x="759811" y="527538"/>
                <a:chExt cx="1603131" cy="3974123"/>
              </a:xfrm>
            </p:grpSpPr>
            <p:grpSp>
              <p:nvGrpSpPr>
                <p:cNvPr id="148" name="Group 147">
                  <a:extLst>
                    <a:ext uri="{FF2B5EF4-FFF2-40B4-BE49-F238E27FC236}">
                      <a16:creationId xmlns:a16="http://schemas.microsoft.com/office/drawing/2014/main" id="{8F925BEE-7731-483A-8D2A-36A7DD656C5A}"/>
                    </a:ext>
                  </a:extLst>
                </p:cNvPr>
                <p:cNvGrpSpPr/>
                <p:nvPr/>
              </p:nvGrpSpPr>
              <p:grpSpPr>
                <a:xfrm>
                  <a:off x="1055818" y="527538"/>
                  <a:ext cx="1011116" cy="3974123"/>
                  <a:chOff x="3745523" y="738554"/>
                  <a:chExt cx="870439" cy="3974123"/>
                </a:xfrm>
              </p:grpSpPr>
              <p:sp>
                <p:nvSpPr>
                  <p:cNvPr id="155" name="Rectangle 154">
                    <a:extLst>
                      <a:ext uri="{FF2B5EF4-FFF2-40B4-BE49-F238E27FC236}">
                        <a16:creationId xmlns:a16="http://schemas.microsoft.com/office/drawing/2014/main" id="{131FE6F8-F3CF-4978-BFB3-FDF353B399B9}"/>
                      </a:ext>
                    </a:extLst>
                  </p:cNvPr>
                  <p:cNvSpPr/>
                  <p:nvPr/>
                </p:nvSpPr>
                <p:spPr>
                  <a:xfrm>
                    <a:off x="3745523" y="738554"/>
                    <a:ext cx="870439" cy="3974123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56" name="Rectangle 155">
                    <a:extLst>
                      <a:ext uri="{FF2B5EF4-FFF2-40B4-BE49-F238E27FC236}">
                        <a16:creationId xmlns:a16="http://schemas.microsoft.com/office/drawing/2014/main" id="{19DAA082-50F3-4802-A64A-5CFB46E31FA0}"/>
                      </a:ext>
                    </a:extLst>
                  </p:cNvPr>
                  <p:cNvSpPr/>
                  <p:nvPr/>
                </p:nvSpPr>
                <p:spPr>
                  <a:xfrm>
                    <a:off x="4176346" y="7385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49" name="Group 148">
                  <a:extLst>
                    <a:ext uri="{FF2B5EF4-FFF2-40B4-BE49-F238E27FC236}">
                      <a16:creationId xmlns:a16="http://schemas.microsoft.com/office/drawing/2014/main" id="{5832C939-CE55-4046-A65E-F7EA32D71421}"/>
                    </a:ext>
                  </a:extLst>
                </p:cNvPr>
                <p:cNvGrpSpPr/>
                <p:nvPr/>
              </p:nvGrpSpPr>
              <p:grpSpPr>
                <a:xfrm>
                  <a:off x="759811" y="1591407"/>
                  <a:ext cx="1603131" cy="724247"/>
                  <a:chOff x="3897923" y="890954"/>
                  <a:chExt cx="870439" cy="3974123"/>
                </a:xfrm>
              </p:grpSpPr>
              <p:sp>
                <p:nvSpPr>
                  <p:cNvPr id="153" name="Rectangle 152">
                    <a:extLst>
                      <a:ext uri="{FF2B5EF4-FFF2-40B4-BE49-F238E27FC236}">
                        <a16:creationId xmlns:a16="http://schemas.microsoft.com/office/drawing/2014/main" id="{2E873CC4-BB26-43E9-8807-353B47120183}"/>
                      </a:ext>
                    </a:extLst>
                  </p:cNvPr>
                  <p:cNvSpPr/>
                  <p:nvPr/>
                </p:nvSpPr>
                <p:spPr>
                  <a:xfrm>
                    <a:off x="3897923" y="890954"/>
                    <a:ext cx="870439" cy="3974123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54" name="Rectangle 153">
                    <a:extLst>
                      <a:ext uri="{FF2B5EF4-FFF2-40B4-BE49-F238E27FC236}">
                        <a16:creationId xmlns:a16="http://schemas.microsoft.com/office/drawing/2014/main" id="{6583619E-67FA-443C-8B5E-2810C267E3F9}"/>
                      </a:ext>
                    </a:extLst>
                  </p:cNvPr>
                  <p:cNvSpPr/>
                  <p:nvPr/>
                </p:nvSpPr>
                <p:spPr>
                  <a:xfrm>
                    <a:off x="4328746" y="8909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150" name="Rectangle 149">
                  <a:extLst>
                    <a:ext uri="{FF2B5EF4-FFF2-40B4-BE49-F238E27FC236}">
                      <a16:creationId xmlns:a16="http://schemas.microsoft.com/office/drawing/2014/main" id="{CD06B6FB-F940-4041-A54A-048C04513CCC}"/>
                    </a:ext>
                  </a:extLst>
                </p:cNvPr>
                <p:cNvSpPr/>
                <p:nvPr/>
              </p:nvSpPr>
              <p:spPr>
                <a:xfrm>
                  <a:off x="1055818" y="2330074"/>
                  <a:ext cx="1011116" cy="375071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id="{669EE2D7-224E-4A92-8FF3-CFFFE776B821}"/>
                    </a:ext>
                  </a:extLst>
                </p:cNvPr>
                <p:cNvSpPr/>
                <p:nvPr/>
              </p:nvSpPr>
              <p:spPr>
                <a:xfrm>
                  <a:off x="1429777" y="2705145"/>
                  <a:ext cx="274246" cy="4190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2" name="Rectangle 151">
                  <a:extLst>
                    <a:ext uri="{FF2B5EF4-FFF2-40B4-BE49-F238E27FC236}">
                      <a16:creationId xmlns:a16="http://schemas.microsoft.com/office/drawing/2014/main" id="{EC1CAC4A-C377-4BAD-9CC5-A1E19C25928B}"/>
                    </a:ext>
                  </a:extLst>
                </p:cNvPr>
                <p:cNvSpPr/>
                <p:nvPr/>
              </p:nvSpPr>
              <p:spPr>
                <a:xfrm>
                  <a:off x="1506693" y="3133868"/>
                  <a:ext cx="123633" cy="29893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0701C62-0429-47FC-8024-D62260A57BE1}"/>
                  </a:ext>
                </a:extLst>
              </p:cNvPr>
              <p:cNvSpPr/>
              <p:nvPr/>
            </p:nvSpPr>
            <p:spPr>
              <a:xfrm>
                <a:off x="7065352" y="3543092"/>
                <a:ext cx="294608" cy="974060"/>
              </a:xfrm>
              <a:custGeom>
                <a:avLst/>
                <a:gdLst>
                  <a:gd name="connsiteX0" fmla="*/ 142121 w 152400"/>
                  <a:gd name="connsiteY0" fmla="*/ 516255 h 647700"/>
                  <a:gd name="connsiteX1" fmla="*/ 154504 w 152400"/>
                  <a:gd name="connsiteY1" fmla="*/ 254318 h 647700"/>
                  <a:gd name="connsiteX2" fmla="*/ 119261 w 152400"/>
                  <a:gd name="connsiteY2" fmla="*/ 180023 h 647700"/>
                  <a:gd name="connsiteX3" fmla="*/ 101164 w 152400"/>
                  <a:gd name="connsiteY3" fmla="*/ 54293 h 647700"/>
                  <a:gd name="connsiteX4" fmla="*/ 78304 w 152400"/>
                  <a:gd name="connsiteY4" fmla="*/ 0 h 647700"/>
                  <a:gd name="connsiteX5" fmla="*/ 78304 w 152400"/>
                  <a:gd name="connsiteY5" fmla="*/ 0 h 647700"/>
                  <a:gd name="connsiteX6" fmla="*/ 77351 w 152400"/>
                  <a:gd name="connsiteY6" fmla="*/ 0 h 647700"/>
                  <a:gd name="connsiteX7" fmla="*/ 76399 w 152400"/>
                  <a:gd name="connsiteY7" fmla="*/ 0 h 647700"/>
                  <a:gd name="connsiteX8" fmla="*/ 76399 w 152400"/>
                  <a:gd name="connsiteY8" fmla="*/ 0 h 647700"/>
                  <a:gd name="connsiteX9" fmla="*/ 53539 w 152400"/>
                  <a:gd name="connsiteY9" fmla="*/ 54293 h 647700"/>
                  <a:gd name="connsiteX10" fmla="*/ 35441 w 152400"/>
                  <a:gd name="connsiteY10" fmla="*/ 180023 h 647700"/>
                  <a:gd name="connsiteX11" fmla="*/ 199 w 152400"/>
                  <a:gd name="connsiteY11" fmla="*/ 254318 h 647700"/>
                  <a:gd name="connsiteX12" fmla="*/ 12581 w 152400"/>
                  <a:gd name="connsiteY12" fmla="*/ 516255 h 647700"/>
                  <a:gd name="connsiteX13" fmla="*/ 12581 w 152400"/>
                  <a:gd name="connsiteY13" fmla="*/ 575310 h 647700"/>
                  <a:gd name="connsiteX14" fmla="*/ 2104 w 152400"/>
                  <a:gd name="connsiteY14" fmla="*/ 638175 h 647700"/>
                  <a:gd name="connsiteX15" fmla="*/ 150694 w 152400"/>
                  <a:gd name="connsiteY15" fmla="*/ 638175 h 647700"/>
                  <a:gd name="connsiteX16" fmla="*/ 140216 w 152400"/>
                  <a:gd name="connsiteY16" fmla="*/ 575310 h 647700"/>
                  <a:gd name="connsiteX17" fmla="*/ 142121 w 152400"/>
                  <a:gd name="connsiteY17" fmla="*/ 51625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647700">
                    <a:moveTo>
                      <a:pt x="142121" y="516255"/>
                    </a:moveTo>
                    <a:cubicBezTo>
                      <a:pt x="144026" y="476250"/>
                      <a:pt x="156409" y="300038"/>
                      <a:pt x="154504" y="254318"/>
                    </a:cubicBezTo>
                    <a:cubicBezTo>
                      <a:pt x="153551" y="218123"/>
                      <a:pt x="137359" y="208598"/>
                      <a:pt x="119261" y="180023"/>
                    </a:cubicBezTo>
                    <a:cubicBezTo>
                      <a:pt x="97354" y="145733"/>
                      <a:pt x="101164" y="93345"/>
                      <a:pt x="101164" y="54293"/>
                    </a:cubicBezTo>
                    <a:cubicBezTo>
                      <a:pt x="101164" y="27623"/>
                      <a:pt x="114499" y="952"/>
                      <a:pt x="78304" y="0"/>
                    </a:cubicBezTo>
                    <a:cubicBezTo>
                      <a:pt x="78304" y="0"/>
                      <a:pt x="78304" y="0"/>
                      <a:pt x="78304" y="0"/>
                    </a:cubicBezTo>
                    <a:cubicBezTo>
                      <a:pt x="78304" y="0"/>
                      <a:pt x="78304" y="0"/>
                      <a:pt x="77351" y="0"/>
                    </a:cubicBezTo>
                    <a:cubicBezTo>
                      <a:pt x="77351" y="0"/>
                      <a:pt x="77351" y="0"/>
                      <a:pt x="76399" y="0"/>
                    </a:cubicBezTo>
                    <a:cubicBezTo>
                      <a:pt x="76399" y="0"/>
                      <a:pt x="76399" y="0"/>
                      <a:pt x="76399" y="0"/>
                    </a:cubicBezTo>
                    <a:cubicBezTo>
                      <a:pt x="39251" y="952"/>
                      <a:pt x="52586" y="26670"/>
                      <a:pt x="53539" y="54293"/>
                    </a:cubicBezTo>
                    <a:cubicBezTo>
                      <a:pt x="53539" y="93345"/>
                      <a:pt x="57349" y="145733"/>
                      <a:pt x="35441" y="180023"/>
                    </a:cubicBezTo>
                    <a:cubicBezTo>
                      <a:pt x="17344" y="208598"/>
                      <a:pt x="1151" y="218123"/>
                      <a:pt x="199" y="254318"/>
                    </a:cubicBezTo>
                    <a:cubicBezTo>
                      <a:pt x="-1706" y="300038"/>
                      <a:pt x="10676" y="476250"/>
                      <a:pt x="12581" y="516255"/>
                    </a:cubicBezTo>
                    <a:cubicBezTo>
                      <a:pt x="13534" y="536258"/>
                      <a:pt x="14486" y="555308"/>
                      <a:pt x="12581" y="575310"/>
                    </a:cubicBezTo>
                    <a:cubicBezTo>
                      <a:pt x="11629" y="591503"/>
                      <a:pt x="-3611" y="623888"/>
                      <a:pt x="2104" y="638175"/>
                    </a:cubicBezTo>
                    <a:cubicBezTo>
                      <a:pt x="8771" y="655320"/>
                      <a:pt x="144026" y="655320"/>
                      <a:pt x="150694" y="638175"/>
                    </a:cubicBezTo>
                    <a:cubicBezTo>
                      <a:pt x="156409" y="623888"/>
                      <a:pt x="141169" y="590550"/>
                      <a:pt x="140216" y="575310"/>
                    </a:cubicBezTo>
                    <a:cubicBezTo>
                      <a:pt x="140216" y="555308"/>
                      <a:pt x="141169" y="535305"/>
                      <a:pt x="142121" y="5162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7C05D78B-D5A4-4D89-A334-61C4961B06C2}"/>
                  </a:ext>
                </a:extLst>
              </p:cNvPr>
              <p:cNvGrpSpPr/>
              <p:nvPr/>
            </p:nvGrpSpPr>
            <p:grpSpPr>
              <a:xfrm>
                <a:off x="4935139" y="1178574"/>
                <a:ext cx="1185686" cy="3323087"/>
                <a:chOff x="759811" y="527538"/>
                <a:chExt cx="1603131" cy="3974123"/>
              </a:xfrm>
            </p:grpSpPr>
            <p:grpSp>
              <p:nvGrpSpPr>
                <p:cNvPr id="139" name="Group 138">
                  <a:extLst>
                    <a:ext uri="{FF2B5EF4-FFF2-40B4-BE49-F238E27FC236}">
                      <a16:creationId xmlns:a16="http://schemas.microsoft.com/office/drawing/2014/main" id="{86D9E8D7-732B-436B-BCC6-BC25E449B370}"/>
                    </a:ext>
                  </a:extLst>
                </p:cNvPr>
                <p:cNvGrpSpPr/>
                <p:nvPr/>
              </p:nvGrpSpPr>
              <p:grpSpPr>
                <a:xfrm>
                  <a:off x="1055818" y="527538"/>
                  <a:ext cx="1011116" cy="3974123"/>
                  <a:chOff x="3745523" y="738554"/>
                  <a:chExt cx="870439" cy="3974123"/>
                </a:xfrm>
              </p:grpSpPr>
              <p:sp>
                <p:nvSpPr>
                  <p:cNvPr id="146" name="Rectangle 145">
                    <a:extLst>
                      <a:ext uri="{FF2B5EF4-FFF2-40B4-BE49-F238E27FC236}">
                        <a16:creationId xmlns:a16="http://schemas.microsoft.com/office/drawing/2014/main" id="{27DDCD07-B2EB-4021-B133-626910A940B5}"/>
                      </a:ext>
                    </a:extLst>
                  </p:cNvPr>
                  <p:cNvSpPr/>
                  <p:nvPr/>
                </p:nvSpPr>
                <p:spPr>
                  <a:xfrm>
                    <a:off x="3745523" y="738554"/>
                    <a:ext cx="870439" cy="3974123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7" name="Rectangle 146">
                    <a:extLst>
                      <a:ext uri="{FF2B5EF4-FFF2-40B4-BE49-F238E27FC236}">
                        <a16:creationId xmlns:a16="http://schemas.microsoft.com/office/drawing/2014/main" id="{395D090A-8317-410C-92D1-9809A0280B39}"/>
                      </a:ext>
                    </a:extLst>
                  </p:cNvPr>
                  <p:cNvSpPr/>
                  <p:nvPr/>
                </p:nvSpPr>
                <p:spPr>
                  <a:xfrm>
                    <a:off x="4176346" y="7385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2BE5F27A-FAE8-4BB8-ABF2-E82D87253519}"/>
                    </a:ext>
                  </a:extLst>
                </p:cNvPr>
                <p:cNvGrpSpPr/>
                <p:nvPr/>
              </p:nvGrpSpPr>
              <p:grpSpPr>
                <a:xfrm>
                  <a:off x="759811" y="1591407"/>
                  <a:ext cx="1603131" cy="724247"/>
                  <a:chOff x="3897923" y="890954"/>
                  <a:chExt cx="870439" cy="3974123"/>
                </a:xfrm>
              </p:grpSpPr>
              <p:sp>
                <p:nvSpPr>
                  <p:cNvPr id="144" name="Rectangle 143">
                    <a:extLst>
                      <a:ext uri="{FF2B5EF4-FFF2-40B4-BE49-F238E27FC236}">
                        <a16:creationId xmlns:a16="http://schemas.microsoft.com/office/drawing/2014/main" id="{500026DD-EF8C-4525-B105-0AA5064B804D}"/>
                      </a:ext>
                    </a:extLst>
                  </p:cNvPr>
                  <p:cNvSpPr/>
                  <p:nvPr/>
                </p:nvSpPr>
                <p:spPr>
                  <a:xfrm>
                    <a:off x="3897923" y="890954"/>
                    <a:ext cx="870439" cy="3974123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45" name="Rectangle 144">
                    <a:extLst>
                      <a:ext uri="{FF2B5EF4-FFF2-40B4-BE49-F238E27FC236}">
                        <a16:creationId xmlns:a16="http://schemas.microsoft.com/office/drawing/2014/main" id="{4A2690A2-FCFD-4B2D-81ED-49337A1DD1A8}"/>
                      </a:ext>
                    </a:extLst>
                  </p:cNvPr>
                  <p:cNvSpPr/>
                  <p:nvPr/>
                </p:nvSpPr>
                <p:spPr>
                  <a:xfrm>
                    <a:off x="4328746" y="8909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F6FD4BB7-6352-4159-ADCC-D0FD70D39C83}"/>
                    </a:ext>
                  </a:extLst>
                </p:cNvPr>
                <p:cNvSpPr/>
                <p:nvPr/>
              </p:nvSpPr>
              <p:spPr>
                <a:xfrm>
                  <a:off x="1055818" y="2330074"/>
                  <a:ext cx="1011116" cy="375071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2" name="Rectangle 141">
                  <a:extLst>
                    <a:ext uri="{FF2B5EF4-FFF2-40B4-BE49-F238E27FC236}">
                      <a16:creationId xmlns:a16="http://schemas.microsoft.com/office/drawing/2014/main" id="{15626357-D32D-4F21-AFC7-CE7D158CA19A}"/>
                    </a:ext>
                  </a:extLst>
                </p:cNvPr>
                <p:cNvSpPr/>
                <p:nvPr/>
              </p:nvSpPr>
              <p:spPr>
                <a:xfrm>
                  <a:off x="1429777" y="2705145"/>
                  <a:ext cx="274246" cy="4190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3" name="Rectangle 142">
                  <a:extLst>
                    <a:ext uri="{FF2B5EF4-FFF2-40B4-BE49-F238E27FC236}">
                      <a16:creationId xmlns:a16="http://schemas.microsoft.com/office/drawing/2014/main" id="{8266CF01-C438-402E-8B3E-00FD95DCA651}"/>
                    </a:ext>
                  </a:extLst>
                </p:cNvPr>
                <p:cNvSpPr/>
                <p:nvPr/>
              </p:nvSpPr>
              <p:spPr>
                <a:xfrm>
                  <a:off x="1506693" y="3133868"/>
                  <a:ext cx="123633" cy="29893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67F1F9E6-E57E-49F4-8715-195670FC0F29}"/>
                  </a:ext>
                </a:extLst>
              </p:cNvPr>
              <p:cNvSpPr/>
              <p:nvPr/>
            </p:nvSpPr>
            <p:spPr>
              <a:xfrm>
                <a:off x="5374689" y="3543092"/>
                <a:ext cx="294608" cy="974060"/>
              </a:xfrm>
              <a:custGeom>
                <a:avLst/>
                <a:gdLst>
                  <a:gd name="connsiteX0" fmla="*/ 142121 w 152400"/>
                  <a:gd name="connsiteY0" fmla="*/ 516255 h 647700"/>
                  <a:gd name="connsiteX1" fmla="*/ 154504 w 152400"/>
                  <a:gd name="connsiteY1" fmla="*/ 254318 h 647700"/>
                  <a:gd name="connsiteX2" fmla="*/ 119261 w 152400"/>
                  <a:gd name="connsiteY2" fmla="*/ 180023 h 647700"/>
                  <a:gd name="connsiteX3" fmla="*/ 101164 w 152400"/>
                  <a:gd name="connsiteY3" fmla="*/ 54293 h 647700"/>
                  <a:gd name="connsiteX4" fmla="*/ 78304 w 152400"/>
                  <a:gd name="connsiteY4" fmla="*/ 0 h 647700"/>
                  <a:gd name="connsiteX5" fmla="*/ 78304 w 152400"/>
                  <a:gd name="connsiteY5" fmla="*/ 0 h 647700"/>
                  <a:gd name="connsiteX6" fmla="*/ 77351 w 152400"/>
                  <a:gd name="connsiteY6" fmla="*/ 0 h 647700"/>
                  <a:gd name="connsiteX7" fmla="*/ 76399 w 152400"/>
                  <a:gd name="connsiteY7" fmla="*/ 0 h 647700"/>
                  <a:gd name="connsiteX8" fmla="*/ 76399 w 152400"/>
                  <a:gd name="connsiteY8" fmla="*/ 0 h 647700"/>
                  <a:gd name="connsiteX9" fmla="*/ 53539 w 152400"/>
                  <a:gd name="connsiteY9" fmla="*/ 54293 h 647700"/>
                  <a:gd name="connsiteX10" fmla="*/ 35441 w 152400"/>
                  <a:gd name="connsiteY10" fmla="*/ 180023 h 647700"/>
                  <a:gd name="connsiteX11" fmla="*/ 199 w 152400"/>
                  <a:gd name="connsiteY11" fmla="*/ 254318 h 647700"/>
                  <a:gd name="connsiteX12" fmla="*/ 12581 w 152400"/>
                  <a:gd name="connsiteY12" fmla="*/ 516255 h 647700"/>
                  <a:gd name="connsiteX13" fmla="*/ 12581 w 152400"/>
                  <a:gd name="connsiteY13" fmla="*/ 575310 h 647700"/>
                  <a:gd name="connsiteX14" fmla="*/ 2104 w 152400"/>
                  <a:gd name="connsiteY14" fmla="*/ 638175 h 647700"/>
                  <a:gd name="connsiteX15" fmla="*/ 150694 w 152400"/>
                  <a:gd name="connsiteY15" fmla="*/ 638175 h 647700"/>
                  <a:gd name="connsiteX16" fmla="*/ 140216 w 152400"/>
                  <a:gd name="connsiteY16" fmla="*/ 575310 h 647700"/>
                  <a:gd name="connsiteX17" fmla="*/ 142121 w 152400"/>
                  <a:gd name="connsiteY17" fmla="*/ 51625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647700">
                    <a:moveTo>
                      <a:pt x="142121" y="516255"/>
                    </a:moveTo>
                    <a:cubicBezTo>
                      <a:pt x="144026" y="476250"/>
                      <a:pt x="156409" y="300038"/>
                      <a:pt x="154504" y="254318"/>
                    </a:cubicBezTo>
                    <a:cubicBezTo>
                      <a:pt x="153551" y="218123"/>
                      <a:pt x="137359" y="208598"/>
                      <a:pt x="119261" y="180023"/>
                    </a:cubicBezTo>
                    <a:cubicBezTo>
                      <a:pt x="97354" y="145733"/>
                      <a:pt x="101164" y="93345"/>
                      <a:pt x="101164" y="54293"/>
                    </a:cubicBezTo>
                    <a:cubicBezTo>
                      <a:pt x="101164" y="27623"/>
                      <a:pt x="114499" y="952"/>
                      <a:pt x="78304" y="0"/>
                    </a:cubicBezTo>
                    <a:cubicBezTo>
                      <a:pt x="78304" y="0"/>
                      <a:pt x="78304" y="0"/>
                      <a:pt x="78304" y="0"/>
                    </a:cubicBezTo>
                    <a:cubicBezTo>
                      <a:pt x="78304" y="0"/>
                      <a:pt x="78304" y="0"/>
                      <a:pt x="77351" y="0"/>
                    </a:cubicBezTo>
                    <a:cubicBezTo>
                      <a:pt x="77351" y="0"/>
                      <a:pt x="77351" y="0"/>
                      <a:pt x="76399" y="0"/>
                    </a:cubicBezTo>
                    <a:cubicBezTo>
                      <a:pt x="76399" y="0"/>
                      <a:pt x="76399" y="0"/>
                      <a:pt x="76399" y="0"/>
                    </a:cubicBezTo>
                    <a:cubicBezTo>
                      <a:pt x="39251" y="952"/>
                      <a:pt x="52586" y="26670"/>
                      <a:pt x="53539" y="54293"/>
                    </a:cubicBezTo>
                    <a:cubicBezTo>
                      <a:pt x="53539" y="93345"/>
                      <a:pt x="57349" y="145733"/>
                      <a:pt x="35441" y="180023"/>
                    </a:cubicBezTo>
                    <a:cubicBezTo>
                      <a:pt x="17344" y="208598"/>
                      <a:pt x="1151" y="218123"/>
                      <a:pt x="199" y="254318"/>
                    </a:cubicBezTo>
                    <a:cubicBezTo>
                      <a:pt x="-1706" y="300038"/>
                      <a:pt x="10676" y="476250"/>
                      <a:pt x="12581" y="516255"/>
                    </a:cubicBezTo>
                    <a:cubicBezTo>
                      <a:pt x="13534" y="536258"/>
                      <a:pt x="14486" y="555308"/>
                      <a:pt x="12581" y="575310"/>
                    </a:cubicBezTo>
                    <a:cubicBezTo>
                      <a:pt x="11629" y="591503"/>
                      <a:pt x="-3611" y="623888"/>
                      <a:pt x="2104" y="638175"/>
                    </a:cubicBezTo>
                    <a:cubicBezTo>
                      <a:pt x="8771" y="655320"/>
                      <a:pt x="144026" y="655320"/>
                      <a:pt x="150694" y="638175"/>
                    </a:cubicBezTo>
                    <a:cubicBezTo>
                      <a:pt x="156409" y="623888"/>
                      <a:pt x="141169" y="590550"/>
                      <a:pt x="140216" y="575310"/>
                    </a:cubicBezTo>
                    <a:cubicBezTo>
                      <a:pt x="140216" y="555308"/>
                      <a:pt x="141169" y="535305"/>
                      <a:pt x="142121" y="5162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5710CE0A-300C-426E-8511-6C3E0AD83397}"/>
                  </a:ext>
                </a:extLst>
              </p:cNvPr>
              <p:cNvGrpSpPr/>
              <p:nvPr/>
            </p:nvGrpSpPr>
            <p:grpSpPr>
              <a:xfrm>
                <a:off x="3244476" y="1178574"/>
                <a:ext cx="1185686" cy="3323087"/>
                <a:chOff x="759811" y="527538"/>
                <a:chExt cx="1603131" cy="3974123"/>
              </a:xfrm>
            </p:grpSpPr>
            <p:grpSp>
              <p:nvGrpSpPr>
                <p:cNvPr id="130" name="Group 129">
                  <a:extLst>
                    <a:ext uri="{FF2B5EF4-FFF2-40B4-BE49-F238E27FC236}">
                      <a16:creationId xmlns:a16="http://schemas.microsoft.com/office/drawing/2014/main" id="{44286606-D58F-409D-8E53-7104A88C05E1}"/>
                    </a:ext>
                  </a:extLst>
                </p:cNvPr>
                <p:cNvGrpSpPr/>
                <p:nvPr/>
              </p:nvGrpSpPr>
              <p:grpSpPr>
                <a:xfrm>
                  <a:off x="1055818" y="527538"/>
                  <a:ext cx="1011116" cy="3974123"/>
                  <a:chOff x="3745523" y="738554"/>
                  <a:chExt cx="870439" cy="3974123"/>
                </a:xfrm>
              </p:grpSpPr>
              <p:sp>
                <p:nvSpPr>
                  <p:cNvPr id="137" name="Rectangle 136">
                    <a:extLst>
                      <a:ext uri="{FF2B5EF4-FFF2-40B4-BE49-F238E27FC236}">
                        <a16:creationId xmlns:a16="http://schemas.microsoft.com/office/drawing/2014/main" id="{CD47DBED-4133-4B69-BD8E-5BF8D6642A2B}"/>
                      </a:ext>
                    </a:extLst>
                  </p:cNvPr>
                  <p:cNvSpPr/>
                  <p:nvPr/>
                </p:nvSpPr>
                <p:spPr>
                  <a:xfrm>
                    <a:off x="3745523" y="738554"/>
                    <a:ext cx="870439" cy="3974123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8" name="Rectangle 137">
                    <a:extLst>
                      <a:ext uri="{FF2B5EF4-FFF2-40B4-BE49-F238E27FC236}">
                        <a16:creationId xmlns:a16="http://schemas.microsoft.com/office/drawing/2014/main" id="{93AAADBD-2040-4068-9C48-61B5D5FE3229}"/>
                      </a:ext>
                    </a:extLst>
                  </p:cNvPr>
                  <p:cNvSpPr/>
                  <p:nvPr/>
                </p:nvSpPr>
                <p:spPr>
                  <a:xfrm>
                    <a:off x="4176346" y="7385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131" name="Group 130">
                  <a:extLst>
                    <a:ext uri="{FF2B5EF4-FFF2-40B4-BE49-F238E27FC236}">
                      <a16:creationId xmlns:a16="http://schemas.microsoft.com/office/drawing/2014/main" id="{E23008DA-5A5D-4E80-B36C-D604D2F2E9F4}"/>
                    </a:ext>
                  </a:extLst>
                </p:cNvPr>
                <p:cNvGrpSpPr/>
                <p:nvPr/>
              </p:nvGrpSpPr>
              <p:grpSpPr>
                <a:xfrm>
                  <a:off x="759811" y="1591407"/>
                  <a:ext cx="1603131" cy="724247"/>
                  <a:chOff x="3897923" y="890954"/>
                  <a:chExt cx="870439" cy="3974123"/>
                </a:xfrm>
              </p:grpSpPr>
              <p:sp>
                <p:nvSpPr>
                  <p:cNvPr id="135" name="Rectangle 134">
                    <a:extLst>
                      <a:ext uri="{FF2B5EF4-FFF2-40B4-BE49-F238E27FC236}">
                        <a16:creationId xmlns:a16="http://schemas.microsoft.com/office/drawing/2014/main" id="{5A566742-4BFD-4293-AE3C-C2E631732C6E}"/>
                      </a:ext>
                    </a:extLst>
                  </p:cNvPr>
                  <p:cNvSpPr/>
                  <p:nvPr/>
                </p:nvSpPr>
                <p:spPr>
                  <a:xfrm>
                    <a:off x="3897923" y="890954"/>
                    <a:ext cx="870439" cy="3974123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136" name="Rectangle 135">
                    <a:extLst>
                      <a:ext uri="{FF2B5EF4-FFF2-40B4-BE49-F238E27FC236}">
                        <a16:creationId xmlns:a16="http://schemas.microsoft.com/office/drawing/2014/main" id="{9DD85431-CAFC-425F-8117-0EED662943FF}"/>
                      </a:ext>
                    </a:extLst>
                  </p:cNvPr>
                  <p:cNvSpPr/>
                  <p:nvPr/>
                </p:nvSpPr>
                <p:spPr>
                  <a:xfrm>
                    <a:off x="4328746" y="890954"/>
                    <a:ext cx="439616" cy="3974123"/>
                  </a:xfrm>
                  <a:prstGeom prst="rect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132" name="Rectangle 131">
                  <a:extLst>
                    <a:ext uri="{FF2B5EF4-FFF2-40B4-BE49-F238E27FC236}">
                      <a16:creationId xmlns:a16="http://schemas.microsoft.com/office/drawing/2014/main" id="{8E8BCEEB-0D96-47FD-88A1-4F5214C8A9E6}"/>
                    </a:ext>
                  </a:extLst>
                </p:cNvPr>
                <p:cNvSpPr/>
                <p:nvPr/>
              </p:nvSpPr>
              <p:spPr>
                <a:xfrm>
                  <a:off x="1055818" y="2330074"/>
                  <a:ext cx="1011116" cy="375071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3" name="Rectangle 132">
                  <a:extLst>
                    <a:ext uri="{FF2B5EF4-FFF2-40B4-BE49-F238E27FC236}">
                      <a16:creationId xmlns:a16="http://schemas.microsoft.com/office/drawing/2014/main" id="{1A692642-ADA9-44A8-82B5-07D2A98BA169}"/>
                    </a:ext>
                  </a:extLst>
                </p:cNvPr>
                <p:cNvSpPr/>
                <p:nvPr/>
              </p:nvSpPr>
              <p:spPr>
                <a:xfrm>
                  <a:off x="1429777" y="2705145"/>
                  <a:ext cx="274246" cy="419001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4" name="Rectangle 133">
                  <a:extLst>
                    <a:ext uri="{FF2B5EF4-FFF2-40B4-BE49-F238E27FC236}">
                      <a16:creationId xmlns:a16="http://schemas.microsoft.com/office/drawing/2014/main" id="{F78523B5-8DAC-439B-9F83-183858A07921}"/>
                    </a:ext>
                  </a:extLst>
                </p:cNvPr>
                <p:cNvSpPr/>
                <p:nvPr/>
              </p:nvSpPr>
              <p:spPr>
                <a:xfrm>
                  <a:off x="1506693" y="3133868"/>
                  <a:ext cx="123633" cy="298939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5843EB60-76A9-47F2-B9CF-24AECC6CF063}"/>
                  </a:ext>
                </a:extLst>
              </p:cNvPr>
              <p:cNvSpPr/>
              <p:nvPr/>
            </p:nvSpPr>
            <p:spPr>
              <a:xfrm>
                <a:off x="3684026" y="3543092"/>
                <a:ext cx="294608" cy="974060"/>
              </a:xfrm>
              <a:custGeom>
                <a:avLst/>
                <a:gdLst>
                  <a:gd name="connsiteX0" fmla="*/ 142121 w 152400"/>
                  <a:gd name="connsiteY0" fmla="*/ 516255 h 647700"/>
                  <a:gd name="connsiteX1" fmla="*/ 154504 w 152400"/>
                  <a:gd name="connsiteY1" fmla="*/ 254318 h 647700"/>
                  <a:gd name="connsiteX2" fmla="*/ 119261 w 152400"/>
                  <a:gd name="connsiteY2" fmla="*/ 180023 h 647700"/>
                  <a:gd name="connsiteX3" fmla="*/ 101164 w 152400"/>
                  <a:gd name="connsiteY3" fmla="*/ 54293 h 647700"/>
                  <a:gd name="connsiteX4" fmla="*/ 78304 w 152400"/>
                  <a:gd name="connsiteY4" fmla="*/ 0 h 647700"/>
                  <a:gd name="connsiteX5" fmla="*/ 78304 w 152400"/>
                  <a:gd name="connsiteY5" fmla="*/ 0 h 647700"/>
                  <a:gd name="connsiteX6" fmla="*/ 77351 w 152400"/>
                  <a:gd name="connsiteY6" fmla="*/ 0 h 647700"/>
                  <a:gd name="connsiteX7" fmla="*/ 76399 w 152400"/>
                  <a:gd name="connsiteY7" fmla="*/ 0 h 647700"/>
                  <a:gd name="connsiteX8" fmla="*/ 76399 w 152400"/>
                  <a:gd name="connsiteY8" fmla="*/ 0 h 647700"/>
                  <a:gd name="connsiteX9" fmla="*/ 53539 w 152400"/>
                  <a:gd name="connsiteY9" fmla="*/ 54293 h 647700"/>
                  <a:gd name="connsiteX10" fmla="*/ 35441 w 152400"/>
                  <a:gd name="connsiteY10" fmla="*/ 180023 h 647700"/>
                  <a:gd name="connsiteX11" fmla="*/ 199 w 152400"/>
                  <a:gd name="connsiteY11" fmla="*/ 254318 h 647700"/>
                  <a:gd name="connsiteX12" fmla="*/ 12581 w 152400"/>
                  <a:gd name="connsiteY12" fmla="*/ 516255 h 647700"/>
                  <a:gd name="connsiteX13" fmla="*/ 12581 w 152400"/>
                  <a:gd name="connsiteY13" fmla="*/ 575310 h 647700"/>
                  <a:gd name="connsiteX14" fmla="*/ 2104 w 152400"/>
                  <a:gd name="connsiteY14" fmla="*/ 638175 h 647700"/>
                  <a:gd name="connsiteX15" fmla="*/ 150694 w 152400"/>
                  <a:gd name="connsiteY15" fmla="*/ 638175 h 647700"/>
                  <a:gd name="connsiteX16" fmla="*/ 140216 w 152400"/>
                  <a:gd name="connsiteY16" fmla="*/ 575310 h 647700"/>
                  <a:gd name="connsiteX17" fmla="*/ 142121 w 152400"/>
                  <a:gd name="connsiteY17" fmla="*/ 516255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2400" h="647700">
                    <a:moveTo>
                      <a:pt x="142121" y="516255"/>
                    </a:moveTo>
                    <a:cubicBezTo>
                      <a:pt x="144026" y="476250"/>
                      <a:pt x="156409" y="300038"/>
                      <a:pt x="154504" y="254318"/>
                    </a:cubicBezTo>
                    <a:cubicBezTo>
                      <a:pt x="153551" y="218123"/>
                      <a:pt x="137359" y="208598"/>
                      <a:pt x="119261" y="180023"/>
                    </a:cubicBezTo>
                    <a:cubicBezTo>
                      <a:pt x="97354" y="145733"/>
                      <a:pt x="101164" y="93345"/>
                      <a:pt x="101164" y="54293"/>
                    </a:cubicBezTo>
                    <a:cubicBezTo>
                      <a:pt x="101164" y="27623"/>
                      <a:pt x="114499" y="952"/>
                      <a:pt x="78304" y="0"/>
                    </a:cubicBezTo>
                    <a:cubicBezTo>
                      <a:pt x="78304" y="0"/>
                      <a:pt x="78304" y="0"/>
                      <a:pt x="78304" y="0"/>
                    </a:cubicBezTo>
                    <a:cubicBezTo>
                      <a:pt x="78304" y="0"/>
                      <a:pt x="78304" y="0"/>
                      <a:pt x="77351" y="0"/>
                    </a:cubicBezTo>
                    <a:cubicBezTo>
                      <a:pt x="77351" y="0"/>
                      <a:pt x="77351" y="0"/>
                      <a:pt x="76399" y="0"/>
                    </a:cubicBezTo>
                    <a:cubicBezTo>
                      <a:pt x="76399" y="0"/>
                      <a:pt x="76399" y="0"/>
                      <a:pt x="76399" y="0"/>
                    </a:cubicBezTo>
                    <a:cubicBezTo>
                      <a:pt x="39251" y="952"/>
                      <a:pt x="52586" y="26670"/>
                      <a:pt x="53539" y="54293"/>
                    </a:cubicBezTo>
                    <a:cubicBezTo>
                      <a:pt x="53539" y="93345"/>
                      <a:pt x="57349" y="145733"/>
                      <a:pt x="35441" y="180023"/>
                    </a:cubicBezTo>
                    <a:cubicBezTo>
                      <a:pt x="17344" y="208598"/>
                      <a:pt x="1151" y="218123"/>
                      <a:pt x="199" y="254318"/>
                    </a:cubicBezTo>
                    <a:cubicBezTo>
                      <a:pt x="-1706" y="300038"/>
                      <a:pt x="10676" y="476250"/>
                      <a:pt x="12581" y="516255"/>
                    </a:cubicBezTo>
                    <a:cubicBezTo>
                      <a:pt x="13534" y="536258"/>
                      <a:pt x="14486" y="555308"/>
                      <a:pt x="12581" y="575310"/>
                    </a:cubicBezTo>
                    <a:cubicBezTo>
                      <a:pt x="11629" y="591503"/>
                      <a:pt x="-3611" y="623888"/>
                      <a:pt x="2104" y="638175"/>
                    </a:cubicBezTo>
                    <a:cubicBezTo>
                      <a:pt x="8771" y="655320"/>
                      <a:pt x="144026" y="655320"/>
                      <a:pt x="150694" y="638175"/>
                    </a:cubicBezTo>
                    <a:cubicBezTo>
                      <a:pt x="156409" y="623888"/>
                      <a:pt x="141169" y="590550"/>
                      <a:pt x="140216" y="575310"/>
                    </a:cubicBezTo>
                    <a:cubicBezTo>
                      <a:pt x="140216" y="555308"/>
                      <a:pt x="141169" y="535305"/>
                      <a:pt x="142121" y="51625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1CCD08D2-F32F-4AFF-A5C3-2F073F3B3FF6}"/>
              </a:ext>
            </a:extLst>
          </p:cNvPr>
          <p:cNvGrpSpPr/>
          <p:nvPr/>
        </p:nvGrpSpPr>
        <p:grpSpPr>
          <a:xfrm>
            <a:off x="1092936" y="1203634"/>
            <a:ext cx="1149481" cy="1371962"/>
            <a:chOff x="3570" y="619306"/>
            <a:chExt cx="4703649" cy="5614032"/>
          </a:xfrm>
          <a:solidFill>
            <a:schemeClr val="accent3"/>
          </a:solidFill>
        </p:grpSpPr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EFC83E5F-F5E9-434E-881A-24B02283DC2F}"/>
                </a:ext>
              </a:extLst>
            </p:cNvPr>
            <p:cNvSpPr/>
            <p:nvPr/>
          </p:nvSpPr>
          <p:spPr>
            <a:xfrm>
              <a:off x="3570" y="619306"/>
              <a:ext cx="4703649" cy="4864305"/>
            </a:xfrm>
            <a:custGeom>
              <a:avLst/>
              <a:gdLst>
                <a:gd name="connsiteX0" fmla="*/ 1807379 w 4703648"/>
                <a:gd name="connsiteY0" fmla="*/ 4869660 h 4864304"/>
                <a:gd name="connsiteX1" fmla="*/ 2182243 w 4703648"/>
                <a:gd name="connsiteY1" fmla="*/ 4869660 h 4864304"/>
                <a:gd name="connsiteX2" fmla="*/ 2181351 w 4703648"/>
                <a:gd name="connsiteY2" fmla="*/ 4868768 h 4864304"/>
                <a:gd name="connsiteX3" fmla="*/ 2580313 w 4703648"/>
                <a:gd name="connsiteY3" fmla="*/ 4868768 h 4864304"/>
                <a:gd name="connsiteX4" fmla="*/ 2579420 w 4703648"/>
                <a:gd name="connsiteY4" fmla="*/ 4869660 h 4864304"/>
                <a:gd name="connsiteX5" fmla="*/ 2957854 w 4703648"/>
                <a:gd name="connsiteY5" fmla="*/ 4869660 h 4864304"/>
                <a:gd name="connsiteX6" fmla="*/ 3435359 w 4703648"/>
                <a:gd name="connsiteY6" fmla="*/ 4869660 h 4864304"/>
                <a:gd name="connsiteX7" fmla="*/ 3435359 w 4703648"/>
                <a:gd name="connsiteY7" fmla="*/ 4869660 h 4864304"/>
                <a:gd name="connsiteX8" fmla="*/ 3812901 w 4703648"/>
                <a:gd name="connsiteY8" fmla="*/ 4869660 h 4864304"/>
                <a:gd name="connsiteX9" fmla="*/ 3810223 w 4703648"/>
                <a:gd name="connsiteY9" fmla="*/ 4867875 h 4864304"/>
                <a:gd name="connsiteX10" fmla="*/ 3835214 w 4703648"/>
                <a:gd name="connsiteY10" fmla="*/ 4867875 h 4864304"/>
                <a:gd name="connsiteX11" fmla="*/ 4419823 w 4703648"/>
                <a:gd name="connsiteY11" fmla="*/ 4867875 h 4864304"/>
                <a:gd name="connsiteX12" fmla="*/ 4451955 w 4703648"/>
                <a:gd name="connsiteY12" fmla="*/ 4833067 h 4864304"/>
                <a:gd name="connsiteX13" fmla="*/ 4451955 w 4703648"/>
                <a:gd name="connsiteY13" fmla="*/ 4750953 h 4864304"/>
                <a:gd name="connsiteX14" fmla="*/ 4471590 w 4703648"/>
                <a:gd name="connsiteY14" fmla="*/ 4729532 h 4864304"/>
                <a:gd name="connsiteX15" fmla="*/ 4606363 w 4703648"/>
                <a:gd name="connsiteY15" fmla="*/ 4729532 h 4864304"/>
                <a:gd name="connsiteX16" fmla="*/ 4625999 w 4703648"/>
                <a:gd name="connsiteY16" fmla="*/ 4752739 h 4864304"/>
                <a:gd name="connsiteX17" fmla="*/ 4625999 w 4703648"/>
                <a:gd name="connsiteY17" fmla="*/ 4845562 h 4864304"/>
                <a:gd name="connsiteX18" fmla="*/ 4645634 w 4703648"/>
                <a:gd name="connsiteY18" fmla="*/ 4867875 h 4864304"/>
                <a:gd name="connsiteX19" fmla="*/ 4677765 w 4703648"/>
                <a:gd name="connsiteY19" fmla="*/ 4865198 h 4864304"/>
                <a:gd name="connsiteX20" fmla="*/ 4705434 w 4703648"/>
                <a:gd name="connsiteY20" fmla="*/ 4829496 h 4864304"/>
                <a:gd name="connsiteX21" fmla="*/ 4705434 w 4703648"/>
                <a:gd name="connsiteY21" fmla="*/ 4498367 h 4864304"/>
                <a:gd name="connsiteX22" fmla="*/ 4673303 w 4703648"/>
                <a:gd name="connsiteY22" fmla="*/ 4462665 h 4864304"/>
                <a:gd name="connsiteX23" fmla="*/ 4625999 w 4703648"/>
                <a:gd name="connsiteY23" fmla="*/ 4509077 h 4864304"/>
                <a:gd name="connsiteX24" fmla="*/ 4625999 w 4703648"/>
                <a:gd name="connsiteY24" fmla="*/ 4566199 h 4864304"/>
                <a:gd name="connsiteX25" fmla="*/ 4608148 w 4703648"/>
                <a:gd name="connsiteY25" fmla="*/ 4585835 h 4864304"/>
                <a:gd name="connsiteX26" fmla="*/ 4471590 w 4703648"/>
                <a:gd name="connsiteY26" fmla="*/ 4585835 h 4864304"/>
                <a:gd name="connsiteX27" fmla="*/ 4452847 w 4703648"/>
                <a:gd name="connsiteY27" fmla="*/ 4559951 h 4864304"/>
                <a:gd name="connsiteX28" fmla="*/ 4452847 w 4703648"/>
                <a:gd name="connsiteY28" fmla="*/ 4235070 h 4864304"/>
                <a:gd name="connsiteX29" fmla="*/ 4452847 w 4703648"/>
                <a:gd name="connsiteY29" fmla="*/ 3799513 h 4864304"/>
                <a:gd name="connsiteX30" fmla="*/ 4480516 w 4703648"/>
                <a:gd name="connsiteY30" fmla="*/ 3769167 h 4864304"/>
                <a:gd name="connsiteX31" fmla="*/ 4559059 w 4703648"/>
                <a:gd name="connsiteY31" fmla="*/ 3769167 h 4864304"/>
                <a:gd name="connsiteX32" fmla="*/ 4582264 w 4703648"/>
                <a:gd name="connsiteY32" fmla="*/ 3745069 h 4864304"/>
                <a:gd name="connsiteX33" fmla="*/ 4582264 w 4703648"/>
                <a:gd name="connsiteY33" fmla="*/ 3645998 h 4864304"/>
                <a:gd name="connsiteX34" fmla="*/ 4564414 w 4703648"/>
                <a:gd name="connsiteY34" fmla="*/ 3626362 h 4864304"/>
                <a:gd name="connsiteX35" fmla="*/ 4218111 w 4703648"/>
                <a:gd name="connsiteY35" fmla="*/ 3626362 h 4864304"/>
                <a:gd name="connsiteX36" fmla="*/ 4200260 w 4703648"/>
                <a:gd name="connsiteY36" fmla="*/ 3645998 h 4864304"/>
                <a:gd name="connsiteX37" fmla="*/ 4200260 w 4703648"/>
                <a:gd name="connsiteY37" fmla="*/ 3747746 h 4864304"/>
                <a:gd name="connsiteX38" fmla="*/ 4219004 w 4703648"/>
                <a:gd name="connsiteY38" fmla="*/ 3769167 h 4864304"/>
                <a:gd name="connsiteX39" fmla="*/ 4301116 w 4703648"/>
                <a:gd name="connsiteY39" fmla="*/ 3769167 h 4864304"/>
                <a:gd name="connsiteX40" fmla="*/ 4325215 w 4703648"/>
                <a:gd name="connsiteY40" fmla="*/ 3794158 h 4864304"/>
                <a:gd name="connsiteX41" fmla="*/ 4325215 w 4703648"/>
                <a:gd name="connsiteY41" fmla="*/ 4437674 h 4864304"/>
                <a:gd name="connsiteX42" fmla="*/ 4302009 w 4703648"/>
                <a:gd name="connsiteY42" fmla="*/ 4461773 h 4864304"/>
                <a:gd name="connsiteX43" fmla="*/ 4007473 w 4703648"/>
                <a:gd name="connsiteY43" fmla="*/ 4461773 h 4864304"/>
                <a:gd name="connsiteX44" fmla="*/ 3984267 w 4703648"/>
                <a:gd name="connsiteY44" fmla="*/ 4435889 h 4864304"/>
                <a:gd name="connsiteX45" fmla="*/ 3984267 w 4703648"/>
                <a:gd name="connsiteY45" fmla="*/ 3730788 h 4864304"/>
                <a:gd name="connsiteX46" fmla="*/ 4005688 w 4703648"/>
                <a:gd name="connsiteY46" fmla="*/ 3706690 h 4864304"/>
                <a:gd name="connsiteX47" fmla="*/ 4040497 w 4703648"/>
                <a:gd name="connsiteY47" fmla="*/ 3669203 h 4864304"/>
                <a:gd name="connsiteX48" fmla="*/ 4040497 w 4703648"/>
                <a:gd name="connsiteY48" fmla="*/ 3651353 h 4864304"/>
                <a:gd name="connsiteX49" fmla="*/ 4016398 w 4703648"/>
                <a:gd name="connsiteY49" fmla="*/ 3626362 h 4864304"/>
                <a:gd name="connsiteX50" fmla="*/ 3877163 w 4703648"/>
                <a:gd name="connsiteY50" fmla="*/ 3627254 h 4864304"/>
                <a:gd name="connsiteX51" fmla="*/ 3851280 w 4703648"/>
                <a:gd name="connsiteY51" fmla="*/ 3599586 h 4864304"/>
                <a:gd name="connsiteX52" fmla="*/ 3851280 w 4703648"/>
                <a:gd name="connsiteY52" fmla="*/ 2976598 h 4864304"/>
                <a:gd name="connsiteX53" fmla="*/ 3877163 w 4703648"/>
                <a:gd name="connsiteY53" fmla="*/ 2948929 h 4864304"/>
                <a:gd name="connsiteX54" fmla="*/ 4201153 w 4703648"/>
                <a:gd name="connsiteY54" fmla="*/ 2948929 h 4864304"/>
                <a:gd name="connsiteX55" fmla="*/ 4229714 w 4703648"/>
                <a:gd name="connsiteY55" fmla="*/ 2918583 h 4864304"/>
                <a:gd name="connsiteX56" fmla="*/ 4229714 w 4703648"/>
                <a:gd name="connsiteY56" fmla="*/ 2764175 h 4864304"/>
                <a:gd name="connsiteX57" fmla="*/ 4207400 w 4703648"/>
                <a:gd name="connsiteY57" fmla="*/ 2738291 h 4864304"/>
                <a:gd name="connsiteX58" fmla="*/ 3682591 w 4703648"/>
                <a:gd name="connsiteY58" fmla="*/ 2738291 h 4864304"/>
                <a:gd name="connsiteX59" fmla="*/ 3660278 w 4703648"/>
                <a:gd name="connsiteY59" fmla="*/ 2768637 h 4864304"/>
                <a:gd name="connsiteX60" fmla="*/ 3660278 w 4703648"/>
                <a:gd name="connsiteY60" fmla="*/ 3593338 h 4864304"/>
                <a:gd name="connsiteX61" fmla="*/ 3629039 w 4703648"/>
                <a:gd name="connsiteY61" fmla="*/ 3628147 h 4864304"/>
                <a:gd name="connsiteX62" fmla="*/ 3139931 w 4703648"/>
                <a:gd name="connsiteY62" fmla="*/ 3628147 h 4864304"/>
                <a:gd name="connsiteX63" fmla="*/ 3111370 w 4703648"/>
                <a:gd name="connsiteY63" fmla="*/ 3596016 h 4864304"/>
                <a:gd name="connsiteX64" fmla="*/ 3111370 w 4703648"/>
                <a:gd name="connsiteY64" fmla="*/ 3388055 h 4864304"/>
                <a:gd name="connsiteX65" fmla="*/ 2964995 w 4703648"/>
                <a:gd name="connsiteY65" fmla="*/ 3180095 h 4864304"/>
                <a:gd name="connsiteX66" fmla="*/ 2735614 w 4703648"/>
                <a:gd name="connsiteY66" fmla="*/ 3290769 h 4864304"/>
                <a:gd name="connsiteX67" fmla="*/ 2717763 w 4703648"/>
                <a:gd name="connsiteY67" fmla="*/ 3373775 h 4864304"/>
                <a:gd name="connsiteX68" fmla="*/ 2717763 w 4703648"/>
                <a:gd name="connsiteY68" fmla="*/ 3599586 h 4864304"/>
                <a:gd name="connsiteX69" fmla="*/ 2691879 w 4703648"/>
                <a:gd name="connsiteY69" fmla="*/ 3628147 h 4864304"/>
                <a:gd name="connsiteX70" fmla="*/ 2210804 w 4703648"/>
                <a:gd name="connsiteY70" fmla="*/ 3628147 h 4864304"/>
                <a:gd name="connsiteX71" fmla="*/ 2185813 w 4703648"/>
                <a:gd name="connsiteY71" fmla="*/ 3600478 h 4864304"/>
                <a:gd name="connsiteX72" fmla="*/ 2185813 w 4703648"/>
                <a:gd name="connsiteY72" fmla="*/ 3238110 h 4864304"/>
                <a:gd name="connsiteX73" fmla="*/ 2159037 w 4703648"/>
                <a:gd name="connsiteY73" fmla="*/ 3208656 h 4864304"/>
                <a:gd name="connsiteX74" fmla="*/ 2090312 w 4703648"/>
                <a:gd name="connsiteY74" fmla="*/ 3208656 h 4864304"/>
                <a:gd name="connsiteX75" fmla="*/ 2055503 w 4703648"/>
                <a:gd name="connsiteY75" fmla="*/ 3186343 h 4864304"/>
                <a:gd name="connsiteX76" fmla="*/ 1867179 w 4703648"/>
                <a:gd name="connsiteY76" fmla="*/ 3035505 h 4864304"/>
                <a:gd name="connsiteX77" fmla="*/ 1574428 w 4703648"/>
                <a:gd name="connsiteY77" fmla="*/ 3180988 h 4864304"/>
                <a:gd name="connsiteX78" fmla="*/ 1530694 w 4703648"/>
                <a:gd name="connsiteY78" fmla="*/ 3208656 h 4864304"/>
                <a:gd name="connsiteX79" fmla="*/ 1466432 w 4703648"/>
                <a:gd name="connsiteY79" fmla="*/ 3207764 h 4864304"/>
                <a:gd name="connsiteX80" fmla="*/ 1442333 w 4703648"/>
                <a:gd name="connsiteY80" fmla="*/ 3234540 h 4864304"/>
                <a:gd name="connsiteX81" fmla="*/ 1442333 w 4703648"/>
                <a:gd name="connsiteY81" fmla="*/ 3592446 h 4864304"/>
                <a:gd name="connsiteX82" fmla="*/ 1410202 w 4703648"/>
                <a:gd name="connsiteY82" fmla="*/ 3628147 h 4864304"/>
                <a:gd name="connsiteX83" fmla="*/ 896996 w 4703648"/>
                <a:gd name="connsiteY83" fmla="*/ 3628147 h 4864304"/>
                <a:gd name="connsiteX84" fmla="*/ 866650 w 4703648"/>
                <a:gd name="connsiteY84" fmla="*/ 3594231 h 4864304"/>
                <a:gd name="connsiteX85" fmla="*/ 866650 w 4703648"/>
                <a:gd name="connsiteY85" fmla="*/ 2811479 h 4864304"/>
                <a:gd name="connsiteX86" fmla="*/ 888963 w 4703648"/>
                <a:gd name="connsiteY86" fmla="*/ 2765067 h 4864304"/>
                <a:gd name="connsiteX87" fmla="*/ 1052296 w 4703648"/>
                <a:gd name="connsiteY87" fmla="*/ 2533009 h 4864304"/>
                <a:gd name="connsiteX88" fmla="*/ 1084428 w 4703648"/>
                <a:gd name="connsiteY88" fmla="*/ 2514266 h 4864304"/>
                <a:gd name="connsiteX89" fmla="*/ 1626195 w 4703648"/>
                <a:gd name="connsiteY89" fmla="*/ 2335759 h 4864304"/>
                <a:gd name="connsiteX90" fmla="*/ 1661896 w 4703648"/>
                <a:gd name="connsiteY90" fmla="*/ 2328619 h 4864304"/>
                <a:gd name="connsiteX91" fmla="*/ 2166178 w 4703648"/>
                <a:gd name="connsiteY91" fmla="*/ 2163500 h 4864304"/>
                <a:gd name="connsiteX92" fmla="*/ 2235795 w 4703648"/>
                <a:gd name="connsiteY92" fmla="*/ 2050148 h 4864304"/>
                <a:gd name="connsiteX93" fmla="*/ 2269711 w 4703648"/>
                <a:gd name="connsiteY93" fmla="*/ 2033190 h 4864304"/>
                <a:gd name="connsiteX94" fmla="*/ 2782918 w 4703648"/>
                <a:gd name="connsiteY94" fmla="*/ 1864502 h 4864304"/>
                <a:gd name="connsiteX95" fmla="*/ 2871279 w 4703648"/>
                <a:gd name="connsiteY95" fmla="*/ 1685102 h 4864304"/>
                <a:gd name="connsiteX96" fmla="*/ 2892699 w 4703648"/>
                <a:gd name="connsiteY96" fmla="*/ 1659219 h 4864304"/>
                <a:gd name="connsiteX97" fmla="*/ 3074776 w 4703648"/>
                <a:gd name="connsiteY97" fmla="*/ 1551222 h 4864304"/>
                <a:gd name="connsiteX98" fmla="*/ 3338966 w 4703648"/>
                <a:gd name="connsiteY98" fmla="*/ 1097816 h 4864304"/>
                <a:gd name="connsiteX99" fmla="*/ 3070313 w 4703648"/>
                <a:gd name="connsiteY99" fmla="*/ 545338 h 4864304"/>
                <a:gd name="connsiteX100" fmla="*/ 3038182 w 4703648"/>
                <a:gd name="connsiteY100" fmla="*/ 511421 h 4864304"/>
                <a:gd name="connsiteX101" fmla="*/ 2519621 w 4703648"/>
                <a:gd name="connsiteY101" fmla="*/ 8925 h 4864304"/>
                <a:gd name="connsiteX102" fmla="*/ 2467854 w 4703648"/>
                <a:gd name="connsiteY102" fmla="*/ 0 h 4864304"/>
                <a:gd name="connsiteX103" fmla="*/ 2347362 w 4703648"/>
                <a:gd name="connsiteY103" fmla="*/ 0 h 4864304"/>
                <a:gd name="connsiteX104" fmla="*/ 2221515 w 4703648"/>
                <a:gd name="connsiteY104" fmla="*/ 27669 h 4864304"/>
                <a:gd name="connsiteX105" fmla="*/ 1876997 w 4703648"/>
                <a:gd name="connsiteY105" fmla="*/ 315064 h 4864304"/>
                <a:gd name="connsiteX106" fmla="*/ 1747580 w 4703648"/>
                <a:gd name="connsiteY106" fmla="*/ 705101 h 4864304"/>
                <a:gd name="connsiteX107" fmla="*/ 1761860 w 4703648"/>
                <a:gd name="connsiteY107" fmla="*/ 944300 h 4864304"/>
                <a:gd name="connsiteX108" fmla="*/ 1750257 w 4703648"/>
                <a:gd name="connsiteY108" fmla="*/ 996067 h 4864304"/>
                <a:gd name="connsiteX109" fmla="*/ 1601204 w 4703648"/>
                <a:gd name="connsiteY109" fmla="*/ 1380749 h 4864304"/>
                <a:gd name="connsiteX110" fmla="*/ 1620840 w 4703648"/>
                <a:gd name="connsiteY110" fmla="*/ 1661004 h 4864304"/>
                <a:gd name="connsiteX111" fmla="*/ 1603882 w 4703648"/>
                <a:gd name="connsiteY111" fmla="*/ 1683317 h 4864304"/>
                <a:gd name="connsiteX112" fmla="*/ 1468217 w 4703648"/>
                <a:gd name="connsiteY112" fmla="*/ 1707416 h 4864304"/>
                <a:gd name="connsiteX113" fmla="*/ 1158508 w 4703648"/>
                <a:gd name="connsiteY113" fmla="*/ 1953755 h 4864304"/>
                <a:gd name="connsiteX114" fmla="*/ 1131732 w 4703648"/>
                <a:gd name="connsiteY114" fmla="*/ 1977853 h 4864304"/>
                <a:gd name="connsiteX115" fmla="*/ 815775 w 4703648"/>
                <a:gd name="connsiteY115" fmla="*/ 2411624 h 4864304"/>
                <a:gd name="connsiteX116" fmla="*/ 794354 w 4703648"/>
                <a:gd name="connsiteY116" fmla="*/ 2444648 h 4864304"/>
                <a:gd name="connsiteX117" fmla="*/ 498033 w 4703648"/>
                <a:gd name="connsiteY117" fmla="*/ 2781133 h 4864304"/>
                <a:gd name="connsiteX118" fmla="*/ 488216 w 4703648"/>
                <a:gd name="connsiteY118" fmla="*/ 2830222 h 4864304"/>
                <a:gd name="connsiteX119" fmla="*/ 488216 w 4703648"/>
                <a:gd name="connsiteY119" fmla="*/ 3592446 h 4864304"/>
                <a:gd name="connsiteX120" fmla="*/ 456977 w 4703648"/>
                <a:gd name="connsiteY120" fmla="*/ 3626362 h 4864304"/>
                <a:gd name="connsiteX121" fmla="*/ 280255 w 4703648"/>
                <a:gd name="connsiteY121" fmla="*/ 3626362 h 4864304"/>
                <a:gd name="connsiteX122" fmla="*/ 248124 w 4703648"/>
                <a:gd name="connsiteY122" fmla="*/ 3661171 h 4864304"/>
                <a:gd name="connsiteX123" fmla="*/ 248124 w 4703648"/>
                <a:gd name="connsiteY123" fmla="*/ 4542993 h 4864304"/>
                <a:gd name="connsiteX124" fmla="*/ 208853 w 4703648"/>
                <a:gd name="connsiteY124" fmla="*/ 4585835 h 4864304"/>
                <a:gd name="connsiteX125" fmla="*/ 99964 w 4703648"/>
                <a:gd name="connsiteY125" fmla="*/ 4585835 h 4864304"/>
                <a:gd name="connsiteX126" fmla="*/ 77650 w 4703648"/>
                <a:gd name="connsiteY126" fmla="*/ 4561736 h 4864304"/>
                <a:gd name="connsiteX127" fmla="*/ 77650 w 4703648"/>
                <a:gd name="connsiteY127" fmla="*/ 4482301 h 4864304"/>
                <a:gd name="connsiteX128" fmla="*/ 58907 w 4703648"/>
                <a:gd name="connsiteY128" fmla="*/ 4461773 h 4864304"/>
                <a:gd name="connsiteX129" fmla="*/ 0 w 4703648"/>
                <a:gd name="connsiteY129" fmla="*/ 4481408 h 4864304"/>
                <a:gd name="connsiteX130" fmla="*/ 0 w 4703648"/>
                <a:gd name="connsiteY130" fmla="*/ 4843777 h 4864304"/>
                <a:gd name="connsiteX131" fmla="*/ 68725 w 4703648"/>
                <a:gd name="connsiteY131" fmla="*/ 4866090 h 4864304"/>
                <a:gd name="connsiteX132" fmla="*/ 77650 w 4703648"/>
                <a:gd name="connsiteY132" fmla="*/ 4846455 h 4864304"/>
                <a:gd name="connsiteX133" fmla="*/ 77650 w 4703648"/>
                <a:gd name="connsiteY133" fmla="*/ 4755416 h 4864304"/>
                <a:gd name="connsiteX134" fmla="*/ 99964 w 4703648"/>
                <a:gd name="connsiteY134" fmla="*/ 4728640 h 4864304"/>
                <a:gd name="connsiteX135" fmla="*/ 226703 w 4703648"/>
                <a:gd name="connsiteY135" fmla="*/ 4728640 h 4864304"/>
                <a:gd name="connsiteX136" fmla="*/ 248124 w 4703648"/>
                <a:gd name="connsiteY136" fmla="*/ 4751846 h 4864304"/>
                <a:gd name="connsiteX137" fmla="*/ 248124 w 4703648"/>
                <a:gd name="connsiteY137" fmla="*/ 4829496 h 4864304"/>
                <a:gd name="connsiteX138" fmla="*/ 281148 w 4703648"/>
                <a:gd name="connsiteY138" fmla="*/ 4866090 h 4864304"/>
                <a:gd name="connsiteX139" fmla="*/ 691713 w 4703648"/>
                <a:gd name="connsiteY139" fmla="*/ 4865198 h 4864304"/>
                <a:gd name="connsiteX140" fmla="*/ 989819 w 4703648"/>
                <a:gd name="connsiteY140" fmla="*/ 4865198 h 4864304"/>
                <a:gd name="connsiteX141" fmla="*/ 1014810 w 4703648"/>
                <a:gd name="connsiteY141" fmla="*/ 4866983 h 4864304"/>
                <a:gd name="connsiteX142" fmla="*/ 1013025 w 4703648"/>
                <a:gd name="connsiteY142" fmla="*/ 4867875 h 4864304"/>
                <a:gd name="connsiteX143" fmla="*/ 1322734 w 4703648"/>
                <a:gd name="connsiteY143" fmla="*/ 4867875 h 4864304"/>
                <a:gd name="connsiteX144" fmla="*/ 1807379 w 4703648"/>
                <a:gd name="connsiteY144" fmla="*/ 4867875 h 486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4703648" h="4864304">
                  <a:moveTo>
                    <a:pt x="1807379" y="4869660"/>
                  </a:moveTo>
                  <a:lnTo>
                    <a:pt x="2182243" y="4869660"/>
                  </a:lnTo>
                  <a:cubicBezTo>
                    <a:pt x="2182243" y="4869660"/>
                    <a:pt x="2181351" y="4868768"/>
                    <a:pt x="2181351" y="4868768"/>
                  </a:cubicBezTo>
                  <a:cubicBezTo>
                    <a:pt x="2341114" y="4868768"/>
                    <a:pt x="2418764" y="4868768"/>
                    <a:pt x="2580313" y="4868768"/>
                  </a:cubicBezTo>
                  <a:cubicBezTo>
                    <a:pt x="2580313" y="4868768"/>
                    <a:pt x="2579420" y="4869660"/>
                    <a:pt x="2579420" y="4869660"/>
                  </a:cubicBezTo>
                  <a:lnTo>
                    <a:pt x="2957854" y="4869660"/>
                  </a:lnTo>
                  <a:cubicBezTo>
                    <a:pt x="2997126" y="4866983"/>
                    <a:pt x="3413939" y="4866983"/>
                    <a:pt x="3435359" y="4869660"/>
                  </a:cubicBezTo>
                  <a:cubicBezTo>
                    <a:pt x="3435359" y="4869660"/>
                    <a:pt x="3435359" y="4869660"/>
                    <a:pt x="3435359" y="4869660"/>
                  </a:cubicBezTo>
                  <a:lnTo>
                    <a:pt x="3812901" y="4869660"/>
                  </a:lnTo>
                  <a:cubicBezTo>
                    <a:pt x="3812008" y="4868768"/>
                    <a:pt x="3811116" y="4867875"/>
                    <a:pt x="3810223" y="4867875"/>
                  </a:cubicBezTo>
                  <a:cubicBezTo>
                    <a:pt x="3821826" y="4867875"/>
                    <a:pt x="3828966" y="4867875"/>
                    <a:pt x="3835214" y="4867875"/>
                  </a:cubicBezTo>
                  <a:cubicBezTo>
                    <a:pt x="4080661" y="4867875"/>
                    <a:pt x="4174377" y="4867875"/>
                    <a:pt x="4419823" y="4867875"/>
                  </a:cubicBezTo>
                  <a:cubicBezTo>
                    <a:pt x="4451955" y="4867875"/>
                    <a:pt x="4451955" y="4867875"/>
                    <a:pt x="4451955" y="4833067"/>
                  </a:cubicBezTo>
                  <a:cubicBezTo>
                    <a:pt x="4451955" y="4805398"/>
                    <a:pt x="4451955" y="4778622"/>
                    <a:pt x="4451955" y="4750953"/>
                  </a:cubicBezTo>
                  <a:cubicBezTo>
                    <a:pt x="4451955" y="4735780"/>
                    <a:pt x="4457310" y="4729532"/>
                    <a:pt x="4471590" y="4729532"/>
                  </a:cubicBezTo>
                  <a:cubicBezTo>
                    <a:pt x="4516217" y="4729532"/>
                    <a:pt x="4561736" y="4730425"/>
                    <a:pt x="4606363" y="4729532"/>
                  </a:cubicBezTo>
                  <a:cubicBezTo>
                    <a:pt x="4621536" y="4729532"/>
                    <a:pt x="4625999" y="4736673"/>
                    <a:pt x="4625999" y="4752739"/>
                  </a:cubicBezTo>
                  <a:cubicBezTo>
                    <a:pt x="4625106" y="4783977"/>
                    <a:pt x="4625999" y="4814323"/>
                    <a:pt x="4625999" y="4845562"/>
                  </a:cubicBezTo>
                  <a:cubicBezTo>
                    <a:pt x="4625999" y="4861628"/>
                    <a:pt x="4631354" y="4868768"/>
                    <a:pt x="4645634" y="4867875"/>
                  </a:cubicBezTo>
                  <a:cubicBezTo>
                    <a:pt x="4656344" y="4866983"/>
                    <a:pt x="4667055" y="4867875"/>
                    <a:pt x="4677765" y="4865198"/>
                  </a:cubicBezTo>
                  <a:cubicBezTo>
                    <a:pt x="4694724" y="4861628"/>
                    <a:pt x="4705434" y="4849132"/>
                    <a:pt x="4705434" y="4829496"/>
                  </a:cubicBezTo>
                  <a:cubicBezTo>
                    <a:pt x="4705434" y="4718823"/>
                    <a:pt x="4705434" y="4608148"/>
                    <a:pt x="4705434" y="4498367"/>
                  </a:cubicBezTo>
                  <a:cubicBezTo>
                    <a:pt x="4705434" y="4477838"/>
                    <a:pt x="4692939" y="4465343"/>
                    <a:pt x="4673303" y="4462665"/>
                  </a:cubicBezTo>
                  <a:cubicBezTo>
                    <a:pt x="4627784" y="4457310"/>
                    <a:pt x="4625999" y="4458203"/>
                    <a:pt x="4625999" y="4509077"/>
                  </a:cubicBezTo>
                  <a:cubicBezTo>
                    <a:pt x="4625999" y="4527820"/>
                    <a:pt x="4625999" y="4547456"/>
                    <a:pt x="4625999" y="4566199"/>
                  </a:cubicBezTo>
                  <a:cubicBezTo>
                    <a:pt x="4625999" y="4580480"/>
                    <a:pt x="4620643" y="4586727"/>
                    <a:pt x="4608148" y="4585835"/>
                  </a:cubicBezTo>
                  <a:cubicBezTo>
                    <a:pt x="4562629" y="4585835"/>
                    <a:pt x="4517109" y="4584943"/>
                    <a:pt x="4471590" y="4585835"/>
                  </a:cubicBezTo>
                  <a:cubicBezTo>
                    <a:pt x="4453740" y="4585835"/>
                    <a:pt x="4452847" y="4574232"/>
                    <a:pt x="4452847" y="4559951"/>
                  </a:cubicBezTo>
                  <a:cubicBezTo>
                    <a:pt x="4452847" y="4451955"/>
                    <a:pt x="4452847" y="4343066"/>
                    <a:pt x="4452847" y="4235070"/>
                  </a:cubicBezTo>
                  <a:cubicBezTo>
                    <a:pt x="4452847" y="4089586"/>
                    <a:pt x="4452847" y="3944996"/>
                    <a:pt x="4452847" y="3799513"/>
                  </a:cubicBezTo>
                  <a:cubicBezTo>
                    <a:pt x="4452847" y="3770952"/>
                    <a:pt x="4453740" y="3770060"/>
                    <a:pt x="4480516" y="3769167"/>
                  </a:cubicBezTo>
                  <a:cubicBezTo>
                    <a:pt x="4506399" y="3769167"/>
                    <a:pt x="4533175" y="3768274"/>
                    <a:pt x="4559059" y="3769167"/>
                  </a:cubicBezTo>
                  <a:cubicBezTo>
                    <a:pt x="4574232" y="3769167"/>
                    <a:pt x="4582264" y="3763812"/>
                    <a:pt x="4582264" y="3745069"/>
                  </a:cubicBezTo>
                  <a:cubicBezTo>
                    <a:pt x="4581372" y="3712045"/>
                    <a:pt x="4581372" y="3679021"/>
                    <a:pt x="4582264" y="3645998"/>
                  </a:cubicBezTo>
                  <a:cubicBezTo>
                    <a:pt x="4582264" y="3631717"/>
                    <a:pt x="4576909" y="3626362"/>
                    <a:pt x="4564414" y="3626362"/>
                  </a:cubicBezTo>
                  <a:cubicBezTo>
                    <a:pt x="4449277" y="3626362"/>
                    <a:pt x="4334140" y="3626362"/>
                    <a:pt x="4218111" y="3626362"/>
                  </a:cubicBezTo>
                  <a:cubicBezTo>
                    <a:pt x="4204723" y="3626362"/>
                    <a:pt x="4200260" y="3632610"/>
                    <a:pt x="4200260" y="3645998"/>
                  </a:cubicBezTo>
                  <a:cubicBezTo>
                    <a:pt x="4200260" y="3679914"/>
                    <a:pt x="4201153" y="3713830"/>
                    <a:pt x="4200260" y="3747746"/>
                  </a:cubicBezTo>
                  <a:cubicBezTo>
                    <a:pt x="4200260" y="3762919"/>
                    <a:pt x="4205616" y="3769167"/>
                    <a:pt x="4219004" y="3769167"/>
                  </a:cubicBezTo>
                  <a:cubicBezTo>
                    <a:pt x="4246672" y="3769167"/>
                    <a:pt x="4274340" y="3770060"/>
                    <a:pt x="4301116" y="3769167"/>
                  </a:cubicBezTo>
                  <a:cubicBezTo>
                    <a:pt x="4318075" y="3768274"/>
                    <a:pt x="4325215" y="3774522"/>
                    <a:pt x="4325215" y="3794158"/>
                  </a:cubicBezTo>
                  <a:cubicBezTo>
                    <a:pt x="4324322" y="4008366"/>
                    <a:pt x="4325215" y="4222574"/>
                    <a:pt x="4325215" y="4437674"/>
                  </a:cubicBezTo>
                  <a:cubicBezTo>
                    <a:pt x="4325215" y="4456418"/>
                    <a:pt x="4318075" y="4461773"/>
                    <a:pt x="4302009" y="4461773"/>
                  </a:cubicBezTo>
                  <a:cubicBezTo>
                    <a:pt x="4152956" y="4461773"/>
                    <a:pt x="4155634" y="4460880"/>
                    <a:pt x="4007473" y="4461773"/>
                  </a:cubicBezTo>
                  <a:cubicBezTo>
                    <a:pt x="3989622" y="4461773"/>
                    <a:pt x="3984267" y="4454632"/>
                    <a:pt x="3984267" y="4435889"/>
                  </a:cubicBezTo>
                  <a:cubicBezTo>
                    <a:pt x="3984267" y="4201153"/>
                    <a:pt x="3984267" y="3965524"/>
                    <a:pt x="3984267" y="3730788"/>
                  </a:cubicBezTo>
                  <a:cubicBezTo>
                    <a:pt x="3984267" y="3712938"/>
                    <a:pt x="3987837" y="3705797"/>
                    <a:pt x="4005688" y="3706690"/>
                  </a:cubicBezTo>
                  <a:cubicBezTo>
                    <a:pt x="4040497" y="3707582"/>
                    <a:pt x="4040497" y="3706690"/>
                    <a:pt x="4040497" y="3669203"/>
                  </a:cubicBezTo>
                  <a:cubicBezTo>
                    <a:pt x="4040497" y="3662956"/>
                    <a:pt x="4040497" y="3657600"/>
                    <a:pt x="4040497" y="3651353"/>
                  </a:cubicBezTo>
                  <a:cubicBezTo>
                    <a:pt x="4042282" y="3632610"/>
                    <a:pt x="4034249" y="3625469"/>
                    <a:pt x="4016398" y="3626362"/>
                  </a:cubicBezTo>
                  <a:cubicBezTo>
                    <a:pt x="3969987" y="3627254"/>
                    <a:pt x="3923575" y="3625469"/>
                    <a:pt x="3877163" y="3627254"/>
                  </a:cubicBezTo>
                  <a:cubicBezTo>
                    <a:pt x="3858420" y="3628147"/>
                    <a:pt x="3851280" y="3621899"/>
                    <a:pt x="3851280" y="3599586"/>
                  </a:cubicBezTo>
                  <a:cubicBezTo>
                    <a:pt x="3852172" y="3391626"/>
                    <a:pt x="3852172" y="3183665"/>
                    <a:pt x="3851280" y="2976598"/>
                  </a:cubicBezTo>
                  <a:cubicBezTo>
                    <a:pt x="3851280" y="2955177"/>
                    <a:pt x="3857528" y="2948929"/>
                    <a:pt x="3877163" y="2948929"/>
                  </a:cubicBezTo>
                  <a:cubicBezTo>
                    <a:pt x="3985160" y="2949822"/>
                    <a:pt x="4093156" y="2948929"/>
                    <a:pt x="4201153" y="2948929"/>
                  </a:cubicBezTo>
                  <a:cubicBezTo>
                    <a:pt x="4228821" y="2948929"/>
                    <a:pt x="4229714" y="2948037"/>
                    <a:pt x="4229714" y="2918583"/>
                  </a:cubicBezTo>
                  <a:cubicBezTo>
                    <a:pt x="4229714" y="2866816"/>
                    <a:pt x="4229714" y="2815049"/>
                    <a:pt x="4229714" y="2764175"/>
                  </a:cubicBezTo>
                  <a:cubicBezTo>
                    <a:pt x="4229714" y="2745432"/>
                    <a:pt x="4225251" y="2738291"/>
                    <a:pt x="4207400" y="2738291"/>
                  </a:cubicBezTo>
                  <a:cubicBezTo>
                    <a:pt x="4032464" y="2739184"/>
                    <a:pt x="3857528" y="2739184"/>
                    <a:pt x="3682591" y="2738291"/>
                  </a:cubicBezTo>
                  <a:cubicBezTo>
                    <a:pt x="3660278" y="2738291"/>
                    <a:pt x="3660278" y="2750787"/>
                    <a:pt x="3660278" y="2768637"/>
                  </a:cubicBezTo>
                  <a:cubicBezTo>
                    <a:pt x="3660278" y="3043538"/>
                    <a:pt x="3660278" y="3318438"/>
                    <a:pt x="3660278" y="3593338"/>
                  </a:cubicBezTo>
                  <a:cubicBezTo>
                    <a:pt x="3660278" y="3628147"/>
                    <a:pt x="3660278" y="3628147"/>
                    <a:pt x="3629039" y="3628147"/>
                  </a:cubicBezTo>
                  <a:cubicBezTo>
                    <a:pt x="3465706" y="3628147"/>
                    <a:pt x="3303265" y="3628147"/>
                    <a:pt x="3139931" y="3628147"/>
                  </a:cubicBezTo>
                  <a:cubicBezTo>
                    <a:pt x="3111370" y="3628147"/>
                    <a:pt x="3111370" y="3628147"/>
                    <a:pt x="3111370" y="3596016"/>
                  </a:cubicBezTo>
                  <a:cubicBezTo>
                    <a:pt x="3111370" y="3526398"/>
                    <a:pt x="3112263" y="3457673"/>
                    <a:pt x="3111370" y="3388055"/>
                  </a:cubicBezTo>
                  <a:cubicBezTo>
                    <a:pt x="3109585" y="3280951"/>
                    <a:pt x="3055140" y="3203301"/>
                    <a:pt x="2964995" y="3180095"/>
                  </a:cubicBezTo>
                  <a:cubicBezTo>
                    <a:pt x="2868601" y="3155104"/>
                    <a:pt x="2773993" y="3200623"/>
                    <a:pt x="2735614" y="3290769"/>
                  </a:cubicBezTo>
                  <a:cubicBezTo>
                    <a:pt x="2724011" y="3316653"/>
                    <a:pt x="2717763" y="3345214"/>
                    <a:pt x="2717763" y="3373775"/>
                  </a:cubicBezTo>
                  <a:cubicBezTo>
                    <a:pt x="2717763" y="3448748"/>
                    <a:pt x="2717763" y="3523720"/>
                    <a:pt x="2717763" y="3599586"/>
                  </a:cubicBezTo>
                  <a:cubicBezTo>
                    <a:pt x="2717763" y="3627254"/>
                    <a:pt x="2716870" y="3628147"/>
                    <a:pt x="2691879" y="3628147"/>
                  </a:cubicBezTo>
                  <a:cubicBezTo>
                    <a:pt x="2504448" y="3628147"/>
                    <a:pt x="2398236" y="3628147"/>
                    <a:pt x="2210804" y="3628147"/>
                  </a:cubicBezTo>
                  <a:cubicBezTo>
                    <a:pt x="2191168" y="3628147"/>
                    <a:pt x="2184921" y="3621007"/>
                    <a:pt x="2185813" y="3600478"/>
                  </a:cubicBezTo>
                  <a:cubicBezTo>
                    <a:pt x="2186706" y="3479986"/>
                    <a:pt x="2185813" y="3358602"/>
                    <a:pt x="2185813" y="3238110"/>
                  </a:cubicBezTo>
                  <a:cubicBezTo>
                    <a:pt x="2185813" y="3208656"/>
                    <a:pt x="2185813" y="3208656"/>
                    <a:pt x="2159037" y="3208656"/>
                  </a:cubicBezTo>
                  <a:cubicBezTo>
                    <a:pt x="2135831" y="3208656"/>
                    <a:pt x="2113518" y="3207764"/>
                    <a:pt x="2090312" y="3208656"/>
                  </a:cubicBezTo>
                  <a:cubicBezTo>
                    <a:pt x="2073354" y="3209549"/>
                    <a:pt x="2063536" y="3203301"/>
                    <a:pt x="2055503" y="3186343"/>
                  </a:cubicBezTo>
                  <a:cubicBezTo>
                    <a:pt x="2014447" y="3104230"/>
                    <a:pt x="1951970" y="3053355"/>
                    <a:pt x="1867179" y="3035505"/>
                  </a:cubicBezTo>
                  <a:cubicBezTo>
                    <a:pt x="1750257" y="3009621"/>
                    <a:pt x="1634228" y="3066743"/>
                    <a:pt x="1574428" y="3180988"/>
                  </a:cubicBezTo>
                  <a:cubicBezTo>
                    <a:pt x="1563718" y="3201516"/>
                    <a:pt x="1552115" y="3211334"/>
                    <a:pt x="1530694" y="3208656"/>
                  </a:cubicBezTo>
                  <a:cubicBezTo>
                    <a:pt x="1509273" y="3206871"/>
                    <a:pt x="1487853" y="3209549"/>
                    <a:pt x="1466432" y="3207764"/>
                  </a:cubicBezTo>
                  <a:cubicBezTo>
                    <a:pt x="1447689" y="3206871"/>
                    <a:pt x="1442333" y="3214011"/>
                    <a:pt x="1442333" y="3234540"/>
                  </a:cubicBezTo>
                  <a:cubicBezTo>
                    <a:pt x="1443226" y="3354139"/>
                    <a:pt x="1442333" y="3472846"/>
                    <a:pt x="1442333" y="3592446"/>
                  </a:cubicBezTo>
                  <a:cubicBezTo>
                    <a:pt x="1442333" y="3628147"/>
                    <a:pt x="1442333" y="3628147"/>
                    <a:pt x="1410202" y="3628147"/>
                  </a:cubicBezTo>
                  <a:cubicBezTo>
                    <a:pt x="1209382" y="3628147"/>
                    <a:pt x="1079965" y="3628147"/>
                    <a:pt x="896996" y="3628147"/>
                  </a:cubicBezTo>
                  <a:cubicBezTo>
                    <a:pt x="867542" y="3628147"/>
                    <a:pt x="866650" y="3628147"/>
                    <a:pt x="866650" y="3594231"/>
                  </a:cubicBezTo>
                  <a:cubicBezTo>
                    <a:pt x="866650" y="3333611"/>
                    <a:pt x="866650" y="3072991"/>
                    <a:pt x="866650" y="2811479"/>
                  </a:cubicBezTo>
                  <a:cubicBezTo>
                    <a:pt x="866650" y="2790058"/>
                    <a:pt x="872897" y="2776670"/>
                    <a:pt x="888963" y="2765067"/>
                  </a:cubicBezTo>
                  <a:cubicBezTo>
                    <a:pt x="966613" y="2707945"/>
                    <a:pt x="1021058" y="2630295"/>
                    <a:pt x="1052296" y="2533009"/>
                  </a:cubicBezTo>
                  <a:cubicBezTo>
                    <a:pt x="1058544" y="2513373"/>
                    <a:pt x="1065684" y="2509803"/>
                    <a:pt x="1084428" y="2514266"/>
                  </a:cubicBezTo>
                  <a:cubicBezTo>
                    <a:pt x="1295958" y="2566925"/>
                    <a:pt x="1476250" y="2507125"/>
                    <a:pt x="1626195" y="2335759"/>
                  </a:cubicBezTo>
                  <a:cubicBezTo>
                    <a:pt x="1638691" y="2321478"/>
                    <a:pt x="1648508" y="2325049"/>
                    <a:pt x="1661896" y="2328619"/>
                  </a:cubicBezTo>
                  <a:cubicBezTo>
                    <a:pt x="1859146" y="2381278"/>
                    <a:pt x="2026942" y="2325049"/>
                    <a:pt x="2166178" y="2163500"/>
                  </a:cubicBezTo>
                  <a:cubicBezTo>
                    <a:pt x="2194739" y="2130476"/>
                    <a:pt x="2217944" y="2092098"/>
                    <a:pt x="2235795" y="2050148"/>
                  </a:cubicBezTo>
                  <a:cubicBezTo>
                    <a:pt x="2242935" y="2032298"/>
                    <a:pt x="2250968" y="2027835"/>
                    <a:pt x="2269711" y="2033190"/>
                  </a:cubicBezTo>
                  <a:cubicBezTo>
                    <a:pt x="2472316" y="2093883"/>
                    <a:pt x="2644575" y="2037653"/>
                    <a:pt x="2782918" y="1864502"/>
                  </a:cubicBezTo>
                  <a:cubicBezTo>
                    <a:pt x="2824867" y="1812735"/>
                    <a:pt x="2853428" y="1751150"/>
                    <a:pt x="2871279" y="1685102"/>
                  </a:cubicBezTo>
                  <a:cubicBezTo>
                    <a:pt x="2874849" y="1671714"/>
                    <a:pt x="2880204" y="1662789"/>
                    <a:pt x="2892699" y="1659219"/>
                  </a:cubicBezTo>
                  <a:cubicBezTo>
                    <a:pt x="2962317" y="1640476"/>
                    <a:pt x="3022117" y="1602097"/>
                    <a:pt x="3074776" y="1551222"/>
                  </a:cubicBezTo>
                  <a:cubicBezTo>
                    <a:pt x="3201516" y="1427160"/>
                    <a:pt x="3290769" y="1277215"/>
                    <a:pt x="3338966" y="1097816"/>
                  </a:cubicBezTo>
                  <a:cubicBezTo>
                    <a:pt x="3399658" y="869327"/>
                    <a:pt x="3277381" y="616740"/>
                    <a:pt x="3070313" y="545338"/>
                  </a:cubicBezTo>
                  <a:cubicBezTo>
                    <a:pt x="3053355" y="539090"/>
                    <a:pt x="3044430" y="530165"/>
                    <a:pt x="3038182" y="511421"/>
                  </a:cubicBezTo>
                  <a:cubicBezTo>
                    <a:pt x="2953392" y="234736"/>
                    <a:pt x="2778455" y="68725"/>
                    <a:pt x="2519621" y="8925"/>
                  </a:cubicBezTo>
                  <a:cubicBezTo>
                    <a:pt x="2502662" y="5355"/>
                    <a:pt x="2484812" y="3570"/>
                    <a:pt x="2467854" y="0"/>
                  </a:cubicBezTo>
                  <a:cubicBezTo>
                    <a:pt x="2427690" y="0"/>
                    <a:pt x="2387526" y="0"/>
                    <a:pt x="2347362" y="0"/>
                  </a:cubicBezTo>
                  <a:cubicBezTo>
                    <a:pt x="2304520" y="6248"/>
                    <a:pt x="2262571" y="13388"/>
                    <a:pt x="2221515" y="27669"/>
                  </a:cubicBezTo>
                  <a:cubicBezTo>
                    <a:pt x="2076032" y="79435"/>
                    <a:pt x="1964465" y="180292"/>
                    <a:pt x="1876997" y="315064"/>
                  </a:cubicBezTo>
                  <a:cubicBezTo>
                    <a:pt x="1802024" y="431986"/>
                    <a:pt x="1758290" y="562296"/>
                    <a:pt x="1747580" y="705101"/>
                  </a:cubicBezTo>
                  <a:cubicBezTo>
                    <a:pt x="1741332" y="785429"/>
                    <a:pt x="1744009" y="865757"/>
                    <a:pt x="1761860" y="944300"/>
                  </a:cubicBezTo>
                  <a:cubicBezTo>
                    <a:pt x="1766323" y="964828"/>
                    <a:pt x="1762753" y="980001"/>
                    <a:pt x="1750257" y="996067"/>
                  </a:cubicBezTo>
                  <a:cubicBezTo>
                    <a:pt x="1665467" y="1107634"/>
                    <a:pt x="1616377" y="1236158"/>
                    <a:pt x="1601204" y="1380749"/>
                  </a:cubicBezTo>
                  <a:cubicBezTo>
                    <a:pt x="1591386" y="1475357"/>
                    <a:pt x="1596742" y="1569073"/>
                    <a:pt x="1620840" y="1661004"/>
                  </a:cubicBezTo>
                  <a:cubicBezTo>
                    <a:pt x="1627088" y="1685102"/>
                    <a:pt x="1626195" y="1685995"/>
                    <a:pt x="1603882" y="1683317"/>
                  </a:cubicBezTo>
                  <a:cubicBezTo>
                    <a:pt x="1556578" y="1678855"/>
                    <a:pt x="1511951" y="1693135"/>
                    <a:pt x="1468217" y="1707416"/>
                  </a:cubicBezTo>
                  <a:cubicBezTo>
                    <a:pt x="1339692" y="1750257"/>
                    <a:pt x="1236158" y="1833263"/>
                    <a:pt x="1158508" y="1953755"/>
                  </a:cubicBezTo>
                  <a:cubicBezTo>
                    <a:pt x="1151368" y="1964465"/>
                    <a:pt x="1143335" y="1973391"/>
                    <a:pt x="1131732" y="1977853"/>
                  </a:cubicBezTo>
                  <a:cubicBezTo>
                    <a:pt x="947870" y="2052826"/>
                    <a:pt x="842551" y="2198309"/>
                    <a:pt x="815775" y="2411624"/>
                  </a:cubicBezTo>
                  <a:cubicBezTo>
                    <a:pt x="813990" y="2428582"/>
                    <a:pt x="807742" y="2437508"/>
                    <a:pt x="794354" y="2444648"/>
                  </a:cubicBezTo>
                  <a:cubicBezTo>
                    <a:pt x="660474" y="2519621"/>
                    <a:pt x="562296" y="2632080"/>
                    <a:pt x="498033" y="2781133"/>
                  </a:cubicBezTo>
                  <a:cubicBezTo>
                    <a:pt x="490893" y="2797199"/>
                    <a:pt x="488216" y="2812372"/>
                    <a:pt x="488216" y="2830222"/>
                  </a:cubicBezTo>
                  <a:cubicBezTo>
                    <a:pt x="488216" y="3084594"/>
                    <a:pt x="488216" y="3338966"/>
                    <a:pt x="488216" y="3592446"/>
                  </a:cubicBezTo>
                  <a:cubicBezTo>
                    <a:pt x="488216" y="3626362"/>
                    <a:pt x="488216" y="3626362"/>
                    <a:pt x="456977" y="3626362"/>
                  </a:cubicBezTo>
                  <a:cubicBezTo>
                    <a:pt x="398070" y="3626362"/>
                    <a:pt x="339163" y="3626362"/>
                    <a:pt x="280255" y="3626362"/>
                  </a:cubicBezTo>
                  <a:cubicBezTo>
                    <a:pt x="248124" y="3626362"/>
                    <a:pt x="248124" y="3626362"/>
                    <a:pt x="248124" y="3661171"/>
                  </a:cubicBezTo>
                  <a:cubicBezTo>
                    <a:pt x="248124" y="3954814"/>
                    <a:pt x="248124" y="4249350"/>
                    <a:pt x="248124" y="4542993"/>
                  </a:cubicBezTo>
                  <a:cubicBezTo>
                    <a:pt x="248124" y="4585835"/>
                    <a:pt x="248124" y="4585835"/>
                    <a:pt x="208853" y="4585835"/>
                  </a:cubicBezTo>
                  <a:cubicBezTo>
                    <a:pt x="172259" y="4585835"/>
                    <a:pt x="136558" y="4584943"/>
                    <a:pt x="99964" y="4585835"/>
                  </a:cubicBezTo>
                  <a:cubicBezTo>
                    <a:pt x="83898" y="4585835"/>
                    <a:pt x="76758" y="4579587"/>
                    <a:pt x="77650" y="4561736"/>
                  </a:cubicBezTo>
                  <a:cubicBezTo>
                    <a:pt x="78543" y="4534960"/>
                    <a:pt x="77650" y="4509077"/>
                    <a:pt x="77650" y="4482301"/>
                  </a:cubicBezTo>
                  <a:cubicBezTo>
                    <a:pt x="77650" y="4467128"/>
                    <a:pt x="72295" y="4461773"/>
                    <a:pt x="58907" y="4461773"/>
                  </a:cubicBezTo>
                  <a:cubicBezTo>
                    <a:pt x="37486" y="4461773"/>
                    <a:pt x="15173" y="4459095"/>
                    <a:pt x="0" y="4481408"/>
                  </a:cubicBezTo>
                  <a:cubicBezTo>
                    <a:pt x="0" y="4601900"/>
                    <a:pt x="0" y="4723285"/>
                    <a:pt x="0" y="4843777"/>
                  </a:cubicBezTo>
                  <a:cubicBezTo>
                    <a:pt x="15173" y="4865198"/>
                    <a:pt x="46412" y="4875016"/>
                    <a:pt x="68725" y="4866090"/>
                  </a:cubicBezTo>
                  <a:cubicBezTo>
                    <a:pt x="78543" y="4862520"/>
                    <a:pt x="77650" y="4854487"/>
                    <a:pt x="77650" y="4846455"/>
                  </a:cubicBezTo>
                  <a:cubicBezTo>
                    <a:pt x="77650" y="4816108"/>
                    <a:pt x="78543" y="4785762"/>
                    <a:pt x="77650" y="4755416"/>
                  </a:cubicBezTo>
                  <a:cubicBezTo>
                    <a:pt x="76758" y="4736673"/>
                    <a:pt x="82113" y="4728640"/>
                    <a:pt x="99964" y="4728640"/>
                  </a:cubicBezTo>
                  <a:cubicBezTo>
                    <a:pt x="141913" y="4729532"/>
                    <a:pt x="184754" y="4729532"/>
                    <a:pt x="226703" y="4728640"/>
                  </a:cubicBezTo>
                  <a:cubicBezTo>
                    <a:pt x="241876" y="4728640"/>
                    <a:pt x="249017" y="4734888"/>
                    <a:pt x="248124" y="4751846"/>
                  </a:cubicBezTo>
                  <a:cubicBezTo>
                    <a:pt x="247232" y="4777729"/>
                    <a:pt x="248124" y="4803613"/>
                    <a:pt x="248124" y="4829496"/>
                  </a:cubicBezTo>
                  <a:cubicBezTo>
                    <a:pt x="248124" y="4866090"/>
                    <a:pt x="248124" y="4866090"/>
                    <a:pt x="281148" y="4866090"/>
                  </a:cubicBezTo>
                  <a:cubicBezTo>
                    <a:pt x="417705" y="4866090"/>
                    <a:pt x="555156" y="4866090"/>
                    <a:pt x="691713" y="4865198"/>
                  </a:cubicBezTo>
                  <a:cubicBezTo>
                    <a:pt x="790784" y="4865198"/>
                    <a:pt x="889855" y="4865198"/>
                    <a:pt x="989819" y="4865198"/>
                  </a:cubicBezTo>
                  <a:cubicBezTo>
                    <a:pt x="997852" y="4865198"/>
                    <a:pt x="1005885" y="4865198"/>
                    <a:pt x="1014810" y="4866983"/>
                  </a:cubicBezTo>
                  <a:cubicBezTo>
                    <a:pt x="1013917" y="4866983"/>
                    <a:pt x="1013917" y="4867875"/>
                    <a:pt x="1013025" y="4867875"/>
                  </a:cubicBezTo>
                  <a:lnTo>
                    <a:pt x="1322734" y="4867875"/>
                  </a:lnTo>
                  <a:lnTo>
                    <a:pt x="1807379" y="4867875"/>
                  </a:ln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0ADF028D-C418-4FE6-B3F5-33DF9B18A04D}"/>
                </a:ext>
              </a:extLst>
            </p:cNvPr>
            <p:cNvSpPr/>
            <p:nvPr/>
          </p:nvSpPr>
          <p:spPr>
            <a:xfrm>
              <a:off x="267760" y="5438984"/>
              <a:ext cx="794354" cy="794354"/>
            </a:xfrm>
            <a:custGeom>
              <a:avLst/>
              <a:gdLst>
                <a:gd name="connsiteX0" fmla="*/ 797924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4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4" y="398962"/>
                  </a:moveTo>
                  <a:cubicBezTo>
                    <a:pt x="797924" y="619303"/>
                    <a:pt x="619303" y="797925"/>
                    <a:pt x="398962" y="797925"/>
                  </a:cubicBezTo>
                  <a:cubicBezTo>
                    <a:pt x="178622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4" y="178622"/>
                    <a:pt x="797924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FC717630-4C10-47CD-8F63-332C3BCFD291}"/>
                </a:ext>
              </a:extLst>
            </p:cNvPr>
            <p:cNvSpPr/>
            <p:nvPr/>
          </p:nvSpPr>
          <p:spPr>
            <a:xfrm>
              <a:off x="1266504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2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804D2B9-9416-4CE4-A1D7-7997C4DF27F7}"/>
                </a:ext>
              </a:extLst>
            </p:cNvPr>
            <p:cNvSpPr/>
            <p:nvPr/>
          </p:nvSpPr>
          <p:spPr>
            <a:xfrm>
              <a:off x="2265249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A70EC867-3C23-4F8D-9DE7-4768998DB85D}"/>
                </a:ext>
              </a:extLst>
            </p:cNvPr>
            <p:cNvSpPr/>
            <p:nvPr/>
          </p:nvSpPr>
          <p:spPr>
            <a:xfrm>
              <a:off x="3263993" y="5438984"/>
              <a:ext cx="794354" cy="794354"/>
            </a:xfrm>
            <a:custGeom>
              <a:avLst/>
              <a:gdLst>
                <a:gd name="connsiteX0" fmla="*/ 797925 w 794354"/>
                <a:gd name="connsiteY0" fmla="*/ 398962 h 794354"/>
                <a:gd name="connsiteX1" fmla="*/ 398962 w 794354"/>
                <a:gd name="connsiteY1" fmla="*/ 797925 h 794354"/>
                <a:gd name="connsiteX2" fmla="*/ 0 w 794354"/>
                <a:gd name="connsiteY2" fmla="*/ 398962 h 794354"/>
                <a:gd name="connsiteX3" fmla="*/ 398962 w 794354"/>
                <a:gd name="connsiteY3" fmla="*/ 0 h 794354"/>
                <a:gd name="connsiteX4" fmla="*/ 797925 w 794354"/>
                <a:gd name="connsiteY4" fmla="*/ 398962 h 79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4354" h="794354">
                  <a:moveTo>
                    <a:pt x="797925" y="398962"/>
                  </a:moveTo>
                  <a:cubicBezTo>
                    <a:pt x="797925" y="619303"/>
                    <a:pt x="619303" y="797925"/>
                    <a:pt x="398962" y="797925"/>
                  </a:cubicBezTo>
                  <a:cubicBezTo>
                    <a:pt x="178621" y="797925"/>
                    <a:pt x="0" y="619303"/>
                    <a:pt x="0" y="398962"/>
                  </a:cubicBezTo>
                  <a:cubicBezTo>
                    <a:pt x="0" y="178622"/>
                    <a:pt x="178621" y="0"/>
                    <a:pt x="398962" y="0"/>
                  </a:cubicBezTo>
                  <a:cubicBezTo>
                    <a:pt x="619303" y="0"/>
                    <a:pt x="797925" y="178622"/>
                    <a:pt x="797925" y="398962"/>
                  </a:cubicBezTo>
                  <a:close/>
                </a:path>
              </a:pathLst>
            </a:custGeom>
            <a:grpFill/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72" name="Rounded Rectangle 25">
            <a:extLst>
              <a:ext uri="{FF2B5EF4-FFF2-40B4-BE49-F238E27FC236}">
                <a16:creationId xmlns:a16="http://schemas.microsoft.com/office/drawing/2014/main" id="{23E6B018-4B09-40A0-A60A-0EF75841E294}"/>
              </a:ext>
            </a:extLst>
          </p:cNvPr>
          <p:cNvSpPr/>
          <p:nvPr/>
        </p:nvSpPr>
        <p:spPr>
          <a:xfrm>
            <a:off x="6671477" y="1757316"/>
            <a:ext cx="941735" cy="690143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F605E8E0-5B40-48D1-97F8-D754DC4C9D54}"/>
              </a:ext>
            </a:extLst>
          </p:cNvPr>
          <p:cNvSpPr txBox="1"/>
          <p:nvPr/>
        </p:nvSpPr>
        <p:spPr>
          <a:xfrm>
            <a:off x="2385311" y="1364563"/>
            <a:ext cx="343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D52342A0-95E5-4412-80F8-F22DA08FE5C8}"/>
              </a:ext>
            </a:extLst>
          </p:cNvPr>
          <p:cNvSpPr txBox="1"/>
          <p:nvPr/>
        </p:nvSpPr>
        <p:spPr>
          <a:xfrm>
            <a:off x="724533" y="2686899"/>
            <a:ext cx="509164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BCD92F65-3098-4A3E-82F1-9AB41B812390}"/>
              </a:ext>
            </a:extLst>
          </p:cNvPr>
          <p:cNvSpPr txBox="1"/>
          <p:nvPr/>
        </p:nvSpPr>
        <p:spPr>
          <a:xfrm>
            <a:off x="7898999" y="1355634"/>
            <a:ext cx="343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06386D1C-0E4D-4DB1-B086-C190E07B92F8}"/>
              </a:ext>
            </a:extLst>
          </p:cNvPr>
          <p:cNvSpPr txBox="1"/>
          <p:nvPr/>
        </p:nvSpPr>
        <p:spPr>
          <a:xfrm>
            <a:off x="6238221" y="2677970"/>
            <a:ext cx="509164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729878B7-81F0-44F6-ACD5-3FCCA57C1F96}"/>
              </a:ext>
            </a:extLst>
          </p:cNvPr>
          <p:cNvSpPr txBox="1"/>
          <p:nvPr/>
        </p:nvSpPr>
        <p:spPr>
          <a:xfrm>
            <a:off x="6238221" y="4019884"/>
            <a:ext cx="343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D68C9E16-6D85-4D65-9427-A4ABD2769582}"/>
              </a:ext>
            </a:extLst>
          </p:cNvPr>
          <p:cNvSpPr txBox="1"/>
          <p:nvPr/>
        </p:nvSpPr>
        <p:spPr>
          <a:xfrm>
            <a:off x="6238221" y="5342220"/>
            <a:ext cx="509164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F9FA5281-B1C9-4EBC-8D73-0CEC13FE4DD0}"/>
              </a:ext>
            </a:extLst>
          </p:cNvPr>
          <p:cNvSpPr txBox="1"/>
          <p:nvPr/>
        </p:nvSpPr>
        <p:spPr>
          <a:xfrm>
            <a:off x="720713" y="4014808"/>
            <a:ext cx="343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FA4289A-332E-4890-86CF-741871D7B089}"/>
              </a:ext>
            </a:extLst>
          </p:cNvPr>
          <p:cNvSpPr txBox="1"/>
          <p:nvPr/>
        </p:nvSpPr>
        <p:spPr>
          <a:xfrm>
            <a:off x="720713" y="5337144"/>
            <a:ext cx="509164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10698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32397BB-0566-4855-B214-A90EDA930881}"/>
              </a:ext>
            </a:extLst>
          </p:cNvPr>
          <p:cNvSpPr txBox="1"/>
          <p:nvPr/>
        </p:nvSpPr>
        <p:spPr>
          <a:xfrm>
            <a:off x="7087209" y="2098350"/>
            <a:ext cx="653823" cy="555410"/>
          </a:xfrm>
          <a:custGeom>
            <a:avLst/>
            <a:gdLst>
              <a:gd name="connsiteX0" fmla="*/ 717483 w 844822"/>
              <a:gd name="connsiteY0" fmla="*/ 542899 h 717660"/>
              <a:gd name="connsiteX1" fmla="*/ 753792 w 844822"/>
              <a:gd name="connsiteY1" fmla="*/ 536357 h 717660"/>
              <a:gd name="connsiteX2" fmla="*/ 818277 w 844822"/>
              <a:gd name="connsiteY2" fmla="*/ 562525 h 717660"/>
              <a:gd name="connsiteX3" fmla="*/ 844822 w 844822"/>
              <a:gd name="connsiteY3" fmla="*/ 626631 h 717660"/>
              <a:gd name="connsiteX4" fmla="*/ 818276 w 844822"/>
              <a:gd name="connsiteY4" fmla="*/ 691109 h 717660"/>
              <a:gd name="connsiteX5" fmla="*/ 753792 w 844822"/>
              <a:gd name="connsiteY5" fmla="*/ 717660 h 717660"/>
              <a:gd name="connsiteX6" fmla="*/ 687428 w 844822"/>
              <a:gd name="connsiteY6" fmla="*/ 691108 h 717660"/>
              <a:gd name="connsiteX7" fmla="*/ 660499 w 844822"/>
              <a:gd name="connsiteY7" fmla="*/ 626631 h 717660"/>
              <a:gd name="connsiteX8" fmla="*/ 687428 w 844822"/>
              <a:gd name="connsiteY8" fmla="*/ 562525 h 717660"/>
              <a:gd name="connsiteX9" fmla="*/ 717483 w 844822"/>
              <a:gd name="connsiteY9" fmla="*/ 542899 h 717660"/>
              <a:gd name="connsiteX10" fmla="*/ 291596 w 844822"/>
              <a:gd name="connsiteY10" fmla="*/ 251558 h 717660"/>
              <a:gd name="connsiteX11" fmla="*/ 153352 w 844822"/>
              <a:gd name="connsiteY11" fmla="*/ 466855 h 717660"/>
              <a:gd name="connsiteX12" fmla="*/ 291596 w 844822"/>
              <a:gd name="connsiteY12" fmla="*/ 466855 h 717660"/>
              <a:gd name="connsiteX13" fmla="*/ 291596 w 844822"/>
              <a:gd name="connsiteY13" fmla="*/ 0 h 717660"/>
              <a:gd name="connsiteX14" fmla="*/ 444192 w 844822"/>
              <a:gd name="connsiteY14" fmla="*/ 0 h 717660"/>
              <a:gd name="connsiteX15" fmla="*/ 444192 w 844822"/>
              <a:gd name="connsiteY15" fmla="*/ 466856 h 717660"/>
              <a:gd name="connsiteX16" fmla="*/ 524269 w 844822"/>
              <a:gd name="connsiteY16" fmla="*/ 466855 h 717660"/>
              <a:gd name="connsiteX17" fmla="*/ 469123 w 844822"/>
              <a:gd name="connsiteY17" fmla="*/ 602080 h 717660"/>
              <a:gd name="connsiteX18" fmla="*/ 444192 w 844822"/>
              <a:gd name="connsiteY18" fmla="*/ 602080 h 717660"/>
              <a:gd name="connsiteX19" fmla="*/ 444192 w 844822"/>
              <a:gd name="connsiteY19" fmla="*/ 705574 h 717660"/>
              <a:gd name="connsiteX20" fmla="*/ 291596 w 844822"/>
              <a:gd name="connsiteY20" fmla="*/ 705574 h 717660"/>
              <a:gd name="connsiteX21" fmla="*/ 291596 w 844822"/>
              <a:gd name="connsiteY21" fmla="*/ 602080 h 717660"/>
              <a:gd name="connsiteX22" fmla="*/ 0 w 844822"/>
              <a:gd name="connsiteY22" fmla="*/ 602080 h 717660"/>
              <a:gd name="connsiteX23" fmla="*/ 0 w 844822"/>
              <a:gd name="connsiteY23" fmla="*/ 478944 h 71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44822" h="717660">
                <a:moveTo>
                  <a:pt x="717483" y="542899"/>
                </a:moveTo>
                <a:cubicBezTo>
                  <a:pt x="728544" y="538538"/>
                  <a:pt x="740647" y="536358"/>
                  <a:pt x="753792" y="536357"/>
                </a:cubicBezTo>
                <a:cubicBezTo>
                  <a:pt x="779084" y="536357"/>
                  <a:pt x="800579" y="545079"/>
                  <a:pt x="818277" y="562525"/>
                </a:cubicBezTo>
                <a:cubicBezTo>
                  <a:pt x="835975" y="579971"/>
                  <a:pt x="844822" y="601339"/>
                  <a:pt x="844822" y="626631"/>
                </a:cubicBezTo>
                <a:cubicBezTo>
                  <a:pt x="844822" y="651914"/>
                  <a:pt x="835975" y="673405"/>
                  <a:pt x="818276" y="691109"/>
                </a:cubicBezTo>
                <a:cubicBezTo>
                  <a:pt x="800579" y="708810"/>
                  <a:pt x="779084" y="717660"/>
                  <a:pt x="753792" y="717660"/>
                </a:cubicBezTo>
                <a:cubicBezTo>
                  <a:pt x="727501" y="717660"/>
                  <a:pt x="705381" y="708810"/>
                  <a:pt x="687428" y="691108"/>
                </a:cubicBezTo>
                <a:cubicBezTo>
                  <a:pt x="669474" y="673405"/>
                  <a:pt x="660499" y="651914"/>
                  <a:pt x="660499" y="626631"/>
                </a:cubicBezTo>
                <a:cubicBezTo>
                  <a:pt x="660499" y="601339"/>
                  <a:pt x="669474" y="579971"/>
                  <a:pt x="687428" y="562525"/>
                </a:cubicBezTo>
                <a:cubicBezTo>
                  <a:pt x="696405" y="553802"/>
                  <a:pt x="706423" y="547260"/>
                  <a:pt x="717483" y="542899"/>
                </a:cubicBezTo>
                <a:close/>
                <a:moveTo>
                  <a:pt x="291596" y="251558"/>
                </a:moveTo>
                <a:lnTo>
                  <a:pt x="153352" y="466855"/>
                </a:lnTo>
                <a:lnTo>
                  <a:pt x="291596" y="466855"/>
                </a:lnTo>
                <a:close/>
                <a:moveTo>
                  <a:pt x="291596" y="0"/>
                </a:moveTo>
                <a:lnTo>
                  <a:pt x="444192" y="0"/>
                </a:lnTo>
                <a:lnTo>
                  <a:pt x="444192" y="466856"/>
                </a:lnTo>
                <a:lnTo>
                  <a:pt x="524269" y="466855"/>
                </a:lnTo>
                <a:lnTo>
                  <a:pt x="469123" y="602080"/>
                </a:lnTo>
                <a:lnTo>
                  <a:pt x="444192" y="602080"/>
                </a:lnTo>
                <a:lnTo>
                  <a:pt x="444192" y="705574"/>
                </a:lnTo>
                <a:lnTo>
                  <a:pt x="291596" y="705574"/>
                </a:lnTo>
                <a:lnTo>
                  <a:pt x="291596" y="602080"/>
                </a:lnTo>
                <a:lnTo>
                  <a:pt x="0" y="602080"/>
                </a:lnTo>
                <a:lnTo>
                  <a:pt x="0" y="478944"/>
                </a:ln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5400" dirty="0">
              <a:latin typeface="Aharoni" panose="02010803020104030203" pitchFamily="2" charset="-79"/>
              <a:cs typeface="B Nazanin" panose="000004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6E19D0E-9B4A-4456-A49F-EF8E2ACEAD93}"/>
              </a:ext>
            </a:extLst>
          </p:cNvPr>
          <p:cNvGrpSpPr/>
          <p:nvPr/>
        </p:nvGrpSpPr>
        <p:grpSpPr>
          <a:xfrm>
            <a:off x="7805082" y="2098350"/>
            <a:ext cx="556482" cy="555410"/>
            <a:chOff x="7167947" y="1624190"/>
            <a:chExt cx="2677920" cy="2672764"/>
          </a:xfrm>
          <a:solidFill>
            <a:schemeClr val="accent6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964DF17-7F86-4938-94AE-186FD60E7104}"/>
                </a:ext>
              </a:extLst>
            </p:cNvPr>
            <p:cNvSpPr/>
            <p:nvPr/>
          </p:nvSpPr>
          <p:spPr>
            <a:xfrm>
              <a:off x="7167947" y="1624190"/>
              <a:ext cx="2677920" cy="2672764"/>
            </a:xfrm>
            <a:custGeom>
              <a:avLst/>
              <a:gdLst>
                <a:gd name="connsiteX0" fmla="*/ 2538684 w 2677922"/>
                <a:gd name="connsiteY0" fmla="*/ 1897505 h 2672762"/>
                <a:gd name="connsiteX1" fmla="*/ 2456643 w 2677922"/>
                <a:gd name="connsiteY1" fmla="*/ 1879446 h 2672762"/>
                <a:gd name="connsiteX2" fmla="*/ 2389566 w 2677922"/>
                <a:gd name="connsiteY2" fmla="*/ 1863966 h 2672762"/>
                <a:gd name="connsiteX3" fmla="*/ 2354479 w 2677922"/>
                <a:gd name="connsiteY3" fmla="*/ 1874802 h 2672762"/>
                <a:gd name="connsiteX4" fmla="*/ 2312170 w 2677922"/>
                <a:gd name="connsiteY4" fmla="*/ 1950651 h 2672762"/>
                <a:gd name="connsiteX5" fmla="*/ 2322489 w 2677922"/>
                <a:gd name="connsiteY5" fmla="*/ 1983157 h 2672762"/>
                <a:gd name="connsiteX6" fmla="*/ 2412785 w 2677922"/>
                <a:gd name="connsiteY6" fmla="*/ 2080161 h 2672762"/>
                <a:gd name="connsiteX7" fmla="*/ 2418461 w 2677922"/>
                <a:gd name="connsiteY7" fmla="*/ 2146722 h 2672762"/>
                <a:gd name="connsiteX8" fmla="*/ 2414849 w 2677922"/>
                <a:gd name="connsiteY8" fmla="*/ 2151882 h 2672762"/>
                <a:gd name="connsiteX9" fmla="*/ 2324037 w 2677922"/>
                <a:gd name="connsiteY9" fmla="*/ 2174585 h 2672762"/>
                <a:gd name="connsiteX10" fmla="*/ 2219294 w 2677922"/>
                <a:gd name="connsiteY10" fmla="*/ 2118859 h 2672762"/>
                <a:gd name="connsiteX11" fmla="*/ 2178531 w 2677922"/>
                <a:gd name="connsiteY11" fmla="*/ 2120407 h 2672762"/>
                <a:gd name="connsiteX12" fmla="*/ 2125386 w 2677922"/>
                <a:gd name="connsiteY12" fmla="*/ 2172521 h 2672762"/>
                <a:gd name="connsiteX13" fmla="*/ 2122806 w 2677922"/>
                <a:gd name="connsiteY13" fmla="*/ 2217411 h 2672762"/>
                <a:gd name="connsiteX14" fmla="*/ 2184723 w 2677922"/>
                <a:gd name="connsiteY14" fmla="*/ 2334538 h 2672762"/>
                <a:gd name="connsiteX15" fmla="*/ 2174404 w 2677922"/>
                <a:gd name="connsiteY15" fmla="*/ 2395423 h 2672762"/>
                <a:gd name="connsiteX16" fmla="*/ 2164084 w 2677922"/>
                <a:gd name="connsiteY16" fmla="*/ 2404711 h 2672762"/>
                <a:gd name="connsiteX17" fmla="*/ 2075336 w 2677922"/>
                <a:gd name="connsiteY17" fmla="*/ 2401615 h 2672762"/>
                <a:gd name="connsiteX18" fmla="*/ 1988652 w 2677922"/>
                <a:gd name="connsiteY18" fmla="*/ 2320606 h 2672762"/>
                <a:gd name="connsiteX19" fmla="*/ 1944277 w 2677922"/>
                <a:gd name="connsiteY19" fmla="*/ 2311835 h 2672762"/>
                <a:gd name="connsiteX20" fmla="*/ 1883392 w 2677922"/>
                <a:gd name="connsiteY20" fmla="*/ 2346405 h 2672762"/>
                <a:gd name="connsiteX21" fmla="*/ 1868429 w 2677922"/>
                <a:gd name="connsiteY21" fmla="*/ 2391811 h 2672762"/>
                <a:gd name="connsiteX22" fmla="*/ 1899388 w 2677922"/>
                <a:gd name="connsiteY22" fmla="*/ 2526997 h 2672762"/>
                <a:gd name="connsiteX23" fmla="*/ 1879264 w 2677922"/>
                <a:gd name="connsiteY23" fmla="*/ 2571887 h 2672762"/>
                <a:gd name="connsiteX24" fmla="*/ 1841082 w 2677922"/>
                <a:gd name="connsiteY24" fmla="*/ 2588915 h 2672762"/>
                <a:gd name="connsiteX25" fmla="*/ 1782777 w 2677922"/>
                <a:gd name="connsiteY25" fmla="*/ 2568276 h 2672762"/>
                <a:gd name="connsiteX26" fmla="*/ 1715184 w 2677922"/>
                <a:gd name="connsiteY26" fmla="*/ 2459404 h 2672762"/>
                <a:gd name="connsiteX27" fmla="*/ 1664618 w 2677922"/>
                <a:gd name="connsiteY27" fmla="*/ 2435669 h 2672762"/>
                <a:gd name="connsiteX28" fmla="*/ 1610440 w 2677922"/>
                <a:gd name="connsiteY28" fmla="*/ 2450117 h 2672762"/>
                <a:gd name="connsiteX29" fmla="*/ 1577418 w 2677922"/>
                <a:gd name="connsiteY29" fmla="*/ 2495007 h 2672762"/>
                <a:gd name="connsiteX30" fmla="*/ 1573806 w 2677922"/>
                <a:gd name="connsiteY30" fmla="*/ 2616777 h 2672762"/>
                <a:gd name="connsiteX31" fmla="*/ 1526852 w 2677922"/>
                <a:gd name="connsiteY31" fmla="*/ 2672503 h 2672762"/>
                <a:gd name="connsiteX32" fmla="*/ 1497441 w 2677922"/>
                <a:gd name="connsiteY32" fmla="*/ 2676115 h 2672762"/>
                <a:gd name="connsiteX33" fmla="*/ 1449972 w 2677922"/>
                <a:gd name="connsiteY33" fmla="*/ 2644124 h 2672762"/>
                <a:gd name="connsiteX34" fmla="*/ 1410241 w 2677922"/>
                <a:gd name="connsiteY34" fmla="*/ 2514614 h 2672762"/>
                <a:gd name="connsiteX35" fmla="*/ 1373091 w 2677922"/>
                <a:gd name="connsiteY35" fmla="*/ 2482623 h 2672762"/>
                <a:gd name="connsiteX36" fmla="*/ 1304982 w 2677922"/>
                <a:gd name="connsiteY36" fmla="*/ 2483139 h 2672762"/>
                <a:gd name="connsiteX37" fmla="*/ 1271959 w 2677922"/>
                <a:gd name="connsiteY37" fmla="*/ 2511518 h 2672762"/>
                <a:gd name="connsiteX38" fmla="*/ 1234293 w 2677922"/>
                <a:gd name="connsiteY38" fmla="*/ 2633805 h 2672762"/>
                <a:gd name="connsiteX39" fmla="*/ 1170828 w 2677922"/>
                <a:gd name="connsiteY39" fmla="*/ 2674567 h 2672762"/>
                <a:gd name="connsiteX40" fmla="*/ 1106847 w 2677922"/>
                <a:gd name="connsiteY40" fmla="*/ 2602330 h 2672762"/>
                <a:gd name="connsiteX41" fmla="*/ 1103751 w 2677922"/>
                <a:gd name="connsiteY41" fmla="*/ 2491395 h 2672762"/>
                <a:gd name="connsiteX42" fmla="*/ 1080532 w 2677922"/>
                <a:gd name="connsiteY42" fmla="*/ 2454244 h 2672762"/>
                <a:gd name="connsiteX43" fmla="*/ 1005199 w 2677922"/>
                <a:gd name="connsiteY43" fmla="*/ 2435153 h 2672762"/>
                <a:gd name="connsiteX44" fmla="*/ 969080 w 2677922"/>
                <a:gd name="connsiteY44" fmla="*/ 2454244 h 2672762"/>
                <a:gd name="connsiteX45" fmla="*/ 900456 w 2677922"/>
                <a:gd name="connsiteY45" fmla="*/ 2564148 h 2672762"/>
                <a:gd name="connsiteX46" fmla="*/ 836474 w 2677922"/>
                <a:gd name="connsiteY46" fmla="*/ 2587367 h 2672762"/>
                <a:gd name="connsiteX47" fmla="*/ 831830 w 2677922"/>
                <a:gd name="connsiteY47" fmla="*/ 2585819 h 2672762"/>
                <a:gd name="connsiteX48" fmla="*/ 785392 w 2677922"/>
                <a:gd name="connsiteY48" fmla="*/ 2504810 h 2672762"/>
                <a:gd name="connsiteX49" fmla="*/ 811707 w 2677922"/>
                <a:gd name="connsiteY49" fmla="*/ 2390779 h 2672762"/>
                <a:gd name="connsiteX50" fmla="*/ 794680 w 2677922"/>
                <a:gd name="connsiteY50" fmla="*/ 2344341 h 2672762"/>
                <a:gd name="connsiteX51" fmla="*/ 739470 w 2677922"/>
                <a:gd name="connsiteY51" fmla="*/ 2312351 h 2672762"/>
                <a:gd name="connsiteX52" fmla="*/ 689421 w 2677922"/>
                <a:gd name="connsiteY52" fmla="*/ 2321638 h 2672762"/>
                <a:gd name="connsiteX53" fmla="*/ 596029 w 2677922"/>
                <a:gd name="connsiteY53" fmla="*/ 2408838 h 2672762"/>
                <a:gd name="connsiteX54" fmla="*/ 530500 w 2677922"/>
                <a:gd name="connsiteY54" fmla="*/ 2415030 h 2672762"/>
                <a:gd name="connsiteX55" fmla="*/ 521212 w 2677922"/>
                <a:gd name="connsiteY55" fmla="*/ 2408838 h 2672762"/>
                <a:gd name="connsiteX56" fmla="*/ 500573 w 2677922"/>
                <a:gd name="connsiteY56" fmla="*/ 2322670 h 2672762"/>
                <a:gd name="connsiteX57" fmla="*/ 556298 w 2677922"/>
                <a:gd name="connsiteY57" fmla="*/ 2217927 h 2672762"/>
                <a:gd name="connsiteX58" fmla="*/ 552171 w 2677922"/>
                <a:gd name="connsiteY58" fmla="*/ 2168909 h 2672762"/>
                <a:gd name="connsiteX59" fmla="*/ 505733 w 2677922"/>
                <a:gd name="connsiteY59" fmla="*/ 2122987 h 2672762"/>
                <a:gd name="connsiteX60" fmla="*/ 457747 w 2677922"/>
                <a:gd name="connsiteY60" fmla="*/ 2119375 h 2672762"/>
                <a:gd name="connsiteX61" fmla="*/ 341652 w 2677922"/>
                <a:gd name="connsiteY61" fmla="*/ 2180777 h 2672762"/>
                <a:gd name="connsiteX62" fmla="*/ 278187 w 2677922"/>
                <a:gd name="connsiteY62" fmla="*/ 2168909 h 2672762"/>
                <a:gd name="connsiteX63" fmla="*/ 274059 w 2677922"/>
                <a:gd name="connsiteY63" fmla="*/ 2164265 h 2672762"/>
                <a:gd name="connsiteX64" fmla="*/ 276639 w 2677922"/>
                <a:gd name="connsiteY64" fmla="*/ 2069325 h 2672762"/>
                <a:gd name="connsiteX65" fmla="*/ 354551 w 2677922"/>
                <a:gd name="connsiteY65" fmla="*/ 1986253 h 2672762"/>
                <a:gd name="connsiteX66" fmla="*/ 363839 w 2677922"/>
                <a:gd name="connsiteY66" fmla="*/ 1940847 h 2672762"/>
                <a:gd name="connsiteX67" fmla="*/ 328237 w 2677922"/>
                <a:gd name="connsiteY67" fmla="*/ 1878930 h 2672762"/>
                <a:gd name="connsiteX68" fmla="*/ 283347 w 2677922"/>
                <a:gd name="connsiteY68" fmla="*/ 1866030 h 2672762"/>
                <a:gd name="connsiteX69" fmla="*/ 170864 w 2677922"/>
                <a:gd name="connsiteY69" fmla="*/ 1891829 h 2672762"/>
                <a:gd name="connsiteX70" fmla="*/ 155900 w 2677922"/>
                <a:gd name="connsiteY70" fmla="*/ 1895441 h 2672762"/>
                <a:gd name="connsiteX71" fmla="*/ 100175 w 2677922"/>
                <a:gd name="connsiteY71" fmla="*/ 1868094 h 2672762"/>
                <a:gd name="connsiteX72" fmla="*/ 87275 w 2677922"/>
                <a:gd name="connsiteY72" fmla="*/ 1838168 h 2672762"/>
                <a:gd name="connsiteX73" fmla="*/ 107915 w 2677922"/>
                <a:gd name="connsiteY73" fmla="*/ 1779862 h 2672762"/>
                <a:gd name="connsiteX74" fmla="*/ 213690 w 2677922"/>
                <a:gd name="connsiteY74" fmla="*/ 1713817 h 2672762"/>
                <a:gd name="connsiteX75" fmla="*/ 238972 w 2677922"/>
                <a:gd name="connsiteY75" fmla="*/ 1654480 h 2672762"/>
                <a:gd name="connsiteX76" fmla="*/ 222977 w 2677922"/>
                <a:gd name="connsiteY76" fmla="*/ 1600818 h 2672762"/>
                <a:gd name="connsiteX77" fmla="*/ 184279 w 2677922"/>
                <a:gd name="connsiteY77" fmla="*/ 1575019 h 2672762"/>
                <a:gd name="connsiteX78" fmla="*/ 59413 w 2677922"/>
                <a:gd name="connsiteY78" fmla="*/ 1571407 h 2672762"/>
                <a:gd name="connsiteX79" fmla="*/ 3687 w 2677922"/>
                <a:gd name="connsiteY79" fmla="*/ 1524453 h 2672762"/>
                <a:gd name="connsiteX80" fmla="*/ 1623 w 2677922"/>
                <a:gd name="connsiteY80" fmla="*/ 1513618 h 2672762"/>
                <a:gd name="connsiteX81" fmla="*/ 48577 w 2677922"/>
                <a:gd name="connsiteY81" fmla="*/ 1442413 h 2672762"/>
                <a:gd name="connsiteX82" fmla="*/ 160544 w 2677922"/>
                <a:gd name="connsiteY82" fmla="*/ 1408358 h 2672762"/>
                <a:gd name="connsiteX83" fmla="*/ 194083 w 2677922"/>
                <a:gd name="connsiteY83" fmla="*/ 1370692 h 2672762"/>
                <a:gd name="connsiteX84" fmla="*/ 192534 w 2677922"/>
                <a:gd name="connsiteY84" fmla="*/ 1298971 h 2672762"/>
                <a:gd name="connsiteX85" fmla="*/ 166220 w 2677922"/>
                <a:gd name="connsiteY85" fmla="*/ 1269560 h 2672762"/>
                <a:gd name="connsiteX86" fmla="*/ 47029 w 2677922"/>
                <a:gd name="connsiteY86" fmla="*/ 1232926 h 2672762"/>
                <a:gd name="connsiteX87" fmla="*/ 1623 w 2677922"/>
                <a:gd name="connsiteY87" fmla="*/ 1166881 h 2672762"/>
                <a:gd name="connsiteX88" fmla="*/ 6267 w 2677922"/>
                <a:gd name="connsiteY88" fmla="*/ 1139534 h 2672762"/>
                <a:gd name="connsiteX89" fmla="*/ 49093 w 2677922"/>
                <a:gd name="connsiteY89" fmla="*/ 1105480 h 2672762"/>
                <a:gd name="connsiteX90" fmla="*/ 164672 w 2677922"/>
                <a:gd name="connsiteY90" fmla="*/ 1101868 h 2672762"/>
                <a:gd name="connsiteX91" fmla="*/ 181699 w 2677922"/>
                <a:gd name="connsiteY91" fmla="*/ 1101352 h 2672762"/>
                <a:gd name="connsiteX92" fmla="*/ 227621 w 2677922"/>
                <a:gd name="connsiteY92" fmla="*/ 1065233 h 2672762"/>
                <a:gd name="connsiteX93" fmla="*/ 241036 w 2677922"/>
                <a:gd name="connsiteY93" fmla="*/ 1014152 h 2672762"/>
                <a:gd name="connsiteX94" fmla="*/ 219366 w 2677922"/>
                <a:gd name="connsiteY94" fmla="*/ 965650 h 2672762"/>
                <a:gd name="connsiteX95" fmla="*/ 113590 w 2677922"/>
                <a:gd name="connsiteY95" fmla="*/ 899605 h 2672762"/>
                <a:gd name="connsiteX96" fmla="*/ 89855 w 2677922"/>
                <a:gd name="connsiteY96" fmla="*/ 832012 h 2672762"/>
                <a:gd name="connsiteX97" fmla="*/ 104818 w 2677922"/>
                <a:gd name="connsiteY97" fmla="*/ 799505 h 2672762"/>
                <a:gd name="connsiteX98" fmla="*/ 151256 w 2677922"/>
                <a:gd name="connsiteY98" fmla="*/ 779898 h 2672762"/>
                <a:gd name="connsiteX99" fmla="*/ 283347 w 2677922"/>
                <a:gd name="connsiteY99" fmla="*/ 810341 h 2672762"/>
                <a:gd name="connsiteX100" fmla="*/ 331332 w 2677922"/>
                <a:gd name="connsiteY100" fmla="*/ 794345 h 2672762"/>
                <a:gd name="connsiteX101" fmla="*/ 363839 w 2677922"/>
                <a:gd name="connsiteY101" fmla="*/ 737588 h 2672762"/>
                <a:gd name="connsiteX102" fmla="*/ 354551 w 2677922"/>
                <a:gd name="connsiteY102" fmla="*/ 689086 h 2672762"/>
                <a:gd name="connsiteX103" fmla="*/ 266835 w 2677922"/>
                <a:gd name="connsiteY103" fmla="*/ 595694 h 2672762"/>
                <a:gd name="connsiteX104" fmla="*/ 261675 w 2677922"/>
                <a:gd name="connsiteY104" fmla="*/ 529133 h 2672762"/>
                <a:gd name="connsiteX105" fmla="*/ 270447 w 2677922"/>
                <a:gd name="connsiteY105" fmla="*/ 516233 h 2672762"/>
                <a:gd name="connsiteX106" fmla="*/ 349907 w 2677922"/>
                <a:gd name="connsiteY106" fmla="*/ 498690 h 2672762"/>
                <a:gd name="connsiteX107" fmla="*/ 457231 w 2677922"/>
                <a:gd name="connsiteY107" fmla="*/ 555964 h 2672762"/>
                <a:gd name="connsiteX108" fmla="*/ 507797 w 2677922"/>
                <a:gd name="connsiteY108" fmla="*/ 551320 h 2672762"/>
                <a:gd name="connsiteX109" fmla="*/ 551139 w 2677922"/>
                <a:gd name="connsiteY109" fmla="*/ 508494 h 2672762"/>
                <a:gd name="connsiteX110" fmla="*/ 556815 w 2677922"/>
                <a:gd name="connsiteY110" fmla="*/ 456896 h 2672762"/>
                <a:gd name="connsiteX111" fmla="*/ 494381 w 2677922"/>
                <a:gd name="connsiteY111" fmla="*/ 339769 h 2672762"/>
                <a:gd name="connsiteX112" fmla="*/ 505217 w 2677922"/>
                <a:gd name="connsiteY112" fmla="*/ 280432 h 2672762"/>
                <a:gd name="connsiteX113" fmla="*/ 537723 w 2677922"/>
                <a:gd name="connsiteY113" fmla="*/ 256181 h 2672762"/>
                <a:gd name="connsiteX114" fmla="*/ 590353 w 2677922"/>
                <a:gd name="connsiteY114" fmla="*/ 261857 h 2672762"/>
                <a:gd name="connsiteX115" fmla="*/ 679617 w 2677922"/>
                <a:gd name="connsiteY115" fmla="*/ 344929 h 2672762"/>
                <a:gd name="connsiteX116" fmla="*/ 754950 w 2677922"/>
                <a:gd name="connsiteY116" fmla="*/ 355765 h 2672762"/>
                <a:gd name="connsiteX117" fmla="*/ 797260 w 2677922"/>
                <a:gd name="connsiteY117" fmla="*/ 329450 h 2672762"/>
                <a:gd name="connsiteX118" fmla="*/ 811707 w 2677922"/>
                <a:gd name="connsiteY118" fmla="*/ 285076 h 2672762"/>
                <a:gd name="connsiteX119" fmla="*/ 781781 w 2677922"/>
                <a:gd name="connsiteY119" fmla="*/ 156081 h 2672762"/>
                <a:gd name="connsiteX120" fmla="*/ 807064 w 2677922"/>
                <a:gd name="connsiteY120" fmla="*/ 100872 h 2672762"/>
                <a:gd name="connsiteX121" fmla="*/ 841634 w 2677922"/>
                <a:gd name="connsiteY121" fmla="*/ 86424 h 2672762"/>
                <a:gd name="connsiteX122" fmla="*/ 896328 w 2677922"/>
                <a:gd name="connsiteY122" fmla="*/ 106031 h 2672762"/>
                <a:gd name="connsiteX123" fmla="*/ 965469 w 2677922"/>
                <a:gd name="connsiteY123" fmla="*/ 217483 h 2672762"/>
                <a:gd name="connsiteX124" fmla="*/ 1013455 w 2677922"/>
                <a:gd name="connsiteY124" fmla="*/ 240702 h 2672762"/>
                <a:gd name="connsiteX125" fmla="*/ 1077952 w 2677922"/>
                <a:gd name="connsiteY125" fmla="*/ 222642 h 2672762"/>
                <a:gd name="connsiteX126" fmla="*/ 1101687 w 2677922"/>
                <a:gd name="connsiteY126" fmla="*/ 188072 h 2672762"/>
                <a:gd name="connsiteX127" fmla="*/ 1106847 w 2677922"/>
                <a:gd name="connsiteY127" fmla="*/ 53918 h 2672762"/>
                <a:gd name="connsiteX128" fmla="*/ 1145029 w 2677922"/>
                <a:gd name="connsiteY128" fmla="*/ 4900 h 2672762"/>
                <a:gd name="connsiteX129" fmla="*/ 1158960 w 2677922"/>
                <a:gd name="connsiteY129" fmla="*/ 1804 h 2672762"/>
                <a:gd name="connsiteX130" fmla="*/ 1235841 w 2677922"/>
                <a:gd name="connsiteY130" fmla="*/ 48758 h 2672762"/>
                <a:gd name="connsiteX131" fmla="*/ 1269895 w 2677922"/>
                <a:gd name="connsiteY131" fmla="*/ 162273 h 2672762"/>
                <a:gd name="connsiteX132" fmla="*/ 1303434 w 2677922"/>
                <a:gd name="connsiteY132" fmla="*/ 192716 h 2672762"/>
                <a:gd name="connsiteX133" fmla="*/ 1376702 w 2677922"/>
                <a:gd name="connsiteY133" fmla="*/ 192716 h 2672762"/>
                <a:gd name="connsiteX134" fmla="*/ 1409209 w 2677922"/>
                <a:gd name="connsiteY134" fmla="*/ 163305 h 2672762"/>
                <a:gd name="connsiteX135" fmla="*/ 1447392 w 2677922"/>
                <a:gd name="connsiteY135" fmla="*/ 37922 h 2672762"/>
                <a:gd name="connsiteX136" fmla="*/ 1499505 w 2677922"/>
                <a:gd name="connsiteY136" fmla="*/ 256 h 2672762"/>
                <a:gd name="connsiteX137" fmla="*/ 1513436 w 2677922"/>
                <a:gd name="connsiteY137" fmla="*/ 772 h 2672762"/>
                <a:gd name="connsiteX138" fmla="*/ 1573290 w 2677922"/>
                <a:gd name="connsiteY138" fmla="*/ 65269 h 2672762"/>
                <a:gd name="connsiteX139" fmla="*/ 1576902 w 2677922"/>
                <a:gd name="connsiteY139" fmla="*/ 185492 h 2672762"/>
                <a:gd name="connsiteX140" fmla="*/ 1598057 w 2677922"/>
                <a:gd name="connsiteY140" fmla="*/ 220578 h 2672762"/>
                <a:gd name="connsiteX141" fmla="*/ 1674422 w 2677922"/>
                <a:gd name="connsiteY141" fmla="*/ 240702 h 2672762"/>
                <a:gd name="connsiteX142" fmla="*/ 1710540 w 2677922"/>
                <a:gd name="connsiteY142" fmla="*/ 221610 h 2672762"/>
                <a:gd name="connsiteX143" fmla="*/ 1779165 w 2677922"/>
                <a:gd name="connsiteY143" fmla="*/ 111707 h 2672762"/>
                <a:gd name="connsiteX144" fmla="*/ 1845726 w 2677922"/>
                <a:gd name="connsiteY144" fmla="*/ 88488 h 2672762"/>
                <a:gd name="connsiteX145" fmla="*/ 1857594 w 2677922"/>
                <a:gd name="connsiteY145" fmla="*/ 92616 h 2672762"/>
                <a:gd name="connsiteX146" fmla="*/ 1895260 w 2677922"/>
                <a:gd name="connsiteY146" fmla="*/ 166401 h 2672762"/>
                <a:gd name="connsiteX147" fmla="*/ 1868429 w 2677922"/>
                <a:gd name="connsiteY147" fmla="*/ 281980 h 2672762"/>
                <a:gd name="connsiteX148" fmla="*/ 1887004 w 2677922"/>
                <a:gd name="connsiteY148" fmla="*/ 332030 h 2672762"/>
                <a:gd name="connsiteX149" fmla="*/ 1946857 w 2677922"/>
                <a:gd name="connsiteY149" fmla="*/ 365052 h 2672762"/>
                <a:gd name="connsiteX150" fmla="*/ 1986588 w 2677922"/>
                <a:gd name="connsiteY150" fmla="*/ 355765 h 2672762"/>
                <a:gd name="connsiteX151" fmla="*/ 2081528 w 2677922"/>
                <a:gd name="connsiteY151" fmla="*/ 267532 h 2672762"/>
                <a:gd name="connsiteX152" fmla="*/ 2151701 w 2677922"/>
                <a:gd name="connsiteY152" fmla="*/ 261857 h 2672762"/>
                <a:gd name="connsiteX153" fmla="*/ 2155312 w 2677922"/>
                <a:gd name="connsiteY153" fmla="*/ 264437 h 2672762"/>
                <a:gd name="connsiteX154" fmla="*/ 2177500 w 2677922"/>
                <a:gd name="connsiteY154" fmla="*/ 353701 h 2672762"/>
                <a:gd name="connsiteX155" fmla="*/ 2122290 w 2677922"/>
                <a:gd name="connsiteY155" fmla="*/ 456896 h 2672762"/>
                <a:gd name="connsiteX156" fmla="*/ 2126934 w 2677922"/>
                <a:gd name="connsiteY156" fmla="*/ 505914 h 2672762"/>
                <a:gd name="connsiteX157" fmla="*/ 2173372 w 2677922"/>
                <a:gd name="connsiteY157" fmla="*/ 551836 h 2672762"/>
                <a:gd name="connsiteX158" fmla="*/ 2219810 w 2677922"/>
                <a:gd name="connsiteY158" fmla="*/ 555964 h 2672762"/>
                <a:gd name="connsiteX159" fmla="*/ 2336937 w 2677922"/>
                <a:gd name="connsiteY159" fmla="*/ 494046 h 2672762"/>
                <a:gd name="connsiteX160" fmla="*/ 2400917 w 2677922"/>
                <a:gd name="connsiteY160" fmla="*/ 507462 h 2672762"/>
                <a:gd name="connsiteX161" fmla="*/ 2420525 w 2677922"/>
                <a:gd name="connsiteY161" fmla="*/ 533777 h 2672762"/>
                <a:gd name="connsiteX162" fmla="*/ 2415365 w 2677922"/>
                <a:gd name="connsiteY162" fmla="*/ 591566 h 2672762"/>
                <a:gd name="connsiteX163" fmla="*/ 2321973 w 2677922"/>
                <a:gd name="connsiteY163" fmla="*/ 692182 h 2672762"/>
                <a:gd name="connsiteX164" fmla="*/ 2313718 w 2677922"/>
                <a:gd name="connsiteY164" fmla="*/ 733460 h 2672762"/>
                <a:gd name="connsiteX165" fmla="*/ 2349320 w 2677922"/>
                <a:gd name="connsiteY165" fmla="*/ 795377 h 2672762"/>
                <a:gd name="connsiteX166" fmla="*/ 2394726 w 2677922"/>
                <a:gd name="connsiteY166" fmla="*/ 810341 h 2672762"/>
                <a:gd name="connsiteX167" fmla="*/ 2526816 w 2677922"/>
                <a:gd name="connsiteY167" fmla="*/ 780414 h 2672762"/>
                <a:gd name="connsiteX168" fmla="*/ 2575834 w 2677922"/>
                <a:gd name="connsiteY168" fmla="*/ 803117 h 2672762"/>
                <a:gd name="connsiteX169" fmla="*/ 2591313 w 2677922"/>
                <a:gd name="connsiteY169" fmla="*/ 838719 h 2672762"/>
                <a:gd name="connsiteX170" fmla="*/ 2570158 w 2677922"/>
                <a:gd name="connsiteY170" fmla="*/ 896509 h 2672762"/>
                <a:gd name="connsiteX171" fmla="*/ 2461287 w 2677922"/>
                <a:gd name="connsiteY171" fmla="*/ 964102 h 2672762"/>
                <a:gd name="connsiteX172" fmla="*/ 2438068 w 2677922"/>
                <a:gd name="connsiteY172" fmla="*/ 1014668 h 2672762"/>
                <a:gd name="connsiteX173" fmla="*/ 2454063 w 2677922"/>
                <a:gd name="connsiteY173" fmla="*/ 1073489 h 2672762"/>
                <a:gd name="connsiteX174" fmla="*/ 2492762 w 2677922"/>
                <a:gd name="connsiteY174" fmla="*/ 1100836 h 2672762"/>
                <a:gd name="connsiteX175" fmla="*/ 2628464 w 2677922"/>
                <a:gd name="connsiteY175" fmla="*/ 1105996 h 2672762"/>
                <a:gd name="connsiteX176" fmla="*/ 2672322 w 2677922"/>
                <a:gd name="connsiteY176" fmla="*/ 1140566 h 2672762"/>
                <a:gd name="connsiteX177" fmla="*/ 2677998 w 2677922"/>
                <a:gd name="connsiteY177" fmla="*/ 1182360 h 2672762"/>
                <a:gd name="connsiteX178" fmla="*/ 2644459 w 2677922"/>
                <a:gd name="connsiteY178" fmla="*/ 1229830 h 2672762"/>
                <a:gd name="connsiteX179" fmla="*/ 2522172 w 2677922"/>
                <a:gd name="connsiteY179" fmla="*/ 1267497 h 2672762"/>
                <a:gd name="connsiteX180" fmla="*/ 2483990 w 2677922"/>
                <a:gd name="connsiteY180" fmla="*/ 1315998 h 2672762"/>
                <a:gd name="connsiteX181" fmla="*/ 2486570 w 2677922"/>
                <a:gd name="connsiteY181" fmla="*/ 1379980 h 2672762"/>
                <a:gd name="connsiteX182" fmla="*/ 2512885 w 2677922"/>
                <a:gd name="connsiteY182" fmla="*/ 1407842 h 2672762"/>
                <a:gd name="connsiteX183" fmla="*/ 2641363 w 2677922"/>
                <a:gd name="connsiteY183" fmla="*/ 1447057 h 2672762"/>
                <a:gd name="connsiteX184" fmla="*/ 2677998 w 2677922"/>
                <a:gd name="connsiteY184" fmla="*/ 1498138 h 2672762"/>
                <a:gd name="connsiteX185" fmla="*/ 2677998 w 2677922"/>
                <a:gd name="connsiteY185" fmla="*/ 1507426 h 2672762"/>
                <a:gd name="connsiteX186" fmla="*/ 2611952 w 2677922"/>
                <a:gd name="connsiteY186" fmla="*/ 1572955 h 2672762"/>
                <a:gd name="connsiteX187" fmla="*/ 2490182 w 2677922"/>
                <a:gd name="connsiteY187" fmla="*/ 1576567 h 2672762"/>
                <a:gd name="connsiteX188" fmla="*/ 2457675 w 2677922"/>
                <a:gd name="connsiteY188" fmla="*/ 1596690 h 2672762"/>
                <a:gd name="connsiteX189" fmla="*/ 2437036 w 2677922"/>
                <a:gd name="connsiteY189" fmla="*/ 1673055 h 2672762"/>
                <a:gd name="connsiteX190" fmla="*/ 2457159 w 2677922"/>
                <a:gd name="connsiteY190" fmla="*/ 1710205 h 2672762"/>
                <a:gd name="connsiteX191" fmla="*/ 2564483 w 2677922"/>
                <a:gd name="connsiteY191" fmla="*/ 1777282 h 2672762"/>
                <a:gd name="connsiteX192" fmla="*/ 2588733 w 2677922"/>
                <a:gd name="connsiteY192" fmla="*/ 1845907 h 2672762"/>
                <a:gd name="connsiteX193" fmla="*/ 2571706 w 2677922"/>
                <a:gd name="connsiteY193" fmla="*/ 1880994 h 2672762"/>
                <a:gd name="connsiteX194" fmla="*/ 2538684 w 2677922"/>
                <a:gd name="connsiteY194" fmla="*/ 1897505 h 2672762"/>
                <a:gd name="connsiteX195" fmla="*/ 1338521 w 2677922"/>
                <a:gd name="connsiteY195" fmla="*/ 2312867 h 2672762"/>
                <a:gd name="connsiteX196" fmla="*/ 2316814 w 2677922"/>
                <a:gd name="connsiteY196" fmla="*/ 1335605 h 2672762"/>
                <a:gd name="connsiteX197" fmla="*/ 1340068 w 2677922"/>
                <a:gd name="connsiteY197" fmla="*/ 359376 h 2672762"/>
                <a:gd name="connsiteX198" fmla="*/ 361775 w 2677922"/>
                <a:gd name="connsiteY198" fmla="*/ 1331994 h 2672762"/>
                <a:gd name="connsiteX199" fmla="*/ 1338521 w 2677922"/>
                <a:gd name="connsiteY199" fmla="*/ 2312867 h 2672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2677922" h="2672762">
                  <a:moveTo>
                    <a:pt x="2538684" y="1897505"/>
                  </a:moveTo>
                  <a:cubicBezTo>
                    <a:pt x="2511337" y="1891313"/>
                    <a:pt x="2483990" y="1885121"/>
                    <a:pt x="2456643" y="1879446"/>
                  </a:cubicBezTo>
                  <a:cubicBezTo>
                    <a:pt x="2434456" y="1874286"/>
                    <a:pt x="2411753" y="1869642"/>
                    <a:pt x="2389566" y="1863966"/>
                  </a:cubicBezTo>
                  <a:cubicBezTo>
                    <a:pt x="2375119" y="1860354"/>
                    <a:pt x="2363767" y="1864482"/>
                    <a:pt x="2354479" y="1874802"/>
                  </a:cubicBezTo>
                  <a:cubicBezTo>
                    <a:pt x="2335389" y="1896989"/>
                    <a:pt x="2320425" y="1922272"/>
                    <a:pt x="2312170" y="1950651"/>
                  </a:cubicBezTo>
                  <a:cubicBezTo>
                    <a:pt x="2308042" y="1964066"/>
                    <a:pt x="2314234" y="1973869"/>
                    <a:pt x="2322489" y="1983157"/>
                  </a:cubicBezTo>
                  <a:cubicBezTo>
                    <a:pt x="2352416" y="2015664"/>
                    <a:pt x="2382858" y="2048170"/>
                    <a:pt x="2412785" y="2080161"/>
                  </a:cubicBezTo>
                  <a:cubicBezTo>
                    <a:pt x="2435488" y="2104412"/>
                    <a:pt x="2436520" y="2118859"/>
                    <a:pt x="2418461" y="2146722"/>
                  </a:cubicBezTo>
                  <a:cubicBezTo>
                    <a:pt x="2417429" y="2148270"/>
                    <a:pt x="2416397" y="2150334"/>
                    <a:pt x="2414849" y="2151882"/>
                  </a:cubicBezTo>
                  <a:cubicBezTo>
                    <a:pt x="2380795" y="2197804"/>
                    <a:pt x="2365831" y="2198320"/>
                    <a:pt x="2324037" y="2174585"/>
                  </a:cubicBezTo>
                  <a:cubicBezTo>
                    <a:pt x="2289982" y="2154978"/>
                    <a:pt x="2253864" y="2137434"/>
                    <a:pt x="2219294" y="2118859"/>
                  </a:cubicBezTo>
                  <a:cubicBezTo>
                    <a:pt x="2204846" y="2111120"/>
                    <a:pt x="2191431" y="2111120"/>
                    <a:pt x="2178531" y="2120407"/>
                  </a:cubicBezTo>
                  <a:cubicBezTo>
                    <a:pt x="2157892" y="2134855"/>
                    <a:pt x="2140349" y="2152398"/>
                    <a:pt x="2125386" y="2172521"/>
                  </a:cubicBezTo>
                  <a:cubicBezTo>
                    <a:pt x="2114550" y="2186968"/>
                    <a:pt x="2114034" y="2201416"/>
                    <a:pt x="2122806" y="2217411"/>
                  </a:cubicBezTo>
                  <a:cubicBezTo>
                    <a:pt x="2143961" y="2256109"/>
                    <a:pt x="2164600" y="2295323"/>
                    <a:pt x="2184723" y="2334538"/>
                  </a:cubicBezTo>
                  <a:cubicBezTo>
                    <a:pt x="2198655" y="2361885"/>
                    <a:pt x="2196591" y="2374268"/>
                    <a:pt x="2174404" y="2395423"/>
                  </a:cubicBezTo>
                  <a:cubicBezTo>
                    <a:pt x="2170792" y="2398519"/>
                    <a:pt x="2167696" y="2402131"/>
                    <a:pt x="2164084" y="2404711"/>
                  </a:cubicBezTo>
                  <a:cubicBezTo>
                    <a:pt x="2131062" y="2428962"/>
                    <a:pt x="2114034" y="2440829"/>
                    <a:pt x="2075336" y="2401615"/>
                  </a:cubicBezTo>
                  <a:cubicBezTo>
                    <a:pt x="2047473" y="2373236"/>
                    <a:pt x="2017547" y="2347953"/>
                    <a:pt x="1988652" y="2320606"/>
                  </a:cubicBezTo>
                  <a:cubicBezTo>
                    <a:pt x="1975236" y="2307707"/>
                    <a:pt x="1960789" y="2305127"/>
                    <a:pt x="1944277" y="2311835"/>
                  </a:cubicBezTo>
                  <a:cubicBezTo>
                    <a:pt x="1922607" y="2320606"/>
                    <a:pt x="1901968" y="2331958"/>
                    <a:pt x="1883392" y="2346405"/>
                  </a:cubicBezTo>
                  <a:cubicBezTo>
                    <a:pt x="1867913" y="2358273"/>
                    <a:pt x="1863785" y="2373236"/>
                    <a:pt x="1868429" y="2391811"/>
                  </a:cubicBezTo>
                  <a:cubicBezTo>
                    <a:pt x="1879264" y="2436701"/>
                    <a:pt x="1889584" y="2482107"/>
                    <a:pt x="1899388" y="2526997"/>
                  </a:cubicBezTo>
                  <a:cubicBezTo>
                    <a:pt x="1903516" y="2546604"/>
                    <a:pt x="1896808" y="2561568"/>
                    <a:pt x="1879264" y="2571887"/>
                  </a:cubicBezTo>
                  <a:cubicBezTo>
                    <a:pt x="1867397" y="2579111"/>
                    <a:pt x="1854498" y="2584787"/>
                    <a:pt x="1841082" y="2588915"/>
                  </a:cubicBezTo>
                  <a:cubicBezTo>
                    <a:pt x="1813736" y="2597686"/>
                    <a:pt x="1798256" y="2592526"/>
                    <a:pt x="1782777" y="2568276"/>
                  </a:cubicBezTo>
                  <a:cubicBezTo>
                    <a:pt x="1760074" y="2532157"/>
                    <a:pt x="1736855" y="2496555"/>
                    <a:pt x="1715184" y="2459404"/>
                  </a:cubicBezTo>
                  <a:cubicBezTo>
                    <a:pt x="1703316" y="2439281"/>
                    <a:pt x="1687837" y="2431542"/>
                    <a:pt x="1664618" y="2435669"/>
                  </a:cubicBezTo>
                  <a:cubicBezTo>
                    <a:pt x="1646043" y="2439281"/>
                    <a:pt x="1627984" y="2443925"/>
                    <a:pt x="1610440" y="2450117"/>
                  </a:cubicBezTo>
                  <a:cubicBezTo>
                    <a:pt x="1586190" y="2458888"/>
                    <a:pt x="1578450" y="2469208"/>
                    <a:pt x="1577418" y="2495007"/>
                  </a:cubicBezTo>
                  <a:cubicBezTo>
                    <a:pt x="1575870" y="2535769"/>
                    <a:pt x="1574838" y="2576015"/>
                    <a:pt x="1573806" y="2616777"/>
                  </a:cubicBezTo>
                  <a:cubicBezTo>
                    <a:pt x="1572774" y="2653928"/>
                    <a:pt x="1563487" y="2665795"/>
                    <a:pt x="1526852" y="2672503"/>
                  </a:cubicBezTo>
                  <a:cubicBezTo>
                    <a:pt x="1517049" y="2674567"/>
                    <a:pt x="1507245" y="2675599"/>
                    <a:pt x="1497441" y="2676115"/>
                  </a:cubicBezTo>
                  <a:cubicBezTo>
                    <a:pt x="1473191" y="2677663"/>
                    <a:pt x="1457711" y="2667859"/>
                    <a:pt x="1449972" y="2644124"/>
                  </a:cubicBezTo>
                  <a:cubicBezTo>
                    <a:pt x="1436040" y="2600782"/>
                    <a:pt x="1422624" y="2557956"/>
                    <a:pt x="1410241" y="2514614"/>
                  </a:cubicBezTo>
                  <a:cubicBezTo>
                    <a:pt x="1404565" y="2495007"/>
                    <a:pt x="1392698" y="2485719"/>
                    <a:pt x="1373091" y="2482623"/>
                  </a:cubicBezTo>
                  <a:cubicBezTo>
                    <a:pt x="1350388" y="2479527"/>
                    <a:pt x="1327685" y="2479527"/>
                    <a:pt x="1304982" y="2483139"/>
                  </a:cubicBezTo>
                  <a:cubicBezTo>
                    <a:pt x="1287955" y="2485719"/>
                    <a:pt x="1277119" y="2494491"/>
                    <a:pt x="1271959" y="2511518"/>
                  </a:cubicBezTo>
                  <a:cubicBezTo>
                    <a:pt x="1260092" y="2552280"/>
                    <a:pt x="1247192" y="2593042"/>
                    <a:pt x="1234293" y="2633805"/>
                  </a:cubicBezTo>
                  <a:cubicBezTo>
                    <a:pt x="1222941" y="2670439"/>
                    <a:pt x="1208494" y="2679727"/>
                    <a:pt x="1170828" y="2674567"/>
                  </a:cubicBezTo>
                  <a:cubicBezTo>
                    <a:pt x="1114070" y="2666827"/>
                    <a:pt x="1107362" y="2659087"/>
                    <a:pt x="1106847" y="2602330"/>
                  </a:cubicBezTo>
                  <a:cubicBezTo>
                    <a:pt x="1106331" y="2565180"/>
                    <a:pt x="1104783" y="2528545"/>
                    <a:pt x="1103751" y="2491395"/>
                  </a:cubicBezTo>
                  <a:cubicBezTo>
                    <a:pt x="1103234" y="2474368"/>
                    <a:pt x="1096527" y="2460952"/>
                    <a:pt x="1080532" y="2454244"/>
                  </a:cubicBezTo>
                  <a:cubicBezTo>
                    <a:pt x="1056281" y="2443925"/>
                    <a:pt x="1031514" y="2436701"/>
                    <a:pt x="1005199" y="2435153"/>
                  </a:cubicBezTo>
                  <a:cubicBezTo>
                    <a:pt x="989203" y="2434121"/>
                    <a:pt x="977852" y="2440313"/>
                    <a:pt x="969080" y="2454244"/>
                  </a:cubicBezTo>
                  <a:cubicBezTo>
                    <a:pt x="946894" y="2491395"/>
                    <a:pt x="923159" y="2527513"/>
                    <a:pt x="900456" y="2564148"/>
                  </a:cubicBezTo>
                  <a:cubicBezTo>
                    <a:pt x="882396" y="2593042"/>
                    <a:pt x="868465" y="2598202"/>
                    <a:pt x="836474" y="2587367"/>
                  </a:cubicBezTo>
                  <a:cubicBezTo>
                    <a:pt x="834926" y="2586851"/>
                    <a:pt x="833379" y="2586335"/>
                    <a:pt x="831830" y="2585819"/>
                  </a:cubicBezTo>
                  <a:cubicBezTo>
                    <a:pt x="782297" y="2565696"/>
                    <a:pt x="772493" y="2554344"/>
                    <a:pt x="785392" y="2504810"/>
                  </a:cubicBezTo>
                  <a:cubicBezTo>
                    <a:pt x="795196" y="2467144"/>
                    <a:pt x="802420" y="2428962"/>
                    <a:pt x="811707" y="2390779"/>
                  </a:cubicBezTo>
                  <a:cubicBezTo>
                    <a:pt x="816351" y="2371172"/>
                    <a:pt x="811191" y="2356209"/>
                    <a:pt x="794680" y="2344341"/>
                  </a:cubicBezTo>
                  <a:cubicBezTo>
                    <a:pt x="777137" y="2331958"/>
                    <a:pt x="759078" y="2321122"/>
                    <a:pt x="739470" y="2312351"/>
                  </a:cubicBezTo>
                  <a:cubicBezTo>
                    <a:pt x="720895" y="2304095"/>
                    <a:pt x="704900" y="2307191"/>
                    <a:pt x="689421" y="2321638"/>
                  </a:cubicBezTo>
                  <a:cubicBezTo>
                    <a:pt x="658462" y="2351049"/>
                    <a:pt x="626988" y="2379944"/>
                    <a:pt x="596029" y="2408838"/>
                  </a:cubicBezTo>
                  <a:cubicBezTo>
                    <a:pt x="572810" y="2431026"/>
                    <a:pt x="557847" y="2432057"/>
                    <a:pt x="530500" y="2415030"/>
                  </a:cubicBezTo>
                  <a:cubicBezTo>
                    <a:pt x="527404" y="2412966"/>
                    <a:pt x="524308" y="2410902"/>
                    <a:pt x="521212" y="2408838"/>
                  </a:cubicBezTo>
                  <a:cubicBezTo>
                    <a:pt x="481482" y="2380460"/>
                    <a:pt x="477870" y="2365496"/>
                    <a:pt x="500573" y="2322670"/>
                  </a:cubicBezTo>
                  <a:cubicBezTo>
                    <a:pt x="519148" y="2287584"/>
                    <a:pt x="537207" y="2252497"/>
                    <a:pt x="556298" y="2217927"/>
                  </a:cubicBezTo>
                  <a:cubicBezTo>
                    <a:pt x="566102" y="2199868"/>
                    <a:pt x="564555" y="2184388"/>
                    <a:pt x="552171" y="2168909"/>
                  </a:cubicBezTo>
                  <a:cubicBezTo>
                    <a:pt x="538756" y="2151882"/>
                    <a:pt x="523276" y="2136402"/>
                    <a:pt x="505733" y="2122987"/>
                  </a:cubicBezTo>
                  <a:cubicBezTo>
                    <a:pt x="490254" y="2111120"/>
                    <a:pt x="474774" y="2110088"/>
                    <a:pt x="457747" y="2119375"/>
                  </a:cubicBezTo>
                  <a:cubicBezTo>
                    <a:pt x="419564" y="2140014"/>
                    <a:pt x="380866" y="2160653"/>
                    <a:pt x="341652" y="2180777"/>
                  </a:cubicBezTo>
                  <a:cubicBezTo>
                    <a:pt x="314305" y="2195224"/>
                    <a:pt x="298310" y="2191612"/>
                    <a:pt x="278187" y="2168909"/>
                  </a:cubicBezTo>
                  <a:cubicBezTo>
                    <a:pt x="276639" y="2167361"/>
                    <a:pt x="275607" y="2165813"/>
                    <a:pt x="274059" y="2164265"/>
                  </a:cubicBezTo>
                  <a:cubicBezTo>
                    <a:pt x="238456" y="2122987"/>
                    <a:pt x="238972" y="2108540"/>
                    <a:pt x="276639" y="2069325"/>
                  </a:cubicBezTo>
                  <a:cubicBezTo>
                    <a:pt x="302954" y="2041463"/>
                    <a:pt x="327721" y="2013084"/>
                    <a:pt x="354551" y="1986253"/>
                  </a:cubicBezTo>
                  <a:cubicBezTo>
                    <a:pt x="367967" y="1972322"/>
                    <a:pt x="370547" y="1957874"/>
                    <a:pt x="363839" y="1940847"/>
                  </a:cubicBezTo>
                  <a:cubicBezTo>
                    <a:pt x="355067" y="1918660"/>
                    <a:pt x="342684" y="1898021"/>
                    <a:pt x="328237" y="1878930"/>
                  </a:cubicBezTo>
                  <a:cubicBezTo>
                    <a:pt x="316369" y="1863450"/>
                    <a:pt x="300374" y="1861902"/>
                    <a:pt x="283347" y="1866030"/>
                  </a:cubicBezTo>
                  <a:cubicBezTo>
                    <a:pt x="245680" y="1874802"/>
                    <a:pt x="208530" y="1883573"/>
                    <a:pt x="170864" y="1891829"/>
                  </a:cubicBezTo>
                  <a:cubicBezTo>
                    <a:pt x="165704" y="1892861"/>
                    <a:pt x="160544" y="1894409"/>
                    <a:pt x="155900" y="1895441"/>
                  </a:cubicBezTo>
                  <a:cubicBezTo>
                    <a:pt x="127521" y="1900601"/>
                    <a:pt x="113074" y="1893893"/>
                    <a:pt x="100175" y="1868094"/>
                  </a:cubicBezTo>
                  <a:cubicBezTo>
                    <a:pt x="95531" y="1858291"/>
                    <a:pt x="90887" y="1848487"/>
                    <a:pt x="87275" y="1838168"/>
                  </a:cubicBezTo>
                  <a:cubicBezTo>
                    <a:pt x="77988" y="1810821"/>
                    <a:pt x="83147" y="1795341"/>
                    <a:pt x="107915" y="1779862"/>
                  </a:cubicBezTo>
                  <a:cubicBezTo>
                    <a:pt x="143001" y="1757675"/>
                    <a:pt x="178603" y="1735488"/>
                    <a:pt x="213690" y="1713817"/>
                  </a:cubicBezTo>
                  <a:cubicBezTo>
                    <a:pt x="241552" y="1696274"/>
                    <a:pt x="245680" y="1686470"/>
                    <a:pt x="238972" y="1654480"/>
                  </a:cubicBezTo>
                  <a:cubicBezTo>
                    <a:pt x="234845" y="1636420"/>
                    <a:pt x="230201" y="1617845"/>
                    <a:pt x="222977" y="1600818"/>
                  </a:cubicBezTo>
                  <a:cubicBezTo>
                    <a:pt x="215753" y="1583791"/>
                    <a:pt x="203370" y="1575535"/>
                    <a:pt x="184279" y="1575019"/>
                  </a:cubicBezTo>
                  <a:cubicBezTo>
                    <a:pt x="142485" y="1574503"/>
                    <a:pt x="101207" y="1572955"/>
                    <a:pt x="59413" y="1571407"/>
                  </a:cubicBezTo>
                  <a:cubicBezTo>
                    <a:pt x="21746" y="1570375"/>
                    <a:pt x="10395" y="1560572"/>
                    <a:pt x="3687" y="1524453"/>
                  </a:cubicBezTo>
                  <a:cubicBezTo>
                    <a:pt x="3171" y="1520841"/>
                    <a:pt x="2139" y="1517230"/>
                    <a:pt x="1623" y="1513618"/>
                  </a:cubicBezTo>
                  <a:cubicBezTo>
                    <a:pt x="-4053" y="1467696"/>
                    <a:pt x="3687" y="1455828"/>
                    <a:pt x="48577" y="1442413"/>
                  </a:cubicBezTo>
                  <a:cubicBezTo>
                    <a:pt x="85727" y="1431061"/>
                    <a:pt x="122877" y="1418678"/>
                    <a:pt x="160544" y="1408358"/>
                  </a:cubicBezTo>
                  <a:cubicBezTo>
                    <a:pt x="181183" y="1402683"/>
                    <a:pt x="192018" y="1390815"/>
                    <a:pt x="194083" y="1370692"/>
                  </a:cubicBezTo>
                  <a:cubicBezTo>
                    <a:pt x="196147" y="1346957"/>
                    <a:pt x="197178" y="1322706"/>
                    <a:pt x="192534" y="1298971"/>
                  </a:cubicBezTo>
                  <a:cubicBezTo>
                    <a:pt x="189954" y="1283492"/>
                    <a:pt x="181183" y="1274204"/>
                    <a:pt x="166220" y="1269560"/>
                  </a:cubicBezTo>
                  <a:cubicBezTo>
                    <a:pt x="126490" y="1257693"/>
                    <a:pt x="86759" y="1245310"/>
                    <a:pt x="47029" y="1232926"/>
                  </a:cubicBezTo>
                  <a:cubicBezTo>
                    <a:pt x="3687" y="1219511"/>
                    <a:pt x="-957" y="1212287"/>
                    <a:pt x="1623" y="1166881"/>
                  </a:cubicBezTo>
                  <a:cubicBezTo>
                    <a:pt x="2139" y="1157593"/>
                    <a:pt x="4203" y="1148306"/>
                    <a:pt x="6267" y="1139534"/>
                  </a:cubicBezTo>
                  <a:cubicBezTo>
                    <a:pt x="12459" y="1116831"/>
                    <a:pt x="25358" y="1106512"/>
                    <a:pt x="49093" y="1105480"/>
                  </a:cubicBezTo>
                  <a:cubicBezTo>
                    <a:pt x="87791" y="1103932"/>
                    <a:pt x="125974" y="1102900"/>
                    <a:pt x="164672" y="1101868"/>
                  </a:cubicBezTo>
                  <a:cubicBezTo>
                    <a:pt x="170348" y="1101868"/>
                    <a:pt x="176023" y="1101352"/>
                    <a:pt x="181699" y="1101352"/>
                  </a:cubicBezTo>
                  <a:cubicBezTo>
                    <a:pt x="207498" y="1102384"/>
                    <a:pt x="220913" y="1087936"/>
                    <a:pt x="227621" y="1065233"/>
                  </a:cubicBezTo>
                  <a:cubicBezTo>
                    <a:pt x="232781" y="1048206"/>
                    <a:pt x="237425" y="1031179"/>
                    <a:pt x="241036" y="1014152"/>
                  </a:cubicBezTo>
                  <a:cubicBezTo>
                    <a:pt x="245680" y="990417"/>
                    <a:pt x="240005" y="979065"/>
                    <a:pt x="219366" y="965650"/>
                  </a:cubicBezTo>
                  <a:cubicBezTo>
                    <a:pt x="184279" y="943463"/>
                    <a:pt x="148676" y="921276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210042" y="-3872"/>
                    <a:pt x="1222426" y="1804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2"/>
                    <a:pt x="2498437" y="942947"/>
                    <a:pt x="2461287" y="964102"/>
                  </a:cubicBezTo>
                  <a:cubicBezTo>
                    <a:pt x="2440132" y="976485"/>
                    <a:pt x="2434456" y="992997"/>
                    <a:pt x="2438068" y="1014668"/>
                  </a:cubicBezTo>
                  <a:cubicBezTo>
                    <a:pt x="2441164" y="1034791"/>
                    <a:pt x="2446840" y="1054398"/>
                    <a:pt x="2454063" y="1073489"/>
                  </a:cubicBezTo>
                  <a:cubicBezTo>
                    <a:pt x="2460771" y="1091032"/>
                    <a:pt x="2472638" y="1100320"/>
                    <a:pt x="2492762" y="1100836"/>
                  </a:cubicBezTo>
                  <a:cubicBezTo>
                    <a:pt x="2538168" y="1101352"/>
                    <a:pt x="2583058" y="1104448"/>
                    <a:pt x="2628464" y="1105996"/>
                  </a:cubicBezTo>
                  <a:cubicBezTo>
                    <a:pt x="2653230" y="1107028"/>
                    <a:pt x="2665614" y="1116831"/>
                    <a:pt x="2672322" y="1140566"/>
                  </a:cubicBezTo>
                  <a:cubicBezTo>
                    <a:pt x="2676449" y="1153982"/>
                    <a:pt x="2677998" y="1167913"/>
                    <a:pt x="2677998" y="1182360"/>
                  </a:cubicBezTo>
                  <a:cubicBezTo>
                    <a:pt x="2677998" y="1210223"/>
                    <a:pt x="2670258" y="1221575"/>
                    <a:pt x="2644459" y="1229830"/>
                  </a:cubicBezTo>
                  <a:cubicBezTo>
                    <a:pt x="2603697" y="1242730"/>
                    <a:pt x="2562934" y="1255113"/>
                    <a:pt x="2522172" y="1267497"/>
                  </a:cubicBezTo>
                  <a:cubicBezTo>
                    <a:pt x="2492762" y="1276268"/>
                    <a:pt x="2485022" y="1285556"/>
                    <a:pt x="2483990" y="1315998"/>
                  </a:cubicBezTo>
                  <a:cubicBezTo>
                    <a:pt x="2483474" y="1337153"/>
                    <a:pt x="2481926" y="1358824"/>
                    <a:pt x="2486570" y="1379980"/>
                  </a:cubicBezTo>
                  <a:cubicBezTo>
                    <a:pt x="2489666" y="1394427"/>
                    <a:pt x="2498437" y="1403199"/>
                    <a:pt x="2512885" y="1407842"/>
                  </a:cubicBezTo>
                  <a:cubicBezTo>
                    <a:pt x="2555711" y="1420742"/>
                    <a:pt x="2598537" y="1433641"/>
                    <a:pt x="2641363" y="1447057"/>
                  </a:cubicBezTo>
                  <a:cubicBezTo>
                    <a:pt x="2671290" y="1456344"/>
                    <a:pt x="2678514" y="1466664"/>
                    <a:pt x="2677998" y="1498138"/>
                  </a:cubicBezTo>
                  <a:cubicBezTo>
                    <a:pt x="2677998" y="1501234"/>
                    <a:pt x="2677998" y="1504330"/>
                    <a:pt x="2677998" y="1507426"/>
                  </a:cubicBezTo>
                  <a:cubicBezTo>
                    <a:pt x="2675934" y="1555928"/>
                    <a:pt x="2660454" y="1571407"/>
                    <a:pt x="2611952" y="1572955"/>
                  </a:cubicBezTo>
                  <a:cubicBezTo>
                    <a:pt x="2571190" y="1573987"/>
                    <a:pt x="2530944" y="1576051"/>
                    <a:pt x="2490182" y="1576567"/>
                  </a:cubicBezTo>
                  <a:cubicBezTo>
                    <a:pt x="2474702" y="1577083"/>
                    <a:pt x="2463867" y="1583791"/>
                    <a:pt x="2457675" y="1596690"/>
                  </a:cubicBezTo>
                  <a:cubicBezTo>
                    <a:pt x="2446324" y="1620941"/>
                    <a:pt x="2439100" y="1646224"/>
                    <a:pt x="2437036" y="1673055"/>
                  </a:cubicBezTo>
                  <a:cubicBezTo>
                    <a:pt x="2435488" y="1690082"/>
                    <a:pt x="2442712" y="1701434"/>
                    <a:pt x="2457159" y="1710205"/>
                  </a:cubicBezTo>
                  <a:cubicBezTo>
                    <a:pt x="2493278" y="1732392"/>
                    <a:pt x="2528880" y="1754579"/>
                    <a:pt x="2564483" y="1777282"/>
                  </a:cubicBezTo>
                  <a:cubicBezTo>
                    <a:pt x="2596989" y="1797405"/>
                    <a:pt x="2601117" y="1809789"/>
                    <a:pt x="2588733" y="1845907"/>
                  </a:cubicBezTo>
                  <a:cubicBezTo>
                    <a:pt x="2584606" y="1858291"/>
                    <a:pt x="2578930" y="1870158"/>
                    <a:pt x="2571706" y="1880994"/>
                  </a:cubicBezTo>
                  <a:cubicBezTo>
                    <a:pt x="2564998" y="1890797"/>
                    <a:pt x="2554163" y="1897505"/>
                    <a:pt x="2538684" y="1897505"/>
                  </a:cubicBezTo>
                  <a:close/>
                  <a:moveTo>
                    <a:pt x="1338521" y="2312867"/>
                  </a:moveTo>
                  <a:cubicBezTo>
                    <a:pt x="1869461" y="2314931"/>
                    <a:pt x="2317329" y="1887701"/>
                    <a:pt x="2316814" y="1335605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ubicBezTo>
                    <a:pt x="796228" y="358860"/>
                    <a:pt x="363839" y="794861"/>
                    <a:pt x="361775" y="1331994"/>
                  </a:cubicBezTo>
                  <a:cubicBezTo>
                    <a:pt x="359711" y="1882026"/>
                    <a:pt x="806032" y="2314415"/>
                    <a:pt x="1338521" y="2312867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DBA38F7-B2A4-43C1-9197-40C391E9BBF2}"/>
                </a:ext>
              </a:extLst>
            </p:cNvPr>
            <p:cNvSpPr/>
            <p:nvPr/>
          </p:nvSpPr>
          <p:spPr>
            <a:xfrm>
              <a:off x="7628244" y="2084297"/>
              <a:ext cx="1757326" cy="1752551"/>
            </a:xfrm>
            <a:custGeom>
              <a:avLst/>
              <a:gdLst>
                <a:gd name="connsiteX0" fmla="*/ 30 w 1898796"/>
                <a:gd name="connsiteY0" fmla="*/ 947852 h 1893636"/>
                <a:gd name="connsiteX1" fmla="*/ 950461 w 1898796"/>
                <a:gd name="connsiteY1" fmla="*/ 2 h 1893636"/>
                <a:gd name="connsiteX2" fmla="*/ 1898827 w 1898796"/>
                <a:gd name="connsiteY2" fmla="*/ 950948 h 1893636"/>
                <a:gd name="connsiteX3" fmla="*/ 946849 w 1898796"/>
                <a:gd name="connsiteY3" fmla="*/ 1898283 h 1893636"/>
                <a:gd name="connsiteX4" fmla="*/ 30 w 1898796"/>
                <a:gd name="connsiteY4" fmla="*/ 947852 h 1893636"/>
                <a:gd name="connsiteX5" fmla="*/ 1187811 w 1898796"/>
                <a:gd name="connsiteY5" fmla="*/ 949916 h 1893636"/>
                <a:gd name="connsiteX6" fmla="*/ 949429 w 1898796"/>
                <a:gd name="connsiteY6" fmla="*/ 710503 h 1893636"/>
                <a:gd name="connsiteX7" fmla="*/ 710532 w 1898796"/>
                <a:gd name="connsiteY7" fmla="*/ 948368 h 1893636"/>
                <a:gd name="connsiteX8" fmla="*/ 948397 w 1898796"/>
                <a:gd name="connsiteY8" fmla="*/ 1188298 h 1893636"/>
                <a:gd name="connsiteX9" fmla="*/ 1187811 w 1898796"/>
                <a:gd name="connsiteY9" fmla="*/ 949916 h 189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98796" h="1893636">
                  <a:moveTo>
                    <a:pt x="30" y="947852"/>
                  </a:moveTo>
                  <a:cubicBezTo>
                    <a:pt x="-3065" y="428263"/>
                    <a:pt x="426228" y="-1030"/>
                    <a:pt x="950461" y="2"/>
                  </a:cubicBezTo>
                  <a:cubicBezTo>
                    <a:pt x="1472114" y="1034"/>
                    <a:pt x="1899859" y="427747"/>
                    <a:pt x="1898827" y="950948"/>
                  </a:cubicBezTo>
                  <a:cubicBezTo>
                    <a:pt x="1897795" y="1468473"/>
                    <a:pt x="1477790" y="1899315"/>
                    <a:pt x="946849" y="1898283"/>
                  </a:cubicBezTo>
                  <a:cubicBezTo>
                    <a:pt x="411781" y="1896735"/>
                    <a:pt x="-4097" y="1460218"/>
                    <a:pt x="30" y="947852"/>
                  </a:cubicBezTo>
                  <a:close/>
                  <a:moveTo>
                    <a:pt x="1187811" y="949916"/>
                  </a:moveTo>
                  <a:cubicBezTo>
                    <a:pt x="1188327" y="817310"/>
                    <a:pt x="1084099" y="710503"/>
                    <a:pt x="949429" y="710503"/>
                  </a:cubicBezTo>
                  <a:cubicBezTo>
                    <a:pt x="805987" y="710503"/>
                    <a:pt x="710015" y="828146"/>
                    <a:pt x="710532" y="948368"/>
                  </a:cubicBezTo>
                  <a:cubicBezTo>
                    <a:pt x="711048" y="1081490"/>
                    <a:pt x="815791" y="1188298"/>
                    <a:pt x="948397" y="1188298"/>
                  </a:cubicBezTo>
                  <a:cubicBezTo>
                    <a:pt x="1081003" y="1188298"/>
                    <a:pt x="1187294" y="1083038"/>
                    <a:pt x="1187811" y="94991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cs typeface="B Nazanin" panose="00000400000000000000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7E9F9A3-41FF-4E8D-BC50-55362F20C346}"/>
              </a:ext>
            </a:extLst>
          </p:cNvPr>
          <p:cNvSpPr txBox="1"/>
          <p:nvPr/>
        </p:nvSpPr>
        <p:spPr>
          <a:xfrm>
            <a:off x="-537028" y="2156155"/>
            <a:ext cx="10261600" cy="995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867" dirty="0">
                <a:solidFill>
                  <a:schemeClr val="bg1"/>
                </a:solidFill>
                <a:cs typeface="B Nazanin" panose="00000400000000000000" pitchFamily="2" charset="-78"/>
              </a:rPr>
              <a:t>با تشکر از شما دوستان عزیز... !</a:t>
            </a:r>
            <a:endParaRPr lang="ko-KR" altLang="en-US" sz="5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A7DDD5-7A69-4408-A169-D3BEB20173D5}"/>
              </a:ext>
            </a:extLst>
          </p:cNvPr>
          <p:cNvSpPr txBox="1"/>
          <p:nvPr/>
        </p:nvSpPr>
        <p:spPr>
          <a:xfrm>
            <a:off x="3934482" y="4407752"/>
            <a:ext cx="4331317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1867" dirty="0">
                <a:solidFill>
                  <a:schemeClr val="bg1"/>
                </a:solidFill>
                <a:cs typeface="B Nazanin" panose="00000400000000000000" pitchFamily="2" charset="-78"/>
              </a:rPr>
              <a:t>عنوان فرعی را وارد کنیدارائه شما</a:t>
            </a:r>
            <a:endParaRPr lang="ko-KR" altLang="en-US" sz="1867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2821468-F39D-870E-2341-B69629BC9647}"/>
              </a:ext>
            </a:extLst>
          </p:cNvPr>
          <p:cNvSpPr/>
          <p:nvPr/>
        </p:nvSpPr>
        <p:spPr>
          <a:xfrm>
            <a:off x="8065320" y="2542320"/>
            <a:ext cx="4126680" cy="4315680"/>
          </a:xfrm>
          <a:custGeom>
            <a:avLst/>
            <a:gdLst/>
            <a:ahLst/>
            <a:cxnLst/>
            <a:rect l="l" t="t" r="r" b="b"/>
            <a:pathLst>
              <a:path w="4126680" h="4315680">
                <a:moveTo>
                  <a:pt x="0" y="0"/>
                </a:moveTo>
                <a:lnTo>
                  <a:pt x="4126680" y="0"/>
                </a:lnTo>
                <a:lnTo>
                  <a:pt x="4126680" y="4315680"/>
                </a:lnTo>
                <a:lnTo>
                  <a:pt x="0" y="43156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748142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84040" y="2230380"/>
            <a:ext cx="5130180" cy="4840200"/>
          </a:xfrm>
          <a:custGeom>
            <a:avLst/>
            <a:gdLst/>
            <a:ahLst/>
            <a:cxnLst/>
            <a:rect l="l" t="t" r="r" b="b"/>
            <a:pathLst>
              <a:path w="7695270" h="7260300">
                <a:moveTo>
                  <a:pt x="0" y="0"/>
                </a:moveTo>
                <a:lnTo>
                  <a:pt x="7695270" y="0"/>
                </a:lnTo>
                <a:lnTo>
                  <a:pt x="7695270" y="7260300"/>
                </a:lnTo>
                <a:lnTo>
                  <a:pt x="0" y="72603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435152" y="2073600"/>
            <a:ext cx="4784400" cy="4784400"/>
          </a:xfrm>
          <a:custGeom>
            <a:avLst/>
            <a:gdLst/>
            <a:ahLst/>
            <a:cxnLst/>
            <a:rect l="l" t="t" r="r" b="b"/>
            <a:pathLst>
              <a:path w="7176600" h="7176600">
                <a:moveTo>
                  <a:pt x="0" y="0"/>
                </a:moveTo>
                <a:lnTo>
                  <a:pt x="7176600" y="0"/>
                </a:lnTo>
                <a:lnTo>
                  <a:pt x="7176600" y="7176600"/>
                </a:lnTo>
                <a:lnTo>
                  <a:pt x="0" y="7176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314220" y="3990150"/>
            <a:ext cx="1963080" cy="2462760"/>
          </a:xfrm>
          <a:custGeom>
            <a:avLst/>
            <a:gdLst/>
            <a:ahLst/>
            <a:cxnLst/>
            <a:rect l="l" t="t" r="r" b="b"/>
            <a:pathLst>
              <a:path w="2944620" h="3694140">
                <a:moveTo>
                  <a:pt x="0" y="0"/>
                </a:moveTo>
                <a:lnTo>
                  <a:pt x="2944620" y="0"/>
                </a:lnTo>
                <a:lnTo>
                  <a:pt x="2944620" y="3694140"/>
                </a:lnTo>
                <a:lnTo>
                  <a:pt x="0" y="36941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382360" y="495360"/>
            <a:ext cx="2751120" cy="2877120"/>
          </a:xfrm>
          <a:custGeom>
            <a:avLst/>
            <a:gdLst/>
            <a:ahLst/>
            <a:cxnLst/>
            <a:rect l="l" t="t" r="r" b="b"/>
            <a:pathLst>
              <a:path w="4126680" h="4315680">
                <a:moveTo>
                  <a:pt x="0" y="0"/>
                </a:moveTo>
                <a:lnTo>
                  <a:pt x="4126680" y="0"/>
                </a:lnTo>
                <a:lnTo>
                  <a:pt x="4126680" y="4315680"/>
                </a:lnTo>
                <a:lnTo>
                  <a:pt x="0" y="43156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099360" y="295920"/>
            <a:ext cx="1535040" cy="1893600"/>
          </a:xfrm>
          <a:custGeom>
            <a:avLst/>
            <a:gdLst/>
            <a:ahLst/>
            <a:cxnLst/>
            <a:rect l="l" t="t" r="r" b="b"/>
            <a:pathLst>
              <a:path w="2302560" h="2840400">
                <a:moveTo>
                  <a:pt x="0" y="0"/>
                </a:moveTo>
                <a:lnTo>
                  <a:pt x="2302560" y="0"/>
                </a:lnTo>
                <a:lnTo>
                  <a:pt x="2302560" y="2840400"/>
                </a:lnTo>
                <a:lnTo>
                  <a:pt x="0" y="28404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352440" y="1332720"/>
            <a:ext cx="1953360" cy="2020320"/>
          </a:xfrm>
          <a:custGeom>
            <a:avLst/>
            <a:gdLst/>
            <a:ahLst/>
            <a:cxnLst/>
            <a:rect l="l" t="t" r="r" b="b"/>
            <a:pathLst>
              <a:path w="2930040" h="3030480">
                <a:moveTo>
                  <a:pt x="0" y="0"/>
                </a:moveTo>
                <a:lnTo>
                  <a:pt x="2930040" y="0"/>
                </a:lnTo>
                <a:lnTo>
                  <a:pt x="2930040" y="3030480"/>
                </a:lnTo>
                <a:lnTo>
                  <a:pt x="0" y="30304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95760" y="502600"/>
            <a:ext cx="3178080" cy="367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688"/>
              </a:lnSpc>
            </a:pPr>
            <a:r>
              <a:rPr lang="fa-IR" sz="2800" spc="-1" dirty="0">
                <a:solidFill>
                  <a:srgbClr val="004586"/>
                </a:solidFill>
                <a:latin typeface="Arimo Bold"/>
                <a:cs typeface="B Nazanin" panose="00000400000000000000" pitchFamily="2" charset="-78"/>
              </a:rPr>
              <a:t>منابع</a:t>
            </a:r>
            <a:endParaRPr lang="en-US" sz="2800" spc="-1" dirty="0">
              <a:solidFill>
                <a:srgbClr val="004586"/>
              </a:solidFill>
              <a:latin typeface="Arimo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اشکال کاملا قابل ویرایش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F53E99B-EB5C-4F39-8627-7A4B90BF9E2D}"/>
              </a:ext>
            </a:extLst>
          </p:cNvPr>
          <p:cNvGrpSpPr/>
          <p:nvPr/>
        </p:nvGrpSpPr>
        <p:grpSpPr>
          <a:xfrm>
            <a:off x="68000" y="1088115"/>
            <a:ext cx="4551453" cy="2500714"/>
            <a:chOff x="-548507" y="477868"/>
            <a:chExt cx="11570449" cy="6357177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8852A3-5375-4EEC-9E29-9643FCF604C9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3540B61-E964-4FA6-BFF0-6DF55C8371B1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16BC11E-15E6-464C-8CB1-E9722CE8BA9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9EAE0E3-2EAF-4822-ABEE-AA0989843956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35ED4B6-79BA-495C-952A-F325611AAE62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305980-5073-489D-88E6-3C4206CB97C8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05FE3BAB-67AA-4A93-A378-A96C2DE64C9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: Rounded Corners 28">
                <a:extLst>
                  <a:ext uri="{FF2B5EF4-FFF2-40B4-BE49-F238E27FC236}">
                    <a16:creationId xmlns:a16="http://schemas.microsoft.com/office/drawing/2014/main" id="{BEB7959B-03BC-409F-8210-282B6E88A9F1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674A0E0-9FEF-4973-9334-6EF05A29FAEC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2D8E9D11-0FAD-4785-BD88-41C264547F0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15499783-0771-4627-A237-65C6F3F96B89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0999E2-58FA-43E3-BCE2-4FACB83866A6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243B100-F62E-42EB-9697-1BDD06BD1782}"/>
              </a:ext>
            </a:extLst>
          </p:cNvPr>
          <p:cNvGrpSpPr/>
          <p:nvPr/>
        </p:nvGrpSpPr>
        <p:grpSpPr>
          <a:xfrm>
            <a:off x="5150196" y="1156368"/>
            <a:ext cx="1412585" cy="2636480"/>
            <a:chOff x="3501573" y="3178068"/>
            <a:chExt cx="1340594" cy="2737840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96D8A7C-5091-4EF2-B30C-F4F70EED3EF7}"/>
                </a:ext>
              </a:extLst>
            </p:cNvPr>
            <p:cNvSpPr/>
            <p:nvPr/>
          </p:nvSpPr>
          <p:spPr>
            <a:xfrm>
              <a:off x="3504728" y="3612346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65A5C01-765E-403E-809D-5FD7B7C51CB4}"/>
                </a:ext>
              </a:extLst>
            </p:cNvPr>
            <p:cNvSpPr/>
            <p:nvPr/>
          </p:nvSpPr>
          <p:spPr>
            <a:xfrm>
              <a:off x="3501573" y="3832632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8574" y="65246"/>
                    <a:pt x="15716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054E630-614B-4F30-819E-9877C4DE4839}"/>
                </a:ext>
              </a:extLst>
            </p:cNvPr>
            <p:cNvSpPr/>
            <p:nvPr/>
          </p:nvSpPr>
          <p:spPr>
            <a:xfrm>
              <a:off x="4776089" y="3829487"/>
              <a:ext cx="62939" cy="220286"/>
            </a:xfrm>
            <a:custGeom>
              <a:avLst/>
              <a:gdLst>
                <a:gd name="connsiteX0" fmla="*/ 12859 w 19050"/>
                <a:gd name="connsiteY0" fmla="*/ 68104 h 66675"/>
                <a:gd name="connsiteX1" fmla="*/ 12859 w 19050"/>
                <a:gd name="connsiteY1" fmla="*/ 68104 h 66675"/>
                <a:gd name="connsiteX2" fmla="*/ 7144 w 19050"/>
                <a:gd name="connsiteY2" fmla="*/ 62389 h 66675"/>
                <a:gd name="connsiteX3" fmla="*/ 7144 w 19050"/>
                <a:gd name="connsiteY3" fmla="*/ 12859 h 66675"/>
                <a:gd name="connsiteX4" fmla="*/ 12859 w 19050"/>
                <a:gd name="connsiteY4" fmla="*/ 7144 h 66675"/>
                <a:gd name="connsiteX5" fmla="*/ 12859 w 19050"/>
                <a:gd name="connsiteY5" fmla="*/ 7144 h 66675"/>
                <a:gd name="connsiteX6" fmla="*/ 18574 w 19050"/>
                <a:gd name="connsiteY6" fmla="*/ 12859 h 66675"/>
                <a:gd name="connsiteX7" fmla="*/ 18574 w 19050"/>
                <a:gd name="connsiteY7" fmla="*/ 62389 h 66675"/>
                <a:gd name="connsiteX8" fmla="*/ 12859 w 19050"/>
                <a:gd name="connsiteY8" fmla="*/ 6810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" h="66675">
                  <a:moveTo>
                    <a:pt x="12859" y="68104"/>
                  </a:moveTo>
                  <a:lnTo>
                    <a:pt x="12859" y="68104"/>
                  </a:lnTo>
                  <a:cubicBezTo>
                    <a:pt x="10001" y="68104"/>
                    <a:pt x="7144" y="65246"/>
                    <a:pt x="7144" y="62389"/>
                  </a:cubicBezTo>
                  <a:lnTo>
                    <a:pt x="7144" y="12859"/>
                  </a:lnTo>
                  <a:cubicBezTo>
                    <a:pt x="7144" y="10001"/>
                    <a:pt x="10001" y="7144"/>
                    <a:pt x="12859" y="7144"/>
                  </a:cubicBezTo>
                  <a:lnTo>
                    <a:pt x="12859" y="7144"/>
                  </a:lnTo>
                  <a:cubicBezTo>
                    <a:pt x="15716" y="7144"/>
                    <a:pt x="18574" y="10001"/>
                    <a:pt x="18574" y="12859"/>
                  </a:cubicBezTo>
                  <a:lnTo>
                    <a:pt x="18574" y="62389"/>
                  </a:lnTo>
                  <a:cubicBezTo>
                    <a:pt x="19526" y="65246"/>
                    <a:pt x="16669" y="68104"/>
                    <a:pt x="12859" y="6810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C6E9C72-1F1D-4A39-8013-47396F95E350}"/>
                </a:ext>
              </a:extLst>
            </p:cNvPr>
            <p:cNvSpPr/>
            <p:nvPr/>
          </p:nvSpPr>
          <p:spPr>
            <a:xfrm>
              <a:off x="3520451" y="3178068"/>
              <a:ext cx="1321716" cy="2737840"/>
            </a:xfrm>
            <a:custGeom>
              <a:avLst/>
              <a:gdLst>
                <a:gd name="connsiteX0" fmla="*/ 350044 w 400050"/>
                <a:gd name="connsiteY0" fmla="*/ 7144 h 828675"/>
                <a:gd name="connsiteX1" fmla="*/ 53816 w 400050"/>
                <a:gd name="connsiteY1" fmla="*/ 7144 h 828675"/>
                <a:gd name="connsiteX2" fmla="*/ 7144 w 400050"/>
                <a:gd name="connsiteY2" fmla="*/ 53816 h 828675"/>
                <a:gd name="connsiteX3" fmla="*/ 7144 w 400050"/>
                <a:gd name="connsiteY3" fmla="*/ 781526 h 828675"/>
                <a:gd name="connsiteX4" fmla="*/ 53816 w 400050"/>
                <a:gd name="connsiteY4" fmla="*/ 828199 h 828675"/>
                <a:gd name="connsiteX5" fmla="*/ 350044 w 400050"/>
                <a:gd name="connsiteY5" fmla="*/ 828199 h 828675"/>
                <a:gd name="connsiteX6" fmla="*/ 396716 w 400050"/>
                <a:gd name="connsiteY6" fmla="*/ 781526 h 828675"/>
                <a:gd name="connsiteX7" fmla="*/ 396716 w 400050"/>
                <a:gd name="connsiteY7" fmla="*/ 53816 h 828675"/>
                <a:gd name="connsiteX8" fmla="*/ 350044 w 400050"/>
                <a:gd name="connsiteY8" fmla="*/ 7144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0050" h="828675">
                  <a:moveTo>
                    <a:pt x="350044" y="7144"/>
                  </a:moveTo>
                  <a:lnTo>
                    <a:pt x="53816" y="7144"/>
                  </a:lnTo>
                  <a:cubicBezTo>
                    <a:pt x="28099" y="7144"/>
                    <a:pt x="7144" y="28099"/>
                    <a:pt x="7144" y="53816"/>
                  </a:cubicBezTo>
                  <a:lnTo>
                    <a:pt x="7144" y="781526"/>
                  </a:lnTo>
                  <a:cubicBezTo>
                    <a:pt x="7144" y="807244"/>
                    <a:pt x="28099" y="828199"/>
                    <a:pt x="53816" y="828199"/>
                  </a:cubicBezTo>
                  <a:lnTo>
                    <a:pt x="350044" y="828199"/>
                  </a:lnTo>
                  <a:cubicBezTo>
                    <a:pt x="375761" y="828199"/>
                    <a:pt x="396716" y="807244"/>
                    <a:pt x="396716" y="781526"/>
                  </a:cubicBezTo>
                  <a:lnTo>
                    <a:pt x="396716" y="53816"/>
                  </a:lnTo>
                  <a:cubicBezTo>
                    <a:pt x="396716" y="28099"/>
                    <a:pt x="375761" y="7144"/>
                    <a:pt x="350044" y="7144"/>
                  </a:cubicBezTo>
                  <a:close/>
                </a:path>
              </a:pathLst>
            </a:custGeom>
            <a:solidFill>
              <a:srgbClr val="808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7110CC4-5F4A-4A99-AC8F-CB751BBEFD68}"/>
                </a:ext>
              </a:extLst>
            </p:cNvPr>
            <p:cNvSpPr/>
            <p:nvPr/>
          </p:nvSpPr>
          <p:spPr>
            <a:xfrm>
              <a:off x="3529897" y="3190652"/>
              <a:ext cx="1290246" cy="2706371"/>
            </a:xfrm>
            <a:custGeom>
              <a:avLst/>
              <a:gdLst>
                <a:gd name="connsiteX0" fmla="*/ 345281 w 390525"/>
                <a:gd name="connsiteY0" fmla="*/ 7144 h 819150"/>
                <a:gd name="connsiteX1" fmla="*/ 52864 w 390525"/>
                <a:gd name="connsiteY1" fmla="*/ 7144 h 819150"/>
                <a:gd name="connsiteX2" fmla="*/ 7144 w 390525"/>
                <a:gd name="connsiteY2" fmla="*/ 52864 h 819150"/>
                <a:gd name="connsiteX3" fmla="*/ 7144 w 390525"/>
                <a:gd name="connsiteY3" fmla="*/ 772954 h 819150"/>
                <a:gd name="connsiteX4" fmla="*/ 52864 w 390525"/>
                <a:gd name="connsiteY4" fmla="*/ 818674 h 819150"/>
                <a:gd name="connsiteX5" fmla="*/ 345281 w 390525"/>
                <a:gd name="connsiteY5" fmla="*/ 818674 h 819150"/>
                <a:gd name="connsiteX6" fmla="*/ 391001 w 390525"/>
                <a:gd name="connsiteY6" fmla="*/ 772954 h 819150"/>
                <a:gd name="connsiteX7" fmla="*/ 391001 w 390525"/>
                <a:gd name="connsiteY7" fmla="*/ 52864 h 819150"/>
                <a:gd name="connsiteX8" fmla="*/ 345281 w 390525"/>
                <a:gd name="connsiteY8" fmla="*/ 7144 h 819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0525" h="819150">
                  <a:moveTo>
                    <a:pt x="345281" y="7144"/>
                  </a:moveTo>
                  <a:lnTo>
                    <a:pt x="52864" y="7144"/>
                  </a:lnTo>
                  <a:cubicBezTo>
                    <a:pt x="27146" y="7144"/>
                    <a:pt x="7144" y="27146"/>
                    <a:pt x="7144" y="52864"/>
                  </a:cubicBezTo>
                  <a:lnTo>
                    <a:pt x="7144" y="772954"/>
                  </a:lnTo>
                  <a:cubicBezTo>
                    <a:pt x="7144" y="798671"/>
                    <a:pt x="27146" y="818674"/>
                    <a:pt x="52864" y="818674"/>
                  </a:cubicBezTo>
                  <a:lnTo>
                    <a:pt x="345281" y="818674"/>
                  </a:lnTo>
                  <a:cubicBezTo>
                    <a:pt x="370999" y="818674"/>
                    <a:pt x="391001" y="798671"/>
                    <a:pt x="391001" y="772954"/>
                  </a:cubicBezTo>
                  <a:lnTo>
                    <a:pt x="391001" y="52864"/>
                  </a:lnTo>
                  <a:cubicBezTo>
                    <a:pt x="391001" y="28099"/>
                    <a:pt x="370046" y="7144"/>
                    <a:pt x="345281" y="7144"/>
                  </a:cubicBez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AEC0EAD-6363-4925-9931-BAD31CECF86A}"/>
                </a:ext>
              </a:extLst>
            </p:cNvPr>
            <p:cNvSpPr/>
            <p:nvPr/>
          </p:nvSpPr>
          <p:spPr>
            <a:xfrm>
              <a:off x="3627447" y="3596610"/>
              <a:ext cx="1101430" cy="1951104"/>
            </a:xfrm>
            <a:custGeom>
              <a:avLst/>
              <a:gdLst>
                <a:gd name="connsiteX0" fmla="*/ 7144 w 333375"/>
                <a:gd name="connsiteY0" fmla="*/ 7144 h 590550"/>
                <a:gd name="connsiteX1" fmla="*/ 331946 w 333375"/>
                <a:gd name="connsiteY1" fmla="*/ 7144 h 590550"/>
                <a:gd name="connsiteX2" fmla="*/ 331946 w 333375"/>
                <a:gd name="connsiteY2" fmla="*/ 586264 h 590550"/>
                <a:gd name="connsiteX3" fmla="*/ 7144 w 333375"/>
                <a:gd name="connsiteY3" fmla="*/ 586264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590550">
                  <a:moveTo>
                    <a:pt x="7144" y="7144"/>
                  </a:moveTo>
                  <a:lnTo>
                    <a:pt x="331946" y="7144"/>
                  </a:lnTo>
                  <a:lnTo>
                    <a:pt x="331946" y="586264"/>
                  </a:lnTo>
                  <a:lnTo>
                    <a:pt x="7144" y="5862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4322DBE-09AC-4997-8244-CF6C48219924}"/>
                </a:ext>
              </a:extLst>
            </p:cNvPr>
            <p:cNvGrpSpPr/>
            <p:nvPr/>
          </p:nvGrpSpPr>
          <p:grpSpPr>
            <a:xfrm>
              <a:off x="4088508" y="5635852"/>
              <a:ext cx="173080" cy="173080"/>
              <a:chOff x="6768665" y="6038214"/>
              <a:chExt cx="147968" cy="147968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3C6F9EAA-AB93-4126-99A3-E37C36B2873F}"/>
                  </a:ext>
                </a:extLst>
              </p:cNvPr>
              <p:cNvSpPr/>
              <p:nvPr/>
            </p:nvSpPr>
            <p:spPr>
              <a:xfrm>
                <a:off x="6768665" y="6038214"/>
                <a:ext cx="147968" cy="14796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FDB268E2-05C7-484A-9337-53D87582D38C}"/>
                  </a:ext>
                </a:extLst>
              </p:cNvPr>
              <p:cNvSpPr/>
              <p:nvPr/>
            </p:nvSpPr>
            <p:spPr>
              <a:xfrm>
                <a:off x="6802088" y="6071634"/>
                <a:ext cx="81180" cy="811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DA80144-707A-439F-AF3D-7374EBE45639}"/>
                </a:ext>
              </a:extLst>
            </p:cNvPr>
            <p:cNvSpPr/>
            <p:nvPr/>
          </p:nvSpPr>
          <p:spPr>
            <a:xfrm>
              <a:off x="3821102" y="3628406"/>
              <a:ext cx="906450" cy="1887518"/>
            </a:xfrm>
            <a:custGeom>
              <a:avLst/>
              <a:gdLst>
                <a:gd name="connsiteX0" fmla="*/ 614149 w 1119116"/>
                <a:gd name="connsiteY0" fmla="*/ 0 h 2330356"/>
                <a:gd name="connsiteX1" fmla="*/ 1115704 w 1119116"/>
                <a:gd name="connsiteY1" fmla="*/ 6824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  <a:gd name="connsiteX0" fmla="*/ 614149 w 1119116"/>
                <a:gd name="connsiteY0" fmla="*/ 0 h 2330356"/>
                <a:gd name="connsiteX1" fmla="*/ 1115704 w 1119116"/>
                <a:gd name="connsiteY1" fmla="*/ 3412 h 2330356"/>
                <a:gd name="connsiteX2" fmla="*/ 1119116 w 1119116"/>
                <a:gd name="connsiteY2" fmla="*/ 2330356 h 2330356"/>
                <a:gd name="connsiteX3" fmla="*/ 0 w 1119116"/>
                <a:gd name="connsiteY3" fmla="*/ 2330356 h 2330356"/>
                <a:gd name="connsiteX4" fmla="*/ 614149 w 1119116"/>
                <a:gd name="connsiteY4" fmla="*/ 0 h 2330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116" h="2330356">
                  <a:moveTo>
                    <a:pt x="614149" y="0"/>
                  </a:moveTo>
                  <a:lnTo>
                    <a:pt x="1115704" y="3412"/>
                  </a:lnTo>
                  <a:cubicBezTo>
                    <a:pt x="1116841" y="777923"/>
                    <a:pt x="1117979" y="1555845"/>
                    <a:pt x="1119116" y="2330356"/>
                  </a:cubicBezTo>
                  <a:lnTo>
                    <a:pt x="0" y="2330356"/>
                  </a:lnTo>
                  <a:lnTo>
                    <a:pt x="614149" y="0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E882F141-EC36-4D72-833E-35618142EB8A}"/>
                </a:ext>
              </a:extLst>
            </p:cNvPr>
            <p:cNvSpPr/>
            <p:nvPr/>
          </p:nvSpPr>
          <p:spPr>
            <a:xfrm>
              <a:off x="4058661" y="3449093"/>
              <a:ext cx="254255" cy="5839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5B188B7-687E-4D38-8EEF-5514675D3B5C}"/>
                </a:ext>
              </a:extLst>
            </p:cNvPr>
            <p:cNvSpPr/>
            <p:nvPr/>
          </p:nvSpPr>
          <p:spPr>
            <a:xfrm>
              <a:off x="3922825" y="3449093"/>
              <a:ext cx="58393" cy="5839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526BF68-6FC0-4081-89F5-2EEB625E3776}"/>
              </a:ext>
            </a:extLst>
          </p:cNvPr>
          <p:cNvSpPr/>
          <p:nvPr/>
        </p:nvSpPr>
        <p:spPr>
          <a:xfrm>
            <a:off x="7202571" y="1550166"/>
            <a:ext cx="1412585" cy="4691426"/>
          </a:xfrm>
          <a:custGeom>
            <a:avLst/>
            <a:gdLst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290800 w 3195530"/>
              <a:gd name="connsiteY3" fmla="*/ 0 h 10612860"/>
              <a:gd name="connsiteX4" fmla="*/ 1852755 w 3195530"/>
              <a:gd name="connsiteY4" fmla="*/ 556368 h 10612860"/>
              <a:gd name="connsiteX5" fmla="*/ 1880139 w 3195530"/>
              <a:gd name="connsiteY5" fmla="*/ 826219 h 10612860"/>
              <a:gd name="connsiteX6" fmla="*/ 1800885 w 3195530"/>
              <a:gd name="connsiteY6" fmla="*/ 889179 h 10612860"/>
              <a:gd name="connsiteX7" fmla="*/ 1665029 w 3195530"/>
              <a:gd name="connsiteY7" fmla="*/ 1234718 h 10612860"/>
              <a:gd name="connsiteX8" fmla="*/ 1649096 w 3195530"/>
              <a:gd name="connsiteY8" fmla="*/ 1339123 h 10612860"/>
              <a:gd name="connsiteX9" fmla="*/ 1534696 w 3195530"/>
              <a:gd name="connsiteY9" fmla="*/ 1530388 h 10612860"/>
              <a:gd name="connsiteX10" fmla="*/ 1721540 w 3195530"/>
              <a:gd name="connsiteY10" fmla="*/ 1740863 h 10612860"/>
              <a:gd name="connsiteX11" fmla="*/ 1724957 w 3195530"/>
              <a:gd name="connsiteY11" fmla="*/ 1755132 h 10612860"/>
              <a:gd name="connsiteX12" fmla="*/ 1652304 w 3195530"/>
              <a:gd name="connsiteY12" fmla="*/ 1750313 h 10612860"/>
              <a:gd name="connsiteX13" fmla="*/ 1751358 w 3195530"/>
              <a:gd name="connsiteY13" fmla="*/ 1930550 h 10612860"/>
              <a:gd name="connsiteX14" fmla="*/ 1724957 w 3195530"/>
              <a:gd name="connsiteY14" fmla="*/ 1755132 h 10612860"/>
              <a:gd name="connsiteX15" fmla="*/ 1736291 w 3195530"/>
              <a:gd name="connsiteY15" fmla="*/ 1755884 h 10612860"/>
              <a:gd name="connsiteX16" fmla="*/ 1721540 w 3195530"/>
              <a:gd name="connsiteY16" fmla="*/ 1740863 h 10612860"/>
              <a:gd name="connsiteX17" fmla="*/ 1667880 w 3195530"/>
              <a:gd name="connsiteY17" fmla="*/ 1609649 h 10612860"/>
              <a:gd name="connsiteX18" fmla="*/ 1658106 w 3195530"/>
              <a:gd name="connsiteY18" fmla="*/ 1372022 h 10612860"/>
              <a:gd name="connsiteX19" fmla="*/ 1734509 w 3195530"/>
              <a:gd name="connsiteY19" fmla="*/ 1541309 h 10612860"/>
              <a:gd name="connsiteX20" fmla="*/ 2326647 w 3195530"/>
              <a:gd name="connsiteY20" fmla="*/ 1715111 h 10612860"/>
              <a:gd name="connsiteX21" fmla="*/ 2509435 w 3195530"/>
              <a:gd name="connsiteY21" fmla="*/ 1794736 h 10612860"/>
              <a:gd name="connsiteX22" fmla="*/ 2606453 w 3195530"/>
              <a:gd name="connsiteY22" fmla="*/ 2095611 h 10612860"/>
              <a:gd name="connsiteX23" fmla="*/ 2672829 w 3195530"/>
              <a:gd name="connsiteY23" fmla="*/ 2178119 h 10612860"/>
              <a:gd name="connsiteX24" fmla="*/ 2670233 w 3195530"/>
              <a:gd name="connsiteY24" fmla="*/ 2302646 h 10612860"/>
              <a:gd name="connsiteX25" fmla="*/ 2712685 w 3195530"/>
              <a:gd name="connsiteY25" fmla="*/ 2352064 h 10612860"/>
              <a:gd name="connsiteX26" fmla="*/ 2702149 w 3195530"/>
              <a:gd name="connsiteY26" fmla="*/ 2404747 h 10612860"/>
              <a:gd name="connsiteX27" fmla="*/ 2763128 w 3195530"/>
              <a:gd name="connsiteY27" fmla="*/ 2436539 h 10612860"/>
              <a:gd name="connsiteX28" fmla="*/ 2757987 w 3195530"/>
              <a:gd name="connsiteY28" fmla="*/ 2539216 h 10612860"/>
              <a:gd name="connsiteX29" fmla="*/ 3024915 w 3195530"/>
              <a:gd name="connsiteY29" fmla="*/ 2938542 h 10612860"/>
              <a:gd name="connsiteX30" fmla="*/ 3138120 w 3195530"/>
              <a:gd name="connsiteY30" fmla="*/ 3005297 h 10612860"/>
              <a:gd name="connsiteX31" fmla="*/ 3194723 w 3195530"/>
              <a:gd name="connsiteY31" fmla="*/ 3333739 h 10612860"/>
              <a:gd name="connsiteX32" fmla="*/ 2857806 w 3195530"/>
              <a:gd name="connsiteY32" fmla="*/ 3656225 h 10612860"/>
              <a:gd name="connsiteX33" fmla="*/ 2542420 w 3195530"/>
              <a:gd name="connsiteY33" fmla="*/ 3660305 h 10612860"/>
              <a:gd name="connsiteX34" fmla="*/ 2461079 w 3195530"/>
              <a:gd name="connsiteY34" fmla="*/ 3610217 h 10612860"/>
              <a:gd name="connsiteX35" fmla="*/ 2503020 w 3195530"/>
              <a:gd name="connsiteY35" fmla="*/ 3730889 h 10612860"/>
              <a:gd name="connsiteX36" fmla="*/ 2445357 w 3195530"/>
              <a:gd name="connsiteY36" fmla="*/ 3730903 h 10612860"/>
              <a:gd name="connsiteX37" fmla="*/ 2445357 w 3195530"/>
              <a:gd name="connsiteY37" fmla="*/ 3964866 h 10612860"/>
              <a:gd name="connsiteX38" fmla="*/ 2459686 w 3195530"/>
              <a:gd name="connsiteY38" fmla="*/ 3964866 h 10612860"/>
              <a:gd name="connsiteX39" fmla="*/ 2469021 w 3195530"/>
              <a:gd name="connsiteY39" fmla="*/ 4013875 h 10612860"/>
              <a:gd name="connsiteX40" fmla="*/ 2974950 w 3195530"/>
              <a:gd name="connsiteY40" fmla="*/ 5593332 h 10612860"/>
              <a:gd name="connsiteX41" fmla="*/ 2708419 w 3195530"/>
              <a:gd name="connsiteY41" fmla="*/ 5730659 h 10612860"/>
              <a:gd name="connsiteX42" fmla="*/ 2736752 w 3195530"/>
              <a:gd name="connsiteY42" fmla="*/ 6385004 h 10612860"/>
              <a:gd name="connsiteX43" fmla="*/ 2718427 w 3195530"/>
              <a:gd name="connsiteY43" fmla="*/ 7009774 h 10612860"/>
              <a:gd name="connsiteX44" fmla="*/ 2690545 w 3195530"/>
              <a:gd name="connsiteY44" fmla="*/ 7429203 h 10612860"/>
              <a:gd name="connsiteX45" fmla="*/ 2595054 w 3195530"/>
              <a:gd name="connsiteY45" fmla="*/ 7760350 h 10612860"/>
              <a:gd name="connsiteX46" fmla="*/ 2500175 w 3195530"/>
              <a:gd name="connsiteY46" fmla="*/ 7873515 h 10612860"/>
              <a:gd name="connsiteX47" fmla="*/ 2483431 w 3195530"/>
              <a:gd name="connsiteY47" fmla="*/ 8113645 h 10612860"/>
              <a:gd name="connsiteX48" fmla="*/ 2412136 w 3195530"/>
              <a:gd name="connsiteY48" fmla="*/ 8776730 h 10612860"/>
              <a:gd name="connsiteX49" fmla="*/ 2380366 w 3195530"/>
              <a:gd name="connsiteY49" fmla="*/ 9173347 h 10612860"/>
              <a:gd name="connsiteX50" fmla="*/ 2396889 w 3195530"/>
              <a:gd name="connsiteY50" fmla="*/ 9467957 h 10612860"/>
              <a:gd name="connsiteX51" fmla="*/ 2454833 w 3195530"/>
              <a:gd name="connsiteY51" fmla="*/ 9613145 h 10612860"/>
              <a:gd name="connsiteX52" fmla="*/ 2424209 w 3195530"/>
              <a:gd name="connsiteY52" fmla="*/ 9804339 h 10612860"/>
              <a:gd name="connsiteX53" fmla="*/ 3134866 w 3195530"/>
              <a:gd name="connsiteY53" fmla="*/ 10341562 h 10612860"/>
              <a:gd name="connsiteX54" fmla="*/ 3160024 w 3195530"/>
              <a:gd name="connsiteY54" fmla="*/ 10564964 h 10612860"/>
              <a:gd name="connsiteX55" fmla="*/ 2531417 w 3195530"/>
              <a:gd name="connsiteY55" fmla="*/ 10550290 h 10612860"/>
              <a:gd name="connsiteX56" fmla="*/ 1876236 w 3195530"/>
              <a:gd name="connsiteY56" fmla="*/ 10303490 h 10612860"/>
              <a:gd name="connsiteX57" fmla="*/ 1861870 w 3195530"/>
              <a:gd name="connsiteY57" fmla="*/ 10020777 h 10612860"/>
              <a:gd name="connsiteX58" fmla="*/ 1835213 w 3195530"/>
              <a:gd name="connsiteY58" fmla="*/ 9894183 h 10612860"/>
              <a:gd name="connsiteX59" fmla="*/ 1882681 w 3195530"/>
              <a:gd name="connsiteY59" fmla="*/ 9589781 h 10612860"/>
              <a:gd name="connsiteX60" fmla="*/ 1802386 w 3195530"/>
              <a:gd name="connsiteY60" fmla="*/ 9334796 h 10612860"/>
              <a:gd name="connsiteX61" fmla="*/ 1800887 w 3195530"/>
              <a:gd name="connsiteY61" fmla="*/ 8152789 h 10612860"/>
              <a:gd name="connsiteX62" fmla="*/ 1935942 w 3195530"/>
              <a:gd name="connsiteY62" fmla="*/ 7506024 h 10612860"/>
              <a:gd name="connsiteX63" fmla="*/ 1876110 w 3195530"/>
              <a:gd name="connsiteY63" fmla="*/ 7319701 h 10612860"/>
              <a:gd name="connsiteX64" fmla="*/ 1916465 w 3195530"/>
              <a:gd name="connsiteY64" fmla="*/ 7164091 h 10612860"/>
              <a:gd name="connsiteX65" fmla="*/ 1910193 w 3195530"/>
              <a:gd name="connsiteY65" fmla="*/ 6839348 h 10612860"/>
              <a:gd name="connsiteX66" fmla="*/ 1707813 w 3195530"/>
              <a:gd name="connsiteY66" fmla="*/ 6238651 h 10612860"/>
              <a:gd name="connsiteX67" fmla="*/ 1377613 w 3195530"/>
              <a:gd name="connsiteY67" fmla="*/ 7441295 h 10612860"/>
              <a:gd name="connsiteX68" fmla="*/ 1374660 w 3195530"/>
              <a:gd name="connsiteY68" fmla="*/ 7650818 h 10612860"/>
              <a:gd name="connsiteX69" fmla="*/ 1267540 w 3195530"/>
              <a:gd name="connsiteY69" fmla="*/ 7793055 h 10612860"/>
              <a:gd name="connsiteX70" fmla="*/ 1278558 w 3195530"/>
              <a:gd name="connsiteY70" fmla="*/ 7897618 h 10612860"/>
              <a:gd name="connsiteX71" fmla="*/ 1205942 w 3195530"/>
              <a:gd name="connsiteY71" fmla="*/ 8057305 h 10612860"/>
              <a:gd name="connsiteX72" fmla="*/ 1033520 w 3195530"/>
              <a:gd name="connsiteY72" fmla="*/ 9173347 h 10612860"/>
              <a:gd name="connsiteX73" fmla="*/ 1054274 w 3195530"/>
              <a:gd name="connsiteY73" fmla="*/ 9656724 h 10612860"/>
              <a:gd name="connsiteX74" fmla="*/ 990267 w 3195530"/>
              <a:gd name="connsiteY74" fmla="*/ 10063276 h 10612860"/>
              <a:gd name="connsiteX75" fmla="*/ 1368683 w 3195530"/>
              <a:gd name="connsiteY75" fmla="*/ 10442252 h 10612860"/>
              <a:gd name="connsiteX76" fmla="*/ 918876 w 3195530"/>
              <a:gd name="connsiteY76" fmla="*/ 10600044 h 10612860"/>
              <a:gd name="connsiteX77" fmla="*/ 474779 w 3195530"/>
              <a:gd name="connsiteY77" fmla="*/ 10287718 h 10612860"/>
              <a:gd name="connsiteX78" fmla="*/ 566182 w 3195530"/>
              <a:gd name="connsiteY78" fmla="*/ 10019896 h 10612860"/>
              <a:gd name="connsiteX79" fmla="*/ 460825 w 3195530"/>
              <a:gd name="connsiteY79" fmla="*/ 9692724 h 10612860"/>
              <a:gd name="connsiteX80" fmla="*/ 511587 w 3195530"/>
              <a:gd name="connsiteY80" fmla="*/ 9032388 h 10612860"/>
              <a:gd name="connsiteX81" fmla="*/ 622935 w 3195530"/>
              <a:gd name="connsiteY81" fmla="*/ 7525502 h 10612860"/>
              <a:gd name="connsiteX82" fmla="*/ 669466 w 3195530"/>
              <a:gd name="connsiteY82" fmla="*/ 7311969 h 10612860"/>
              <a:gd name="connsiteX83" fmla="*/ 689870 w 3195530"/>
              <a:gd name="connsiteY83" fmla="*/ 7037851 h 10612860"/>
              <a:gd name="connsiteX84" fmla="*/ 677180 w 3195530"/>
              <a:gd name="connsiteY84" fmla="*/ 6796735 h 10612860"/>
              <a:gd name="connsiteX85" fmla="*/ 587421 w 3195530"/>
              <a:gd name="connsiteY85" fmla="*/ 6210025 h 10612860"/>
              <a:gd name="connsiteX86" fmla="*/ 503127 w 3195530"/>
              <a:gd name="connsiteY86" fmla="*/ 5850688 h 10612860"/>
              <a:gd name="connsiteX87" fmla="*/ 304621 w 3195530"/>
              <a:gd name="connsiteY87" fmla="*/ 5601332 h 10612860"/>
              <a:gd name="connsiteX88" fmla="*/ 461987 w 3195530"/>
              <a:gd name="connsiteY88" fmla="*/ 4201579 h 10612860"/>
              <a:gd name="connsiteX89" fmla="*/ 480370 w 3195530"/>
              <a:gd name="connsiteY89" fmla="*/ 4073429 h 10612860"/>
              <a:gd name="connsiteX90" fmla="*/ 480370 w 3195530"/>
              <a:gd name="connsiteY90" fmla="*/ 4037882 h 10612860"/>
              <a:gd name="connsiteX91" fmla="*/ 372115 w 3195530"/>
              <a:gd name="connsiteY91" fmla="*/ 3976393 h 10612860"/>
              <a:gd name="connsiteX92" fmla="*/ 348560 w 3195530"/>
              <a:gd name="connsiteY92" fmla="*/ 3964866 h 10612860"/>
              <a:gd name="connsiteX93" fmla="*/ 480370 w 3195530"/>
              <a:gd name="connsiteY93" fmla="*/ 3964866 h 10612860"/>
              <a:gd name="connsiteX94" fmla="*/ 480370 w 3195530"/>
              <a:gd name="connsiteY94" fmla="*/ 3731366 h 10612860"/>
              <a:gd name="connsiteX95" fmla="*/ 325501 w 3195530"/>
              <a:gd name="connsiteY95" fmla="*/ 3731402 h 10612860"/>
              <a:gd name="connsiteX96" fmla="*/ 357520 w 3195530"/>
              <a:gd name="connsiteY96" fmla="*/ 3489579 h 10612860"/>
              <a:gd name="connsiteX97" fmla="*/ 296032 w 3195530"/>
              <a:gd name="connsiteY97" fmla="*/ 3332537 h 10612860"/>
              <a:gd name="connsiteX98" fmla="*/ 312879 w 3195530"/>
              <a:gd name="connsiteY98" fmla="*/ 3170839 h 10612860"/>
              <a:gd name="connsiteX99" fmla="*/ 258721 w 3195530"/>
              <a:gd name="connsiteY99" fmla="*/ 3134915 h 10612860"/>
              <a:gd name="connsiteX100" fmla="*/ 207412 w 3195530"/>
              <a:gd name="connsiteY100" fmla="*/ 2897913 h 10612860"/>
              <a:gd name="connsiteX101" fmla="*/ 54452 w 3195530"/>
              <a:gd name="connsiteY101" fmla="*/ 2538400 h 10612860"/>
              <a:gd name="connsiteX102" fmla="*/ 9303 w 3195530"/>
              <a:gd name="connsiteY102" fmla="*/ 2186090 h 10612860"/>
              <a:gd name="connsiteX103" fmla="*/ 81583 w 3195530"/>
              <a:gd name="connsiteY103" fmla="*/ 1743638 h 10612860"/>
              <a:gd name="connsiteX104" fmla="*/ 649543 w 3195530"/>
              <a:gd name="connsiteY104" fmla="*/ 1494582 h 10612860"/>
              <a:gd name="connsiteX105" fmla="*/ 945925 w 3195530"/>
              <a:gd name="connsiteY105" fmla="*/ 1232699 h 10612860"/>
              <a:gd name="connsiteX106" fmla="*/ 952102 w 3195530"/>
              <a:gd name="connsiteY106" fmla="*/ 1238129 h 10612860"/>
              <a:gd name="connsiteX107" fmla="*/ 1453685 w 3195530"/>
              <a:gd name="connsiteY107" fmla="*/ 1885887 h 10612860"/>
              <a:gd name="connsiteX108" fmla="*/ 1302916 w 3195530"/>
              <a:gd name="connsiteY108" fmla="*/ 1712325 h 10612860"/>
              <a:gd name="connsiteX109" fmla="*/ 1505401 w 3195530"/>
              <a:gd name="connsiteY109" fmla="*/ 1530023 h 10612860"/>
              <a:gd name="connsiteX110" fmla="*/ 1518343 w 3195530"/>
              <a:gd name="connsiteY110" fmla="*/ 1530185 h 10612860"/>
              <a:gd name="connsiteX111" fmla="*/ 1411743 w 3195530"/>
              <a:gd name="connsiteY111" fmla="*/ 1476618 h 10612860"/>
              <a:gd name="connsiteX112" fmla="*/ 1132853 w 3195530"/>
              <a:gd name="connsiteY112" fmla="*/ 1356460 h 10612860"/>
              <a:gd name="connsiteX113" fmla="*/ 987224 w 3195530"/>
              <a:gd name="connsiteY113" fmla="*/ 1196250 h 10612860"/>
              <a:gd name="connsiteX114" fmla="*/ 888169 w 3195530"/>
              <a:gd name="connsiteY114" fmla="*/ 929232 h 10612860"/>
              <a:gd name="connsiteX115" fmla="*/ 827953 w 3195530"/>
              <a:gd name="connsiteY115" fmla="*/ 971350 h 10612860"/>
              <a:gd name="connsiteX116" fmla="*/ 713322 w 3195530"/>
              <a:gd name="connsiteY116" fmla="*/ 695928 h 10612860"/>
              <a:gd name="connsiteX117" fmla="*/ 783974 w 3195530"/>
              <a:gd name="connsiteY117" fmla="*/ 630038 h 10612860"/>
              <a:gd name="connsiteX118" fmla="*/ 1290800 w 3195530"/>
              <a:gd name="connsiteY118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372115 w 3195530"/>
              <a:gd name="connsiteY92" fmla="*/ 3976393 h 10612860"/>
              <a:gd name="connsiteX93" fmla="*/ 348560 w 3195530"/>
              <a:gd name="connsiteY93" fmla="*/ 3964866 h 10612860"/>
              <a:gd name="connsiteX94" fmla="*/ 480370 w 3195530"/>
              <a:gd name="connsiteY94" fmla="*/ 3964866 h 10612860"/>
              <a:gd name="connsiteX95" fmla="*/ 480370 w 3195530"/>
              <a:gd name="connsiteY95" fmla="*/ 3731366 h 10612860"/>
              <a:gd name="connsiteX96" fmla="*/ 357520 w 3195530"/>
              <a:gd name="connsiteY96" fmla="*/ 3489579 h 10612860"/>
              <a:gd name="connsiteX97" fmla="*/ 296032 w 3195530"/>
              <a:gd name="connsiteY97" fmla="*/ 3332537 h 10612860"/>
              <a:gd name="connsiteX98" fmla="*/ 312879 w 3195530"/>
              <a:gd name="connsiteY98" fmla="*/ 3170839 h 10612860"/>
              <a:gd name="connsiteX99" fmla="*/ 258721 w 3195530"/>
              <a:gd name="connsiteY99" fmla="*/ 3134915 h 10612860"/>
              <a:gd name="connsiteX100" fmla="*/ 207412 w 3195530"/>
              <a:gd name="connsiteY100" fmla="*/ 2897913 h 10612860"/>
              <a:gd name="connsiteX101" fmla="*/ 54452 w 3195530"/>
              <a:gd name="connsiteY101" fmla="*/ 2538400 h 10612860"/>
              <a:gd name="connsiteX102" fmla="*/ 9303 w 3195530"/>
              <a:gd name="connsiteY102" fmla="*/ 2186090 h 10612860"/>
              <a:gd name="connsiteX103" fmla="*/ 81583 w 3195530"/>
              <a:gd name="connsiteY103" fmla="*/ 1743638 h 10612860"/>
              <a:gd name="connsiteX104" fmla="*/ 649543 w 3195530"/>
              <a:gd name="connsiteY104" fmla="*/ 1494582 h 10612860"/>
              <a:gd name="connsiteX105" fmla="*/ 945925 w 3195530"/>
              <a:gd name="connsiteY105" fmla="*/ 1232699 h 10612860"/>
              <a:gd name="connsiteX106" fmla="*/ 952102 w 3195530"/>
              <a:gd name="connsiteY106" fmla="*/ 1238129 h 10612860"/>
              <a:gd name="connsiteX107" fmla="*/ 1453685 w 3195530"/>
              <a:gd name="connsiteY107" fmla="*/ 1885887 h 10612860"/>
              <a:gd name="connsiteX108" fmla="*/ 1302916 w 3195530"/>
              <a:gd name="connsiteY108" fmla="*/ 1712325 h 10612860"/>
              <a:gd name="connsiteX109" fmla="*/ 1505401 w 3195530"/>
              <a:gd name="connsiteY109" fmla="*/ 1530023 h 10612860"/>
              <a:gd name="connsiteX110" fmla="*/ 1518343 w 3195530"/>
              <a:gd name="connsiteY110" fmla="*/ 1530185 h 10612860"/>
              <a:gd name="connsiteX111" fmla="*/ 1411743 w 3195530"/>
              <a:gd name="connsiteY111" fmla="*/ 1476618 h 10612860"/>
              <a:gd name="connsiteX112" fmla="*/ 1132853 w 3195530"/>
              <a:gd name="connsiteY112" fmla="*/ 1356460 h 10612860"/>
              <a:gd name="connsiteX113" fmla="*/ 987224 w 3195530"/>
              <a:gd name="connsiteY113" fmla="*/ 1196250 h 10612860"/>
              <a:gd name="connsiteX114" fmla="*/ 888169 w 3195530"/>
              <a:gd name="connsiteY114" fmla="*/ 929232 h 10612860"/>
              <a:gd name="connsiteX115" fmla="*/ 827953 w 3195530"/>
              <a:gd name="connsiteY115" fmla="*/ 971350 h 10612860"/>
              <a:gd name="connsiteX116" fmla="*/ 713322 w 3195530"/>
              <a:gd name="connsiteY116" fmla="*/ 695928 h 10612860"/>
              <a:gd name="connsiteX117" fmla="*/ 783974 w 3195530"/>
              <a:gd name="connsiteY117" fmla="*/ 630038 h 10612860"/>
              <a:gd name="connsiteX118" fmla="*/ 1290800 w 3195530"/>
              <a:gd name="connsiteY118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372115 w 3195530"/>
              <a:gd name="connsiteY92" fmla="*/ 3976393 h 10612860"/>
              <a:gd name="connsiteX93" fmla="*/ 480370 w 3195530"/>
              <a:gd name="connsiteY93" fmla="*/ 3964866 h 10612860"/>
              <a:gd name="connsiteX94" fmla="*/ 480370 w 3195530"/>
              <a:gd name="connsiteY94" fmla="*/ 3731366 h 10612860"/>
              <a:gd name="connsiteX95" fmla="*/ 357520 w 3195530"/>
              <a:gd name="connsiteY95" fmla="*/ 3489579 h 10612860"/>
              <a:gd name="connsiteX96" fmla="*/ 296032 w 3195530"/>
              <a:gd name="connsiteY96" fmla="*/ 3332537 h 10612860"/>
              <a:gd name="connsiteX97" fmla="*/ 312879 w 3195530"/>
              <a:gd name="connsiteY97" fmla="*/ 3170839 h 10612860"/>
              <a:gd name="connsiteX98" fmla="*/ 258721 w 3195530"/>
              <a:gd name="connsiteY98" fmla="*/ 3134915 h 10612860"/>
              <a:gd name="connsiteX99" fmla="*/ 207412 w 3195530"/>
              <a:gd name="connsiteY99" fmla="*/ 2897913 h 10612860"/>
              <a:gd name="connsiteX100" fmla="*/ 54452 w 3195530"/>
              <a:gd name="connsiteY100" fmla="*/ 2538400 h 10612860"/>
              <a:gd name="connsiteX101" fmla="*/ 9303 w 3195530"/>
              <a:gd name="connsiteY101" fmla="*/ 2186090 h 10612860"/>
              <a:gd name="connsiteX102" fmla="*/ 81583 w 3195530"/>
              <a:gd name="connsiteY102" fmla="*/ 1743638 h 10612860"/>
              <a:gd name="connsiteX103" fmla="*/ 649543 w 3195530"/>
              <a:gd name="connsiteY103" fmla="*/ 1494582 h 10612860"/>
              <a:gd name="connsiteX104" fmla="*/ 945925 w 3195530"/>
              <a:gd name="connsiteY104" fmla="*/ 1232699 h 10612860"/>
              <a:gd name="connsiteX105" fmla="*/ 952102 w 3195530"/>
              <a:gd name="connsiteY105" fmla="*/ 1238129 h 10612860"/>
              <a:gd name="connsiteX106" fmla="*/ 1453685 w 3195530"/>
              <a:gd name="connsiteY106" fmla="*/ 1885887 h 10612860"/>
              <a:gd name="connsiteX107" fmla="*/ 1302916 w 3195530"/>
              <a:gd name="connsiteY107" fmla="*/ 1712325 h 10612860"/>
              <a:gd name="connsiteX108" fmla="*/ 1505401 w 3195530"/>
              <a:gd name="connsiteY108" fmla="*/ 1530023 h 10612860"/>
              <a:gd name="connsiteX109" fmla="*/ 1518343 w 3195530"/>
              <a:gd name="connsiteY109" fmla="*/ 1530185 h 10612860"/>
              <a:gd name="connsiteX110" fmla="*/ 1411743 w 3195530"/>
              <a:gd name="connsiteY110" fmla="*/ 1476618 h 10612860"/>
              <a:gd name="connsiteX111" fmla="*/ 1132853 w 3195530"/>
              <a:gd name="connsiteY111" fmla="*/ 1356460 h 10612860"/>
              <a:gd name="connsiteX112" fmla="*/ 987224 w 3195530"/>
              <a:gd name="connsiteY112" fmla="*/ 1196250 h 10612860"/>
              <a:gd name="connsiteX113" fmla="*/ 888169 w 3195530"/>
              <a:gd name="connsiteY113" fmla="*/ 929232 h 10612860"/>
              <a:gd name="connsiteX114" fmla="*/ 827953 w 3195530"/>
              <a:gd name="connsiteY114" fmla="*/ 971350 h 10612860"/>
              <a:gd name="connsiteX115" fmla="*/ 713322 w 3195530"/>
              <a:gd name="connsiteY115" fmla="*/ 695928 h 10612860"/>
              <a:gd name="connsiteX116" fmla="*/ 783974 w 3195530"/>
              <a:gd name="connsiteY116" fmla="*/ 630038 h 10612860"/>
              <a:gd name="connsiteX117" fmla="*/ 1290800 w 3195530"/>
              <a:gd name="connsiteY117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372115 w 3195530"/>
              <a:gd name="connsiteY92" fmla="*/ 3976393 h 10612860"/>
              <a:gd name="connsiteX93" fmla="*/ 480370 w 3195530"/>
              <a:gd name="connsiteY93" fmla="*/ 3731366 h 10612860"/>
              <a:gd name="connsiteX94" fmla="*/ 357520 w 3195530"/>
              <a:gd name="connsiteY94" fmla="*/ 3489579 h 10612860"/>
              <a:gd name="connsiteX95" fmla="*/ 296032 w 3195530"/>
              <a:gd name="connsiteY95" fmla="*/ 3332537 h 10612860"/>
              <a:gd name="connsiteX96" fmla="*/ 312879 w 3195530"/>
              <a:gd name="connsiteY96" fmla="*/ 3170839 h 10612860"/>
              <a:gd name="connsiteX97" fmla="*/ 258721 w 3195530"/>
              <a:gd name="connsiteY97" fmla="*/ 3134915 h 10612860"/>
              <a:gd name="connsiteX98" fmla="*/ 207412 w 3195530"/>
              <a:gd name="connsiteY98" fmla="*/ 2897913 h 10612860"/>
              <a:gd name="connsiteX99" fmla="*/ 54452 w 3195530"/>
              <a:gd name="connsiteY99" fmla="*/ 2538400 h 10612860"/>
              <a:gd name="connsiteX100" fmla="*/ 9303 w 3195530"/>
              <a:gd name="connsiteY100" fmla="*/ 2186090 h 10612860"/>
              <a:gd name="connsiteX101" fmla="*/ 81583 w 3195530"/>
              <a:gd name="connsiteY101" fmla="*/ 1743638 h 10612860"/>
              <a:gd name="connsiteX102" fmla="*/ 649543 w 3195530"/>
              <a:gd name="connsiteY102" fmla="*/ 1494582 h 10612860"/>
              <a:gd name="connsiteX103" fmla="*/ 945925 w 3195530"/>
              <a:gd name="connsiteY103" fmla="*/ 1232699 h 10612860"/>
              <a:gd name="connsiteX104" fmla="*/ 952102 w 3195530"/>
              <a:gd name="connsiteY104" fmla="*/ 1238129 h 10612860"/>
              <a:gd name="connsiteX105" fmla="*/ 1453685 w 3195530"/>
              <a:gd name="connsiteY105" fmla="*/ 1885887 h 10612860"/>
              <a:gd name="connsiteX106" fmla="*/ 1302916 w 3195530"/>
              <a:gd name="connsiteY106" fmla="*/ 1712325 h 10612860"/>
              <a:gd name="connsiteX107" fmla="*/ 1505401 w 3195530"/>
              <a:gd name="connsiteY107" fmla="*/ 1530023 h 10612860"/>
              <a:gd name="connsiteX108" fmla="*/ 1518343 w 3195530"/>
              <a:gd name="connsiteY108" fmla="*/ 1530185 h 10612860"/>
              <a:gd name="connsiteX109" fmla="*/ 1411743 w 3195530"/>
              <a:gd name="connsiteY109" fmla="*/ 1476618 h 10612860"/>
              <a:gd name="connsiteX110" fmla="*/ 1132853 w 3195530"/>
              <a:gd name="connsiteY110" fmla="*/ 1356460 h 10612860"/>
              <a:gd name="connsiteX111" fmla="*/ 987224 w 3195530"/>
              <a:gd name="connsiteY111" fmla="*/ 1196250 h 10612860"/>
              <a:gd name="connsiteX112" fmla="*/ 888169 w 3195530"/>
              <a:gd name="connsiteY112" fmla="*/ 929232 h 10612860"/>
              <a:gd name="connsiteX113" fmla="*/ 827953 w 3195530"/>
              <a:gd name="connsiteY113" fmla="*/ 971350 h 10612860"/>
              <a:gd name="connsiteX114" fmla="*/ 713322 w 3195530"/>
              <a:gd name="connsiteY114" fmla="*/ 695928 h 10612860"/>
              <a:gd name="connsiteX115" fmla="*/ 783974 w 3195530"/>
              <a:gd name="connsiteY115" fmla="*/ 630038 h 10612860"/>
              <a:gd name="connsiteX116" fmla="*/ 1290800 w 3195530"/>
              <a:gd name="connsiteY116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430481 w 3195530"/>
              <a:gd name="connsiteY92" fmla="*/ 3966665 h 10612860"/>
              <a:gd name="connsiteX93" fmla="*/ 480370 w 3195530"/>
              <a:gd name="connsiteY93" fmla="*/ 3731366 h 10612860"/>
              <a:gd name="connsiteX94" fmla="*/ 357520 w 3195530"/>
              <a:gd name="connsiteY94" fmla="*/ 3489579 h 10612860"/>
              <a:gd name="connsiteX95" fmla="*/ 296032 w 3195530"/>
              <a:gd name="connsiteY95" fmla="*/ 3332537 h 10612860"/>
              <a:gd name="connsiteX96" fmla="*/ 312879 w 3195530"/>
              <a:gd name="connsiteY96" fmla="*/ 3170839 h 10612860"/>
              <a:gd name="connsiteX97" fmla="*/ 258721 w 3195530"/>
              <a:gd name="connsiteY97" fmla="*/ 3134915 h 10612860"/>
              <a:gd name="connsiteX98" fmla="*/ 207412 w 3195530"/>
              <a:gd name="connsiteY98" fmla="*/ 2897913 h 10612860"/>
              <a:gd name="connsiteX99" fmla="*/ 54452 w 3195530"/>
              <a:gd name="connsiteY99" fmla="*/ 2538400 h 10612860"/>
              <a:gd name="connsiteX100" fmla="*/ 9303 w 3195530"/>
              <a:gd name="connsiteY100" fmla="*/ 2186090 h 10612860"/>
              <a:gd name="connsiteX101" fmla="*/ 81583 w 3195530"/>
              <a:gd name="connsiteY101" fmla="*/ 1743638 h 10612860"/>
              <a:gd name="connsiteX102" fmla="*/ 649543 w 3195530"/>
              <a:gd name="connsiteY102" fmla="*/ 1494582 h 10612860"/>
              <a:gd name="connsiteX103" fmla="*/ 945925 w 3195530"/>
              <a:gd name="connsiteY103" fmla="*/ 1232699 h 10612860"/>
              <a:gd name="connsiteX104" fmla="*/ 952102 w 3195530"/>
              <a:gd name="connsiteY104" fmla="*/ 1238129 h 10612860"/>
              <a:gd name="connsiteX105" fmla="*/ 1453685 w 3195530"/>
              <a:gd name="connsiteY105" fmla="*/ 1885887 h 10612860"/>
              <a:gd name="connsiteX106" fmla="*/ 1302916 w 3195530"/>
              <a:gd name="connsiteY106" fmla="*/ 1712325 h 10612860"/>
              <a:gd name="connsiteX107" fmla="*/ 1505401 w 3195530"/>
              <a:gd name="connsiteY107" fmla="*/ 1530023 h 10612860"/>
              <a:gd name="connsiteX108" fmla="*/ 1518343 w 3195530"/>
              <a:gd name="connsiteY108" fmla="*/ 1530185 h 10612860"/>
              <a:gd name="connsiteX109" fmla="*/ 1411743 w 3195530"/>
              <a:gd name="connsiteY109" fmla="*/ 1476618 h 10612860"/>
              <a:gd name="connsiteX110" fmla="*/ 1132853 w 3195530"/>
              <a:gd name="connsiteY110" fmla="*/ 1356460 h 10612860"/>
              <a:gd name="connsiteX111" fmla="*/ 987224 w 3195530"/>
              <a:gd name="connsiteY111" fmla="*/ 1196250 h 10612860"/>
              <a:gd name="connsiteX112" fmla="*/ 888169 w 3195530"/>
              <a:gd name="connsiteY112" fmla="*/ 929232 h 10612860"/>
              <a:gd name="connsiteX113" fmla="*/ 827953 w 3195530"/>
              <a:gd name="connsiteY113" fmla="*/ 971350 h 10612860"/>
              <a:gd name="connsiteX114" fmla="*/ 713322 w 3195530"/>
              <a:gd name="connsiteY114" fmla="*/ 695928 h 10612860"/>
              <a:gd name="connsiteX115" fmla="*/ 783974 w 3195530"/>
              <a:gd name="connsiteY115" fmla="*/ 630038 h 10612860"/>
              <a:gd name="connsiteX116" fmla="*/ 1290800 w 3195530"/>
              <a:gd name="connsiteY116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45358 w 3195530"/>
              <a:gd name="connsiteY40" fmla="*/ 3916228 h 10612860"/>
              <a:gd name="connsiteX41" fmla="*/ 2469021 w 3195530"/>
              <a:gd name="connsiteY41" fmla="*/ 4013875 h 10612860"/>
              <a:gd name="connsiteX42" fmla="*/ 2974950 w 3195530"/>
              <a:gd name="connsiteY42" fmla="*/ 5593332 h 10612860"/>
              <a:gd name="connsiteX43" fmla="*/ 2708419 w 3195530"/>
              <a:gd name="connsiteY43" fmla="*/ 5730659 h 10612860"/>
              <a:gd name="connsiteX44" fmla="*/ 2736752 w 3195530"/>
              <a:gd name="connsiteY44" fmla="*/ 6385004 h 10612860"/>
              <a:gd name="connsiteX45" fmla="*/ 2718427 w 3195530"/>
              <a:gd name="connsiteY45" fmla="*/ 7009774 h 10612860"/>
              <a:gd name="connsiteX46" fmla="*/ 2690545 w 3195530"/>
              <a:gd name="connsiteY46" fmla="*/ 7429203 h 10612860"/>
              <a:gd name="connsiteX47" fmla="*/ 2595054 w 3195530"/>
              <a:gd name="connsiteY47" fmla="*/ 7760350 h 10612860"/>
              <a:gd name="connsiteX48" fmla="*/ 2500175 w 3195530"/>
              <a:gd name="connsiteY48" fmla="*/ 7873515 h 10612860"/>
              <a:gd name="connsiteX49" fmla="*/ 2483431 w 3195530"/>
              <a:gd name="connsiteY49" fmla="*/ 8113645 h 10612860"/>
              <a:gd name="connsiteX50" fmla="*/ 2412136 w 3195530"/>
              <a:gd name="connsiteY50" fmla="*/ 8776730 h 10612860"/>
              <a:gd name="connsiteX51" fmla="*/ 2380366 w 3195530"/>
              <a:gd name="connsiteY51" fmla="*/ 9173347 h 10612860"/>
              <a:gd name="connsiteX52" fmla="*/ 2396889 w 3195530"/>
              <a:gd name="connsiteY52" fmla="*/ 9467957 h 10612860"/>
              <a:gd name="connsiteX53" fmla="*/ 2454833 w 3195530"/>
              <a:gd name="connsiteY53" fmla="*/ 9613145 h 10612860"/>
              <a:gd name="connsiteX54" fmla="*/ 2424209 w 3195530"/>
              <a:gd name="connsiteY54" fmla="*/ 9804339 h 10612860"/>
              <a:gd name="connsiteX55" fmla="*/ 3134866 w 3195530"/>
              <a:gd name="connsiteY55" fmla="*/ 10341562 h 10612860"/>
              <a:gd name="connsiteX56" fmla="*/ 3160024 w 3195530"/>
              <a:gd name="connsiteY56" fmla="*/ 10564964 h 10612860"/>
              <a:gd name="connsiteX57" fmla="*/ 2531417 w 3195530"/>
              <a:gd name="connsiteY57" fmla="*/ 10550290 h 10612860"/>
              <a:gd name="connsiteX58" fmla="*/ 1876236 w 3195530"/>
              <a:gd name="connsiteY58" fmla="*/ 10303490 h 10612860"/>
              <a:gd name="connsiteX59" fmla="*/ 1861870 w 3195530"/>
              <a:gd name="connsiteY59" fmla="*/ 10020777 h 10612860"/>
              <a:gd name="connsiteX60" fmla="*/ 1835213 w 3195530"/>
              <a:gd name="connsiteY60" fmla="*/ 9894183 h 10612860"/>
              <a:gd name="connsiteX61" fmla="*/ 1882681 w 3195530"/>
              <a:gd name="connsiteY61" fmla="*/ 9589781 h 10612860"/>
              <a:gd name="connsiteX62" fmla="*/ 1802386 w 3195530"/>
              <a:gd name="connsiteY62" fmla="*/ 9334796 h 10612860"/>
              <a:gd name="connsiteX63" fmla="*/ 1800887 w 3195530"/>
              <a:gd name="connsiteY63" fmla="*/ 8152789 h 10612860"/>
              <a:gd name="connsiteX64" fmla="*/ 1935942 w 3195530"/>
              <a:gd name="connsiteY64" fmla="*/ 7506024 h 10612860"/>
              <a:gd name="connsiteX65" fmla="*/ 1876110 w 3195530"/>
              <a:gd name="connsiteY65" fmla="*/ 7319701 h 10612860"/>
              <a:gd name="connsiteX66" fmla="*/ 1916465 w 3195530"/>
              <a:gd name="connsiteY66" fmla="*/ 7164091 h 10612860"/>
              <a:gd name="connsiteX67" fmla="*/ 1910193 w 3195530"/>
              <a:gd name="connsiteY67" fmla="*/ 6839348 h 10612860"/>
              <a:gd name="connsiteX68" fmla="*/ 1707813 w 3195530"/>
              <a:gd name="connsiteY68" fmla="*/ 6238651 h 10612860"/>
              <a:gd name="connsiteX69" fmla="*/ 1377613 w 3195530"/>
              <a:gd name="connsiteY69" fmla="*/ 7441295 h 10612860"/>
              <a:gd name="connsiteX70" fmla="*/ 1374660 w 3195530"/>
              <a:gd name="connsiteY70" fmla="*/ 7650818 h 10612860"/>
              <a:gd name="connsiteX71" fmla="*/ 1267540 w 3195530"/>
              <a:gd name="connsiteY71" fmla="*/ 7793055 h 10612860"/>
              <a:gd name="connsiteX72" fmla="*/ 1278558 w 3195530"/>
              <a:gd name="connsiteY72" fmla="*/ 7897618 h 10612860"/>
              <a:gd name="connsiteX73" fmla="*/ 1205942 w 3195530"/>
              <a:gd name="connsiteY73" fmla="*/ 8057305 h 10612860"/>
              <a:gd name="connsiteX74" fmla="*/ 1033520 w 3195530"/>
              <a:gd name="connsiteY74" fmla="*/ 9173347 h 10612860"/>
              <a:gd name="connsiteX75" fmla="*/ 1054274 w 3195530"/>
              <a:gd name="connsiteY75" fmla="*/ 9656724 h 10612860"/>
              <a:gd name="connsiteX76" fmla="*/ 990267 w 3195530"/>
              <a:gd name="connsiteY76" fmla="*/ 10063276 h 10612860"/>
              <a:gd name="connsiteX77" fmla="*/ 1368683 w 3195530"/>
              <a:gd name="connsiteY77" fmla="*/ 10442252 h 10612860"/>
              <a:gd name="connsiteX78" fmla="*/ 918876 w 3195530"/>
              <a:gd name="connsiteY78" fmla="*/ 10600044 h 10612860"/>
              <a:gd name="connsiteX79" fmla="*/ 474779 w 3195530"/>
              <a:gd name="connsiteY79" fmla="*/ 10287718 h 10612860"/>
              <a:gd name="connsiteX80" fmla="*/ 566182 w 3195530"/>
              <a:gd name="connsiteY80" fmla="*/ 10019896 h 10612860"/>
              <a:gd name="connsiteX81" fmla="*/ 460825 w 3195530"/>
              <a:gd name="connsiteY81" fmla="*/ 9692724 h 10612860"/>
              <a:gd name="connsiteX82" fmla="*/ 511587 w 3195530"/>
              <a:gd name="connsiteY82" fmla="*/ 9032388 h 10612860"/>
              <a:gd name="connsiteX83" fmla="*/ 622935 w 3195530"/>
              <a:gd name="connsiteY83" fmla="*/ 7525502 h 10612860"/>
              <a:gd name="connsiteX84" fmla="*/ 669466 w 3195530"/>
              <a:gd name="connsiteY84" fmla="*/ 7311969 h 10612860"/>
              <a:gd name="connsiteX85" fmla="*/ 689870 w 3195530"/>
              <a:gd name="connsiteY85" fmla="*/ 7037851 h 10612860"/>
              <a:gd name="connsiteX86" fmla="*/ 677180 w 3195530"/>
              <a:gd name="connsiteY86" fmla="*/ 6796735 h 10612860"/>
              <a:gd name="connsiteX87" fmla="*/ 587421 w 3195530"/>
              <a:gd name="connsiteY87" fmla="*/ 6210025 h 10612860"/>
              <a:gd name="connsiteX88" fmla="*/ 503127 w 3195530"/>
              <a:gd name="connsiteY88" fmla="*/ 5850688 h 10612860"/>
              <a:gd name="connsiteX89" fmla="*/ 304621 w 3195530"/>
              <a:gd name="connsiteY89" fmla="*/ 5601332 h 10612860"/>
              <a:gd name="connsiteX90" fmla="*/ 461987 w 3195530"/>
              <a:gd name="connsiteY90" fmla="*/ 4201579 h 10612860"/>
              <a:gd name="connsiteX91" fmla="*/ 480370 w 3195530"/>
              <a:gd name="connsiteY91" fmla="*/ 4073429 h 10612860"/>
              <a:gd name="connsiteX92" fmla="*/ 480370 w 3195530"/>
              <a:gd name="connsiteY92" fmla="*/ 4037882 h 10612860"/>
              <a:gd name="connsiteX93" fmla="*/ 430481 w 3195530"/>
              <a:gd name="connsiteY93" fmla="*/ 3966665 h 10612860"/>
              <a:gd name="connsiteX94" fmla="*/ 480370 w 3195530"/>
              <a:gd name="connsiteY94" fmla="*/ 3731366 h 10612860"/>
              <a:gd name="connsiteX95" fmla="*/ 357520 w 3195530"/>
              <a:gd name="connsiteY95" fmla="*/ 3489579 h 10612860"/>
              <a:gd name="connsiteX96" fmla="*/ 296032 w 3195530"/>
              <a:gd name="connsiteY96" fmla="*/ 3332537 h 10612860"/>
              <a:gd name="connsiteX97" fmla="*/ 312879 w 3195530"/>
              <a:gd name="connsiteY97" fmla="*/ 3170839 h 10612860"/>
              <a:gd name="connsiteX98" fmla="*/ 258721 w 3195530"/>
              <a:gd name="connsiteY98" fmla="*/ 3134915 h 10612860"/>
              <a:gd name="connsiteX99" fmla="*/ 207412 w 3195530"/>
              <a:gd name="connsiteY99" fmla="*/ 2897913 h 10612860"/>
              <a:gd name="connsiteX100" fmla="*/ 54452 w 3195530"/>
              <a:gd name="connsiteY100" fmla="*/ 2538400 h 10612860"/>
              <a:gd name="connsiteX101" fmla="*/ 9303 w 3195530"/>
              <a:gd name="connsiteY101" fmla="*/ 2186090 h 10612860"/>
              <a:gd name="connsiteX102" fmla="*/ 81583 w 3195530"/>
              <a:gd name="connsiteY102" fmla="*/ 1743638 h 10612860"/>
              <a:gd name="connsiteX103" fmla="*/ 649543 w 3195530"/>
              <a:gd name="connsiteY103" fmla="*/ 1494582 h 10612860"/>
              <a:gd name="connsiteX104" fmla="*/ 945925 w 3195530"/>
              <a:gd name="connsiteY104" fmla="*/ 1232699 h 10612860"/>
              <a:gd name="connsiteX105" fmla="*/ 952102 w 3195530"/>
              <a:gd name="connsiteY105" fmla="*/ 1238129 h 10612860"/>
              <a:gd name="connsiteX106" fmla="*/ 1453685 w 3195530"/>
              <a:gd name="connsiteY106" fmla="*/ 1885887 h 10612860"/>
              <a:gd name="connsiteX107" fmla="*/ 1302916 w 3195530"/>
              <a:gd name="connsiteY107" fmla="*/ 1712325 h 10612860"/>
              <a:gd name="connsiteX108" fmla="*/ 1505401 w 3195530"/>
              <a:gd name="connsiteY108" fmla="*/ 1530023 h 10612860"/>
              <a:gd name="connsiteX109" fmla="*/ 1518343 w 3195530"/>
              <a:gd name="connsiteY109" fmla="*/ 1530185 h 10612860"/>
              <a:gd name="connsiteX110" fmla="*/ 1411743 w 3195530"/>
              <a:gd name="connsiteY110" fmla="*/ 1476618 h 10612860"/>
              <a:gd name="connsiteX111" fmla="*/ 1132853 w 3195530"/>
              <a:gd name="connsiteY111" fmla="*/ 1356460 h 10612860"/>
              <a:gd name="connsiteX112" fmla="*/ 987224 w 3195530"/>
              <a:gd name="connsiteY112" fmla="*/ 1196250 h 10612860"/>
              <a:gd name="connsiteX113" fmla="*/ 888169 w 3195530"/>
              <a:gd name="connsiteY113" fmla="*/ 929232 h 10612860"/>
              <a:gd name="connsiteX114" fmla="*/ 827953 w 3195530"/>
              <a:gd name="connsiteY114" fmla="*/ 971350 h 10612860"/>
              <a:gd name="connsiteX115" fmla="*/ 713322 w 3195530"/>
              <a:gd name="connsiteY115" fmla="*/ 695928 h 10612860"/>
              <a:gd name="connsiteX116" fmla="*/ 783974 w 3195530"/>
              <a:gd name="connsiteY116" fmla="*/ 630038 h 10612860"/>
              <a:gd name="connsiteX117" fmla="*/ 1290800 w 3195530"/>
              <a:gd name="connsiteY117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59686 w 3195530"/>
              <a:gd name="connsiteY39" fmla="*/ 3964866 h 10612860"/>
              <a:gd name="connsiteX40" fmla="*/ 2469021 w 3195530"/>
              <a:gd name="connsiteY40" fmla="*/ 4013875 h 10612860"/>
              <a:gd name="connsiteX41" fmla="*/ 2974950 w 3195530"/>
              <a:gd name="connsiteY41" fmla="*/ 5593332 h 10612860"/>
              <a:gd name="connsiteX42" fmla="*/ 2708419 w 3195530"/>
              <a:gd name="connsiteY42" fmla="*/ 5730659 h 10612860"/>
              <a:gd name="connsiteX43" fmla="*/ 2736752 w 3195530"/>
              <a:gd name="connsiteY43" fmla="*/ 6385004 h 10612860"/>
              <a:gd name="connsiteX44" fmla="*/ 2718427 w 3195530"/>
              <a:gd name="connsiteY44" fmla="*/ 7009774 h 10612860"/>
              <a:gd name="connsiteX45" fmla="*/ 2690545 w 3195530"/>
              <a:gd name="connsiteY45" fmla="*/ 7429203 h 10612860"/>
              <a:gd name="connsiteX46" fmla="*/ 2595054 w 3195530"/>
              <a:gd name="connsiteY46" fmla="*/ 7760350 h 10612860"/>
              <a:gd name="connsiteX47" fmla="*/ 2500175 w 3195530"/>
              <a:gd name="connsiteY47" fmla="*/ 7873515 h 10612860"/>
              <a:gd name="connsiteX48" fmla="*/ 2483431 w 3195530"/>
              <a:gd name="connsiteY48" fmla="*/ 8113645 h 10612860"/>
              <a:gd name="connsiteX49" fmla="*/ 2412136 w 3195530"/>
              <a:gd name="connsiteY49" fmla="*/ 8776730 h 10612860"/>
              <a:gd name="connsiteX50" fmla="*/ 2380366 w 3195530"/>
              <a:gd name="connsiteY50" fmla="*/ 9173347 h 10612860"/>
              <a:gd name="connsiteX51" fmla="*/ 2396889 w 3195530"/>
              <a:gd name="connsiteY51" fmla="*/ 9467957 h 10612860"/>
              <a:gd name="connsiteX52" fmla="*/ 2454833 w 3195530"/>
              <a:gd name="connsiteY52" fmla="*/ 9613145 h 10612860"/>
              <a:gd name="connsiteX53" fmla="*/ 2424209 w 3195530"/>
              <a:gd name="connsiteY53" fmla="*/ 9804339 h 10612860"/>
              <a:gd name="connsiteX54" fmla="*/ 3134866 w 3195530"/>
              <a:gd name="connsiteY54" fmla="*/ 10341562 h 10612860"/>
              <a:gd name="connsiteX55" fmla="*/ 3160024 w 3195530"/>
              <a:gd name="connsiteY55" fmla="*/ 10564964 h 10612860"/>
              <a:gd name="connsiteX56" fmla="*/ 2531417 w 3195530"/>
              <a:gd name="connsiteY56" fmla="*/ 10550290 h 10612860"/>
              <a:gd name="connsiteX57" fmla="*/ 1876236 w 3195530"/>
              <a:gd name="connsiteY57" fmla="*/ 10303490 h 10612860"/>
              <a:gd name="connsiteX58" fmla="*/ 1861870 w 3195530"/>
              <a:gd name="connsiteY58" fmla="*/ 10020777 h 10612860"/>
              <a:gd name="connsiteX59" fmla="*/ 1835213 w 3195530"/>
              <a:gd name="connsiteY59" fmla="*/ 9894183 h 10612860"/>
              <a:gd name="connsiteX60" fmla="*/ 1882681 w 3195530"/>
              <a:gd name="connsiteY60" fmla="*/ 9589781 h 10612860"/>
              <a:gd name="connsiteX61" fmla="*/ 1802386 w 3195530"/>
              <a:gd name="connsiteY61" fmla="*/ 9334796 h 10612860"/>
              <a:gd name="connsiteX62" fmla="*/ 1800887 w 3195530"/>
              <a:gd name="connsiteY62" fmla="*/ 8152789 h 10612860"/>
              <a:gd name="connsiteX63" fmla="*/ 1935942 w 3195530"/>
              <a:gd name="connsiteY63" fmla="*/ 7506024 h 10612860"/>
              <a:gd name="connsiteX64" fmla="*/ 1876110 w 3195530"/>
              <a:gd name="connsiteY64" fmla="*/ 7319701 h 10612860"/>
              <a:gd name="connsiteX65" fmla="*/ 1916465 w 3195530"/>
              <a:gd name="connsiteY65" fmla="*/ 7164091 h 10612860"/>
              <a:gd name="connsiteX66" fmla="*/ 1910193 w 3195530"/>
              <a:gd name="connsiteY66" fmla="*/ 6839348 h 10612860"/>
              <a:gd name="connsiteX67" fmla="*/ 1707813 w 3195530"/>
              <a:gd name="connsiteY67" fmla="*/ 6238651 h 10612860"/>
              <a:gd name="connsiteX68" fmla="*/ 1377613 w 3195530"/>
              <a:gd name="connsiteY68" fmla="*/ 7441295 h 10612860"/>
              <a:gd name="connsiteX69" fmla="*/ 1374660 w 3195530"/>
              <a:gd name="connsiteY69" fmla="*/ 7650818 h 10612860"/>
              <a:gd name="connsiteX70" fmla="*/ 1267540 w 3195530"/>
              <a:gd name="connsiteY70" fmla="*/ 7793055 h 10612860"/>
              <a:gd name="connsiteX71" fmla="*/ 1278558 w 3195530"/>
              <a:gd name="connsiteY71" fmla="*/ 7897618 h 10612860"/>
              <a:gd name="connsiteX72" fmla="*/ 1205942 w 3195530"/>
              <a:gd name="connsiteY72" fmla="*/ 8057305 h 10612860"/>
              <a:gd name="connsiteX73" fmla="*/ 1033520 w 3195530"/>
              <a:gd name="connsiteY73" fmla="*/ 9173347 h 10612860"/>
              <a:gd name="connsiteX74" fmla="*/ 1054274 w 3195530"/>
              <a:gd name="connsiteY74" fmla="*/ 9656724 h 10612860"/>
              <a:gd name="connsiteX75" fmla="*/ 990267 w 3195530"/>
              <a:gd name="connsiteY75" fmla="*/ 10063276 h 10612860"/>
              <a:gd name="connsiteX76" fmla="*/ 1368683 w 3195530"/>
              <a:gd name="connsiteY76" fmla="*/ 10442252 h 10612860"/>
              <a:gd name="connsiteX77" fmla="*/ 918876 w 3195530"/>
              <a:gd name="connsiteY77" fmla="*/ 10600044 h 10612860"/>
              <a:gd name="connsiteX78" fmla="*/ 474779 w 3195530"/>
              <a:gd name="connsiteY78" fmla="*/ 10287718 h 10612860"/>
              <a:gd name="connsiteX79" fmla="*/ 566182 w 3195530"/>
              <a:gd name="connsiteY79" fmla="*/ 10019896 h 10612860"/>
              <a:gd name="connsiteX80" fmla="*/ 460825 w 3195530"/>
              <a:gd name="connsiteY80" fmla="*/ 9692724 h 10612860"/>
              <a:gd name="connsiteX81" fmla="*/ 511587 w 3195530"/>
              <a:gd name="connsiteY81" fmla="*/ 9032388 h 10612860"/>
              <a:gd name="connsiteX82" fmla="*/ 622935 w 3195530"/>
              <a:gd name="connsiteY82" fmla="*/ 7525502 h 10612860"/>
              <a:gd name="connsiteX83" fmla="*/ 669466 w 3195530"/>
              <a:gd name="connsiteY83" fmla="*/ 7311969 h 10612860"/>
              <a:gd name="connsiteX84" fmla="*/ 689870 w 3195530"/>
              <a:gd name="connsiteY84" fmla="*/ 7037851 h 10612860"/>
              <a:gd name="connsiteX85" fmla="*/ 677180 w 3195530"/>
              <a:gd name="connsiteY85" fmla="*/ 6796735 h 10612860"/>
              <a:gd name="connsiteX86" fmla="*/ 587421 w 3195530"/>
              <a:gd name="connsiteY86" fmla="*/ 6210025 h 10612860"/>
              <a:gd name="connsiteX87" fmla="*/ 503127 w 3195530"/>
              <a:gd name="connsiteY87" fmla="*/ 5850688 h 10612860"/>
              <a:gd name="connsiteX88" fmla="*/ 304621 w 3195530"/>
              <a:gd name="connsiteY88" fmla="*/ 5601332 h 10612860"/>
              <a:gd name="connsiteX89" fmla="*/ 461987 w 3195530"/>
              <a:gd name="connsiteY89" fmla="*/ 4201579 h 10612860"/>
              <a:gd name="connsiteX90" fmla="*/ 480370 w 3195530"/>
              <a:gd name="connsiteY90" fmla="*/ 4073429 h 10612860"/>
              <a:gd name="connsiteX91" fmla="*/ 480370 w 3195530"/>
              <a:gd name="connsiteY91" fmla="*/ 4037882 h 10612860"/>
              <a:gd name="connsiteX92" fmla="*/ 430481 w 3195530"/>
              <a:gd name="connsiteY92" fmla="*/ 3966665 h 10612860"/>
              <a:gd name="connsiteX93" fmla="*/ 480370 w 3195530"/>
              <a:gd name="connsiteY93" fmla="*/ 3731366 h 10612860"/>
              <a:gd name="connsiteX94" fmla="*/ 357520 w 3195530"/>
              <a:gd name="connsiteY94" fmla="*/ 3489579 h 10612860"/>
              <a:gd name="connsiteX95" fmla="*/ 296032 w 3195530"/>
              <a:gd name="connsiteY95" fmla="*/ 3332537 h 10612860"/>
              <a:gd name="connsiteX96" fmla="*/ 312879 w 3195530"/>
              <a:gd name="connsiteY96" fmla="*/ 3170839 h 10612860"/>
              <a:gd name="connsiteX97" fmla="*/ 258721 w 3195530"/>
              <a:gd name="connsiteY97" fmla="*/ 3134915 h 10612860"/>
              <a:gd name="connsiteX98" fmla="*/ 207412 w 3195530"/>
              <a:gd name="connsiteY98" fmla="*/ 2897913 h 10612860"/>
              <a:gd name="connsiteX99" fmla="*/ 54452 w 3195530"/>
              <a:gd name="connsiteY99" fmla="*/ 2538400 h 10612860"/>
              <a:gd name="connsiteX100" fmla="*/ 9303 w 3195530"/>
              <a:gd name="connsiteY100" fmla="*/ 2186090 h 10612860"/>
              <a:gd name="connsiteX101" fmla="*/ 81583 w 3195530"/>
              <a:gd name="connsiteY101" fmla="*/ 1743638 h 10612860"/>
              <a:gd name="connsiteX102" fmla="*/ 649543 w 3195530"/>
              <a:gd name="connsiteY102" fmla="*/ 1494582 h 10612860"/>
              <a:gd name="connsiteX103" fmla="*/ 945925 w 3195530"/>
              <a:gd name="connsiteY103" fmla="*/ 1232699 h 10612860"/>
              <a:gd name="connsiteX104" fmla="*/ 952102 w 3195530"/>
              <a:gd name="connsiteY104" fmla="*/ 1238129 h 10612860"/>
              <a:gd name="connsiteX105" fmla="*/ 1453685 w 3195530"/>
              <a:gd name="connsiteY105" fmla="*/ 1885887 h 10612860"/>
              <a:gd name="connsiteX106" fmla="*/ 1302916 w 3195530"/>
              <a:gd name="connsiteY106" fmla="*/ 1712325 h 10612860"/>
              <a:gd name="connsiteX107" fmla="*/ 1505401 w 3195530"/>
              <a:gd name="connsiteY107" fmla="*/ 1530023 h 10612860"/>
              <a:gd name="connsiteX108" fmla="*/ 1518343 w 3195530"/>
              <a:gd name="connsiteY108" fmla="*/ 1530185 h 10612860"/>
              <a:gd name="connsiteX109" fmla="*/ 1411743 w 3195530"/>
              <a:gd name="connsiteY109" fmla="*/ 1476618 h 10612860"/>
              <a:gd name="connsiteX110" fmla="*/ 1132853 w 3195530"/>
              <a:gd name="connsiteY110" fmla="*/ 1356460 h 10612860"/>
              <a:gd name="connsiteX111" fmla="*/ 987224 w 3195530"/>
              <a:gd name="connsiteY111" fmla="*/ 1196250 h 10612860"/>
              <a:gd name="connsiteX112" fmla="*/ 888169 w 3195530"/>
              <a:gd name="connsiteY112" fmla="*/ 929232 h 10612860"/>
              <a:gd name="connsiteX113" fmla="*/ 827953 w 3195530"/>
              <a:gd name="connsiteY113" fmla="*/ 971350 h 10612860"/>
              <a:gd name="connsiteX114" fmla="*/ 713322 w 3195530"/>
              <a:gd name="connsiteY114" fmla="*/ 695928 h 10612860"/>
              <a:gd name="connsiteX115" fmla="*/ 783974 w 3195530"/>
              <a:gd name="connsiteY115" fmla="*/ 630038 h 10612860"/>
              <a:gd name="connsiteX116" fmla="*/ 1290800 w 3195530"/>
              <a:gd name="connsiteY116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45357 w 3195530"/>
              <a:gd name="connsiteY38" fmla="*/ 3964866 h 10612860"/>
              <a:gd name="connsiteX39" fmla="*/ 2469021 w 3195530"/>
              <a:gd name="connsiteY39" fmla="*/ 4013875 h 10612860"/>
              <a:gd name="connsiteX40" fmla="*/ 2974950 w 3195530"/>
              <a:gd name="connsiteY40" fmla="*/ 5593332 h 10612860"/>
              <a:gd name="connsiteX41" fmla="*/ 2708419 w 3195530"/>
              <a:gd name="connsiteY41" fmla="*/ 5730659 h 10612860"/>
              <a:gd name="connsiteX42" fmla="*/ 2736752 w 3195530"/>
              <a:gd name="connsiteY42" fmla="*/ 6385004 h 10612860"/>
              <a:gd name="connsiteX43" fmla="*/ 2718427 w 3195530"/>
              <a:gd name="connsiteY43" fmla="*/ 7009774 h 10612860"/>
              <a:gd name="connsiteX44" fmla="*/ 2690545 w 3195530"/>
              <a:gd name="connsiteY44" fmla="*/ 7429203 h 10612860"/>
              <a:gd name="connsiteX45" fmla="*/ 2595054 w 3195530"/>
              <a:gd name="connsiteY45" fmla="*/ 7760350 h 10612860"/>
              <a:gd name="connsiteX46" fmla="*/ 2500175 w 3195530"/>
              <a:gd name="connsiteY46" fmla="*/ 7873515 h 10612860"/>
              <a:gd name="connsiteX47" fmla="*/ 2483431 w 3195530"/>
              <a:gd name="connsiteY47" fmla="*/ 8113645 h 10612860"/>
              <a:gd name="connsiteX48" fmla="*/ 2412136 w 3195530"/>
              <a:gd name="connsiteY48" fmla="*/ 8776730 h 10612860"/>
              <a:gd name="connsiteX49" fmla="*/ 2380366 w 3195530"/>
              <a:gd name="connsiteY49" fmla="*/ 9173347 h 10612860"/>
              <a:gd name="connsiteX50" fmla="*/ 2396889 w 3195530"/>
              <a:gd name="connsiteY50" fmla="*/ 9467957 h 10612860"/>
              <a:gd name="connsiteX51" fmla="*/ 2454833 w 3195530"/>
              <a:gd name="connsiteY51" fmla="*/ 9613145 h 10612860"/>
              <a:gd name="connsiteX52" fmla="*/ 2424209 w 3195530"/>
              <a:gd name="connsiteY52" fmla="*/ 9804339 h 10612860"/>
              <a:gd name="connsiteX53" fmla="*/ 3134866 w 3195530"/>
              <a:gd name="connsiteY53" fmla="*/ 10341562 h 10612860"/>
              <a:gd name="connsiteX54" fmla="*/ 3160024 w 3195530"/>
              <a:gd name="connsiteY54" fmla="*/ 10564964 h 10612860"/>
              <a:gd name="connsiteX55" fmla="*/ 2531417 w 3195530"/>
              <a:gd name="connsiteY55" fmla="*/ 10550290 h 10612860"/>
              <a:gd name="connsiteX56" fmla="*/ 1876236 w 3195530"/>
              <a:gd name="connsiteY56" fmla="*/ 10303490 h 10612860"/>
              <a:gd name="connsiteX57" fmla="*/ 1861870 w 3195530"/>
              <a:gd name="connsiteY57" fmla="*/ 10020777 h 10612860"/>
              <a:gd name="connsiteX58" fmla="*/ 1835213 w 3195530"/>
              <a:gd name="connsiteY58" fmla="*/ 9894183 h 10612860"/>
              <a:gd name="connsiteX59" fmla="*/ 1882681 w 3195530"/>
              <a:gd name="connsiteY59" fmla="*/ 9589781 h 10612860"/>
              <a:gd name="connsiteX60" fmla="*/ 1802386 w 3195530"/>
              <a:gd name="connsiteY60" fmla="*/ 9334796 h 10612860"/>
              <a:gd name="connsiteX61" fmla="*/ 1800887 w 3195530"/>
              <a:gd name="connsiteY61" fmla="*/ 8152789 h 10612860"/>
              <a:gd name="connsiteX62" fmla="*/ 1935942 w 3195530"/>
              <a:gd name="connsiteY62" fmla="*/ 7506024 h 10612860"/>
              <a:gd name="connsiteX63" fmla="*/ 1876110 w 3195530"/>
              <a:gd name="connsiteY63" fmla="*/ 7319701 h 10612860"/>
              <a:gd name="connsiteX64" fmla="*/ 1916465 w 3195530"/>
              <a:gd name="connsiteY64" fmla="*/ 7164091 h 10612860"/>
              <a:gd name="connsiteX65" fmla="*/ 1910193 w 3195530"/>
              <a:gd name="connsiteY65" fmla="*/ 6839348 h 10612860"/>
              <a:gd name="connsiteX66" fmla="*/ 1707813 w 3195530"/>
              <a:gd name="connsiteY66" fmla="*/ 6238651 h 10612860"/>
              <a:gd name="connsiteX67" fmla="*/ 1377613 w 3195530"/>
              <a:gd name="connsiteY67" fmla="*/ 7441295 h 10612860"/>
              <a:gd name="connsiteX68" fmla="*/ 1374660 w 3195530"/>
              <a:gd name="connsiteY68" fmla="*/ 7650818 h 10612860"/>
              <a:gd name="connsiteX69" fmla="*/ 1267540 w 3195530"/>
              <a:gd name="connsiteY69" fmla="*/ 7793055 h 10612860"/>
              <a:gd name="connsiteX70" fmla="*/ 1278558 w 3195530"/>
              <a:gd name="connsiteY70" fmla="*/ 7897618 h 10612860"/>
              <a:gd name="connsiteX71" fmla="*/ 1205942 w 3195530"/>
              <a:gd name="connsiteY71" fmla="*/ 8057305 h 10612860"/>
              <a:gd name="connsiteX72" fmla="*/ 1033520 w 3195530"/>
              <a:gd name="connsiteY72" fmla="*/ 9173347 h 10612860"/>
              <a:gd name="connsiteX73" fmla="*/ 1054274 w 3195530"/>
              <a:gd name="connsiteY73" fmla="*/ 9656724 h 10612860"/>
              <a:gd name="connsiteX74" fmla="*/ 990267 w 3195530"/>
              <a:gd name="connsiteY74" fmla="*/ 10063276 h 10612860"/>
              <a:gd name="connsiteX75" fmla="*/ 1368683 w 3195530"/>
              <a:gd name="connsiteY75" fmla="*/ 10442252 h 10612860"/>
              <a:gd name="connsiteX76" fmla="*/ 918876 w 3195530"/>
              <a:gd name="connsiteY76" fmla="*/ 10600044 h 10612860"/>
              <a:gd name="connsiteX77" fmla="*/ 474779 w 3195530"/>
              <a:gd name="connsiteY77" fmla="*/ 10287718 h 10612860"/>
              <a:gd name="connsiteX78" fmla="*/ 566182 w 3195530"/>
              <a:gd name="connsiteY78" fmla="*/ 10019896 h 10612860"/>
              <a:gd name="connsiteX79" fmla="*/ 460825 w 3195530"/>
              <a:gd name="connsiteY79" fmla="*/ 9692724 h 10612860"/>
              <a:gd name="connsiteX80" fmla="*/ 511587 w 3195530"/>
              <a:gd name="connsiteY80" fmla="*/ 9032388 h 10612860"/>
              <a:gd name="connsiteX81" fmla="*/ 622935 w 3195530"/>
              <a:gd name="connsiteY81" fmla="*/ 7525502 h 10612860"/>
              <a:gd name="connsiteX82" fmla="*/ 669466 w 3195530"/>
              <a:gd name="connsiteY82" fmla="*/ 7311969 h 10612860"/>
              <a:gd name="connsiteX83" fmla="*/ 689870 w 3195530"/>
              <a:gd name="connsiteY83" fmla="*/ 7037851 h 10612860"/>
              <a:gd name="connsiteX84" fmla="*/ 677180 w 3195530"/>
              <a:gd name="connsiteY84" fmla="*/ 6796735 h 10612860"/>
              <a:gd name="connsiteX85" fmla="*/ 587421 w 3195530"/>
              <a:gd name="connsiteY85" fmla="*/ 6210025 h 10612860"/>
              <a:gd name="connsiteX86" fmla="*/ 503127 w 3195530"/>
              <a:gd name="connsiteY86" fmla="*/ 5850688 h 10612860"/>
              <a:gd name="connsiteX87" fmla="*/ 304621 w 3195530"/>
              <a:gd name="connsiteY87" fmla="*/ 5601332 h 10612860"/>
              <a:gd name="connsiteX88" fmla="*/ 461987 w 3195530"/>
              <a:gd name="connsiteY88" fmla="*/ 4201579 h 10612860"/>
              <a:gd name="connsiteX89" fmla="*/ 480370 w 3195530"/>
              <a:gd name="connsiteY89" fmla="*/ 4073429 h 10612860"/>
              <a:gd name="connsiteX90" fmla="*/ 480370 w 3195530"/>
              <a:gd name="connsiteY90" fmla="*/ 4037882 h 10612860"/>
              <a:gd name="connsiteX91" fmla="*/ 430481 w 3195530"/>
              <a:gd name="connsiteY91" fmla="*/ 3966665 h 10612860"/>
              <a:gd name="connsiteX92" fmla="*/ 480370 w 3195530"/>
              <a:gd name="connsiteY92" fmla="*/ 3731366 h 10612860"/>
              <a:gd name="connsiteX93" fmla="*/ 357520 w 3195530"/>
              <a:gd name="connsiteY93" fmla="*/ 3489579 h 10612860"/>
              <a:gd name="connsiteX94" fmla="*/ 296032 w 3195530"/>
              <a:gd name="connsiteY94" fmla="*/ 3332537 h 10612860"/>
              <a:gd name="connsiteX95" fmla="*/ 312879 w 3195530"/>
              <a:gd name="connsiteY95" fmla="*/ 3170839 h 10612860"/>
              <a:gd name="connsiteX96" fmla="*/ 258721 w 3195530"/>
              <a:gd name="connsiteY96" fmla="*/ 3134915 h 10612860"/>
              <a:gd name="connsiteX97" fmla="*/ 207412 w 3195530"/>
              <a:gd name="connsiteY97" fmla="*/ 2897913 h 10612860"/>
              <a:gd name="connsiteX98" fmla="*/ 54452 w 3195530"/>
              <a:gd name="connsiteY98" fmla="*/ 2538400 h 10612860"/>
              <a:gd name="connsiteX99" fmla="*/ 9303 w 3195530"/>
              <a:gd name="connsiteY99" fmla="*/ 2186090 h 10612860"/>
              <a:gd name="connsiteX100" fmla="*/ 81583 w 3195530"/>
              <a:gd name="connsiteY100" fmla="*/ 1743638 h 10612860"/>
              <a:gd name="connsiteX101" fmla="*/ 649543 w 3195530"/>
              <a:gd name="connsiteY101" fmla="*/ 1494582 h 10612860"/>
              <a:gd name="connsiteX102" fmla="*/ 945925 w 3195530"/>
              <a:gd name="connsiteY102" fmla="*/ 1232699 h 10612860"/>
              <a:gd name="connsiteX103" fmla="*/ 952102 w 3195530"/>
              <a:gd name="connsiteY103" fmla="*/ 1238129 h 10612860"/>
              <a:gd name="connsiteX104" fmla="*/ 1453685 w 3195530"/>
              <a:gd name="connsiteY104" fmla="*/ 1885887 h 10612860"/>
              <a:gd name="connsiteX105" fmla="*/ 1302916 w 3195530"/>
              <a:gd name="connsiteY105" fmla="*/ 1712325 h 10612860"/>
              <a:gd name="connsiteX106" fmla="*/ 1505401 w 3195530"/>
              <a:gd name="connsiteY106" fmla="*/ 1530023 h 10612860"/>
              <a:gd name="connsiteX107" fmla="*/ 1518343 w 3195530"/>
              <a:gd name="connsiteY107" fmla="*/ 1530185 h 10612860"/>
              <a:gd name="connsiteX108" fmla="*/ 1411743 w 3195530"/>
              <a:gd name="connsiteY108" fmla="*/ 1476618 h 10612860"/>
              <a:gd name="connsiteX109" fmla="*/ 1132853 w 3195530"/>
              <a:gd name="connsiteY109" fmla="*/ 1356460 h 10612860"/>
              <a:gd name="connsiteX110" fmla="*/ 987224 w 3195530"/>
              <a:gd name="connsiteY110" fmla="*/ 1196250 h 10612860"/>
              <a:gd name="connsiteX111" fmla="*/ 888169 w 3195530"/>
              <a:gd name="connsiteY111" fmla="*/ 929232 h 10612860"/>
              <a:gd name="connsiteX112" fmla="*/ 827953 w 3195530"/>
              <a:gd name="connsiteY112" fmla="*/ 971350 h 10612860"/>
              <a:gd name="connsiteX113" fmla="*/ 713322 w 3195530"/>
              <a:gd name="connsiteY113" fmla="*/ 695928 h 10612860"/>
              <a:gd name="connsiteX114" fmla="*/ 783974 w 3195530"/>
              <a:gd name="connsiteY114" fmla="*/ 630038 h 10612860"/>
              <a:gd name="connsiteX115" fmla="*/ 1290800 w 3195530"/>
              <a:gd name="connsiteY115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503020 w 3195530"/>
              <a:gd name="connsiteY36" fmla="*/ 3730889 h 10612860"/>
              <a:gd name="connsiteX37" fmla="*/ 2445357 w 3195530"/>
              <a:gd name="connsiteY37" fmla="*/ 3730903 h 10612860"/>
              <a:gd name="connsiteX38" fmla="*/ 2469021 w 3195530"/>
              <a:gd name="connsiteY38" fmla="*/ 4013875 h 10612860"/>
              <a:gd name="connsiteX39" fmla="*/ 2974950 w 3195530"/>
              <a:gd name="connsiteY39" fmla="*/ 5593332 h 10612860"/>
              <a:gd name="connsiteX40" fmla="*/ 2708419 w 3195530"/>
              <a:gd name="connsiteY40" fmla="*/ 5730659 h 10612860"/>
              <a:gd name="connsiteX41" fmla="*/ 2736752 w 3195530"/>
              <a:gd name="connsiteY41" fmla="*/ 6385004 h 10612860"/>
              <a:gd name="connsiteX42" fmla="*/ 2718427 w 3195530"/>
              <a:gd name="connsiteY42" fmla="*/ 7009774 h 10612860"/>
              <a:gd name="connsiteX43" fmla="*/ 2690545 w 3195530"/>
              <a:gd name="connsiteY43" fmla="*/ 7429203 h 10612860"/>
              <a:gd name="connsiteX44" fmla="*/ 2595054 w 3195530"/>
              <a:gd name="connsiteY44" fmla="*/ 7760350 h 10612860"/>
              <a:gd name="connsiteX45" fmla="*/ 2500175 w 3195530"/>
              <a:gd name="connsiteY45" fmla="*/ 7873515 h 10612860"/>
              <a:gd name="connsiteX46" fmla="*/ 2483431 w 3195530"/>
              <a:gd name="connsiteY46" fmla="*/ 8113645 h 10612860"/>
              <a:gd name="connsiteX47" fmla="*/ 2412136 w 3195530"/>
              <a:gd name="connsiteY47" fmla="*/ 8776730 h 10612860"/>
              <a:gd name="connsiteX48" fmla="*/ 2380366 w 3195530"/>
              <a:gd name="connsiteY48" fmla="*/ 9173347 h 10612860"/>
              <a:gd name="connsiteX49" fmla="*/ 2396889 w 3195530"/>
              <a:gd name="connsiteY49" fmla="*/ 9467957 h 10612860"/>
              <a:gd name="connsiteX50" fmla="*/ 2454833 w 3195530"/>
              <a:gd name="connsiteY50" fmla="*/ 9613145 h 10612860"/>
              <a:gd name="connsiteX51" fmla="*/ 2424209 w 3195530"/>
              <a:gd name="connsiteY51" fmla="*/ 9804339 h 10612860"/>
              <a:gd name="connsiteX52" fmla="*/ 3134866 w 3195530"/>
              <a:gd name="connsiteY52" fmla="*/ 10341562 h 10612860"/>
              <a:gd name="connsiteX53" fmla="*/ 3160024 w 3195530"/>
              <a:gd name="connsiteY53" fmla="*/ 10564964 h 10612860"/>
              <a:gd name="connsiteX54" fmla="*/ 2531417 w 3195530"/>
              <a:gd name="connsiteY54" fmla="*/ 10550290 h 10612860"/>
              <a:gd name="connsiteX55" fmla="*/ 1876236 w 3195530"/>
              <a:gd name="connsiteY55" fmla="*/ 10303490 h 10612860"/>
              <a:gd name="connsiteX56" fmla="*/ 1861870 w 3195530"/>
              <a:gd name="connsiteY56" fmla="*/ 10020777 h 10612860"/>
              <a:gd name="connsiteX57" fmla="*/ 1835213 w 3195530"/>
              <a:gd name="connsiteY57" fmla="*/ 9894183 h 10612860"/>
              <a:gd name="connsiteX58" fmla="*/ 1882681 w 3195530"/>
              <a:gd name="connsiteY58" fmla="*/ 9589781 h 10612860"/>
              <a:gd name="connsiteX59" fmla="*/ 1802386 w 3195530"/>
              <a:gd name="connsiteY59" fmla="*/ 9334796 h 10612860"/>
              <a:gd name="connsiteX60" fmla="*/ 1800887 w 3195530"/>
              <a:gd name="connsiteY60" fmla="*/ 8152789 h 10612860"/>
              <a:gd name="connsiteX61" fmla="*/ 1935942 w 3195530"/>
              <a:gd name="connsiteY61" fmla="*/ 7506024 h 10612860"/>
              <a:gd name="connsiteX62" fmla="*/ 1876110 w 3195530"/>
              <a:gd name="connsiteY62" fmla="*/ 7319701 h 10612860"/>
              <a:gd name="connsiteX63" fmla="*/ 1916465 w 3195530"/>
              <a:gd name="connsiteY63" fmla="*/ 7164091 h 10612860"/>
              <a:gd name="connsiteX64" fmla="*/ 1910193 w 3195530"/>
              <a:gd name="connsiteY64" fmla="*/ 6839348 h 10612860"/>
              <a:gd name="connsiteX65" fmla="*/ 1707813 w 3195530"/>
              <a:gd name="connsiteY65" fmla="*/ 6238651 h 10612860"/>
              <a:gd name="connsiteX66" fmla="*/ 1377613 w 3195530"/>
              <a:gd name="connsiteY66" fmla="*/ 7441295 h 10612860"/>
              <a:gd name="connsiteX67" fmla="*/ 1374660 w 3195530"/>
              <a:gd name="connsiteY67" fmla="*/ 7650818 h 10612860"/>
              <a:gd name="connsiteX68" fmla="*/ 1267540 w 3195530"/>
              <a:gd name="connsiteY68" fmla="*/ 7793055 h 10612860"/>
              <a:gd name="connsiteX69" fmla="*/ 1278558 w 3195530"/>
              <a:gd name="connsiteY69" fmla="*/ 7897618 h 10612860"/>
              <a:gd name="connsiteX70" fmla="*/ 1205942 w 3195530"/>
              <a:gd name="connsiteY70" fmla="*/ 8057305 h 10612860"/>
              <a:gd name="connsiteX71" fmla="*/ 1033520 w 3195530"/>
              <a:gd name="connsiteY71" fmla="*/ 9173347 h 10612860"/>
              <a:gd name="connsiteX72" fmla="*/ 1054274 w 3195530"/>
              <a:gd name="connsiteY72" fmla="*/ 9656724 h 10612860"/>
              <a:gd name="connsiteX73" fmla="*/ 990267 w 3195530"/>
              <a:gd name="connsiteY73" fmla="*/ 10063276 h 10612860"/>
              <a:gd name="connsiteX74" fmla="*/ 1368683 w 3195530"/>
              <a:gd name="connsiteY74" fmla="*/ 10442252 h 10612860"/>
              <a:gd name="connsiteX75" fmla="*/ 918876 w 3195530"/>
              <a:gd name="connsiteY75" fmla="*/ 10600044 h 10612860"/>
              <a:gd name="connsiteX76" fmla="*/ 474779 w 3195530"/>
              <a:gd name="connsiteY76" fmla="*/ 10287718 h 10612860"/>
              <a:gd name="connsiteX77" fmla="*/ 566182 w 3195530"/>
              <a:gd name="connsiteY77" fmla="*/ 10019896 h 10612860"/>
              <a:gd name="connsiteX78" fmla="*/ 460825 w 3195530"/>
              <a:gd name="connsiteY78" fmla="*/ 9692724 h 10612860"/>
              <a:gd name="connsiteX79" fmla="*/ 511587 w 3195530"/>
              <a:gd name="connsiteY79" fmla="*/ 9032388 h 10612860"/>
              <a:gd name="connsiteX80" fmla="*/ 622935 w 3195530"/>
              <a:gd name="connsiteY80" fmla="*/ 7525502 h 10612860"/>
              <a:gd name="connsiteX81" fmla="*/ 669466 w 3195530"/>
              <a:gd name="connsiteY81" fmla="*/ 7311969 h 10612860"/>
              <a:gd name="connsiteX82" fmla="*/ 689870 w 3195530"/>
              <a:gd name="connsiteY82" fmla="*/ 7037851 h 10612860"/>
              <a:gd name="connsiteX83" fmla="*/ 677180 w 3195530"/>
              <a:gd name="connsiteY83" fmla="*/ 6796735 h 10612860"/>
              <a:gd name="connsiteX84" fmla="*/ 587421 w 3195530"/>
              <a:gd name="connsiteY84" fmla="*/ 6210025 h 10612860"/>
              <a:gd name="connsiteX85" fmla="*/ 503127 w 3195530"/>
              <a:gd name="connsiteY85" fmla="*/ 5850688 h 10612860"/>
              <a:gd name="connsiteX86" fmla="*/ 304621 w 3195530"/>
              <a:gd name="connsiteY86" fmla="*/ 5601332 h 10612860"/>
              <a:gd name="connsiteX87" fmla="*/ 461987 w 3195530"/>
              <a:gd name="connsiteY87" fmla="*/ 4201579 h 10612860"/>
              <a:gd name="connsiteX88" fmla="*/ 480370 w 3195530"/>
              <a:gd name="connsiteY88" fmla="*/ 4073429 h 10612860"/>
              <a:gd name="connsiteX89" fmla="*/ 480370 w 3195530"/>
              <a:gd name="connsiteY89" fmla="*/ 4037882 h 10612860"/>
              <a:gd name="connsiteX90" fmla="*/ 430481 w 3195530"/>
              <a:gd name="connsiteY90" fmla="*/ 3966665 h 10612860"/>
              <a:gd name="connsiteX91" fmla="*/ 480370 w 3195530"/>
              <a:gd name="connsiteY91" fmla="*/ 3731366 h 10612860"/>
              <a:gd name="connsiteX92" fmla="*/ 357520 w 3195530"/>
              <a:gd name="connsiteY92" fmla="*/ 3489579 h 10612860"/>
              <a:gd name="connsiteX93" fmla="*/ 296032 w 3195530"/>
              <a:gd name="connsiteY93" fmla="*/ 3332537 h 10612860"/>
              <a:gd name="connsiteX94" fmla="*/ 312879 w 3195530"/>
              <a:gd name="connsiteY94" fmla="*/ 3170839 h 10612860"/>
              <a:gd name="connsiteX95" fmla="*/ 258721 w 3195530"/>
              <a:gd name="connsiteY95" fmla="*/ 3134915 h 10612860"/>
              <a:gd name="connsiteX96" fmla="*/ 207412 w 3195530"/>
              <a:gd name="connsiteY96" fmla="*/ 2897913 h 10612860"/>
              <a:gd name="connsiteX97" fmla="*/ 54452 w 3195530"/>
              <a:gd name="connsiteY97" fmla="*/ 2538400 h 10612860"/>
              <a:gd name="connsiteX98" fmla="*/ 9303 w 3195530"/>
              <a:gd name="connsiteY98" fmla="*/ 2186090 h 10612860"/>
              <a:gd name="connsiteX99" fmla="*/ 81583 w 3195530"/>
              <a:gd name="connsiteY99" fmla="*/ 1743638 h 10612860"/>
              <a:gd name="connsiteX100" fmla="*/ 649543 w 3195530"/>
              <a:gd name="connsiteY100" fmla="*/ 1494582 h 10612860"/>
              <a:gd name="connsiteX101" fmla="*/ 945925 w 3195530"/>
              <a:gd name="connsiteY101" fmla="*/ 1232699 h 10612860"/>
              <a:gd name="connsiteX102" fmla="*/ 952102 w 3195530"/>
              <a:gd name="connsiteY102" fmla="*/ 1238129 h 10612860"/>
              <a:gd name="connsiteX103" fmla="*/ 1453685 w 3195530"/>
              <a:gd name="connsiteY103" fmla="*/ 1885887 h 10612860"/>
              <a:gd name="connsiteX104" fmla="*/ 1302916 w 3195530"/>
              <a:gd name="connsiteY104" fmla="*/ 1712325 h 10612860"/>
              <a:gd name="connsiteX105" fmla="*/ 1505401 w 3195530"/>
              <a:gd name="connsiteY105" fmla="*/ 1530023 h 10612860"/>
              <a:gd name="connsiteX106" fmla="*/ 1518343 w 3195530"/>
              <a:gd name="connsiteY106" fmla="*/ 1530185 h 10612860"/>
              <a:gd name="connsiteX107" fmla="*/ 1411743 w 3195530"/>
              <a:gd name="connsiteY107" fmla="*/ 1476618 h 10612860"/>
              <a:gd name="connsiteX108" fmla="*/ 1132853 w 3195530"/>
              <a:gd name="connsiteY108" fmla="*/ 1356460 h 10612860"/>
              <a:gd name="connsiteX109" fmla="*/ 987224 w 3195530"/>
              <a:gd name="connsiteY109" fmla="*/ 1196250 h 10612860"/>
              <a:gd name="connsiteX110" fmla="*/ 888169 w 3195530"/>
              <a:gd name="connsiteY110" fmla="*/ 929232 h 10612860"/>
              <a:gd name="connsiteX111" fmla="*/ 827953 w 3195530"/>
              <a:gd name="connsiteY111" fmla="*/ 971350 h 10612860"/>
              <a:gd name="connsiteX112" fmla="*/ 713322 w 3195530"/>
              <a:gd name="connsiteY112" fmla="*/ 695928 h 10612860"/>
              <a:gd name="connsiteX113" fmla="*/ 783974 w 3195530"/>
              <a:gd name="connsiteY113" fmla="*/ 630038 h 10612860"/>
              <a:gd name="connsiteX114" fmla="*/ 1290800 w 3195530"/>
              <a:gd name="connsiteY114" fmla="*/ 0 h 10612860"/>
              <a:gd name="connsiteX0" fmla="*/ 1763037 w 3195530"/>
              <a:gd name="connsiteY0" fmla="*/ 2903008 h 10612860"/>
              <a:gd name="connsiteX1" fmla="*/ 1850995 w 3195530"/>
              <a:gd name="connsiteY1" fmla="*/ 3156579 h 10612860"/>
              <a:gd name="connsiteX2" fmla="*/ 1868097 w 3195530"/>
              <a:gd name="connsiteY2" fmla="*/ 2960638 h 10612860"/>
              <a:gd name="connsiteX3" fmla="*/ 1763037 w 3195530"/>
              <a:gd name="connsiteY3" fmla="*/ 2903008 h 10612860"/>
              <a:gd name="connsiteX4" fmla="*/ 1290800 w 3195530"/>
              <a:gd name="connsiteY4" fmla="*/ 0 h 10612860"/>
              <a:gd name="connsiteX5" fmla="*/ 1852755 w 3195530"/>
              <a:gd name="connsiteY5" fmla="*/ 556368 h 10612860"/>
              <a:gd name="connsiteX6" fmla="*/ 1880139 w 3195530"/>
              <a:gd name="connsiteY6" fmla="*/ 826219 h 10612860"/>
              <a:gd name="connsiteX7" fmla="*/ 1800885 w 3195530"/>
              <a:gd name="connsiteY7" fmla="*/ 889179 h 10612860"/>
              <a:gd name="connsiteX8" fmla="*/ 1665029 w 3195530"/>
              <a:gd name="connsiteY8" fmla="*/ 1234718 h 10612860"/>
              <a:gd name="connsiteX9" fmla="*/ 1649096 w 3195530"/>
              <a:gd name="connsiteY9" fmla="*/ 1339123 h 10612860"/>
              <a:gd name="connsiteX10" fmla="*/ 1534696 w 3195530"/>
              <a:gd name="connsiteY10" fmla="*/ 1530388 h 10612860"/>
              <a:gd name="connsiteX11" fmla="*/ 1721540 w 3195530"/>
              <a:gd name="connsiteY11" fmla="*/ 1740863 h 10612860"/>
              <a:gd name="connsiteX12" fmla="*/ 1724957 w 3195530"/>
              <a:gd name="connsiteY12" fmla="*/ 1755132 h 10612860"/>
              <a:gd name="connsiteX13" fmla="*/ 1652304 w 3195530"/>
              <a:gd name="connsiteY13" fmla="*/ 1750313 h 10612860"/>
              <a:gd name="connsiteX14" fmla="*/ 1751358 w 3195530"/>
              <a:gd name="connsiteY14" fmla="*/ 1930550 h 10612860"/>
              <a:gd name="connsiteX15" fmla="*/ 1724957 w 3195530"/>
              <a:gd name="connsiteY15" fmla="*/ 1755132 h 10612860"/>
              <a:gd name="connsiteX16" fmla="*/ 1736291 w 3195530"/>
              <a:gd name="connsiteY16" fmla="*/ 1755884 h 10612860"/>
              <a:gd name="connsiteX17" fmla="*/ 1721540 w 3195530"/>
              <a:gd name="connsiteY17" fmla="*/ 1740863 h 10612860"/>
              <a:gd name="connsiteX18" fmla="*/ 1667880 w 3195530"/>
              <a:gd name="connsiteY18" fmla="*/ 1609649 h 10612860"/>
              <a:gd name="connsiteX19" fmla="*/ 1658106 w 3195530"/>
              <a:gd name="connsiteY19" fmla="*/ 1372022 h 10612860"/>
              <a:gd name="connsiteX20" fmla="*/ 1734509 w 3195530"/>
              <a:gd name="connsiteY20" fmla="*/ 1541309 h 10612860"/>
              <a:gd name="connsiteX21" fmla="*/ 2326647 w 3195530"/>
              <a:gd name="connsiteY21" fmla="*/ 1715111 h 10612860"/>
              <a:gd name="connsiteX22" fmla="*/ 2509435 w 3195530"/>
              <a:gd name="connsiteY22" fmla="*/ 1794736 h 10612860"/>
              <a:gd name="connsiteX23" fmla="*/ 2606453 w 3195530"/>
              <a:gd name="connsiteY23" fmla="*/ 2095611 h 10612860"/>
              <a:gd name="connsiteX24" fmla="*/ 2672829 w 3195530"/>
              <a:gd name="connsiteY24" fmla="*/ 2178119 h 10612860"/>
              <a:gd name="connsiteX25" fmla="*/ 2670233 w 3195530"/>
              <a:gd name="connsiteY25" fmla="*/ 2302646 h 10612860"/>
              <a:gd name="connsiteX26" fmla="*/ 2712685 w 3195530"/>
              <a:gd name="connsiteY26" fmla="*/ 2352064 h 10612860"/>
              <a:gd name="connsiteX27" fmla="*/ 2702149 w 3195530"/>
              <a:gd name="connsiteY27" fmla="*/ 2404747 h 10612860"/>
              <a:gd name="connsiteX28" fmla="*/ 2763128 w 3195530"/>
              <a:gd name="connsiteY28" fmla="*/ 2436539 h 10612860"/>
              <a:gd name="connsiteX29" fmla="*/ 2757987 w 3195530"/>
              <a:gd name="connsiteY29" fmla="*/ 2539216 h 10612860"/>
              <a:gd name="connsiteX30" fmla="*/ 3024915 w 3195530"/>
              <a:gd name="connsiteY30" fmla="*/ 2938542 h 10612860"/>
              <a:gd name="connsiteX31" fmla="*/ 3138120 w 3195530"/>
              <a:gd name="connsiteY31" fmla="*/ 3005297 h 10612860"/>
              <a:gd name="connsiteX32" fmla="*/ 3194723 w 3195530"/>
              <a:gd name="connsiteY32" fmla="*/ 3333739 h 10612860"/>
              <a:gd name="connsiteX33" fmla="*/ 2857806 w 3195530"/>
              <a:gd name="connsiteY33" fmla="*/ 3656225 h 10612860"/>
              <a:gd name="connsiteX34" fmla="*/ 2542420 w 3195530"/>
              <a:gd name="connsiteY34" fmla="*/ 3660305 h 10612860"/>
              <a:gd name="connsiteX35" fmla="*/ 2461079 w 3195530"/>
              <a:gd name="connsiteY35" fmla="*/ 3610217 h 10612860"/>
              <a:gd name="connsiteX36" fmla="*/ 2445357 w 3195530"/>
              <a:gd name="connsiteY36" fmla="*/ 3730903 h 10612860"/>
              <a:gd name="connsiteX37" fmla="*/ 2469021 w 3195530"/>
              <a:gd name="connsiteY37" fmla="*/ 4013875 h 10612860"/>
              <a:gd name="connsiteX38" fmla="*/ 2974950 w 3195530"/>
              <a:gd name="connsiteY38" fmla="*/ 5593332 h 10612860"/>
              <a:gd name="connsiteX39" fmla="*/ 2708419 w 3195530"/>
              <a:gd name="connsiteY39" fmla="*/ 5730659 h 10612860"/>
              <a:gd name="connsiteX40" fmla="*/ 2736752 w 3195530"/>
              <a:gd name="connsiteY40" fmla="*/ 6385004 h 10612860"/>
              <a:gd name="connsiteX41" fmla="*/ 2718427 w 3195530"/>
              <a:gd name="connsiteY41" fmla="*/ 7009774 h 10612860"/>
              <a:gd name="connsiteX42" fmla="*/ 2690545 w 3195530"/>
              <a:gd name="connsiteY42" fmla="*/ 7429203 h 10612860"/>
              <a:gd name="connsiteX43" fmla="*/ 2595054 w 3195530"/>
              <a:gd name="connsiteY43" fmla="*/ 7760350 h 10612860"/>
              <a:gd name="connsiteX44" fmla="*/ 2500175 w 3195530"/>
              <a:gd name="connsiteY44" fmla="*/ 7873515 h 10612860"/>
              <a:gd name="connsiteX45" fmla="*/ 2483431 w 3195530"/>
              <a:gd name="connsiteY45" fmla="*/ 8113645 h 10612860"/>
              <a:gd name="connsiteX46" fmla="*/ 2412136 w 3195530"/>
              <a:gd name="connsiteY46" fmla="*/ 8776730 h 10612860"/>
              <a:gd name="connsiteX47" fmla="*/ 2380366 w 3195530"/>
              <a:gd name="connsiteY47" fmla="*/ 9173347 h 10612860"/>
              <a:gd name="connsiteX48" fmla="*/ 2396889 w 3195530"/>
              <a:gd name="connsiteY48" fmla="*/ 9467957 h 10612860"/>
              <a:gd name="connsiteX49" fmla="*/ 2454833 w 3195530"/>
              <a:gd name="connsiteY49" fmla="*/ 9613145 h 10612860"/>
              <a:gd name="connsiteX50" fmla="*/ 2424209 w 3195530"/>
              <a:gd name="connsiteY50" fmla="*/ 9804339 h 10612860"/>
              <a:gd name="connsiteX51" fmla="*/ 3134866 w 3195530"/>
              <a:gd name="connsiteY51" fmla="*/ 10341562 h 10612860"/>
              <a:gd name="connsiteX52" fmla="*/ 3160024 w 3195530"/>
              <a:gd name="connsiteY52" fmla="*/ 10564964 h 10612860"/>
              <a:gd name="connsiteX53" fmla="*/ 2531417 w 3195530"/>
              <a:gd name="connsiteY53" fmla="*/ 10550290 h 10612860"/>
              <a:gd name="connsiteX54" fmla="*/ 1876236 w 3195530"/>
              <a:gd name="connsiteY54" fmla="*/ 10303490 h 10612860"/>
              <a:gd name="connsiteX55" fmla="*/ 1861870 w 3195530"/>
              <a:gd name="connsiteY55" fmla="*/ 10020777 h 10612860"/>
              <a:gd name="connsiteX56" fmla="*/ 1835213 w 3195530"/>
              <a:gd name="connsiteY56" fmla="*/ 9894183 h 10612860"/>
              <a:gd name="connsiteX57" fmla="*/ 1882681 w 3195530"/>
              <a:gd name="connsiteY57" fmla="*/ 9589781 h 10612860"/>
              <a:gd name="connsiteX58" fmla="*/ 1802386 w 3195530"/>
              <a:gd name="connsiteY58" fmla="*/ 9334796 h 10612860"/>
              <a:gd name="connsiteX59" fmla="*/ 1800887 w 3195530"/>
              <a:gd name="connsiteY59" fmla="*/ 8152789 h 10612860"/>
              <a:gd name="connsiteX60" fmla="*/ 1935942 w 3195530"/>
              <a:gd name="connsiteY60" fmla="*/ 7506024 h 10612860"/>
              <a:gd name="connsiteX61" fmla="*/ 1876110 w 3195530"/>
              <a:gd name="connsiteY61" fmla="*/ 7319701 h 10612860"/>
              <a:gd name="connsiteX62" fmla="*/ 1916465 w 3195530"/>
              <a:gd name="connsiteY62" fmla="*/ 7164091 h 10612860"/>
              <a:gd name="connsiteX63" fmla="*/ 1910193 w 3195530"/>
              <a:gd name="connsiteY63" fmla="*/ 6839348 h 10612860"/>
              <a:gd name="connsiteX64" fmla="*/ 1707813 w 3195530"/>
              <a:gd name="connsiteY64" fmla="*/ 6238651 h 10612860"/>
              <a:gd name="connsiteX65" fmla="*/ 1377613 w 3195530"/>
              <a:gd name="connsiteY65" fmla="*/ 7441295 h 10612860"/>
              <a:gd name="connsiteX66" fmla="*/ 1374660 w 3195530"/>
              <a:gd name="connsiteY66" fmla="*/ 7650818 h 10612860"/>
              <a:gd name="connsiteX67" fmla="*/ 1267540 w 3195530"/>
              <a:gd name="connsiteY67" fmla="*/ 7793055 h 10612860"/>
              <a:gd name="connsiteX68" fmla="*/ 1278558 w 3195530"/>
              <a:gd name="connsiteY68" fmla="*/ 7897618 h 10612860"/>
              <a:gd name="connsiteX69" fmla="*/ 1205942 w 3195530"/>
              <a:gd name="connsiteY69" fmla="*/ 8057305 h 10612860"/>
              <a:gd name="connsiteX70" fmla="*/ 1033520 w 3195530"/>
              <a:gd name="connsiteY70" fmla="*/ 9173347 h 10612860"/>
              <a:gd name="connsiteX71" fmla="*/ 1054274 w 3195530"/>
              <a:gd name="connsiteY71" fmla="*/ 9656724 h 10612860"/>
              <a:gd name="connsiteX72" fmla="*/ 990267 w 3195530"/>
              <a:gd name="connsiteY72" fmla="*/ 10063276 h 10612860"/>
              <a:gd name="connsiteX73" fmla="*/ 1368683 w 3195530"/>
              <a:gd name="connsiteY73" fmla="*/ 10442252 h 10612860"/>
              <a:gd name="connsiteX74" fmla="*/ 918876 w 3195530"/>
              <a:gd name="connsiteY74" fmla="*/ 10600044 h 10612860"/>
              <a:gd name="connsiteX75" fmla="*/ 474779 w 3195530"/>
              <a:gd name="connsiteY75" fmla="*/ 10287718 h 10612860"/>
              <a:gd name="connsiteX76" fmla="*/ 566182 w 3195530"/>
              <a:gd name="connsiteY76" fmla="*/ 10019896 h 10612860"/>
              <a:gd name="connsiteX77" fmla="*/ 460825 w 3195530"/>
              <a:gd name="connsiteY77" fmla="*/ 9692724 h 10612860"/>
              <a:gd name="connsiteX78" fmla="*/ 511587 w 3195530"/>
              <a:gd name="connsiteY78" fmla="*/ 9032388 h 10612860"/>
              <a:gd name="connsiteX79" fmla="*/ 622935 w 3195530"/>
              <a:gd name="connsiteY79" fmla="*/ 7525502 h 10612860"/>
              <a:gd name="connsiteX80" fmla="*/ 669466 w 3195530"/>
              <a:gd name="connsiteY80" fmla="*/ 7311969 h 10612860"/>
              <a:gd name="connsiteX81" fmla="*/ 689870 w 3195530"/>
              <a:gd name="connsiteY81" fmla="*/ 7037851 h 10612860"/>
              <a:gd name="connsiteX82" fmla="*/ 677180 w 3195530"/>
              <a:gd name="connsiteY82" fmla="*/ 6796735 h 10612860"/>
              <a:gd name="connsiteX83" fmla="*/ 587421 w 3195530"/>
              <a:gd name="connsiteY83" fmla="*/ 6210025 h 10612860"/>
              <a:gd name="connsiteX84" fmla="*/ 503127 w 3195530"/>
              <a:gd name="connsiteY84" fmla="*/ 5850688 h 10612860"/>
              <a:gd name="connsiteX85" fmla="*/ 304621 w 3195530"/>
              <a:gd name="connsiteY85" fmla="*/ 5601332 h 10612860"/>
              <a:gd name="connsiteX86" fmla="*/ 461987 w 3195530"/>
              <a:gd name="connsiteY86" fmla="*/ 4201579 h 10612860"/>
              <a:gd name="connsiteX87" fmla="*/ 480370 w 3195530"/>
              <a:gd name="connsiteY87" fmla="*/ 4073429 h 10612860"/>
              <a:gd name="connsiteX88" fmla="*/ 480370 w 3195530"/>
              <a:gd name="connsiteY88" fmla="*/ 4037882 h 10612860"/>
              <a:gd name="connsiteX89" fmla="*/ 430481 w 3195530"/>
              <a:gd name="connsiteY89" fmla="*/ 3966665 h 10612860"/>
              <a:gd name="connsiteX90" fmla="*/ 480370 w 3195530"/>
              <a:gd name="connsiteY90" fmla="*/ 3731366 h 10612860"/>
              <a:gd name="connsiteX91" fmla="*/ 357520 w 3195530"/>
              <a:gd name="connsiteY91" fmla="*/ 3489579 h 10612860"/>
              <a:gd name="connsiteX92" fmla="*/ 296032 w 3195530"/>
              <a:gd name="connsiteY92" fmla="*/ 3332537 h 10612860"/>
              <a:gd name="connsiteX93" fmla="*/ 312879 w 3195530"/>
              <a:gd name="connsiteY93" fmla="*/ 3170839 h 10612860"/>
              <a:gd name="connsiteX94" fmla="*/ 258721 w 3195530"/>
              <a:gd name="connsiteY94" fmla="*/ 3134915 h 10612860"/>
              <a:gd name="connsiteX95" fmla="*/ 207412 w 3195530"/>
              <a:gd name="connsiteY95" fmla="*/ 2897913 h 10612860"/>
              <a:gd name="connsiteX96" fmla="*/ 54452 w 3195530"/>
              <a:gd name="connsiteY96" fmla="*/ 2538400 h 10612860"/>
              <a:gd name="connsiteX97" fmla="*/ 9303 w 3195530"/>
              <a:gd name="connsiteY97" fmla="*/ 2186090 h 10612860"/>
              <a:gd name="connsiteX98" fmla="*/ 81583 w 3195530"/>
              <a:gd name="connsiteY98" fmla="*/ 1743638 h 10612860"/>
              <a:gd name="connsiteX99" fmla="*/ 649543 w 3195530"/>
              <a:gd name="connsiteY99" fmla="*/ 1494582 h 10612860"/>
              <a:gd name="connsiteX100" fmla="*/ 945925 w 3195530"/>
              <a:gd name="connsiteY100" fmla="*/ 1232699 h 10612860"/>
              <a:gd name="connsiteX101" fmla="*/ 952102 w 3195530"/>
              <a:gd name="connsiteY101" fmla="*/ 1238129 h 10612860"/>
              <a:gd name="connsiteX102" fmla="*/ 1453685 w 3195530"/>
              <a:gd name="connsiteY102" fmla="*/ 1885887 h 10612860"/>
              <a:gd name="connsiteX103" fmla="*/ 1302916 w 3195530"/>
              <a:gd name="connsiteY103" fmla="*/ 1712325 h 10612860"/>
              <a:gd name="connsiteX104" fmla="*/ 1505401 w 3195530"/>
              <a:gd name="connsiteY104" fmla="*/ 1530023 h 10612860"/>
              <a:gd name="connsiteX105" fmla="*/ 1518343 w 3195530"/>
              <a:gd name="connsiteY105" fmla="*/ 1530185 h 10612860"/>
              <a:gd name="connsiteX106" fmla="*/ 1411743 w 3195530"/>
              <a:gd name="connsiteY106" fmla="*/ 1476618 h 10612860"/>
              <a:gd name="connsiteX107" fmla="*/ 1132853 w 3195530"/>
              <a:gd name="connsiteY107" fmla="*/ 1356460 h 10612860"/>
              <a:gd name="connsiteX108" fmla="*/ 987224 w 3195530"/>
              <a:gd name="connsiteY108" fmla="*/ 1196250 h 10612860"/>
              <a:gd name="connsiteX109" fmla="*/ 888169 w 3195530"/>
              <a:gd name="connsiteY109" fmla="*/ 929232 h 10612860"/>
              <a:gd name="connsiteX110" fmla="*/ 827953 w 3195530"/>
              <a:gd name="connsiteY110" fmla="*/ 971350 h 10612860"/>
              <a:gd name="connsiteX111" fmla="*/ 713322 w 3195530"/>
              <a:gd name="connsiteY111" fmla="*/ 695928 h 10612860"/>
              <a:gd name="connsiteX112" fmla="*/ 783974 w 3195530"/>
              <a:gd name="connsiteY112" fmla="*/ 630038 h 10612860"/>
              <a:gd name="connsiteX113" fmla="*/ 1290800 w 3195530"/>
              <a:gd name="connsiteY113" fmla="*/ 0 h 1061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195530" h="10612860">
                <a:moveTo>
                  <a:pt x="1763037" y="2903008"/>
                </a:moveTo>
                <a:cubicBezTo>
                  <a:pt x="1885202" y="3033635"/>
                  <a:pt x="1872984" y="3065139"/>
                  <a:pt x="1850995" y="3156579"/>
                </a:cubicBezTo>
                <a:cubicBezTo>
                  <a:pt x="1916962" y="3145053"/>
                  <a:pt x="1941396" y="3013657"/>
                  <a:pt x="1868097" y="2960638"/>
                </a:cubicBezTo>
                <a:lnTo>
                  <a:pt x="1763037" y="2903008"/>
                </a:lnTo>
                <a:close/>
                <a:moveTo>
                  <a:pt x="1290800" y="0"/>
                </a:moveTo>
                <a:cubicBezTo>
                  <a:pt x="1801445" y="7956"/>
                  <a:pt x="1808775" y="336334"/>
                  <a:pt x="1852755" y="556368"/>
                </a:cubicBezTo>
                <a:cubicBezTo>
                  <a:pt x="1963687" y="508007"/>
                  <a:pt x="1888928" y="775456"/>
                  <a:pt x="1880139" y="826219"/>
                </a:cubicBezTo>
                <a:cubicBezTo>
                  <a:pt x="1853721" y="920973"/>
                  <a:pt x="1832190" y="902771"/>
                  <a:pt x="1800885" y="889179"/>
                </a:cubicBezTo>
                <a:cubicBezTo>
                  <a:pt x="1794692" y="1052768"/>
                  <a:pt x="1749407" y="1133370"/>
                  <a:pt x="1665029" y="1234718"/>
                </a:cubicBezTo>
                <a:cubicBezTo>
                  <a:pt x="1652388" y="1274130"/>
                  <a:pt x="1654407" y="1304321"/>
                  <a:pt x="1649096" y="1339123"/>
                </a:cubicBezTo>
                <a:cubicBezTo>
                  <a:pt x="1649324" y="1430088"/>
                  <a:pt x="1591182" y="1487163"/>
                  <a:pt x="1534696" y="1530388"/>
                </a:cubicBezTo>
                <a:cubicBezTo>
                  <a:pt x="1631138" y="1537326"/>
                  <a:pt x="1656218" y="1674523"/>
                  <a:pt x="1721540" y="1740863"/>
                </a:cubicBezTo>
                <a:cubicBezTo>
                  <a:pt x="1723080" y="1745641"/>
                  <a:pt x="1724169" y="1750405"/>
                  <a:pt x="1724957" y="1755132"/>
                </a:cubicBezTo>
                <a:lnTo>
                  <a:pt x="1652304" y="1750313"/>
                </a:lnTo>
                <a:lnTo>
                  <a:pt x="1751358" y="1930550"/>
                </a:lnTo>
                <a:cubicBezTo>
                  <a:pt x="1734495" y="1865727"/>
                  <a:pt x="1738270" y="1816989"/>
                  <a:pt x="1724957" y="1755132"/>
                </a:cubicBezTo>
                <a:lnTo>
                  <a:pt x="1736291" y="1755884"/>
                </a:lnTo>
                <a:lnTo>
                  <a:pt x="1721540" y="1740863"/>
                </a:lnTo>
                <a:cubicBezTo>
                  <a:pt x="1712755" y="1703995"/>
                  <a:pt x="1697127" y="1662129"/>
                  <a:pt x="1667880" y="1609649"/>
                </a:cubicBezTo>
                <a:lnTo>
                  <a:pt x="1658106" y="1372022"/>
                </a:lnTo>
                <a:cubicBezTo>
                  <a:pt x="1691718" y="1475323"/>
                  <a:pt x="1705784" y="1525605"/>
                  <a:pt x="1734509" y="1541309"/>
                </a:cubicBezTo>
                <a:cubicBezTo>
                  <a:pt x="1938405" y="1625368"/>
                  <a:pt x="2120309" y="1644883"/>
                  <a:pt x="2326647" y="1715111"/>
                </a:cubicBezTo>
                <a:cubicBezTo>
                  <a:pt x="2387577" y="1741653"/>
                  <a:pt x="2468052" y="1735922"/>
                  <a:pt x="2509435" y="1794736"/>
                </a:cubicBezTo>
                <a:cubicBezTo>
                  <a:pt x="2578423" y="1861987"/>
                  <a:pt x="2583886" y="2028360"/>
                  <a:pt x="2606453" y="2095611"/>
                </a:cubicBezTo>
                <a:cubicBezTo>
                  <a:pt x="2645682" y="2153081"/>
                  <a:pt x="2650703" y="2150616"/>
                  <a:pt x="2672829" y="2178119"/>
                </a:cubicBezTo>
                <a:cubicBezTo>
                  <a:pt x="2671964" y="2219628"/>
                  <a:pt x="2671098" y="2261137"/>
                  <a:pt x="2670233" y="2302646"/>
                </a:cubicBezTo>
                <a:cubicBezTo>
                  <a:pt x="2698229" y="2345244"/>
                  <a:pt x="2677359" y="2320992"/>
                  <a:pt x="2712685" y="2352064"/>
                </a:cubicBezTo>
                <a:lnTo>
                  <a:pt x="2702149" y="2404747"/>
                </a:lnTo>
                <a:cubicBezTo>
                  <a:pt x="2725733" y="2417650"/>
                  <a:pt x="2734657" y="2405196"/>
                  <a:pt x="2763128" y="2436539"/>
                </a:cubicBezTo>
                <a:cubicBezTo>
                  <a:pt x="2783404" y="2468460"/>
                  <a:pt x="2759701" y="2504990"/>
                  <a:pt x="2757987" y="2539216"/>
                </a:cubicBezTo>
                <a:cubicBezTo>
                  <a:pt x="2830675" y="2570897"/>
                  <a:pt x="2952228" y="2786992"/>
                  <a:pt x="3024915" y="2938542"/>
                </a:cubicBezTo>
                <a:lnTo>
                  <a:pt x="3138120" y="3005297"/>
                </a:lnTo>
                <a:cubicBezTo>
                  <a:pt x="3176534" y="3119388"/>
                  <a:pt x="3200288" y="3168933"/>
                  <a:pt x="3194723" y="3333739"/>
                </a:cubicBezTo>
                <a:cubicBezTo>
                  <a:pt x="3121510" y="3499632"/>
                  <a:pt x="3109378" y="3603286"/>
                  <a:pt x="2857806" y="3656225"/>
                </a:cubicBezTo>
                <a:lnTo>
                  <a:pt x="2542420" y="3660305"/>
                </a:lnTo>
                <a:cubicBezTo>
                  <a:pt x="2487616" y="3649756"/>
                  <a:pt x="2506110" y="3650733"/>
                  <a:pt x="2461079" y="3610217"/>
                </a:cubicBezTo>
                <a:lnTo>
                  <a:pt x="2445357" y="3730903"/>
                </a:lnTo>
                <a:lnTo>
                  <a:pt x="2469021" y="4013875"/>
                </a:lnTo>
                <a:cubicBezTo>
                  <a:pt x="2533134" y="4303569"/>
                  <a:pt x="2824378" y="5106399"/>
                  <a:pt x="2974950" y="5593332"/>
                </a:cubicBezTo>
                <a:cubicBezTo>
                  <a:pt x="3011367" y="5707926"/>
                  <a:pt x="2843607" y="5642497"/>
                  <a:pt x="2708419" y="5730659"/>
                </a:cubicBezTo>
                <a:cubicBezTo>
                  <a:pt x="2757344" y="5999535"/>
                  <a:pt x="2737509" y="6102898"/>
                  <a:pt x="2736752" y="6385004"/>
                </a:cubicBezTo>
                <a:cubicBezTo>
                  <a:pt x="2736620" y="6633185"/>
                  <a:pt x="2747845" y="6839701"/>
                  <a:pt x="2718427" y="7009774"/>
                </a:cubicBezTo>
                <a:cubicBezTo>
                  <a:pt x="2666595" y="7086786"/>
                  <a:pt x="2735962" y="7280136"/>
                  <a:pt x="2690545" y="7429203"/>
                </a:cubicBezTo>
                <a:cubicBezTo>
                  <a:pt x="2634529" y="7582454"/>
                  <a:pt x="2615963" y="7594947"/>
                  <a:pt x="2595054" y="7760350"/>
                </a:cubicBezTo>
                <a:cubicBezTo>
                  <a:pt x="2588928" y="7805572"/>
                  <a:pt x="2483805" y="7828293"/>
                  <a:pt x="2500175" y="7873515"/>
                </a:cubicBezTo>
                <a:cubicBezTo>
                  <a:pt x="2579762" y="8026219"/>
                  <a:pt x="2466379" y="8049122"/>
                  <a:pt x="2483431" y="8113645"/>
                </a:cubicBezTo>
                <a:cubicBezTo>
                  <a:pt x="2517403" y="8288153"/>
                  <a:pt x="2436363" y="8606939"/>
                  <a:pt x="2412136" y="8776730"/>
                </a:cubicBezTo>
                <a:cubicBezTo>
                  <a:pt x="2369240" y="8959967"/>
                  <a:pt x="2353609" y="9066251"/>
                  <a:pt x="2380366" y="9173347"/>
                </a:cubicBezTo>
                <a:cubicBezTo>
                  <a:pt x="2432405" y="9284240"/>
                  <a:pt x="2442141" y="9369753"/>
                  <a:pt x="2396889" y="9467957"/>
                </a:cubicBezTo>
                <a:cubicBezTo>
                  <a:pt x="2363285" y="9537774"/>
                  <a:pt x="2376298" y="9577438"/>
                  <a:pt x="2454833" y="9613145"/>
                </a:cubicBezTo>
                <a:cubicBezTo>
                  <a:pt x="2491303" y="9642018"/>
                  <a:pt x="2530300" y="9658824"/>
                  <a:pt x="2424209" y="9804339"/>
                </a:cubicBezTo>
                <a:cubicBezTo>
                  <a:pt x="2356358" y="9899657"/>
                  <a:pt x="2771113" y="10115384"/>
                  <a:pt x="3134866" y="10341562"/>
                </a:cubicBezTo>
                <a:cubicBezTo>
                  <a:pt x="3198279" y="10390076"/>
                  <a:pt x="3220414" y="10515372"/>
                  <a:pt x="3160024" y="10564964"/>
                </a:cubicBezTo>
                <a:cubicBezTo>
                  <a:pt x="3063292" y="10600964"/>
                  <a:pt x="2776202" y="10577739"/>
                  <a:pt x="2531417" y="10550290"/>
                </a:cubicBezTo>
                <a:cubicBezTo>
                  <a:pt x="2270722" y="10510324"/>
                  <a:pt x="2132699" y="10411138"/>
                  <a:pt x="1876236" y="10303490"/>
                </a:cubicBezTo>
                <a:cubicBezTo>
                  <a:pt x="1796716" y="10260760"/>
                  <a:pt x="1856789" y="10099505"/>
                  <a:pt x="1861870" y="10020777"/>
                </a:cubicBezTo>
                <a:cubicBezTo>
                  <a:pt x="1875485" y="9978580"/>
                  <a:pt x="1808100" y="9931880"/>
                  <a:pt x="1835213" y="9894183"/>
                </a:cubicBezTo>
                <a:cubicBezTo>
                  <a:pt x="1921808" y="9780870"/>
                  <a:pt x="1753517" y="9679787"/>
                  <a:pt x="1882681" y="9589781"/>
                </a:cubicBezTo>
                <a:cubicBezTo>
                  <a:pt x="1923556" y="9549469"/>
                  <a:pt x="1807828" y="9495425"/>
                  <a:pt x="1802386" y="9334796"/>
                </a:cubicBezTo>
                <a:cubicBezTo>
                  <a:pt x="1822325" y="9064188"/>
                  <a:pt x="1759591" y="8373565"/>
                  <a:pt x="1800887" y="8152789"/>
                </a:cubicBezTo>
                <a:cubicBezTo>
                  <a:pt x="1845905" y="7937201"/>
                  <a:pt x="1869773" y="7666622"/>
                  <a:pt x="1935942" y="7506024"/>
                </a:cubicBezTo>
                <a:cubicBezTo>
                  <a:pt x="1956496" y="7425915"/>
                  <a:pt x="1882555" y="7399809"/>
                  <a:pt x="1876110" y="7319701"/>
                </a:cubicBezTo>
                <a:cubicBezTo>
                  <a:pt x="1873064" y="7251333"/>
                  <a:pt x="1978010" y="7223460"/>
                  <a:pt x="1916465" y="7164091"/>
                </a:cubicBezTo>
                <a:cubicBezTo>
                  <a:pt x="1851017" y="7064316"/>
                  <a:pt x="1962768" y="6911047"/>
                  <a:pt x="1910193" y="6839348"/>
                </a:cubicBezTo>
                <a:cubicBezTo>
                  <a:pt x="1788088" y="6651715"/>
                  <a:pt x="1879283" y="6224771"/>
                  <a:pt x="1707813" y="6238651"/>
                </a:cubicBezTo>
                <a:cubicBezTo>
                  <a:pt x="1596229" y="6246332"/>
                  <a:pt x="1573799" y="6862550"/>
                  <a:pt x="1377613" y="7441295"/>
                </a:cubicBezTo>
                <a:cubicBezTo>
                  <a:pt x="1339968" y="7523826"/>
                  <a:pt x="1391155" y="7574319"/>
                  <a:pt x="1374660" y="7650818"/>
                </a:cubicBezTo>
                <a:cubicBezTo>
                  <a:pt x="1338208" y="7728919"/>
                  <a:pt x="1281496" y="7732414"/>
                  <a:pt x="1267540" y="7793055"/>
                </a:cubicBezTo>
                <a:cubicBezTo>
                  <a:pt x="1244423" y="7826500"/>
                  <a:pt x="1255144" y="7847253"/>
                  <a:pt x="1278558" y="7897618"/>
                </a:cubicBezTo>
                <a:cubicBezTo>
                  <a:pt x="1292967" y="7951528"/>
                  <a:pt x="1192496" y="7984277"/>
                  <a:pt x="1205942" y="8057305"/>
                </a:cubicBezTo>
                <a:cubicBezTo>
                  <a:pt x="1236310" y="8316457"/>
                  <a:pt x="1126150" y="8888629"/>
                  <a:pt x="1033520" y="9173347"/>
                </a:cubicBezTo>
                <a:cubicBezTo>
                  <a:pt x="1002075" y="9250656"/>
                  <a:pt x="1090137" y="9496528"/>
                  <a:pt x="1054274" y="9656724"/>
                </a:cubicBezTo>
                <a:cubicBezTo>
                  <a:pt x="981217" y="9804572"/>
                  <a:pt x="969453" y="9963578"/>
                  <a:pt x="990267" y="10063276"/>
                </a:cubicBezTo>
                <a:cubicBezTo>
                  <a:pt x="1143347" y="10247861"/>
                  <a:pt x="1168717" y="10274048"/>
                  <a:pt x="1368683" y="10442252"/>
                </a:cubicBezTo>
                <a:cubicBezTo>
                  <a:pt x="1524599" y="10561929"/>
                  <a:pt x="1338067" y="10646149"/>
                  <a:pt x="918876" y="10600044"/>
                </a:cubicBezTo>
                <a:cubicBezTo>
                  <a:pt x="716747" y="10529872"/>
                  <a:pt x="523630" y="10469407"/>
                  <a:pt x="474779" y="10287718"/>
                </a:cubicBezTo>
                <a:cubicBezTo>
                  <a:pt x="460994" y="10214163"/>
                  <a:pt x="590583" y="10089490"/>
                  <a:pt x="566182" y="10019896"/>
                </a:cubicBezTo>
                <a:cubicBezTo>
                  <a:pt x="514350" y="9901569"/>
                  <a:pt x="513736" y="9833548"/>
                  <a:pt x="460825" y="9692724"/>
                </a:cubicBezTo>
                <a:cubicBezTo>
                  <a:pt x="428186" y="9545332"/>
                  <a:pt x="547918" y="9172668"/>
                  <a:pt x="511587" y="9032388"/>
                </a:cubicBezTo>
                <a:cubicBezTo>
                  <a:pt x="417570" y="8647125"/>
                  <a:pt x="441994" y="7931915"/>
                  <a:pt x="622935" y="7525502"/>
                </a:cubicBezTo>
                <a:cubicBezTo>
                  <a:pt x="660944" y="7463322"/>
                  <a:pt x="586275" y="7374687"/>
                  <a:pt x="669466" y="7311969"/>
                </a:cubicBezTo>
                <a:cubicBezTo>
                  <a:pt x="731364" y="7273515"/>
                  <a:pt x="604138" y="7146071"/>
                  <a:pt x="689870" y="7037851"/>
                </a:cubicBezTo>
                <a:cubicBezTo>
                  <a:pt x="719938" y="7010042"/>
                  <a:pt x="607537" y="6942878"/>
                  <a:pt x="677180" y="6796735"/>
                </a:cubicBezTo>
                <a:cubicBezTo>
                  <a:pt x="694258" y="6708282"/>
                  <a:pt x="529714" y="6543249"/>
                  <a:pt x="587421" y="6210025"/>
                </a:cubicBezTo>
                <a:cubicBezTo>
                  <a:pt x="599552" y="6134828"/>
                  <a:pt x="413486" y="6131917"/>
                  <a:pt x="503127" y="5850688"/>
                </a:cubicBezTo>
                <a:cubicBezTo>
                  <a:pt x="536354" y="5706433"/>
                  <a:pt x="319271" y="5761965"/>
                  <a:pt x="304621" y="5601332"/>
                </a:cubicBezTo>
                <a:cubicBezTo>
                  <a:pt x="320313" y="5340683"/>
                  <a:pt x="403834" y="4624329"/>
                  <a:pt x="461987" y="4201579"/>
                </a:cubicBezTo>
                <a:lnTo>
                  <a:pt x="480370" y="4073429"/>
                </a:lnTo>
                <a:lnTo>
                  <a:pt x="480370" y="4037882"/>
                </a:lnTo>
                <a:lnTo>
                  <a:pt x="430481" y="3966665"/>
                </a:lnTo>
                <a:lnTo>
                  <a:pt x="480370" y="3731366"/>
                </a:lnTo>
                <a:lnTo>
                  <a:pt x="357520" y="3489579"/>
                </a:lnTo>
                <a:cubicBezTo>
                  <a:pt x="337024" y="3429548"/>
                  <a:pt x="331188" y="3411010"/>
                  <a:pt x="296032" y="3332537"/>
                </a:cubicBezTo>
                <a:cubicBezTo>
                  <a:pt x="300019" y="3258660"/>
                  <a:pt x="289345" y="3260853"/>
                  <a:pt x="312879" y="3170839"/>
                </a:cubicBezTo>
                <a:lnTo>
                  <a:pt x="258721" y="3134915"/>
                </a:lnTo>
                <a:cubicBezTo>
                  <a:pt x="244061" y="3061294"/>
                  <a:pt x="263608" y="3033775"/>
                  <a:pt x="207412" y="2897913"/>
                </a:cubicBezTo>
                <a:cubicBezTo>
                  <a:pt x="161312" y="2801896"/>
                  <a:pt x="102996" y="2715099"/>
                  <a:pt x="54452" y="2538400"/>
                </a:cubicBezTo>
                <a:cubicBezTo>
                  <a:pt x="18227" y="2400985"/>
                  <a:pt x="52858" y="2339642"/>
                  <a:pt x="9303" y="2186090"/>
                </a:cubicBezTo>
                <a:cubicBezTo>
                  <a:pt x="8963" y="1985587"/>
                  <a:pt x="-37798" y="1978719"/>
                  <a:pt x="81583" y="1743638"/>
                </a:cubicBezTo>
                <a:cubicBezTo>
                  <a:pt x="192719" y="1639872"/>
                  <a:pt x="438234" y="1552243"/>
                  <a:pt x="649543" y="1494582"/>
                </a:cubicBezTo>
                <a:cubicBezTo>
                  <a:pt x="811283" y="1452620"/>
                  <a:pt x="910748" y="1222236"/>
                  <a:pt x="945925" y="1232699"/>
                </a:cubicBezTo>
                <a:cubicBezTo>
                  <a:pt x="948270" y="1233396"/>
                  <a:pt x="950329" y="1235164"/>
                  <a:pt x="952102" y="1238129"/>
                </a:cubicBezTo>
                <a:cubicBezTo>
                  <a:pt x="927905" y="1306516"/>
                  <a:pt x="1245770" y="1656136"/>
                  <a:pt x="1453685" y="1885887"/>
                </a:cubicBezTo>
                <a:cubicBezTo>
                  <a:pt x="1429491" y="1820348"/>
                  <a:pt x="1429728" y="1805525"/>
                  <a:pt x="1302916" y="1712325"/>
                </a:cubicBezTo>
                <a:lnTo>
                  <a:pt x="1505401" y="1530023"/>
                </a:lnTo>
                <a:lnTo>
                  <a:pt x="1518343" y="1530185"/>
                </a:lnTo>
                <a:cubicBezTo>
                  <a:pt x="1483021" y="1505424"/>
                  <a:pt x="1447382" y="1494945"/>
                  <a:pt x="1411743" y="1476618"/>
                </a:cubicBezTo>
                <a:cubicBezTo>
                  <a:pt x="1330996" y="1480364"/>
                  <a:pt x="1291785" y="1520994"/>
                  <a:pt x="1132853" y="1356460"/>
                </a:cubicBezTo>
                <a:cubicBezTo>
                  <a:pt x="1078609" y="1303057"/>
                  <a:pt x="1031695" y="1265790"/>
                  <a:pt x="987224" y="1196250"/>
                </a:cubicBezTo>
                <a:cubicBezTo>
                  <a:pt x="929773" y="1116465"/>
                  <a:pt x="921187" y="1018238"/>
                  <a:pt x="888169" y="929232"/>
                </a:cubicBezTo>
                <a:cubicBezTo>
                  <a:pt x="868097" y="943271"/>
                  <a:pt x="852911" y="966532"/>
                  <a:pt x="827953" y="971350"/>
                </a:cubicBezTo>
                <a:cubicBezTo>
                  <a:pt x="788114" y="976360"/>
                  <a:pt x="721398" y="813092"/>
                  <a:pt x="713322" y="695928"/>
                </a:cubicBezTo>
                <a:cubicBezTo>
                  <a:pt x="710811" y="610956"/>
                  <a:pt x="744950" y="629718"/>
                  <a:pt x="783974" y="630038"/>
                </a:cubicBezTo>
                <a:cubicBezTo>
                  <a:pt x="714289" y="279409"/>
                  <a:pt x="896262" y="16377"/>
                  <a:pt x="12908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701"/>
          </a:p>
        </p:txBody>
      </p:sp>
      <p:sp>
        <p:nvSpPr>
          <p:cNvPr id="49" name="Graphic 11">
            <a:extLst>
              <a:ext uri="{FF2B5EF4-FFF2-40B4-BE49-F238E27FC236}">
                <a16:creationId xmlns:a16="http://schemas.microsoft.com/office/drawing/2014/main" id="{63B5945E-8D97-49BE-9F0E-00AB1863898F}"/>
              </a:ext>
            </a:extLst>
          </p:cNvPr>
          <p:cNvSpPr/>
          <p:nvPr/>
        </p:nvSpPr>
        <p:spPr>
          <a:xfrm>
            <a:off x="9877725" y="1550164"/>
            <a:ext cx="1818923" cy="4691429"/>
          </a:xfrm>
          <a:custGeom>
            <a:avLst/>
            <a:gdLst>
              <a:gd name="connsiteX0" fmla="*/ 1732970 w 1743075"/>
              <a:gd name="connsiteY0" fmla="*/ 1329937 h 4495800"/>
              <a:gd name="connsiteX1" fmla="*/ 1726302 w 1743075"/>
              <a:gd name="connsiteY1" fmla="*/ 1291837 h 4495800"/>
              <a:gd name="connsiteX2" fmla="*/ 1698680 w 1743075"/>
              <a:gd name="connsiteY2" fmla="*/ 1230877 h 4495800"/>
              <a:gd name="connsiteX3" fmla="*/ 1666295 w 1743075"/>
              <a:gd name="connsiteY3" fmla="*/ 1177537 h 4495800"/>
              <a:gd name="connsiteX4" fmla="*/ 1643435 w 1743075"/>
              <a:gd name="connsiteY4" fmla="*/ 1128959 h 4495800"/>
              <a:gd name="connsiteX5" fmla="*/ 1636767 w 1743075"/>
              <a:gd name="connsiteY5" fmla="*/ 1117529 h 4495800"/>
              <a:gd name="connsiteX6" fmla="*/ 1595810 w 1743075"/>
              <a:gd name="connsiteY6" fmla="*/ 1023232 h 4495800"/>
              <a:gd name="connsiteX7" fmla="*/ 1586285 w 1743075"/>
              <a:gd name="connsiteY7" fmla="*/ 1007039 h 4495800"/>
              <a:gd name="connsiteX8" fmla="*/ 1573902 w 1743075"/>
              <a:gd name="connsiteY8" fmla="*/ 972749 h 4495800"/>
              <a:gd name="connsiteX9" fmla="*/ 1560567 w 1743075"/>
              <a:gd name="connsiteY9" fmla="*/ 923219 h 4495800"/>
              <a:gd name="connsiteX10" fmla="*/ 1550090 w 1743075"/>
              <a:gd name="connsiteY10" fmla="*/ 880357 h 4495800"/>
              <a:gd name="connsiteX11" fmla="*/ 1547232 w 1743075"/>
              <a:gd name="connsiteY11" fmla="*/ 863212 h 4495800"/>
              <a:gd name="connsiteX12" fmla="*/ 1508180 w 1743075"/>
              <a:gd name="connsiteY12" fmla="*/ 747959 h 4495800"/>
              <a:gd name="connsiteX13" fmla="*/ 1468175 w 1743075"/>
              <a:gd name="connsiteY13" fmla="*/ 705097 h 4495800"/>
              <a:gd name="connsiteX14" fmla="*/ 1428170 w 1743075"/>
              <a:gd name="connsiteY14" fmla="*/ 685094 h 4495800"/>
              <a:gd name="connsiteX15" fmla="*/ 1380545 w 1743075"/>
              <a:gd name="connsiteY15" fmla="*/ 669854 h 4495800"/>
              <a:gd name="connsiteX16" fmla="*/ 1303392 w 1743075"/>
              <a:gd name="connsiteY16" fmla="*/ 650804 h 4495800"/>
              <a:gd name="connsiteX17" fmla="*/ 1301487 w 1743075"/>
              <a:gd name="connsiteY17" fmla="*/ 649852 h 4495800"/>
              <a:gd name="connsiteX18" fmla="*/ 1223382 w 1743075"/>
              <a:gd name="connsiteY18" fmla="*/ 629849 h 4495800"/>
              <a:gd name="connsiteX19" fmla="*/ 1160517 w 1743075"/>
              <a:gd name="connsiteY19" fmla="*/ 610799 h 4495800"/>
              <a:gd name="connsiteX20" fmla="*/ 1101462 w 1743075"/>
              <a:gd name="connsiteY20" fmla="*/ 511739 h 4495800"/>
              <a:gd name="connsiteX21" fmla="*/ 1106225 w 1743075"/>
              <a:gd name="connsiteY21" fmla="*/ 422204 h 4495800"/>
              <a:gd name="connsiteX22" fmla="*/ 1119560 w 1743075"/>
              <a:gd name="connsiteY22" fmla="*/ 398392 h 4495800"/>
              <a:gd name="connsiteX23" fmla="*/ 1150040 w 1743075"/>
              <a:gd name="connsiteY23" fmla="*/ 352672 h 4495800"/>
              <a:gd name="connsiteX24" fmla="*/ 1155755 w 1743075"/>
              <a:gd name="connsiteY24" fmla="*/ 326002 h 4495800"/>
              <a:gd name="connsiteX25" fmla="*/ 1153850 w 1743075"/>
              <a:gd name="connsiteY25" fmla="*/ 263137 h 4495800"/>
              <a:gd name="connsiteX26" fmla="*/ 1135752 w 1743075"/>
              <a:gd name="connsiteY26" fmla="*/ 252659 h 4495800"/>
              <a:gd name="connsiteX27" fmla="*/ 1124322 w 1743075"/>
              <a:gd name="connsiteY27" fmla="*/ 241229 h 4495800"/>
              <a:gd name="connsiteX28" fmla="*/ 1125275 w 1743075"/>
              <a:gd name="connsiteY28" fmla="*/ 203129 h 4495800"/>
              <a:gd name="connsiteX29" fmla="*/ 1124322 w 1743075"/>
              <a:gd name="connsiteY29" fmla="*/ 182174 h 4495800"/>
              <a:gd name="connsiteX30" fmla="*/ 1074792 w 1743075"/>
              <a:gd name="connsiteY30" fmla="*/ 56444 h 4495800"/>
              <a:gd name="connsiteX31" fmla="*/ 1048122 w 1743075"/>
              <a:gd name="connsiteY31" fmla="*/ 37394 h 4495800"/>
              <a:gd name="connsiteX32" fmla="*/ 1005260 w 1743075"/>
              <a:gd name="connsiteY32" fmla="*/ 20249 h 4495800"/>
              <a:gd name="connsiteX33" fmla="*/ 873815 w 1743075"/>
              <a:gd name="connsiteY33" fmla="*/ 24059 h 4495800"/>
              <a:gd name="connsiteX34" fmla="*/ 782375 w 1743075"/>
              <a:gd name="connsiteY34" fmla="*/ 104069 h 4495800"/>
              <a:gd name="connsiteX35" fmla="*/ 775707 w 1743075"/>
              <a:gd name="connsiteY35" fmla="*/ 117404 h 4495800"/>
              <a:gd name="connsiteX36" fmla="*/ 769040 w 1743075"/>
              <a:gd name="connsiteY36" fmla="*/ 159314 h 4495800"/>
              <a:gd name="connsiteX37" fmla="*/ 759515 w 1743075"/>
              <a:gd name="connsiteY37" fmla="*/ 293617 h 4495800"/>
              <a:gd name="connsiteX38" fmla="*/ 759515 w 1743075"/>
              <a:gd name="connsiteY38" fmla="*/ 297427 h 4495800"/>
              <a:gd name="connsiteX39" fmla="*/ 762372 w 1743075"/>
              <a:gd name="connsiteY39" fmla="*/ 370769 h 4495800"/>
              <a:gd name="connsiteX40" fmla="*/ 786185 w 1743075"/>
              <a:gd name="connsiteY40" fmla="*/ 424109 h 4495800"/>
              <a:gd name="connsiteX41" fmla="*/ 799520 w 1743075"/>
              <a:gd name="connsiteY41" fmla="*/ 446969 h 4495800"/>
              <a:gd name="connsiteX42" fmla="*/ 811902 w 1743075"/>
              <a:gd name="connsiteY42" fmla="*/ 517454 h 4495800"/>
              <a:gd name="connsiteX43" fmla="*/ 806187 w 1743075"/>
              <a:gd name="connsiteY43" fmla="*/ 540314 h 4495800"/>
              <a:gd name="connsiteX44" fmla="*/ 729035 w 1743075"/>
              <a:gd name="connsiteY44" fmla="*/ 576509 h 4495800"/>
              <a:gd name="connsiteX45" fmla="*/ 717605 w 1743075"/>
              <a:gd name="connsiteY45" fmla="*/ 579367 h 4495800"/>
              <a:gd name="connsiteX46" fmla="*/ 546155 w 1743075"/>
              <a:gd name="connsiteY46" fmla="*/ 617467 h 4495800"/>
              <a:gd name="connsiteX47" fmla="*/ 469955 w 1743075"/>
              <a:gd name="connsiteY47" fmla="*/ 627944 h 4495800"/>
              <a:gd name="connsiteX48" fmla="*/ 396612 w 1743075"/>
              <a:gd name="connsiteY48" fmla="*/ 646994 h 4495800"/>
              <a:gd name="connsiteX49" fmla="*/ 348035 w 1743075"/>
              <a:gd name="connsiteY49" fmla="*/ 688904 h 4495800"/>
              <a:gd name="connsiteX50" fmla="*/ 311840 w 1743075"/>
              <a:gd name="connsiteY50" fmla="*/ 807014 h 4495800"/>
              <a:gd name="connsiteX51" fmla="*/ 287075 w 1743075"/>
              <a:gd name="connsiteY51" fmla="*/ 848924 h 4495800"/>
              <a:gd name="connsiteX52" fmla="*/ 246117 w 1743075"/>
              <a:gd name="connsiteY52" fmla="*/ 896549 h 4495800"/>
              <a:gd name="connsiteX53" fmla="*/ 233735 w 1743075"/>
              <a:gd name="connsiteY53" fmla="*/ 922267 h 4495800"/>
              <a:gd name="connsiteX54" fmla="*/ 164202 w 1743075"/>
              <a:gd name="connsiteY54" fmla="*/ 1008944 h 4495800"/>
              <a:gd name="connsiteX55" fmla="*/ 152772 w 1743075"/>
              <a:gd name="connsiteY55" fmla="*/ 1024184 h 4495800"/>
              <a:gd name="connsiteX56" fmla="*/ 81335 w 1743075"/>
              <a:gd name="connsiteY56" fmla="*/ 1130864 h 4495800"/>
              <a:gd name="connsiteX57" fmla="*/ 10850 w 1743075"/>
              <a:gd name="connsiteY57" fmla="*/ 1280407 h 4495800"/>
              <a:gd name="connsiteX58" fmla="*/ 27042 w 1743075"/>
              <a:gd name="connsiteY58" fmla="*/ 1395659 h 4495800"/>
              <a:gd name="connsiteX59" fmla="*/ 61332 w 1743075"/>
              <a:gd name="connsiteY59" fmla="*/ 1453762 h 4495800"/>
              <a:gd name="connsiteX60" fmla="*/ 74667 w 1743075"/>
              <a:gd name="connsiteY60" fmla="*/ 1474717 h 4495800"/>
              <a:gd name="connsiteX61" fmla="*/ 97527 w 1743075"/>
              <a:gd name="connsiteY61" fmla="*/ 1509007 h 4495800"/>
              <a:gd name="connsiteX62" fmla="*/ 108005 w 1743075"/>
              <a:gd name="connsiteY62" fmla="*/ 1522342 h 4495800"/>
              <a:gd name="connsiteX63" fmla="*/ 162297 w 1743075"/>
              <a:gd name="connsiteY63" fmla="*/ 1602352 h 4495800"/>
              <a:gd name="connsiteX64" fmla="*/ 201350 w 1743075"/>
              <a:gd name="connsiteY64" fmla="*/ 1654739 h 4495800"/>
              <a:gd name="connsiteX65" fmla="*/ 288980 w 1743075"/>
              <a:gd name="connsiteY65" fmla="*/ 1768087 h 4495800"/>
              <a:gd name="connsiteX66" fmla="*/ 300410 w 1743075"/>
              <a:gd name="connsiteY66" fmla="*/ 1810949 h 4495800"/>
              <a:gd name="connsiteX67" fmla="*/ 288027 w 1743075"/>
              <a:gd name="connsiteY67" fmla="*/ 1909057 h 4495800"/>
              <a:gd name="connsiteX68" fmla="*/ 279455 w 1743075"/>
              <a:gd name="connsiteY68" fmla="*/ 2064314 h 4495800"/>
              <a:gd name="connsiteX69" fmla="*/ 277550 w 1743075"/>
              <a:gd name="connsiteY69" fmla="*/ 2079554 h 4495800"/>
              <a:gd name="connsiteX70" fmla="*/ 266120 w 1743075"/>
              <a:gd name="connsiteY70" fmla="*/ 2192902 h 4495800"/>
              <a:gd name="connsiteX71" fmla="*/ 265167 w 1743075"/>
              <a:gd name="connsiteY71" fmla="*/ 2338634 h 4495800"/>
              <a:gd name="connsiteX72" fmla="*/ 251832 w 1743075"/>
              <a:gd name="connsiteY72" fmla="*/ 2463412 h 4495800"/>
              <a:gd name="connsiteX73" fmla="*/ 268025 w 1743075"/>
              <a:gd name="connsiteY73" fmla="*/ 2496749 h 4495800"/>
              <a:gd name="connsiteX74" fmla="*/ 358512 w 1743075"/>
              <a:gd name="connsiteY74" fmla="*/ 2521514 h 4495800"/>
              <a:gd name="connsiteX75" fmla="*/ 377562 w 1743075"/>
              <a:gd name="connsiteY75" fmla="*/ 2525324 h 4495800"/>
              <a:gd name="connsiteX76" fmla="*/ 467097 w 1743075"/>
              <a:gd name="connsiteY76" fmla="*/ 2499607 h 4495800"/>
              <a:gd name="connsiteX77" fmla="*/ 496625 w 1743075"/>
              <a:gd name="connsiteY77" fmla="*/ 2472937 h 4495800"/>
              <a:gd name="connsiteX78" fmla="*/ 498530 w 1743075"/>
              <a:gd name="connsiteY78" fmla="*/ 2500559 h 4495800"/>
              <a:gd name="connsiteX79" fmla="*/ 497577 w 1743075"/>
              <a:gd name="connsiteY79" fmla="*/ 2653912 h 4495800"/>
              <a:gd name="connsiteX80" fmla="*/ 491862 w 1743075"/>
              <a:gd name="connsiteY80" fmla="*/ 2752972 h 4495800"/>
              <a:gd name="connsiteX81" fmla="*/ 489957 w 1743075"/>
              <a:gd name="connsiteY81" fmla="*/ 2915849 h 4495800"/>
              <a:gd name="connsiteX82" fmla="*/ 483290 w 1743075"/>
              <a:gd name="connsiteY82" fmla="*/ 3303517 h 4495800"/>
              <a:gd name="connsiteX83" fmla="*/ 483290 w 1743075"/>
              <a:gd name="connsiteY83" fmla="*/ 3423532 h 4495800"/>
              <a:gd name="connsiteX84" fmla="*/ 489005 w 1743075"/>
              <a:gd name="connsiteY84" fmla="*/ 3666419 h 4495800"/>
              <a:gd name="connsiteX85" fmla="*/ 497577 w 1743075"/>
              <a:gd name="connsiteY85" fmla="*/ 3953122 h 4495800"/>
              <a:gd name="connsiteX86" fmla="*/ 498530 w 1743075"/>
              <a:gd name="connsiteY86" fmla="*/ 3964552 h 4495800"/>
              <a:gd name="connsiteX87" fmla="*/ 505197 w 1743075"/>
              <a:gd name="connsiteY87" fmla="*/ 4019797 h 4495800"/>
              <a:gd name="connsiteX88" fmla="*/ 507102 w 1743075"/>
              <a:gd name="connsiteY88" fmla="*/ 4083614 h 4495800"/>
              <a:gd name="connsiteX89" fmla="*/ 513770 w 1743075"/>
              <a:gd name="connsiteY89" fmla="*/ 4111237 h 4495800"/>
              <a:gd name="connsiteX90" fmla="*/ 539487 w 1743075"/>
              <a:gd name="connsiteY90" fmla="*/ 4176959 h 4495800"/>
              <a:gd name="connsiteX91" fmla="*/ 562347 w 1743075"/>
              <a:gd name="connsiteY91" fmla="*/ 4278877 h 4495800"/>
              <a:gd name="connsiteX92" fmla="*/ 561395 w 1743075"/>
              <a:gd name="connsiteY92" fmla="*/ 4299832 h 4495800"/>
              <a:gd name="connsiteX93" fmla="*/ 551870 w 1743075"/>
              <a:gd name="connsiteY93" fmla="*/ 4354124 h 4495800"/>
              <a:gd name="connsiteX94" fmla="*/ 583302 w 1743075"/>
              <a:gd name="connsiteY94" fmla="*/ 4404607 h 4495800"/>
              <a:gd name="connsiteX95" fmla="*/ 600447 w 1743075"/>
              <a:gd name="connsiteY95" fmla="*/ 4423657 h 4495800"/>
              <a:gd name="connsiteX96" fmla="*/ 628070 w 1743075"/>
              <a:gd name="connsiteY96" fmla="*/ 4459852 h 4495800"/>
              <a:gd name="connsiteX97" fmla="*/ 690935 w 1743075"/>
              <a:gd name="connsiteY97" fmla="*/ 4483664 h 4495800"/>
              <a:gd name="connsiteX98" fmla="*/ 762372 w 1743075"/>
              <a:gd name="connsiteY98" fmla="*/ 4492237 h 4495800"/>
              <a:gd name="connsiteX99" fmla="*/ 898580 w 1743075"/>
              <a:gd name="connsiteY99" fmla="*/ 4493189 h 4495800"/>
              <a:gd name="connsiteX100" fmla="*/ 913820 w 1743075"/>
              <a:gd name="connsiteY100" fmla="*/ 4464614 h 4495800"/>
              <a:gd name="connsiteX101" fmla="*/ 901437 w 1743075"/>
              <a:gd name="connsiteY101" fmla="*/ 4434134 h 4495800"/>
              <a:gd name="connsiteX102" fmla="*/ 869052 w 1743075"/>
              <a:gd name="connsiteY102" fmla="*/ 4351267 h 4495800"/>
              <a:gd name="connsiteX103" fmla="*/ 859527 w 1743075"/>
              <a:gd name="connsiteY103" fmla="*/ 4338884 h 4495800"/>
              <a:gd name="connsiteX104" fmla="*/ 811902 w 1743075"/>
              <a:gd name="connsiteY104" fmla="*/ 4263637 h 4495800"/>
              <a:gd name="connsiteX105" fmla="*/ 812855 w 1743075"/>
              <a:gd name="connsiteY105" fmla="*/ 4206487 h 4495800"/>
              <a:gd name="connsiteX106" fmla="*/ 823332 w 1743075"/>
              <a:gd name="connsiteY106" fmla="*/ 4165529 h 4495800"/>
              <a:gd name="connsiteX107" fmla="*/ 841430 w 1743075"/>
              <a:gd name="connsiteY107" fmla="*/ 4050277 h 4495800"/>
              <a:gd name="connsiteX108" fmla="*/ 849050 w 1743075"/>
              <a:gd name="connsiteY108" fmla="*/ 3982649 h 4495800"/>
              <a:gd name="connsiteX109" fmla="*/ 837620 w 1743075"/>
              <a:gd name="connsiteY109" fmla="*/ 3734999 h 4495800"/>
              <a:gd name="connsiteX110" fmla="*/ 826190 w 1743075"/>
              <a:gd name="connsiteY110" fmla="*/ 3662609 h 4495800"/>
              <a:gd name="connsiteX111" fmla="*/ 807140 w 1743075"/>
              <a:gd name="connsiteY111" fmla="*/ 3601649 h 4495800"/>
              <a:gd name="connsiteX112" fmla="*/ 789995 w 1743075"/>
              <a:gd name="connsiteY112" fmla="*/ 3537832 h 4495800"/>
              <a:gd name="connsiteX113" fmla="*/ 786185 w 1743075"/>
              <a:gd name="connsiteY113" fmla="*/ 3494017 h 4495800"/>
              <a:gd name="connsiteX114" fmla="*/ 790947 w 1743075"/>
              <a:gd name="connsiteY114" fmla="*/ 3454012 h 4495800"/>
              <a:gd name="connsiteX115" fmla="*/ 798567 w 1743075"/>
              <a:gd name="connsiteY115" fmla="*/ 3393052 h 4495800"/>
              <a:gd name="connsiteX116" fmla="*/ 799520 w 1743075"/>
              <a:gd name="connsiteY116" fmla="*/ 3274942 h 4495800"/>
              <a:gd name="connsiteX117" fmla="*/ 803330 w 1743075"/>
              <a:gd name="connsiteY117" fmla="*/ 3260654 h 4495800"/>
              <a:gd name="connsiteX118" fmla="*/ 819522 w 1743075"/>
              <a:gd name="connsiteY118" fmla="*/ 3223507 h 4495800"/>
              <a:gd name="connsiteX119" fmla="*/ 825237 w 1743075"/>
              <a:gd name="connsiteY119" fmla="*/ 3178739 h 4495800"/>
              <a:gd name="connsiteX120" fmla="*/ 903342 w 1743075"/>
              <a:gd name="connsiteY120" fmla="*/ 2818694 h 4495800"/>
              <a:gd name="connsiteX121" fmla="*/ 921440 w 1743075"/>
              <a:gd name="connsiteY121" fmla="*/ 2752019 h 4495800"/>
              <a:gd name="connsiteX122" fmla="*/ 927155 w 1743075"/>
              <a:gd name="connsiteY122" fmla="*/ 2753924 h 4495800"/>
              <a:gd name="connsiteX123" fmla="*/ 917630 w 1743075"/>
              <a:gd name="connsiteY123" fmla="*/ 2838697 h 4495800"/>
              <a:gd name="connsiteX124" fmla="*/ 899532 w 1743075"/>
              <a:gd name="connsiteY124" fmla="*/ 3093967 h 4495800"/>
              <a:gd name="connsiteX125" fmla="*/ 902390 w 1743075"/>
              <a:gd name="connsiteY125" fmla="*/ 3124447 h 4495800"/>
              <a:gd name="connsiteX126" fmla="*/ 893817 w 1743075"/>
              <a:gd name="connsiteY126" fmla="*/ 3190169 h 4495800"/>
              <a:gd name="connsiteX127" fmla="*/ 894770 w 1743075"/>
              <a:gd name="connsiteY127" fmla="*/ 3224459 h 4495800"/>
              <a:gd name="connsiteX128" fmla="*/ 905247 w 1743075"/>
              <a:gd name="connsiteY128" fmla="*/ 3328282 h 4495800"/>
              <a:gd name="connsiteX129" fmla="*/ 905247 w 1743075"/>
              <a:gd name="connsiteY129" fmla="*/ 3412102 h 4495800"/>
              <a:gd name="connsiteX130" fmla="*/ 913820 w 1743075"/>
              <a:gd name="connsiteY130" fmla="*/ 3633082 h 4495800"/>
              <a:gd name="connsiteX131" fmla="*/ 919535 w 1743075"/>
              <a:gd name="connsiteY131" fmla="*/ 3730237 h 4495800"/>
              <a:gd name="connsiteX132" fmla="*/ 916677 w 1743075"/>
              <a:gd name="connsiteY132" fmla="*/ 3760717 h 4495800"/>
              <a:gd name="connsiteX133" fmla="*/ 896675 w 1743075"/>
              <a:gd name="connsiteY133" fmla="*/ 3862634 h 4495800"/>
              <a:gd name="connsiteX134" fmla="*/ 883340 w 1743075"/>
              <a:gd name="connsiteY134" fmla="*/ 4033132 h 4495800"/>
              <a:gd name="connsiteX135" fmla="*/ 855717 w 1743075"/>
              <a:gd name="connsiteY135" fmla="*/ 4201724 h 4495800"/>
              <a:gd name="connsiteX136" fmla="*/ 880482 w 1743075"/>
              <a:gd name="connsiteY136" fmla="*/ 4262684 h 4495800"/>
              <a:gd name="connsiteX137" fmla="*/ 936680 w 1743075"/>
              <a:gd name="connsiteY137" fmla="*/ 4289354 h 4495800"/>
              <a:gd name="connsiteX138" fmla="*/ 979542 w 1743075"/>
              <a:gd name="connsiteY138" fmla="*/ 4295069 h 4495800"/>
              <a:gd name="connsiteX139" fmla="*/ 1015737 w 1743075"/>
              <a:gd name="connsiteY139" fmla="*/ 4306499 h 4495800"/>
              <a:gd name="connsiteX140" fmla="*/ 1038597 w 1743075"/>
              <a:gd name="connsiteY140" fmla="*/ 4339837 h 4495800"/>
              <a:gd name="connsiteX141" fmla="*/ 1059552 w 1743075"/>
              <a:gd name="connsiteY141" fmla="*/ 4361744 h 4495800"/>
              <a:gd name="connsiteX142" fmla="*/ 1170995 w 1743075"/>
              <a:gd name="connsiteY142" fmla="*/ 4391272 h 4495800"/>
              <a:gd name="connsiteX143" fmla="*/ 1283390 w 1743075"/>
              <a:gd name="connsiteY143" fmla="*/ 4390319 h 4495800"/>
              <a:gd name="connsiteX144" fmla="*/ 1321490 w 1743075"/>
              <a:gd name="connsiteY144" fmla="*/ 4385557 h 4495800"/>
              <a:gd name="connsiteX145" fmla="*/ 1333872 w 1743075"/>
              <a:gd name="connsiteY145" fmla="*/ 4358887 h 4495800"/>
              <a:gd name="connsiteX146" fmla="*/ 1317680 w 1743075"/>
              <a:gd name="connsiteY146" fmla="*/ 4324597 h 4495800"/>
              <a:gd name="connsiteX147" fmla="*/ 1297677 w 1743075"/>
              <a:gd name="connsiteY147" fmla="*/ 4296974 h 4495800"/>
              <a:gd name="connsiteX148" fmla="*/ 1258625 w 1743075"/>
              <a:gd name="connsiteY148" fmla="*/ 4268399 h 4495800"/>
              <a:gd name="connsiteX149" fmla="*/ 1196712 w 1743075"/>
              <a:gd name="connsiteY149" fmla="*/ 4203629 h 4495800"/>
              <a:gd name="connsiteX150" fmla="*/ 1195760 w 1743075"/>
              <a:gd name="connsiteY150" fmla="*/ 4201724 h 4495800"/>
              <a:gd name="connsiteX151" fmla="*/ 1173852 w 1743075"/>
              <a:gd name="connsiteY151" fmla="*/ 4137907 h 4495800"/>
              <a:gd name="connsiteX152" fmla="*/ 1159565 w 1743075"/>
              <a:gd name="connsiteY152" fmla="*/ 4061707 h 4495800"/>
              <a:gd name="connsiteX153" fmla="*/ 1165280 w 1743075"/>
              <a:gd name="connsiteY153" fmla="*/ 4002652 h 4495800"/>
              <a:gd name="connsiteX154" fmla="*/ 1172900 w 1743075"/>
              <a:gd name="connsiteY154" fmla="*/ 3971219 h 4495800"/>
              <a:gd name="connsiteX155" fmla="*/ 1185282 w 1743075"/>
              <a:gd name="connsiteY155" fmla="*/ 3875017 h 4495800"/>
              <a:gd name="connsiteX156" fmla="*/ 1194807 w 1743075"/>
              <a:gd name="connsiteY156" fmla="*/ 3808342 h 4495800"/>
              <a:gd name="connsiteX157" fmla="*/ 1204332 w 1743075"/>
              <a:gd name="connsiteY157" fmla="*/ 3674992 h 4495800"/>
              <a:gd name="connsiteX158" fmla="*/ 1206237 w 1743075"/>
              <a:gd name="connsiteY158" fmla="*/ 3661657 h 4495800"/>
              <a:gd name="connsiteX159" fmla="*/ 1226240 w 1743075"/>
              <a:gd name="connsiteY159" fmla="*/ 3498779 h 4495800"/>
              <a:gd name="connsiteX160" fmla="*/ 1231002 w 1743075"/>
              <a:gd name="connsiteY160" fmla="*/ 3436867 h 4495800"/>
              <a:gd name="connsiteX161" fmla="*/ 1230050 w 1743075"/>
              <a:gd name="connsiteY161" fmla="*/ 3412102 h 4495800"/>
              <a:gd name="connsiteX162" fmla="*/ 1225287 w 1743075"/>
              <a:gd name="connsiteY162" fmla="*/ 3374002 h 4495800"/>
              <a:gd name="connsiteX163" fmla="*/ 1225287 w 1743075"/>
              <a:gd name="connsiteY163" fmla="*/ 3293992 h 4495800"/>
              <a:gd name="connsiteX164" fmla="*/ 1231955 w 1743075"/>
              <a:gd name="connsiteY164" fmla="*/ 3253987 h 4495800"/>
              <a:gd name="connsiteX165" fmla="*/ 1239575 w 1743075"/>
              <a:gd name="connsiteY165" fmla="*/ 3222554 h 4495800"/>
              <a:gd name="connsiteX166" fmla="*/ 1248147 w 1743075"/>
              <a:gd name="connsiteY166" fmla="*/ 3120637 h 4495800"/>
              <a:gd name="connsiteX167" fmla="*/ 1250052 w 1743075"/>
              <a:gd name="connsiteY167" fmla="*/ 3109207 h 4495800"/>
              <a:gd name="connsiteX168" fmla="*/ 1263387 w 1743075"/>
              <a:gd name="connsiteY168" fmla="*/ 3019672 h 4495800"/>
              <a:gd name="connsiteX169" fmla="*/ 1274817 w 1743075"/>
              <a:gd name="connsiteY169" fmla="*/ 2951092 h 4495800"/>
              <a:gd name="connsiteX170" fmla="*/ 1287200 w 1743075"/>
              <a:gd name="connsiteY170" fmla="*/ 2882512 h 4495800"/>
              <a:gd name="connsiteX171" fmla="*/ 1289105 w 1743075"/>
              <a:gd name="connsiteY171" fmla="*/ 2861557 h 4495800"/>
              <a:gd name="connsiteX172" fmla="*/ 1302440 w 1743075"/>
              <a:gd name="connsiteY172" fmla="*/ 2764402 h 4495800"/>
              <a:gd name="connsiteX173" fmla="*/ 1308155 w 1743075"/>
              <a:gd name="connsiteY173" fmla="*/ 2728207 h 4495800"/>
              <a:gd name="connsiteX174" fmla="*/ 1317680 w 1743075"/>
              <a:gd name="connsiteY174" fmla="*/ 2672962 h 4495800"/>
              <a:gd name="connsiteX175" fmla="*/ 1328157 w 1743075"/>
              <a:gd name="connsiteY175" fmla="*/ 2557709 h 4495800"/>
              <a:gd name="connsiteX176" fmla="*/ 1329110 w 1743075"/>
              <a:gd name="connsiteY176" fmla="*/ 2553899 h 4495800"/>
              <a:gd name="connsiteX177" fmla="*/ 1348160 w 1743075"/>
              <a:gd name="connsiteY177" fmla="*/ 2535802 h 4495800"/>
              <a:gd name="connsiteX178" fmla="*/ 1445315 w 1743075"/>
              <a:gd name="connsiteY178" fmla="*/ 2494844 h 4495800"/>
              <a:gd name="connsiteX179" fmla="*/ 1474842 w 1743075"/>
              <a:gd name="connsiteY179" fmla="*/ 2438647 h 4495800"/>
              <a:gd name="connsiteX180" fmla="*/ 1470080 w 1743075"/>
              <a:gd name="connsiteY180" fmla="*/ 2388164 h 4495800"/>
              <a:gd name="connsiteX181" fmla="*/ 1468175 w 1743075"/>
              <a:gd name="connsiteY181" fmla="*/ 2351017 h 4495800"/>
              <a:gd name="connsiteX182" fmla="*/ 1460555 w 1743075"/>
              <a:gd name="connsiteY182" fmla="*/ 1997639 h 4495800"/>
              <a:gd name="connsiteX183" fmla="*/ 1460555 w 1743075"/>
              <a:gd name="connsiteY183" fmla="*/ 1976684 h 4495800"/>
              <a:gd name="connsiteX184" fmla="*/ 1471985 w 1743075"/>
              <a:gd name="connsiteY184" fmla="*/ 1951919 h 4495800"/>
              <a:gd name="connsiteX185" fmla="*/ 1495797 w 1743075"/>
              <a:gd name="connsiteY185" fmla="*/ 1918582 h 4495800"/>
              <a:gd name="connsiteX186" fmla="*/ 1513895 w 1743075"/>
              <a:gd name="connsiteY186" fmla="*/ 1884292 h 4495800"/>
              <a:gd name="connsiteX187" fmla="*/ 1573902 w 1743075"/>
              <a:gd name="connsiteY187" fmla="*/ 1793804 h 4495800"/>
              <a:gd name="connsiteX188" fmla="*/ 1599620 w 1743075"/>
              <a:gd name="connsiteY188" fmla="*/ 1739512 h 4495800"/>
              <a:gd name="connsiteX189" fmla="*/ 1692965 w 1743075"/>
              <a:gd name="connsiteY189" fmla="*/ 1561394 h 4495800"/>
              <a:gd name="connsiteX190" fmla="*/ 1714872 w 1743075"/>
              <a:gd name="connsiteY190" fmla="*/ 1491862 h 4495800"/>
              <a:gd name="connsiteX191" fmla="*/ 1729160 w 1743075"/>
              <a:gd name="connsiteY191" fmla="*/ 1408042 h 4495800"/>
              <a:gd name="connsiteX192" fmla="*/ 1732970 w 1743075"/>
              <a:gd name="connsiteY192" fmla="*/ 1329937 h 4495800"/>
              <a:gd name="connsiteX193" fmla="*/ 373752 w 1743075"/>
              <a:gd name="connsiteY193" fmla="*/ 1452809 h 4495800"/>
              <a:gd name="connsiteX194" fmla="*/ 367085 w 1743075"/>
              <a:gd name="connsiteY194" fmla="*/ 1460429 h 4495800"/>
              <a:gd name="connsiteX195" fmla="*/ 361370 w 1743075"/>
              <a:gd name="connsiteY195" fmla="*/ 1453762 h 4495800"/>
              <a:gd name="connsiteX196" fmla="*/ 319460 w 1743075"/>
              <a:gd name="connsiteY196" fmla="*/ 1365179 h 4495800"/>
              <a:gd name="connsiteX197" fmla="*/ 310887 w 1743075"/>
              <a:gd name="connsiteY197" fmla="*/ 1351844 h 4495800"/>
              <a:gd name="connsiteX198" fmla="*/ 311840 w 1743075"/>
              <a:gd name="connsiteY198" fmla="*/ 1334699 h 4495800"/>
              <a:gd name="connsiteX199" fmla="*/ 343272 w 1743075"/>
              <a:gd name="connsiteY199" fmla="*/ 1297552 h 4495800"/>
              <a:gd name="connsiteX200" fmla="*/ 367085 w 1743075"/>
              <a:gd name="connsiteY200" fmla="*/ 1301362 h 4495800"/>
              <a:gd name="connsiteX201" fmla="*/ 377562 w 1743075"/>
              <a:gd name="connsiteY201" fmla="*/ 1348034 h 4495800"/>
              <a:gd name="connsiteX202" fmla="*/ 377562 w 1743075"/>
              <a:gd name="connsiteY202" fmla="*/ 1381372 h 4495800"/>
              <a:gd name="connsiteX203" fmla="*/ 381372 w 1743075"/>
              <a:gd name="connsiteY203" fmla="*/ 1381372 h 4495800"/>
              <a:gd name="connsiteX204" fmla="*/ 373752 w 1743075"/>
              <a:gd name="connsiteY204" fmla="*/ 1452809 h 4495800"/>
              <a:gd name="connsiteX205" fmla="*/ 575682 w 1743075"/>
              <a:gd name="connsiteY205" fmla="*/ 1686172 h 4495800"/>
              <a:gd name="connsiteX206" fmla="*/ 559490 w 1743075"/>
              <a:gd name="connsiteY206" fmla="*/ 1708079 h 4495800"/>
              <a:gd name="connsiteX207" fmla="*/ 480432 w 1743075"/>
              <a:gd name="connsiteY207" fmla="*/ 1817617 h 4495800"/>
              <a:gd name="connsiteX208" fmla="*/ 476622 w 1743075"/>
              <a:gd name="connsiteY208" fmla="*/ 1834762 h 4495800"/>
              <a:gd name="connsiteX209" fmla="*/ 437570 w 1743075"/>
              <a:gd name="connsiteY209" fmla="*/ 1828094 h 4495800"/>
              <a:gd name="connsiteX210" fmla="*/ 466145 w 1743075"/>
              <a:gd name="connsiteY210" fmla="*/ 1792852 h 4495800"/>
              <a:gd name="connsiteX211" fmla="*/ 557585 w 1743075"/>
              <a:gd name="connsiteY211" fmla="*/ 1688077 h 4495800"/>
              <a:gd name="connsiteX212" fmla="*/ 567110 w 1743075"/>
              <a:gd name="connsiteY212" fmla="*/ 1678552 h 4495800"/>
              <a:gd name="connsiteX213" fmla="*/ 573777 w 1743075"/>
              <a:gd name="connsiteY213" fmla="*/ 1678552 h 4495800"/>
              <a:gd name="connsiteX214" fmla="*/ 575682 w 1743075"/>
              <a:gd name="connsiteY214" fmla="*/ 1686172 h 4495800"/>
              <a:gd name="connsiteX215" fmla="*/ 889055 w 1743075"/>
              <a:gd name="connsiteY215" fmla="*/ 1877624 h 4495800"/>
              <a:gd name="connsiteX216" fmla="*/ 890007 w 1743075"/>
              <a:gd name="connsiteY216" fmla="*/ 1871909 h 4495800"/>
              <a:gd name="connsiteX217" fmla="*/ 887150 w 1743075"/>
              <a:gd name="connsiteY217" fmla="*/ 1834762 h 4495800"/>
              <a:gd name="connsiteX218" fmla="*/ 789995 w 1743075"/>
              <a:gd name="connsiteY218" fmla="*/ 1769992 h 4495800"/>
              <a:gd name="connsiteX219" fmla="*/ 689030 w 1743075"/>
              <a:gd name="connsiteY219" fmla="*/ 1727129 h 4495800"/>
              <a:gd name="connsiteX220" fmla="*/ 655692 w 1743075"/>
              <a:gd name="connsiteY220" fmla="*/ 1712842 h 4495800"/>
              <a:gd name="connsiteX221" fmla="*/ 604257 w 1743075"/>
              <a:gd name="connsiteY221" fmla="*/ 1685219 h 4495800"/>
              <a:gd name="connsiteX222" fmla="*/ 602352 w 1743075"/>
              <a:gd name="connsiteY222" fmla="*/ 1636642 h 4495800"/>
              <a:gd name="connsiteX223" fmla="*/ 618545 w 1743075"/>
              <a:gd name="connsiteY223" fmla="*/ 1626164 h 4495800"/>
              <a:gd name="connsiteX224" fmla="*/ 628070 w 1743075"/>
              <a:gd name="connsiteY224" fmla="*/ 1608067 h 4495800"/>
              <a:gd name="connsiteX225" fmla="*/ 637595 w 1743075"/>
              <a:gd name="connsiteY225" fmla="*/ 1581397 h 4495800"/>
              <a:gd name="connsiteX226" fmla="*/ 711890 w 1743075"/>
              <a:gd name="connsiteY226" fmla="*/ 1492814 h 4495800"/>
              <a:gd name="connsiteX227" fmla="*/ 788090 w 1743075"/>
              <a:gd name="connsiteY227" fmla="*/ 1357559 h 4495800"/>
              <a:gd name="connsiteX228" fmla="*/ 821427 w 1743075"/>
              <a:gd name="connsiteY228" fmla="*/ 1114672 h 4495800"/>
              <a:gd name="connsiteX229" fmla="*/ 819522 w 1743075"/>
              <a:gd name="connsiteY229" fmla="*/ 889882 h 4495800"/>
              <a:gd name="connsiteX230" fmla="*/ 813807 w 1743075"/>
              <a:gd name="connsiteY230" fmla="*/ 738434 h 4495800"/>
              <a:gd name="connsiteX231" fmla="*/ 813807 w 1743075"/>
              <a:gd name="connsiteY231" fmla="*/ 720337 h 4495800"/>
              <a:gd name="connsiteX232" fmla="*/ 818570 w 1743075"/>
              <a:gd name="connsiteY232" fmla="*/ 718432 h 4495800"/>
              <a:gd name="connsiteX233" fmla="*/ 863337 w 1743075"/>
              <a:gd name="connsiteY233" fmla="*/ 815587 h 4495800"/>
              <a:gd name="connsiteX234" fmla="*/ 866195 w 1743075"/>
              <a:gd name="connsiteY234" fmla="*/ 814634 h 4495800"/>
              <a:gd name="connsiteX235" fmla="*/ 848097 w 1743075"/>
              <a:gd name="connsiteY235" fmla="*/ 771772 h 4495800"/>
              <a:gd name="connsiteX236" fmla="*/ 828095 w 1743075"/>
              <a:gd name="connsiteY236" fmla="*/ 727004 h 4495800"/>
              <a:gd name="connsiteX237" fmla="*/ 810950 w 1743075"/>
              <a:gd name="connsiteY237" fmla="*/ 617467 h 4495800"/>
              <a:gd name="connsiteX238" fmla="*/ 812855 w 1743075"/>
              <a:gd name="connsiteY238" fmla="*/ 580319 h 4495800"/>
              <a:gd name="connsiteX239" fmla="*/ 816665 w 1743075"/>
              <a:gd name="connsiteY239" fmla="*/ 556507 h 4495800"/>
              <a:gd name="connsiteX240" fmla="*/ 821427 w 1743075"/>
              <a:gd name="connsiteY240" fmla="*/ 554602 h 4495800"/>
              <a:gd name="connsiteX241" fmla="*/ 856670 w 1743075"/>
              <a:gd name="connsiteY241" fmla="*/ 594607 h 4495800"/>
              <a:gd name="connsiteX242" fmla="*/ 913820 w 1743075"/>
              <a:gd name="connsiteY242" fmla="*/ 638422 h 4495800"/>
              <a:gd name="connsiteX243" fmla="*/ 974780 w 1743075"/>
              <a:gd name="connsiteY243" fmla="*/ 679379 h 4495800"/>
              <a:gd name="connsiteX244" fmla="*/ 973827 w 1743075"/>
              <a:gd name="connsiteY244" fmla="*/ 696524 h 4495800"/>
              <a:gd name="connsiteX245" fmla="*/ 950015 w 1743075"/>
              <a:gd name="connsiteY245" fmla="*/ 721289 h 4495800"/>
              <a:gd name="connsiteX246" fmla="*/ 899532 w 1743075"/>
              <a:gd name="connsiteY246" fmla="*/ 797489 h 4495800"/>
              <a:gd name="connsiteX247" fmla="*/ 930012 w 1743075"/>
              <a:gd name="connsiteY247" fmla="*/ 759389 h 4495800"/>
              <a:gd name="connsiteX248" fmla="*/ 945252 w 1743075"/>
              <a:gd name="connsiteY248" fmla="*/ 759389 h 4495800"/>
              <a:gd name="connsiteX249" fmla="*/ 954777 w 1743075"/>
              <a:gd name="connsiteY249" fmla="*/ 800347 h 4495800"/>
              <a:gd name="connsiteX250" fmla="*/ 910962 w 1743075"/>
              <a:gd name="connsiteY250" fmla="*/ 1142294 h 4495800"/>
              <a:gd name="connsiteX251" fmla="*/ 917630 w 1743075"/>
              <a:gd name="connsiteY251" fmla="*/ 1495672 h 4495800"/>
              <a:gd name="connsiteX252" fmla="*/ 929060 w 1743075"/>
              <a:gd name="connsiteY252" fmla="*/ 1776659 h 4495800"/>
              <a:gd name="connsiteX253" fmla="*/ 938585 w 1743075"/>
              <a:gd name="connsiteY253" fmla="*/ 1802377 h 4495800"/>
              <a:gd name="connsiteX254" fmla="*/ 1026215 w 1743075"/>
              <a:gd name="connsiteY254" fmla="*/ 1895722 h 4495800"/>
              <a:gd name="connsiteX255" fmla="*/ 1036692 w 1743075"/>
              <a:gd name="connsiteY255" fmla="*/ 1909057 h 4495800"/>
              <a:gd name="connsiteX256" fmla="*/ 889055 w 1743075"/>
              <a:gd name="connsiteY256" fmla="*/ 1877624 h 4495800"/>
              <a:gd name="connsiteX257" fmla="*/ 1279580 w 1743075"/>
              <a:gd name="connsiteY257" fmla="*/ 1673789 h 4495800"/>
              <a:gd name="connsiteX258" fmla="*/ 1275770 w 1743075"/>
              <a:gd name="connsiteY258" fmla="*/ 1747132 h 4495800"/>
              <a:gd name="connsiteX259" fmla="*/ 1250052 w 1743075"/>
              <a:gd name="connsiteY259" fmla="*/ 1809044 h 4495800"/>
              <a:gd name="connsiteX260" fmla="*/ 1188140 w 1743075"/>
              <a:gd name="connsiteY260" fmla="*/ 1870004 h 4495800"/>
              <a:gd name="connsiteX261" fmla="*/ 1170042 w 1743075"/>
              <a:gd name="connsiteY261" fmla="*/ 1907152 h 4495800"/>
              <a:gd name="connsiteX262" fmla="*/ 1160517 w 1743075"/>
              <a:gd name="connsiteY262" fmla="*/ 1919534 h 4495800"/>
              <a:gd name="connsiteX263" fmla="*/ 1142420 w 1743075"/>
              <a:gd name="connsiteY263" fmla="*/ 1924297 h 4495800"/>
              <a:gd name="connsiteX264" fmla="*/ 1045265 w 1743075"/>
              <a:gd name="connsiteY264" fmla="*/ 1916677 h 4495800"/>
              <a:gd name="connsiteX265" fmla="*/ 1053837 w 1743075"/>
              <a:gd name="connsiteY265" fmla="*/ 1901437 h 4495800"/>
              <a:gd name="connsiteX266" fmla="*/ 1132895 w 1743075"/>
              <a:gd name="connsiteY266" fmla="*/ 1803329 h 4495800"/>
              <a:gd name="connsiteX267" fmla="*/ 1143372 w 1743075"/>
              <a:gd name="connsiteY267" fmla="*/ 1770944 h 4495800"/>
              <a:gd name="connsiteX268" fmla="*/ 1137657 w 1743075"/>
              <a:gd name="connsiteY268" fmla="*/ 1666169 h 4495800"/>
              <a:gd name="connsiteX269" fmla="*/ 1130037 w 1743075"/>
              <a:gd name="connsiteY269" fmla="*/ 1505197 h 4495800"/>
              <a:gd name="connsiteX270" fmla="*/ 1115750 w 1743075"/>
              <a:gd name="connsiteY270" fmla="*/ 1296599 h 4495800"/>
              <a:gd name="connsiteX271" fmla="*/ 1094795 w 1743075"/>
              <a:gd name="connsiteY271" fmla="*/ 1091812 h 4495800"/>
              <a:gd name="connsiteX272" fmla="*/ 1037645 w 1743075"/>
              <a:gd name="connsiteY272" fmla="*/ 839399 h 4495800"/>
              <a:gd name="connsiteX273" fmla="*/ 1019547 w 1743075"/>
              <a:gd name="connsiteY273" fmla="*/ 780344 h 4495800"/>
              <a:gd name="connsiteX274" fmla="*/ 1024310 w 1743075"/>
              <a:gd name="connsiteY274" fmla="*/ 761294 h 4495800"/>
              <a:gd name="connsiteX275" fmla="*/ 1042407 w 1743075"/>
              <a:gd name="connsiteY275" fmla="*/ 744149 h 4495800"/>
              <a:gd name="connsiteX276" fmla="*/ 1069077 w 1743075"/>
              <a:gd name="connsiteY276" fmla="*/ 806062 h 4495800"/>
              <a:gd name="connsiteX277" fmla="*/ 1014785 w 1743075"/>
              <a:gd name="connsiteY277" fmla="*/ 699382 h 4495800"/>
              <a:gd name="connsiteX278" fmla="*/ 1015737 w 1743075"/>
              <a:gd name="connsiteY278" fmla="*/ 677474 h 4495800"/>
              <a:gd name="connsiteX279" fmla="*/ 1068125 w 1743075"/>
              <a:gd name="connsiteY279" fmla="*/ 631754 h 4495800"/>
              <a:gd name="connsiteX280" fmla="*/ 1096700 w 1743075"/>
              <a:gd name="connsiteY280" fmla="*/ 571747 h 4495800"/>
              <a:gd name="connsiteX281" fmla="*/ 1102415 w 1743075"/>
              <a:gd name="connsiteY281" fmla="*/ 552697 h 4495800"/>
              <a:gd name="connsiteX282" fmla="*/ 1120512 w 1743075"/>
              <a:gd name="connsiteY282" fmla="*/ 606989 h 4495800"/>
              <a:gd name="connsiteX283" fmla="*/ 1107177 w 1743075"/>
              <a:gd name="connsiteY283" fmla="*/ 742244 h 4495800"/>
              <a:gd name="connsiteX284" fmla="*/ 1108130 w 1743075"/>
              <a:gd name="connsiteY284" fmla="*/ 761294 h 4495800"/>
              <a:gd name="connsiteX285" fmla="*/ 1127180 w 1743075"/>
              <a:gd name="connsiteY285" fmla="*/ 621277 h 4495800"/>
              <a:gd name="connsiteX286" fmla="*/ 1187187 w 1743075"/>
              <a:gd name="connsiteY286" fmla="*/ 829874 h 4495800"/>
              <a:gd name="connsiteX287" fmla="*/ 1228145 w 1743075"/>
              <a:gd name="connsiteY287" fmla="*/ 993704 h 4495800"/>
              <a:gd name="connsiteX288" fmla="*/ 1246242 w 1743075"/>
              <a:gd name="connsiteY288" fmla="*/ 1128007 h 4495800"/>
              <a:gd name="connsiteX289" fmla="*/ 1270055 w 1743075"/>
              <a:gd name="connsiteY289" fmla="*/ 1363274 h 4495800"/>
              <a:gd name="connsiteX290" fmla="*/ 1276722 w 1743075"/>
              <a:gd name="connsiteY290" fmla="*/ 1427092 h 4495800"/>
              <a:gd name="connsiteX291" fmla="*/ 1284342 w 1743075"/>
              <a:gd name="connsiteY291" fmla="*/ 1534724 h 4495800"/>
              <a:gd name="connsiteX292" fmla="*/ 1279580 w 1743075"/>
              <a:gd name="connsiteY292" fmla="*/ 1673789 h 4495800"/>
              <a:gd name="connsiteX293" fmla="*/ 1437695 w 1743075"/>
              <a:gd name="connsiteY293" fmla="*/ 1289932 h 4495800"/>
              <a:gd name="connsiteX294" fmla="*/ 1442457 w 1743075"/>
              <a:gd name="connsiteY294" fmla="*/ 1288979 h 4495800"/>
              <a:gd name="connsiteX295" fmla="*/ 1447220 w 1743075"/>
              <a:gd name="connsiteY295" fmla="*/ 1300409 h 4495800"/>
              <a:gd name="connsiteX296" fmla="*/ 1448172 w 1743075"/>
              <a:gd name="connsiteY296" fmla="*/ 1327079 h 4495800"/>
              <a:gd name="connsiteX297" fmla="*/ 1470080 w 1743075"/>
              <a:gd name="connsiteY297" fmla="*/ 1394707 h 4495800"/>
              <a:gd name="connsiteX298" fmla="*/ 1476747 w 1743075"/>
              <a:gd name="connsiteY298" fmla="*/ 1433759 h 4495800"/>
              <a:gd name="connsiteX299" fmla="*/ 1439600 w 1743075"/>
              <a:gd name="connsiteY299" fmla="*/ 1497577 h 4495800"/>
              <a:gd name="connsiteX300" fmla="*/ 1437695 w 1743075"/>
              <a:gd name="connsiteY300" fmla="*/ 1289932 h 4495800"/>
              <a:gd name="connsiteX301" fmla="*/ 1475795 w 1743075"/>
              <a:gd name="connsiteY301" fmla="*/ 1882387 h 4495800"/>
              <a:gd name="connsiteX302" fmla="*/ 1462460 w 1743075"/>
              <a:gd name="connsiteY302" fmla="*/ 1874767 h 4495800"/>
              <a:gd name="connsiteX303" fmla="*/ 1371972 w 1743075"/>
              <a:gd name="connsiteY303" fmla="*/ 1769992 h 4495800"/>
              <a:gd name="connsiteX304" fmla="*/ 1336730 w 1743075"/>
              <a:gd name="connsiteY304" fmla="*/ 1750942 h 4495800"/>
              <a:gd name="connsiteX305" fmla="*/ 1319585 w 1743075"/>
              <a:gd name="connsiteY305" fmla="*/ 1744274 h 4495800"/>
              <a:gd name="connsiteX306" fmla="*/ 1320537 w 1743075"/>
              <a:gd name="connsiteY306" fmla="*/ 1738559 h 4495800"/>
              <a:gd name="connsiteX307" fmla="*/ 1337682 w 1743075"/>
              <a:gd name="connsiteY307" fmla="*/ 1740464 h 4495800"/>
              <a:gd name="connsiteX308" fmla="*/ 1416740 w 1743075"/>
              <a:gd name="connsiteY308" fmla="*/ 1788089 h 4495800"/>
              <a:gd name="connsiteX309" fmla="*/ 1473890 w 1743075"/>
              <a:gd name="connsiteY309" fmla="*/ 1853812 h 4495800"/>
              <a:gd name="connsiteX310" fmla="*/ 1480557 w 1743075"/>
              <a:gd name="connsiteY310" fmla="*/ 1865242 h 4495800"/>
              <a:gd name="connsiteX311" fmla="*/ 1475795 w 1743075"/>
              <a:gd name="connsiteY311" fmla="*/ 1882387 h 449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1743075" h="4495800">
                <a:moveTo>
                  <a:pt x="1732970" y="1329937"/>
                </a:moveTo>
                <a:cubicBezTo>
                  <a:pt x="1728207" y="1318507"/>
                  <a:pt x="1726302" y="1304219"/>
                  <a:pt x="1726302" y="1291837"/>
                </a:cubicBezTo>
                <a:cubicBezTo>
                  <a:pt x="1728207" y="1266119"/>
                  <a:pt x="1718682" y="1246117"/>
                  <a:pt x="1698680" y="1230877"/>
                </a:cubicBezTo>
                <a:cubicBezTo>
                  <a:pt x="1680582" y="1216589"/>
                  <a:pt x="1672962" y="1197539"/>
                  <a:pt x="1666295" y="1177537"/>
                </a:cubicBezTo>
                <a:cubicBezTo>
                  <a:pt x="1660580" y="1160392"/>
                  <a:pt x="1651055" y="1145152"/>
                  <a:pt x="1643435" y="1128959"/>
                </a:cubicBezTo>
                <a:cubicBezTo>
                  <a:pt x="1641530" y="1125149"/>
                  <a:pt x="1638672" y="1121339"/>
                  <a:pt x="1636767" y="1117529"/>
                </a:cubicBezTo>
                <a:cubicBezTo>
                  <a:pt x="1623432" y="1086097"/>
                  <a:pt x="1610097" y="1054664"/>
                  <a:pt x="1595810" y="1023232"/>
                </a:cubicBezTo>
                <a:cubicBezTo>
                  <a:pt x="1592952" y="1017517"/>
                  <a:pt x="1588190" y="1012754"/>
                  <a:pt x="1586285" y="1007039"/>
                </a:cubicBezTo>
                <a:cubicBezTo>
                  <a:pt x="1581522" y="995609"/>
                  <a:pt x="1574855" y="984179"/>
                  <a:pt x="1573902" y="972749"/>
                </a:cubicBezTo>
                <a:cubicBezTo>
                  <a:pt x="1571997" y="955604"/>
                  <a:pt x="1569140" y="939412"/>
                  <a:pt x="1560567" y="923219"/>
                </a:cubicBezTo>
                <a:cubicBezTo>
                  <a:pt x="1553900" y="910837"/>
                  <a:pt x="1552947" y="894644"/>
                  <a:pt x="1550090" y="880357"/>
                </a:cubicBezTo>
                <a:cubicBezTo>
                  <a:pt x="1549137" y="874642"/>
                  <a:pt x="1549137" y="868927"/>
                  <a:pt x="1547232" y="863212"/>
                </a:cubicBezTo>
                <a:cubicBezTo>
                  <a:pt x="1534850" y="824159"/>
                  <a:pt x="1521515" y="786059"/>
                  <a:pt x="1508180" y="747959"/>
                </a:cubicBezTo>
                <a:cubicBezTo>
                  <a:pt x="1501512" y="727957"/>
                  <a:pt x="1488177" y="713669"/>
                  <a:pt x="1468175" y="705097"/>
                </a:cubicBezTo>
                <a:cubicBezTo>
                  <a:pt x="1454840" y="699382"/>
                  <a:pt x="1442457" y="690809"/>
                  <a:pt x="1428170" y="685094"/>
                </a:cubicBezTo>
                <a:cubicBezTo>
                  <a:pt x="1412930" y="678427"/>
                  <a:pt x="1396737" y="673664"/>
                  <a:pt x="1380545" y="669854"/>
                </a:cubicBezTo>
                <a:cubicBezTo>
                  <a:pt x="1354827" y="663187"/>
                  <a:pt x="1329110" y="657472"/>
                  <a:pt x="1303392" y="650804"/>
                </a:cubicBezTo>
                <a:cubicBezTo>
                  <a:pt x="1302440" y="650804"/>
                  <a:pt x="1302440" y="649852"/>
                  <a:pt x="1301487" y="649852"/>
                </a:cubicBezTo>
                <a:cubicBezTo>
                  <a:pt x="1275770" y="643184"/>
                  <a:pt x="1249100" y="636517"/>
                  <a:pt x="1223382" y="629849"/>
                </a:cubicBezTo>
                <a:cubicBezTo>
                  <a:pt x="1202427" y="624134"/>
                  <a:pt x="1180520" y="619372"/>
                  <a:pt x="1160517" y="610799"/>
                </a:cubicBezTo>
                <a:cubicBezTo>
                  <a:pt x="1118607" y="591749"/>
                  <a:pt x="1104320" y="552697"/>
                  <a:pt x="1101462" y="511739"/>
                </a:cubicBezTo>
                <a:cubicBezTo>
                  <a:pt x="1098605" y="482212"/>
                  <a:pt x="1104320" y="452684"/>
                  <a:pt x="1106225" y="422204"/>
                </a:cubicBezTo>
                <a:cubicBezTo>
                  <a:pt x="1107177" y="411727"/>
                  <a:pt x="1110987" y="404107"/>
                  <a:pt x="1119560" y="398392"/>
                </a:cubicBezTo>
                <a:cubicBezTo>
                  <a:pt x="1136705" y="387914"/>
                  <a:pt x="1146230" y="371722"/>
                  <a:pt x="1150040" y="352672"/>
                </a:cubicBezTo>
                <a:cubicBezTo>
                  <a:pt x="1151945" y="344099"/>
                  <a:pt x="1155755" y="335527"/>
                  <a:pt x="1155755" y="326002"/>
                </a:cubicBezTo>
                <a:cubicBezTo>
                  <a:pt x="1155755" y="305047"/>
                  <a:pt x="1155755" y="284092"/>
                  <a:pt x="1153850" y="263137"/>
                </a:cubicBezTo>
                <a:cubicBezTo>
                  <a:pt x="1152897" y="254564"/>
                  <a:pt x="1148135" y="247897"/>
                  <a:pt x="1135752" y="252659"/>
                </a:cubicBezTo>
                <a:cubicBezTo>
                  <a:pt x="1125275" y="256469"/>
                  <a:pt x="1123370" y="252659"/>
                  <a:pt x="1124322" y="241229"/>
                </a:cubicBezTo>
                <a:cubicBezTo>
                  <a:pt x="1125275" y="228847"/>
                  <a:pt x="1125275" y="215512"/>
                  <a:pt x="1125275" y="203129"/>
                </a:cubicBezTo>
                <a:cubicBezTo>
                  <a:pt x="1125275" y="196462"/>
                  <a:pt x="1123370" y="188842"/>
                  <a:pt x="1124322" y="182174"/>
                </a:cubicBezTo>
                <a:cubicBezTo>
                  <a:pt x="1125275" y="133597"/>
                  <a:pt x="1102415" y="93592"/>
                  <a:pt x="1074792" y="56444"/>
                </a:cubicBezTo>
                <a:cubicBezTo>
                  <a:pt x="1069077" y="47872"/>
                  <a:pt x="1057647" y="42157"/>
                  <a:pt x="1048122" y="37394"/>
                </a:cubicBezTo>
                <a:cubicBezTo>
                  <a:pt x="1033835" y="30727"/>
                  <a:pt x="1019547" y="24059"/>
                  <a:pt x="1005260" y="20249"/>
                </a:cubicBezTo>
                <a:cubicBezTo>
                  <a:pt x="959540" y="5009"/>
                  <a:pt x="914772" y="-706"/>
                  <a:pt x="873815" y="24059"/>
                </a:cubicBezTo>
                <a:cubicBezTo>
                  <a:pt x="839525" y="45967"/>
                  <a:pt x="808092" y="71684"/>
                  <a:pt x="782375" y="104069"/>
                </a:cubicBezTo>
                <a:cubicBezTo>
                  <a:pt x="779517" y="107879"/>
                  <a:pt x="776660" y="112642"/>
                  <a:pt x="775707" y="117404"/>
                </a:cubicBezTo>
                <a:cubicBezTo>
                  <a:pt x="772850" y="131692"/>
                  <a:pt x="770945" y="145027"/>
                  <a:pt x="769040" y="159314"/>
                </a:cubicBezTo>
                <a:cubicBezTo>
                  <a:pt x="765230" y="204082"/>
                  <a:pt x="777612" y="249802"/>
                  <a:pt x="759515" y="293617"/>
                </a:cubicBezTo>
                <a:cubicBezTo>
                  <a:pt x="759515" y="294569"/>
                  <a:pt x="759515" y="296474"/>
                  <a:pt x="759515" y="297427"/>
                </a:cubicBezTo>
                <a:cubicBezTo>
                  <a:pt x="760467" y="322192"/>
                  <a:pt x="760467" y="346957"/>
                  <a:pt x="762372" y="370769"/>
                </a:cubicBezTo>
                <a:cubicBezTo>
                  <a:pt x="763325" y="390772"/>
                  <a:pt x="769040" y="409822"/>
                  <a:pt x="786185" y="424109"/>
                </a:cubicBezTo>
                <a:cubicBezTo>
                  <a:pt x="792852" y="429824"/>
                  <a:pt x="797615" y="438397"/>
                  <a:pt x="799520" y="446969"/>
                </a:cubicBezTo>
                <a:cubicBezTo>
                  <a:pt x="805235" y="469829"/>
                  <a:pt x="809045" y="493642"/>
                  <a:pt x="811902" y="517454"/>
                </a:cubicBezTo>
                <a:cubicBezTo>
                  <a:pt x="812855" y="525074"/>
                  <a:pt x="810950" y="536504"/>
                  <a:pt x="806187" y="540314"/>
                </a:cubicBezTo>
                <a:cubicBezTo>
                  <a:pt x="783327" y="557459"/>
                  <a:pt x="761420" y="578414"/>
                  <a:pt x="729035" y="576509"/>
                </a:cubicBezTo>
                <a:cubicBezTo>
                  <a:pt x="725225" y="576509"/>
                  <a:pt x="721415" y="578414"/>
                  <a:pt x="717605" y="579367"/>
                </a:cubicBezTo>
                <a:cubicBezTo>
                  <a:pt x="660455" y="592702"/>
                  <a:pt x="603305" y="606037"/>
                  <a:pt x="546155" y="617467"/>
                </a:cubicBezTo>
                <a:cubicBezTo>
                  <a:pt x="521390" y="622229"/>
                  <a:pt x="494720" y="623182"/>
                  <a:pt x="469955" y="627944"/>
                </a:cubicBezTo>
                <a:cubicBezTo>
                  <a:pt x="445190" y="632707"/>
                  <a:pt x="421377" y="639374"/>
                  <a:pt x="396612" y="646994"/>
                </a:cubicBezTo>
                <a:cubicBezTo>
                  <a:pt x="374705" y="653662"/>
                  <a:pt x="357560" y="668902"/>
                  <a:pt x="348035" y="688904"/>
                </a:cubicBezTo>
                <a:cubicBezTo>
                  <a:pt x="329937" y="727004"/>
                  <a:pt x="321365" y="767009"/>
                  <a:pt x="311840" y="807014"/>
                </a:cubicBezTo>
                <a:cubicBezTo>
                  <a:pt x="308030" y="824159"/>
                  <a:pt x="302315" y="838447"/>
                  <a:pt x="287075" y="848924"/>
                </a:cubicBezTo>
                <a:cubicBezTo>
                  <a:pt x="269930" y="861307"/>
                  <a:pt x="253737" y="875594"/>
                  <a:pt x="246117" y="896549"/>
                </a:cubicBezTo>
                <a:cubicBezTo>
                  <a:pt x="243260" y="905122"/>
                  <a:pt x="239450" y="914647"/>
                  <a:pt x="233735" y="922267"/>
                </a:cubicBezTo>
                <a:cubicBezTo>
                  <a:pt x="209922" y="950842"/>
                  <a:pt x="195635" y="987037"/>
                  <a:pt x="164202" y="1008944"/>
                </a:cubicBezTo>
                <a:cubicBezTo>
                  <a:pt x="159440" y="1012754"/>
                  <a:pt x="155630" y="1018469"/>
                  <a:pt x="152772" y="1024184"/>
                </a:cubicBezTo>
                <a:cubicBezTo>
                  <a:pt x="128960" y="1059427"/>
                  <a:pt x="105147" y="1094669"/>
                  <a:pt x="81335" y="1130864"/>
                </a:cubicBezTo>
                <a:cubicBezTo>
                  <a:pt x="50855" y="1177537"/>
                  <a:pt x="22280" y="1225162"/>
                  <a:pt x="10850" y="1280407"/>
                </a:cubicBezTo>
                <a:cubicBezTo>
                  <a:pt x="2277" y="1320412"/>
                  <a:pt x="8945" y="1359464"/>
                  <a:pt x="27042" y="1395659"/>
                </a:cubicBezTo>
                <a:cubicBezTo>
                  <a:pt x="36567" y="1415662"/>
                  <a:pt x="49902" y="1434712"/>
                  <a:pt x="61332" y="1453762"/>
                </a:cubicBezTo>
                <a:cubicBezTo>
                  <a:pt x="66095" y="1460429"/>
                  <a:pt x="71810" y="1467097"/>
                  <a:pt x="74667" y="1474717"/>
                </a:cubicBezTo>
                <a:cubicBezTo>
                  <a:pt x="78477" y="1489004"/>
                  <a:pt x="83240" y="1501387"/>
                  <a:pt x="97527" y="1509007"/>
                </a:cubicBezTo>
                <a:cubicBezTo>
                  <a:pt x="102290" y="1510912"/>
                  <a:pt x="104195" y="1517579"/>
                  <a:pt x="108005" y="1522342"/>
                </a:cubicBezTo>
                <a:cubicBezTo>
                  <a:pt x="126102" y="1549012"/>
                  <a:pt x="143247" y="1575682"/>
                  <a:pt x="162297" y="1602352"/>
                </a:cubicBezTo>
                <a:cubicBezTo>
                  <a:pt x="174680" y="1620449"/>
                  <a:pt x="189920" y="1636642"/>
                  <a:pt x="201350" y="1654739"/>
                </a:cubicBezTo>
                <a:cubicBezTo>
                  <a:pt x="228020" y="1694744"/>
                  <a:pt x="257547" y="1731892"/>
                  <a:pt x="288980" y="1768087"/>
                </a:cubicBezTo>
                <a:cubicBezTo>
                  <a:pt x="300410" y="1781422"/>
                  <a:pt x="303267" y="1794757"/>
                  <a:pt x="300410" y="1810949"/>
                </a:cubicBezTo>
                <a:cubicBezTo>
                  <a:pt x="295647" y="1843334"/>
                  <a:pt x="290885" y="1875719"/>
                  <a:pt x="288027" y="1909057"/>
                </a:cubicBezTo>
                <a:cubicBezTo>
                  <a:pt x="284217" y="1960492"/>
                  <a:pt x="282312" y="2012879"/>
                  <a:pt x="279455" y="2064314"/>
                </a:cubicBezTo>
                <a:cubicBezTo>
                  <a:pt x="279455" y="2069077"/>
                  <a:pt x="278502" y="2074792"/>
                  <a:pt x="277550" y="2079554"/>
                </a:cubicBezTo>
                <a:cubicBezTo>
                  <a:pt x="273740" y="2117654"/>
                  <a:pt x="268025" y="2154802"/>
                  <a:pt x="266120" y="2192902"/>
                </a:cubicBezTo>
                <a:cubicBezTo>
                  <a:pt x="264215" y="2241479"/>
                  <a:pt x="263262" y="2290057"/>
                  <a:pt x="265167" y="2338634"/>
                </a:cubicBezTo>
                <a:cubicBezTo>
                  <a:pt x="266120" y="2381497"/>
                  <a:pt x="259452" y="2422454"/>
                  <a:pt x="251832" y="2463412"/>
                </a:cubicBezTo>
                <a:cubicBezTo>
                  <a:pt x="248975" y="2479604"/>
                  <a:pt x="253737" y="2490082"/>
                  <a:pt x="268025" y="2496749"/>
                </a:cubicBezTo>
                <a:cubicBezTo>
                  <a:pt x="297552" y="2508179"/>
                  <a:pt x="326127" y="2523419"/>
                  <a:pt x="358512" y="2521514"/>
                </a:cubicBezTo>
                <a:cubicBezTo>
                  <a:pt x="365180" y="2521514"/>
                  <a:pt x="370895" y="2523419"/>
                  <a:pt x="377562" y="2525324"/>
                </a:cubicBezTo>
                <a:cubicBezTo>
                  <a:pt x="411852" y="2531039"/>
                  <a:pt x="443285" y="2530087"/>
                  <a:pt x="467097" y="2499607"/>
                </a:cubicBezTo>
                <a:cubicBezTo>
                  <a:pt x="474717" y="2490082"/>
                  <a:pt x="485195" y="2483414"/>
                  <a:pt x="496625" y="2472937"/>
                </a:cubicBezTo>
                <a:cubicBezTo>
                  <a:pt x="497577" y="2485319"/>
                  <a:pt x="498530" y="2492939"/>
                  <a:pt x="498530" y="2500559"/>
                </a:cubicBezTo>
                <a:cubicBezTo>
                  <a:pt x="498530" y="2551994"/>
                  <a:pt x="498530" y="2602477"/>
                  <a:pt x="497577" y="2653912"/>
                </a:cubicBezTo>
                <a:cubicBezTo>
                  <a:pt x="496625" y="2687249"/>
                  <a:pt x="492815" y="2719634"/>
                  <a:pt x="491862" y="2752972"/>
                </a:cubicBezTo>
                <a:cubicBezTo>
                  <a:pt x="490910" y="2807264"/>
                  <a:pt x="491862" y="2861557"/>
                  <a:pt x="489957" y="2915849"/>
                </a:cubicBezTo>
                <a:cubicBezTo>
                  <a:pt x="486147" y="3045389"/>
                  <a:pt x="496625" y="3174929"/>
                  <a:pt x="483290" y="3303517"/>
                </a:cubicBezTo>
                <a:cubicBezTo>
                  <a:pt x="479480" y="3343522"/>
                  <a:pt x="482337" y="3383527"/>
                  <a:pt x="483290" y="3423532"/>
                </a:cubicBezTo>
                <a:cubicBezTo>
                  <a:pt x="484242" y="3504494"/>
                  <a:pt x="483290" y="3585457"/>
                  <a:pt x="489005" y="3666419"/>
                </a:cubicBezTo>
                <a:cubicBezTo>
                  <a:pt x="495672" y="3761669"/>
                  <a:pt x="495672" y="3857872"/>
                  <a:pt x="497577" y="3953122"/>
                </a:cubicBezTo>
                <a:cubicBezTo>
                  <a:pt x="497577" y="3956932"/>
                  <a:pt x="498530" y="3960742"/>
                  <a:pt x="498530" y="3964552"/>
                </a:cubicBezTo>
                <a:cubicBezTo>
                  <a:pt x="500435" y="3982649"/>
                  <a:pt x="503292" y="4001699"/>
                  <a:pt x="505197" y="4019797"/>
                </a:cubicBezTo>
                <a:cubicBezTo>
                  <a:pt x="506150" y="4040752"/>
                  <a:pt x="506150" y="4062659"/>
                  <a:pt x="507102" y="4083614"/>
                </a:cubicBezTo>
                <a:cubicBezTo>
                  <a:pt x="508055" y="4093139"/>
                  <a:pt x="509007" y="4104569"/>
                  <a:pt x="513770" y="4111237"/>
                </a:cubicBezTo>
                <a:cubicBezTo>
                  <a:pt x="528057" y="4131239"/>
                  <a:pt x="534725" y="4153147"/>
                  <a:pt x="539487" y="4176959"/>
                </a:cubicBezTo>
                <a:cubicBezTo>
                  <a:pt x="546155" y="4211249"/>
                  <a:pt x="554727" y="4244587"/>
                  <a:pt x="562347" y="4278877"/>
                </a:cubicBezTo>
                <a:cubicBezTo>
                  <a:pt x="563300" y="4285544"/>
                  <a:pt x="565205" y="4295069"/>
                  <a:pt x="561395" y="4299832"/>
                </a:cubicBezTo>
                <a:cubicBezTo>
                  <a:pt x="549965" y="4316977"/>
                  <a:pt x="553775" y="4336027"/>
                  <a:pt x="551870" y="4354124"/>
                </a:cubicBezTo>
                <a:cubicBezTo>
                  <a:pt x="549965" y="4379842"/>
                  <a:pt x="563300" y="4395082"/>
                  <a:pt x="583302" y="4404607"/>
                </a:cubicBezTo>
                <a:cubicBezTo>
                  <a:pt x="591875" y="4409369"/>
                  <a:pt x="597590" y="4414132"/>
                  <a:pt x="600447" y="4423657"/>
                </a:cubicBezTo>
                <a:cubicBezTo>
                  <a:pt x="605210" y="4438897"/>
                  <a:pt x="614735" y="4452232"/>
                  <a:pt x="628070" y="4459852"/>
                </a:cubicBezTo>
                <a:cubicBezTo>
                  <a:pt x="648072" y="4469377"/>
                  <a:pt x="669027" y="4478902"/>
                  <a:pt x="690935" y="4483664"/>
                </a:cubicBezTo>
                <a:cubicBezTo>
                  <a:pt x="713795" y="4489379"/>
                  <a:pt x="738560" y="4491284"/>
                  <a:pt x="762372" y="4492237"/>
                </a:cubicBezTo>
                <a:cubicBezTo>
                  <a:pt x="808092" y="4493189"/>
                  <a:pt x="852860" y="4493189"/>
                  <a:pt x="898580" y="4493189"/>
                </a:cubicBezTo>
                <a:cubicBezTo>
                  <a:pt x="917630" y="4493189"/>
                  <a:pt x="922392" y="4482712"/>
                  <a:pt x="913820" y="4464614"/>
                </a:cubicBezTo>
                <a:cubicBezTo>
                  <a:pt x="909057" y="4455089"/>
                  <a:pt x="906200" y="4444612"/>
                  <a:pt x="901437" y="4434134"/>
                </a:cubicBezTo>
                <a:cubicBezTo>
                  <a:pt x="890960" y="4406512"/>
                  <a:pt x="880482" y="4378889"/>
                  <a:pt x="869052" y="4351267"/>
                </a:cubicBezTo>
                <a:cubicBezTo>
                  <a:pt x="867147" y="4346504"/>
                  <a:pt x="863337" y="4342694"/>
                  <a:pt x="859527" y="4338884"/>
                </a:cubicBezTo>
                <a:cubicBezTo>
                  <a:pt x="837620" y="4317929"/>
                  <a:pt x="818570" y="4295069"/>
                  <a:pt x="811902" y="4263637"/>
                </a:cubicBezTo>
                <a:cubicBezTo>
                  <a:pt x="808092" y="4244587"/>
                  <a:pt x="806187" y="4225537"/>
                  <a:pt x="812855" y="4206487"/>
                </a:cubicBezTo>
                <a:cubicBezTo>
                  <a:pt x="817617" y="4193152"/>
                  <a:pt x="820475" y="4178864"/>
                  <a:pt x="823332" y="4165529"/>
                </a:cubicBezTo>
                <a:cubicBezTo>
                  <a:pt x="830000" y="4127429"/>
                  <a:pt x="835715" y="4089329"/>
                  <a:pt x="841430" y="4050277"/>
                </a:cubicBezTo>
                <a:cubicBezTo>
                  <a:pt x="845240" y="4028369"/>
                  <a:pt x="850955" y="4005509"/>
                  <a:pt x="849050" y="3982649"/>
                </a:cubicBezTo>
                <a:cubicBezTo>
                  <a:pt x="843335" y="3899782"/>
                  <a:pt x="839525" y="3817867"/>
                  <a:pt x="837620" y="3734999"/>
                </a:cubicBezTo>
                <a:cubicBezTo>
                  <a:pt x="836667" y="3711187"/>
                  <a:pt x="831905" y="3686422"/>
                  <a:pt x="826190" y="3662609"/>
                </a:cubicBezTo>
                <a:cubicBezTo>
                  <a:pt x="821427" y="3641654"/>
                  <a:pt x="813807" y="3622604"/>
                  <a:pt x="807140" y="3601649"/>
                </a:cubicBezTo>
                <a:cubicBezTo>
                  <a:pt x="801425" y="3580694"/>
                  <a:pt x="794757" y="3559739"/>
                  <a:pt x="789995" y="3537832"/>
                </a:cubicBezTo>
                <a:cubicBezTo>
                  <a:pt x="787137" y="3523544"/>
                  <a:pt x="785232" y="3508304"/>
                  <a:pt x="786185" y="3494017"/>
                </a:cubicBezTo>
                <a:cubicBezTo>
                  <a:pt x="786185" y="3480682"/>
                  <a:pt x="789995" y="3467347"/>
                  <a:pt x="790947" y="3454012"/>
                </a:cubicBezTo>
                <a:cubicBezTo>
                  <a:pt x="793805" y="3434009"/>
                  <a:pt x="797615" y="3413054"/>
                  <a:pt x="798567" y="3393052"/>
                </a:cubicBezTo>
                <a:cubicBezTo>
                  <a:pt x="799520" y="3353999"/>
                  <a:pt x="799520" y="3313994"/>
                  <a:pt x="799520" y="3274942"/>
                </a:cubicBezTo>
                <a:cubicBezTo>
                  <a:pt x="799520" y="3270179"/>
                  <a:pt x="800472" y="3262559"/>
                  <a:pt x="803330" y="3260654"/>
                </a:cubicBezTo>
                <a:cubicBezTo>
                  <a:pt x="818570" y="3252082"/>
                  <a:pt x="817617" y="3237794"/>
                  <a:pt x="819522" y="3223507"/>
                </a:cubicBezTo>
                <a:cubicBezTo>
                  <a:pt x="820475" y="3208267"/>
                  <a:pt x="822380" y="3193979"/>
                  <a:pt x="825237" y="3178739"/>
                </a:cubicBezTo>
                <a:cubicBezTo>
                  <a:pt x="847145" y="3057772"/>
                  <a:pt x="868100" y="2936804"/>
                  <a:pt x="903342" y="2818694"/>
                </a:cubicBezTo>
                <a:cubicBezTo>
                  <a:pt x="910010" y="2796787"/>
                  <a:pt x="915725" y="2773927"/>
                  <a:pt x="921440" y="2752019"/>
                </a:cubicBezTo>
                <a:cubicBezTo>
                  <a:pt x="923345" y="2752972"/>
                  <a:pt x="925250" y="2752972"/>
                  <a:pt x="927155" y="2753924"/>
                </a:cubicBezTo>
                <a:cubicBezTo>
                  <a:pt x="924297" y="2782499"/>
                  <a:pt x="921440" y="2810122"/>
                  <a:pt x="917630" y="2838697"/>
                </a:cubicBezTo>
                <a:cubicBezTo>
                  <a:pt x="906200" y="2923469"/>
                  <a:pt x="895722" y="3008242"/>
                  <a:pt x="899532" y="3093967"/>
                </a:cubicBezTo>
                <a:cubicBezTo>
                  <a:pt x="900485" y="3104444"/>
                  <a:pt x="903342" y="3113969"/>
                  <a:pt x="902390" y="3124447"/>
                </a:cubicBezTo>
                <a:cubicBezTo>
                  <a:pt x="900485" y="3146354"/>
                  <a:pt x="895722" y="3168262"/>
                  <a:pt x="893817" y="3190169"/>
                </a:cubicBezTo>
                <a:cubicBezTo>
                  <a:pt x="892865" y="3201599"/>
                  <a:pt x="893817" y="3213029"/>
                  <a:pt x="894770" y="3224459"/>
                </a:cubicBezTo>
                <a:cubicBezTo>
                  <a:pt x="898580" y="3258749"/>
                  <a:pt x="903342" y="3293039"/>
                  <a:pt x="905247" y="3328282"/>
                </a:cubicBezTo>
                <a:cubicBezTo>
                  <a:pt x="907152" y="3355904"/>
                  <a:pt x="904295" y="3383527"/>
                  <a:pt x="905247" y="3412102"/>
                </a:cubicBezTo>
                <a:cubicBezTo>
                  <a:pt x="908105" y="3485444"/>
                  <a:pt x="910962" y="3559739"/>
                  <a:pt x="913820" y="3633082"/>
                </a:cubicBezTo>
                <a:cubicBezTo>
                  <a:pt x="914772" y="3665467"/>
                  <a:pt x="917630" y="3697852"/>
                  <a:pt x="919535" y="3730237"/>
                </a:cubicBezTo>
                <a:cubicBezTo>
                  <a:pt x="919535" y="3740714"/>
                  <a:pt x="919535" y="3751192"/>
                  <a:pt x="916677" y="3760717"/>
                </a:cubicBezTo>
                <a:cubicBezTo>
                  <a:pt x="907152" y="3794054"/>
                  <a:pt x="897627" y="3827392"/>
                  <a:pt x="896675" y="3862634"/>
                </a:cubicBezTo>
                <a:cubicBezTo>
                  <a:pt x="894770" y="3919784"/>
                  <a:pt x="887150" y="3975982"/>
                  <a:pt x="883340" y="4033132"/>
                </a:cubicBezTo>
                <a:cubicBezTo>
                  <a:pt x="879530" y="4090282"/>
                  <a:pt x="874767" y="4147432"/>
                  <a:pt x="855717" y="4201724"/>
                </a:cubicBezTo>
                <a:cubicBezTo>
                  <a:pt x="845240" y="4233157"/>
                  <a:pt x="850955" y="4246492"/>
                  <a:pt x="880482" y="4262684"/>
                </a:cubicBezTo>
                <a:cubicBezTo>
                  <a:pt x="898580" y="4272209"/>
                  <a:pt x="917630" y="4279829"/>
                  <a:pt x="936680" y="4289354"/>
                </a:cubicBezTo>
                <a:cubicBezTo>
                  <a:pt x="950015" y="4296022"/>
                  <a:pt x="964302" y="4299832"/>
                  <a:pt x="979542" y="4295069"/>
                </a:cubicBezTo>
                <a:cubicBezTo>
                  <a:pt x="993830" y="4290307"/>
                  <a:pt x="1007165" y="4294117"/>
                  <a:pt x="1015737" y="4306499"/>
                </a:cubicBezTo>
                <a:cubicBezTo>
                  <a:pt x="1023357" y="4316977"/>
                  <a:pt x="1030977" y="4329359"/>
                  <a:pt x="1038597" y="4339837"/>
                </a:cubicBezTo>
                <a:cubicBezTo>
                  <a:pt x="1044312" y="4347457"/>
                  <a:pt x="1050980" y="4357934"/>
                  <a:pt x="1059552" y="4361744"/>
                </a:cubicBezTo>
                <a:cubicBezTo>
                  <a:pt x="1093842" y="4379842"/>
                  <a:pt x="1131942" y="4389367"/>
                  <a:pt x="1170995" y="4391272"/>
                </a:cubicBezTo>
                <a:cubicBezTo>
                  <a:pt x="1208142" y="4393177"/>
                  <a:pt x="1246242" y="4391272"/>
                  <a:pt x="1283390" y="4390319"/>
                </a:cubicBezTo>
                <a:cubicBezTo>
                  <a:pt x="1295772" y="4390319"/>
                  <a:pt x="1309107" y="4387462"/>
                  <a:pt x="1321490" y="4385557"/>
                </a:cubicBezTo>
                <a:cubicBezTo>
                  <a:pt x="1336730" y="4382699"/>
                  <a:pt x="1342445" y="4370317"/>
                  <a:pt x="1333872" y="4358887"/>
                </a:cubicBezTo>
                <a:cubicBezTo>
                  <a:pt x="1325300" y="4348409"/>
                  <a:pt x="1323395" y="4336027"/>
                  <a:pt x="1317680" y="4324597"/>
                </a:cubicBezTo>
                <a:cubicBezTo>
                  <a:pt x="1312917" y="4314119"/>
                  <a:pt x="1306250" y="4304594"/>
                  <a:pt x="1297677" y="4296974"/>
                </a:cubicBezTo>
                <a:cubicBezTo>
                  <a:pt x="1286247" y="4286497"/>
                  <a:pt x="1273865" y="4274114"/>
                  <a:pt x="1258625" y="4268399"/>
                </a:cubicBezTo>
                <a:cubicBezTo>
                  <a:pt x="1228145" y="4256017"/>
                  <a:pt x="1207190" y="4235062"/>
                  <a:pt x="1196712" y="4203629"/>
                </a:cubicBezTo>
                <a:cubicBezTo>
                  <a:pt x="1196712" y="4202677"/>
                  <a:pt x="1195760" y="4202677"/>
                  <a:pt x="1195760" y="4201724"/>
                </a:cubicBezTo>
                <a:cubicBezTo>
                  <a:pt x="1188140" y="4180769"/>
                  <a:pt x="1179567" y="4159814"/>
                  <a:pt x="1173852" y="4137907"/>
                </a:cubicBezTo>
                <a:cubicBezTo>
                  <a:pt x="1167185" y="4113142"/>
                  <a:pt x="1165280" y="4087424"/>
                  <a:pt x="1159565" y="4061707"/>
                </a:cubicBezTo>
                <a:cubicBezTo>
                  <a:pt x="1154802" y="4041704"/>
                  <a:pt x="1151945" y="4021702"/>
                  <a:pt x="1165280" y="4002652"/>
                </a:cubicBezTo>
                <a:cubicBezTo>
                  <a:pt x="1170995" y="3994079"/>
                  <a:pt x="1170995" y="3981697"/>
                  <a:pt x="1172900" y="3971219"/>
                </a:cubicBezTo>
                <a:cubicBezTo>
                  <a:pt x="1177662" y="3938834"/>
                  <a:pt x="1181472" y="3907402"/>
                  <a:pt x="1185282" y="3875017"/>
                </a:cubicBezTo>
                <a:cubicBezTo>
                  <a:pt x="1188140" y="3853109"/>
                  <a:pt x="1192902" y="3830249"/>
                  <a:pt x="1194807" y="3808342"/>
                </a:cubicBezTo>
                <a:cubicBezTo>
                  <a:pt x="1198617" y="3763574"/>
                  <a:pt x="1201475" y="3719759"/>
                  <a:pt x="1204332" y="3674992"/>
                </a:cubicBezTo>
                <a:cubicBezTo>
                  <a:pt x="1204332" y="3670229"/>
                  <a:pt x="1205285" y="3666419"/>
                  <a:pt x="1206237" y="3661657"/>
                </a:cubicBezTo>
                <a:cubicBezTo>
                  <a:pt x="1216715" y="3607364"/>
                  <a:pt x="1222430" y="3553072"/>
                  <a:pt x="1226240" y="3498779"/>
                </a:cubicBezTo>
                <a:cubicBezTo>
                  <a:pt x="1227192" y="3477824"/>
                  <a:pt x="1230050" y="3457822"/>
                  <a:pt x="1231002" y="3436867"/>
                </a:cubicBezTo>
                <a:cubicBezTo>
                  <a:pt x="1231955" y="3428294"/>
                  <a:pt x="1231002" y="3419722"/>
                  <a:pt x="1230050" y="3412102"/>
                </a:cubicBezTo>
                <a:cubicBezTo>
                  <a:pt x="1229097" y="3399719"/>
                  <a:pt x="1225287" y="3386384"/>
                  <a:pt x="1225287" y="3374002"/>
                </a:cubicBezTo>
                <a:cubicBezTo>
                  <a:pt x="1224335" y="3347332"/>
                  <a:pt x="1224335" y="3320662"/>
                  <a:pt x="1225287" y="3293992"/>
                </a:cubicBezTo>
                <a:cubicBezTo>
                  <a:pt x="1226240" y="3280657"/>
                  <a:pt x="1229097" y="3267322"/>
                  <a:pt x="1231955" y="3253987"/>
                </a:cubicBezTo>
                <a:cubicBezTo>
                  <a:pt x="1233860" y="3243509"/>
                  <a:pt x="1238622" y="3233032"/>
                  <a:pt x="1239575" y="3222554"/>
                </a:cubicBezTo>
                <a:cubicBezTo>
                  <a:pt x="1243385" y="3188264"/>
                  <a:pt x="1245290" y="3154927"/>
                  <a:pt x="1248147" y="3120637"/>
                </a:cubicBezTo>
                <a:cubicBezTo>
                  <a:pt x="1248147" y="3116827"/>
                  <a:pt x="1249100" y="3113017"/>
                  <a:pt x="1250052" y="3109207"/>
                </a:cubicBezTo>
                <a:cubicBezTo>
                  <a:pt x="1254815" y="3079679"/>
                  <a:pt x="1258625" y="3049199"/>
                  <a:pt x="1263387" y="3019672"/>
                </a:cubicBezTo>
                <a:cubicBezTo>
                  <a:pt x="1267197" y="2996812"/>
                  <a:pt x="1270055" y="2973952"/>
                  <a:pt x="1274817" y="2951092"/>
                </a:cubicBezTo>
                <a:cubicBezTo>
                  <a:pt x="1279580" y="2928232"/>
                  <a:pt x="1288152" y="2906324"/>
                  <a:pt x="1287200" y="2882512"/>
                </a:cubicBezTo>
                <a:cubicBezTo>
                  <a:pt x="1287200" y="2875844"/>
                  <a:pt x="1288152" y="2868224"/>
                  <a:pt x="1289105" y="2861557"/>
                </a:cubicBezTo>
                <a:cubicBezTo>
                  <a:pt x="1293867" y="2829172"/>
                  <a:pt x="1297677" y="2796787"/>
                  <a:pt x="1302440" y="2764402"/>
                </a:cubicBezTo>
                <a:cubicBezTo>
                  <a:pt x="1304345" y="2752019"/>
                  <a:pt x="1306250" y="2740589"/>
                  <a:pt x="1308155" y="2728207"/>
                </a:cubicBezTo>
                <a:cubicBezTo>
                  <a:pt x="1311012" y="2710109"/>
                  <a:pt x="1315775" y="2692012"/>
                  <a:pt x="1317680" y="2672962"/>
                </a:cubicBezTo>
                <a:cubicBezTo>
                  <a:pt x="1322442" y="2634862"/>
                  <a:pt x="1332920" y="2596762"/>
                  <a:pt x="1328157" y="2557709"/>
                </a:cubicBezTo>
                <a:cubicBezTo>
                  <a:pt x="1328157" y="2556757"/>
                  <a:pt x="1328157" y="2554852"/>
                  <a:pt x="1329110" y="2553899"/>
                </a:cubicBezTo>
                <a:cubicBezTo>
                  <a:pt x="1330062" y="2542469"/>
                  <a:pt x="1336730" y="2536754"/>
                  <a:pt x="1348160" y="2535802"/>
                </a:cubicBezTo>
                <a:cubicBezTo>
                  <a:pt x="1384355" y="2531992"/>
                  <a:pt x="1416740" y="2517704"/>
                  <a:pt x="1445315" y="2494844"/>
                </a:cubicBezTo>
                <a:cubicBezTo>
                  <a:pt x="1463412" y="2480557"/>
                  <a:pt x="1479605" y="2465317"/>
                  <a:pt x="1474842" y="2438647"/>
                </a:cubicBezTo>
                <a:cubicBezTo>
                  <a:pt x="1471985" y="2422454"/>
                  <a:pt x="1471985" y="2405309"/>
                  <a:pt x="1470080" y="2388164"/>
                </a:cubicBezTo>
                <a:cubicBezTo>
                  <a:pt x="1469127" y="2375782"/>
                  <a:pt x="1468175" y="2363399"/>
                  <a:pt x="1468175" y="2351017"/>
                </a:cubicBezTo>
                <a:cubicBezTo>
                  <a:pt x="1465317" y="2232907"/>
                  <a:pt x="1472937" y="2115749"/>
                  <a:pt x="1460555" y="1997639"/>
                </a:cubicBezTo>
                <a:cubicBezTo>
                  <a:pt x="1459602" y="1990972"/>
                  <a:pt x="1460555" y="1983352"/>
                  <a:pt x="1460555" y="1976684"/>
                </a:cubicBezTo>
                <a:cubicBezTo>
                  <a:pt x="1460555" y="1966207"/>
                  <a:pt x="1463412" y="1957634"/>
                  <a:pt x="1471985" y="1951919"/>
                </a:cubicBezTo>
                <a:cubicBezTo>
                  <a:pt x="1483415" y="1943347"/>
                  <a:pt x="1491987" y="1932869"/>
                  <a:pt x="1495797" y="1918582"/>
                </a:cubicBezTo>
                <a:cubicBezTo>
                  <a:pt x="1499607" y="1906199"/>
                  <a:pt x="1507227" y="1895722"/>
                  <a:pt x="1513895" y="1884292"/>
                </a:cubicBezTo>
                <a:cubicBezTo>
                  <a:pt x="1533897" y="1853812"/>
                  <a:pt x="1554852" y="1825237"/>
                  <a:pt x="1573902" y="1793804"/>
                </a:cubicBezTo>
                <a:cubicBezTo>
                  <a:pt x="1584380" y="1776659"/>
                  <a:pt x="1590095" y="1757609"/>
                  <a:pt x="1599620" y="1739512"/>
                </a:cubicBezTo>
                <a:cubicBezTo>
                  <a:pt x="1631052" y="1679504"/>
                  <a:pt x="1663437" y="1621402"/>
                  <a:pt x="1692965" y="1561394"/>
                </a:cubicBezTo>
                <a:cubicBezTo>
                  <a:pt x="1703442" y="1539487"/>
                  <a:pt x="1712967" y="1515674"/>
                  <a:pt x="1714872" y="1491862"/>
                </a:cubicBezTo>
                <a:cubicBezTo>
                  <a:pt x="1716777" y="1463287"/>
                  <a:pt x="1723445" y="1435664"/>
                  <a:pt x="1729160" y="1408042"/>
                </a:cubicBezTo>
                <a:cubicBezTo>
                  <a:pt x="1737732" y="1383277"/>
                  <a:pt x="1743447" y="1357559"/>
                  <a:pt x="1732970" y="1329937"/>
                </a:cubicBezTo>
                <a:close/>
                <a:moveTo>
                  <a:pt x="373752" y="1452809"/>
                </a:moveTo>
                <a:cubicBezTo>
                  <a:pt x="373752" y="1455667"/>
                  <a:pt x="368990" y="1457572"/>
                  <a:pt x="367085" y="1460429"/>
                </a:cubicBezTo>
                <a:cubicBezTo>
                  <a:pt x="365180" y="1458524"/>
                  <a:pt x="361370" y="1455667"/>
                  <a:pt x="361370" y="1453762"/>
                </a:cubicBezTo>
                <a:cubicBezTo>
                  <a:pt x="358512" y="1418519"/>
                  <a:pt x="334700" y="1394707"/>
                  <a:pt x="319460" y="1365179"/>
                </a:cubicBezTo>
                <a:cubicBezTo>
                  <a:pt x="317555" y="1360417"/>
                  <a:pt x="313745" y="1356607"/>
                  <a:pt x="310887" y="1351844"/>
                </a:cubicBezTo>
                <a:cubicBezTo>
                  <a:pt x="307077" y="1346129"/>
                  <a:pt x="307077" y="1340414"/>
                  <a:pt x="311840" y="1334699"/>
                </a:cubicBezTo>
                <a:cubicBezTo>
                  <a:pt x="322317" y="1322317"/>
                  <a:pt x="331842" y="1309934"/>
                  <a:pt x="343272" y="1297552"/>
                </a:cubicBezTo>
                <a:cubicBezTo>
                  <a:pt x="354702" y="1285169"/>
                  <a:pt x="360417" y="1285169"/>
                  <a:pt x="367085" y="1301362"/>
                </a:cubicBezTo>
                <a:cubicBezTo>
                  <a:pt x="372800" y="1315649"/>
                  <a:pt x="375657" y="1331842"/>
                  <a:pt x="377562" y="1348034"/>
                </a:cubicBezTo>
                <a:cubicBezTo>
                  <a:pt x="379467" y="1358512"/>
                  <a:pt x="377562" y="1369942"/>
                  <a:pt x="377562" y="1381372"/>
                </a:cubicBezTo>
                <a:cubicBezTo>
                  <a:pt x="378515" y="1381372"/>
                  <a:pt x="379467" y="1381372"/>
                  <a:pt x="381372" y="1381372"/>
                </a:cubicBezTo>
                <a:cubicBezTo>
                  <a:pt x="378515" y="1404232"/>
                  <a:pt x="376610" y="1428044"/>
                  <a:pt x="373752" y="1452809"/>
                </a:cubicBezTo>
                <a:close/>
                <a:moveTo>
                  <a:pt x="575682" y="1686172"/>
                </a:moveTo>
                <a:cubicBezTo>
                  <a:pt x="570920" y="1693792"/>
                  <a:pt x="565205" y="1700459"/>
                  <a:pt x="559490" y="1708079"/>
                </a:cubicBezTo>
                <a:cubicBezTo>
                  <a:pt x="532820" y="1744274"/>
                  <a:pt x="506150" y="1781422"/>
                  <a:pt x="480432" y="1817617"/>
                </a:cubicBezTo>
                <a:cubicBezTo>
                  <a:pt x="477575" y="1821427"/>
                  <a:pt x="477575" y="1828094"/>
                  <a:pt x="476622" y="1834762"/>
                </a:cubicBezTo>
                <a:cubicBezTo>
                  <a:pt x="465192" y="1832857"/>
                  <a:pt x="453762" y="1830952"/>
                  <a:pt x="437570" y="1828094"/>
                </a:cubicBezTo>
                <a:cubicBezTo>
                  <a:pt x="449000" y="1814759"/>
                  <a:pt x="457572" y="1803329"/>
                  <a:pt x="466145" y="1792852"/>
                </a:cubicBezTo>
                <a:cubicBezTo>
                  <a:pt x="496625" y="1757609"/>
                  <a:pt x="527105" y="1723319"/>
                  <a:pt x="557585" y="1688077"/>
                </a:cubicBezTo>
                <a:cubicBezTo>
                  <a:pt x="560442" y="1684267"/>
                  <a:pt x="564252" y="1681409"/>
                  <a:pt x="567110" y="1678552"/>
                </a:cubicBezTo>
                <a:cubicBezTo>
                  <a:pt x="569015" y="1677599"/>
                  <a:pt x="572825" y="1677599"/>
                  <a:pt x="573777" y="1678552"/>
                </a:cubicBezTo>
                <a:cubicBezTo>
                  <a:pt x="575682" y="1680457"/>
                  <a:pt x="576635" y="1685219"/>
                  <a:pt x="575682" y="1686172"/>
                </a:cubicBezTo>
                <a:close/>
                <a:moveTo>
                  <a:pt x="889055" y="1877624"/>
                </a:moveTo>
                <a:cubicBezTo>
                  <a:pt x="889055" y="1874767"/>
                  <a:pt x="889055" y="1872862"/>
                  <a:pt x="890007" y="1871909"/>
                </a:cubicBezTo>
                <a:cubicBezTo>
                  <a:pt x="907152" y="1852859"/>
                  <a:pt x="907152" y="1849049"/>
                  <a:pt x="887150" y="1834762"/>
                </a:cubicBezTo>
                <a:cubicBezTo>
                  <a:pt x="854765" y="1812854"/>
                  <a:pt x="824285" y="1789042"/>
                  <a:pt x="789995" y="1769992"/>
                </a:cubicBezTo>
                <a:cubicBezTo>
                  <a:pt x="757610" y="1752847"/>
                  <a:pt x="722367" y="1741417"/>
                  <a:pt x="689030" y="1727129"/>
                </a:cubicBezTo>
                <a:cubicBezTo>
                  <a:pt x="677600" y="1722367"/>
                  <a:pt x="666170" y="1718557"/>
                  <a:pt x="655692" y="1712842"/>
                </a:cubicBezTo>
                <a:cubicBezTo>
                  <a:pt x="638547" y="1704269"/>
                  <a:pt x="621402" y="1693792"/>
                  <a:pt x="604257" y="1685219"/>
                </a:cubicBezTo>
                <a:cubicBezTo>
                  <a:pt x="586160" y="1675694"/>
                  <a:pt x="585207" y="1648072"/>
                  <a:pt x="602352" y="1636642"/>
                </a:cubicBezTo>
                <a:cubicBezTo>
                  <a:pt x="608067" y="1632832"/>
                  <a:pt x="614735" y="1630927"/>
                  <a:pt x="618545" y="1626164"/>
                </a:cubicBezTo>
                <a:cubicBezTo>
                  <a:pt x="623307" y="1621402"/>
                  <a:pt x="625212" y="1614734"/>
                  <a:pt x="628070" y="1608067"/>
                </a:cubicBezTo>
                <a:cubicBezTo>
                  <a:pt x="631880" y="1599494"/>
                  <a:pt x="632832" y="1589017"/>
                  <a:pt x="637595" y="1581397"/>
                </a:cubicBezTo>
                <a:cubicBezTo>
                  <a:pt x="658550" y="1549012"/>
                  <a:pt x="683315" y="1519484"/>
                  <a:pt x="711890" y="1492814"/>
                </a:cubicBezTo>
                <a:cubicBezTo>
                  <a:pt x="749990" y="1455667"/>
                  <a:pt x="771897" y="1408042"/>
                  <a:pt x="788090" y="1357559"/>
                </a:cubicBezTo>
                <a:cubicBezTo>
                  <a:pt x="812855" y="1278502"/>
                  <a:pt x="823332" y="1197539"/>
                  <a:pt x="821427" y="1114672"/>
                </a:cubicBezTo>
                <a:cubicBezTo>
                  <a:pt x="819522" y="1039424"/>
                  <a:pt x="820475" y="964177"/>
                  <a:pt x="819522" y="889882"/>
                </a:cubicBezTo>
                <a:cubicBezTo>
                  <a:pt x="818570" y="839399"/>
                  <a:pt x="815712" y="788917"/>
                  <a:pt x="813807" y="738434"/>
                </a:cubicBezTo>
                <a:cubicBezTo>
                  <a:pt x="813807" y="732719"/>
                  <a:pt x="813807" y="726052"/>
                  <a:pt x="813807" y="720337"/>
                </a:cubicBezTo>
                <a:cubicBezTo>
                  <a:pt x="815712" y="719384"/>
                  <a:pt x="817617" y="719384"/>
                  <a:pt x="818570" y="718432"/>
                </a:cubicBezTo>
                <a:cubicBezTo>
                  <a:pt x="833810" y="750817"/>
                  <a:pt x="848097" y="783202"/>
                  <a:pt x="863337" y="815587"/>
                </a:cubicBezTo>
                <a:cubicBezTo>
                  <a:pt x="864290" y="815587"/>
                  <a:pt x="865242" y="814634"/>
                  <a:pt x="866195" y="814634"/>
                </a:cubicBezTo>
                <a:cubicBezTo>
                  <a:pt x="860480" y="800347"/>
                  <a:pt x="853812" y="786059"/>
                  <a:pt x="848097" y="771772"/>
                </a:cubicBezTo>
                <a:cubicBezTo>
                  <a:pt x="841430" y="756532"/>
                  <a:pt x="836667" y="741292"/>
                  <a:pt x="828095" y="727004"/>
                </a:cubicBezTo>
                <a:cubicBezTo>
                  <a:pt x="809045" y="692714"/>
                  <a:pt x="809997" y="654614"/>
                  <a:pt x="810950" y="617467"/>
                </a:cubicBezTo>
                <a:cubicBezTo>
                  <a:pt x="810950" y="605084"/>
                  <a:pt x="811902" y="592702"/>
                  <a:pt x="812855" y="580319"/>
                </a:cubicBezTo>
                <a:cubicBezTo>
                  <a:pt x="813807" y="571747"/>
                  <a:pt x="815712" y="564127"/>
                  <a:pt x="816665" y="556507"/>
                </a:cubicBezTo>
                <a:cubicBezTo>
                  <a:pt x="818570" y="555554"/>
                  <a:pt x="819522" y="555554"/>
                  <a:pt x="821427" y="554602"/>
                </a:cubicBezTo>
                <a:cubicBezTo>
                  <a:pt x="832857" y="567937"/>
                  <a:pt x="844287" y="581272"/>
                  <a:pt x="856670" y="594607"/>
                </a:cubicBezTo>
                <a:cubicBezTo>
                  <a:pt x="872862" y="613657"/>
                  <a:pt x="887150" y="635564"/>
                  <a:pt x="913820" y="638422"/>
                </a:cubicBezTo>
                <a:cubicBezTo>
                  <a:pt x="942395" y="642232"/>
                  <a:pt x="956682" y="661282"/>
                  <a:pt x="974780" y="679379"/>
                </a:cubicBezTo>
                <a:cubicBezTo>
                  <a:pt x="981447" y="686047"/>
                  <a:pt x="984305" y="689857"/>
                  <a:pt x="973827" y="696524"/>
                </a:cubicBezTo>
                <a:cubicBezTo>
                  <a:pt x="964302" y="702239"/>
                  <a:pt x="956682" y="711764"/>
                  <a:pt x="950015" y="721289"/>
                </a:cubicBezTo>
                <a:cubicBezTo>
                  <a:pt x="931917" y="746054"/>
                  <a:pt x="914772" y="770819"/>
                  <a:pt x="899532" y="797489"/>
                </a:cubicBezTo>
                <a:cubicBezTo>
                  <a:pt x="910010" y="785107"/>
                  <a:pt x="920487" y="772724"/>
                  <a:pt x="930012" y="759389"/>
                </a:cubicBezTo>
                <a:cubicBezTo>
                  <a:pt x="935727" y="751769"/>
                  <a:pt x="939537" y="749864"/>
                  <a:pt x="945252" y="759389"/>
                </a:cubicBezTo>
                <a:cubicBezTo>
                  <a:pt x="952872" y="771772"/>
                  <a:pt x="961445" y="784154"/>
                  <a:pt x="954777" y="800347"/>
                </a:cubicBezTo>
                <a:cubicBezTo>
                  <a:pt x="913820" y="910837"/>
                  <a:pt x="909057" y="1026089"/>
                  <a:pt x="910962" y="1142294"/>
                </a:cubicBezTo>
                <a:cubicBezTo>
                  <a:pt x="913820" y="1260404"/>
                  <a:pt x="913820" y="1377562"/>
                  <a:pt x="917630" y="1495672"/>
                </a:cubicBezTo>
                <a:cubicBezTo>
                  <a:pt x="920487" y="1589017"/>
                  <a:pt x="924297" y="1683314"/>
                  <a:pt x="929060" y="1776659"/>
                </a:cubicBezTo>
                <a:cubicBezTo>
                  <a:pt x="929060" y="1785232"/>
                  <a:pt x="932870" y="1796662"/>
                  <a:pt x="938585" y="1802377"/>
                </a:cubicBezTo>
                <a:cubicBezTo>
                  <a:pt x="967160" y="1833809"/>
                  <a:pt x="996687" y="1865242"/>
                  <a:pt x="1026215" y="1895722"/>
                </a:cubicBezTo>
                <a:cubicBezTo>
                  <a:pt x="1030025" y="1899532"/>
                  <a:pt x="1033835" y="1903342"/>
                  <a:pt x="1036692" y="1909057"/>
                </a:cubicBezTo>
                <a:cubicBezTo>
                  <a:pt x="983352" y="1909057"/>
                  <a:pt x="935727" y="1897627"/>
                  <a:pt x="889055" y="1877624"/>
                </a:cubicBezTo>
                <a:close/>
                <a:moveTo>
                  <a:pt x="1279580" y="1673789"/>
                </a:moveTo>
                <a:cubicBezTo>
                  <a:pt x="1278627" y="1698554"/>
                  <a:pt x="1274817" y="1723319"/>
                  <a:pt x="1275770" y="1747132"/>
                </a:cubicBezTo>
                <a:cubicBezTo>
                  <a:pt x="1275770" y="1771897"/>
                  <a:pt x="1267197" y="1791899"/>
                  <a:pt x="1250052" y="1809044"/>
                </a:cubicBezTo>
                <a:cubicBezTo>
                  <a:pt x="1229097" y="1829047"/>
                  <a:pt x="1208142" y="1850002"/>
                  <a:pt x="1188140" y="1870004"/>
                </a:cubicBezTo>
                <a:cubicBezTo>
                  <a:pt x="1177662" y="1880482"/>
                  <a:pt x="1170042" y="1891912"/>
                  <a:pt x="1170042" y="1907152"/>
                </a:cubicBezTo>
                <a:cubicBezTo>
                  <a:pt x="1170042" y="1911914"/>
                  <a:pt x="1165280" y="1917629"/>
                  <a:pt x="1160517" y="1919534"/>
                </a:cubicBezTo>
                <a:cubicBezTo>
                  <a:pt x="1154802" y="1922392"/>
                  <a:pt x="1148135" y="1925249"/>
                  <a:pt x="1142420" y="1924297"/>
                </a:cubicBezTo>
                <a:cubicBezTo>
                  <a:pt x="1110987" y="1922392"/>
                  <a:pt x="1079555" y="1919534"/>
                  <a:pt x="1045265" y="1916677"/>
                </a:cubicBezTo>
                <a:cubicBezTo>
                  <a:pt x="1049075" y="1910009"/>
                  <a:pt x="1050980" y="1905247"/>
                  <a:pt x="1053837" y="1901437"/>
                </a:cubicBezTo>
                <a:cubicBezTo>
                  <a:pt x="1079555" y="1868099"/>
                  <a:pt x="1106225" y="1835714"/>
                  <a:pt x="1132895" y="1803329"/>
                </a:cubicBezTo>
                <a:cubicBezTo>
                  <a:pt x="1140515" y="1793804"/>
                  <a:pt x="1144325" y="1784279"/>
                  <a:pt x="1143372" y="1770944"/>
                </a:cubicBezTo>
                <a:cubicBezTo>
                  <a:pt x="1141467" y="1735702"/>
                  <a:pt x="1139562" y="1701412"/>
                  <a:pt x="1137657" y="1666169"/>
                </a:cubicBezTo>
                <a:cubicBezTo>
                  <a:pt x="1134800" y="1612829"/>
                  <a:pt x="1133847" y="1558537"/>
                  <a:pt x="1130037" y="1505197"/>
                </a:cubicBezTo>
                <a:cubicBezTo>
                  <a:pt x="1126227" y="1435664"/>
                  <a:pt x="1121465" y="1366132"/>
                  <a:pt x="1115750" y="1296599"/>
                </a:cubicBezTo>
                <a:cubicBezTo>
                  <a:pt x="1110035" y="1228019"/>
                  <a:pt x="1103367" y="1160392"/>
                  <a:pt x="1094795" y="1091812"/>
                </a:cubicBezTo>
                <a:cubicBezTo>
                  <a:pt x="1084317" y="1006087"/>
                  <a:pt x="1071935" y="920362"/>
                  <a:pt x="1037645" y="839399"/>
                </a:cubicBezTo>
                <a:cubicBezTo>
                  <a:pt x="1029072" y="820349"/>
                  <a:pt x="1024310" y="800347"/>
                  <a:pt x="1019547" y="780344"/>
                </a:cubicBezTo>
                <a:cubicBezTo>
                  <a:pt x="1018595" y="774629"/>
                  <a:pt x="1020500" y="767009"/>
                  <a:pt x="1024310" y="761294"/>
                </a:cubicBezTo>
                <a:cubicBezTo>
                  <a:pt x="1028120" y="755579"/>
                  <a:pt x="1034787" y="751769"/>
                  <a:pt x="1042407" y="744149"/>
                </a:cubicBezTo>
                <a:cubicBezTo>
                  <a:pt x="1051932" y="766057"/>
                  <a:pt x="1060505" y="785107"/>
                  <a:pt x="1069077" y="806062"/>
                </a:cubicBezTo>
                <a:cubicBezTo>
                  <a:pt x="1065267" y="773677"/>
                  <a:pt x="1037645" y="721289"/>
                  <a:pt x="1014785" y="699382"/>
                </a:cubicBezTo>
                <a:cubicBezTo>
                  <a:pt x="1003355" y="688904"/>
                  <a:pt x="1003355" y="687952"/>
                  <a:pt x="1015737" y="677474"/>
                </a:cubicBezTo>
                <a:cubicBezTo>
                  <a:pt x="1033835" y="662234"/>
                  <a:pt x="1051932" y="647947"/>
                  <a:pt x="1068125" y="631754"/>
                </a:cubicBezTo>
                <a:cubicBezTo>
                  <a:pt x="1084317" y="615562"/>
                  <a:pt x="1095747" y="596512"/>
                  <a:pt x="1096700" y="571747"/>
                </a:cubicBezTo>
                <a:cubicBezTo>
                  <a:pt x="1096700" y="565079"/>
                  <a:pt x="1099557" y="559364"/>
                  <a:pt x="1102415" y="552697"/>
                </a:cubicBezTo>
                <a:cubicBezTo>
                  <a:pt x="1111940" y="569842"/>
                  <a:pt x="1122417" y="586987"/>
                  <a:pt x="1120512" y="606989"/>
                </a:cubicBezTo>
                <a:cubicBezTo>
                  <a:pt x="1116702" y="651757"/>
                  <a:pt x="1111940" y="697477"/>
                  <a:pt x="1107177" y="742244"/>
                </a:cubicBezTo>
                <a:cubicBezTo>
                  <a:pt x="1106225" y="748912"/>
                  <a:pt x="1105272" y="754627"/>
                  <a:pt x="1108130" y="761294"/>
                </a:cubicBezTo>
                <a:cubicBezTo>
                  <a:pt x="1114797" y="714622"/>
                  <a:pt x="1120512" y="667949"/>
                  <a:pt x="1127180" y="621277"/>
                </a:cubicBezTo>
                <a:cubicBezTo>
                  <a:pt x="1150992" y="690809"/>
                  <a:pt x="1176710" y="758437"/>
                  <a:pt x="1187187" y="829874"/>
                </a:cubicBezTo>
                <a:cubicBezTo>
                  <a:pt x="1194807" y="886072"/>
                  <a:pt x="1212905" y="939412"/>
                  <a:pt x="1228145" y="993704"/>
                </a:cubicBezTo>
                <a:cubicBezTo>
                  <a:pt x="1240527" y="1037519"/>
                  <a:pt x="1247195" y="1082287"/>
                  <a:pt x="1246242" y="1128007"/>
                </a:cubicBezTo>
                <a:cubicBezTo>
                  <a:pt x="1244337" y="1207064"/>
                  <a:pt x="1252910" y="1285169"/>
                  <a:pt x="1270055" y="1363274"/>
                </a:cubicBezTo>
                <a:cubicBezTo>
                  <a:pt x="1274817" y="1384229"/>
                  <a:pt x="1274817" y="1405184"/>
                  <a:pt x="1276722" y="1427092"/>
                </a:cubicBezTo>
                <a:cubicBezTo>
                  <a:pt x="1279580" y="1463287"/>
                  <a:pt x="1284342" y="1499482"/>
                  <a:pt x="1284342" y="1534724"/>
                </a:cubicBezTo>
                <a:cubicBezTo>
                  <a:pt x="1284342" y="1581397"/>
                  <a:pt x="1281485" y="1628069"/>
                  <a:pt x="1279580" y="1673789"/>
                </a:cubicBezTo>
                <a:close/>
                <a:moveTo>
                  <a:pt x="1437695" y="1289932"/>
                </a:moveTo>
                <a:cubicBezTo>
                  <a:pt x="1439600" y="1289932"/>
                  <a:pt x="1440552" y="1288979"/>
                  <a:pt x="1442457" y="1288979"/>
                </a:cubicBezTo>
                <a:cubicBezTo>
                  <a:pt x="1444362" y="1292789"/>
                  <a:pt x="1446267" y="1296599"/>
                  <a:pt x="1447220" y="1300409"/>
                </a:cubicBezTo>
                <a:cubicBezTo>
                  <a:pt x="1448172" y="1308982"/>
                  <a:pt x="1448172" y="1318507"/>
                  <a:pt x="1448172" y="1327079"/>
                </a:cubicBezTo>
                <a:cubicBezTo>
                  <a:pt x="1446267" y="1352797"/>
                  <a:pt x="1451030" y="1375657"/>
                  <a:pt x="1470080" y="1394707"/>
                </a:cubicBezTo>
                <a:cubicBezTo>
                  <a:pt x="1481510" y="1406137"/>
                  <a:pt x="1481510" y="1418519"/>
                  <a:pt x="1476747" y="1433759"/>
                </a:cubicBezTo>
                <a:cubicBezTo>
                  <a:pt x="1469127" y="1457572"/>
                  <a:pt x="1453887" y="1476622"/>
                  <a:pt x="1439600" y="1497577"/>
                </a:cubicBezTo>
                <a:cubicBezTo>
                  <a:pt x="1431980" y="1428044"/>
                  <a:pt x="1431027" y="1359464"/>
                  <a:pt x="1437695" y="1289932"/>
                </a:cubicBezTo>
                <a:close/>
                <a:moveTo>
                  <a:pt x="1475795" y="1882387"/>
                </a:moveTo>
                <a:cubicBezTo>
                  <a:pt x="1468175" y="1887149"/>
                  <a:pt x="1465317" y="1880482"/>
                  <a:pt x="1462460" y="1874767"/>
                </a:cubicBezTo>
                <a:cubicBezTo>
                  <a:pt x="1438647" y="1833809"/>
                  <a:pt x="1411977" y="1796662"/>
                  <a:pt x="1371972" y="1769992"/>
                </a:cubicBezTo>
                <a:cubicBezTo>
                  <a:pt x="1360542" y="1762372"/>
                  <a:pt x="1348160" y="1756657"/>
                  <a:pt x="1336730" y="1750942"/>
                </a:cubicBezTo>
                <a:cubicBezTo>
                  <a:pt x="1331015" y="1748084"/>
                  <a:pt x="1325300" y="1746179"/>
                  <a:pt x="1319585" y="1744274"/>
                </a:cubicBezTo>
                <a:cubicBezTo>
                  <a:pt x="1319585" y="1742369"/>
                  <a:pt x="1320537" y="1740464"/>
                  <a:pt x="1320537" y="1738559"/>
                </a:cubicBezTo>
                <a:cubicBezTo>
                  <a:pt x="1326252" y="1739512"/>
                  <a:pt x="1331967" y="1738559"/>
                  <a:pt x="1337682" y="1740464"/>
                </a:cubicBezTo>
                <a:cubicBezTo>
                  <a:pt x="1367210" y="1749989"/>
                  <a:pt x="1395785" y="1762372"/>
                  <a:pt x="1416740" y="1788089"/>
                </a:cubicBezTo>
                <a:cubicBezTo>
                  <a:pt x="1434837" y="1809997"/>
                  <a:pt x="1454840" y="1831904"/>
                  <a:pt x="1473890" y="1853812"/>
                </a:cubicBezTo>
                <a:cubicBezTo>
                  <a:pt x="1476747" y="1857622"/>
                  <a:pt x="1478652" y="1861432"/>
                  <a:pt x="1480557" y="1865242"/>
                </a:cubicBezTo>
                <a:cubicBezTo>
                  <a:pt x="1483415" y="1872862"/>
                  <a:pt x="1482462" y="1878577"/>
                  <a:pt x="1475795" y="1882387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Graphic 12">
            <a:extLst>
              <a:ext uri="{FF2B5EF4-FFF2-40B4-BE49-F238E27FC236}">
                <a16:creationId xmlns:a16="http://schemas.microsoft.com/office/drawing/2014/main" id="{41D833B4-9E9F-459A-A99B-986E91A82133}"/>
              </a:ext>
            </a:extLst>
          </p:cNvPr>
          <p:cNvSpPr/>
          <p:nvPr/>
        </p:nvSpPr>
        <p:spPr>
          <a:xfrm>
            <a:off x="8385015" y="1589436"/>
            <a:ext cx="1888498" cy="4661610"/>
          </a:xfrm>
          <a:custGeom>
            <a:avLst/>
            <a:gdLst>
              <a:gd name="connsiteX0" fmla="*/ 10001 w 1809750"/>
              <a:gd name="connsiteY0" fmla="*/ 4380249 h 4467225"/>
              <a:gd name="connsiteX1" fmla="*/ 33814 w 1809750"/>
              <a:gd name="connsiteY1" fmla="*/ 4357389 h 4467225"/>
              <a:gd name="connsiteX2" fmla="*/ 68104 w 1809750"/>
              <a:gd name="connsiteY2" fmla="*/ 4343101 h 4467225"/>
              <a:gd name="connsiteX3" fmla="*/ 128111 w 1809750"/>
              <a:gd name="connsiteY3" fmla="*/ 4262139 h 4467225"/>
              <a:gd name="connsiteX4" fmla="*/ 157639 w 1809750"/>
              <a:gd name="connsiteY4" fmla="*/ 4100214 h 4467225"/>
              <a:gd name="connsiteX5" fmla="*/ 220504 w 1809750"/>
              <a:gd name="connsiteY5" fmla="*/ 3863994 h 4467225"/>
              <a:gd name="connsiteX6" fmla="*/ 242411 w 1809750"/>
              <a:gd name="connsiteY6" fmla="*/ 3805891 h 4467225"/>
              <a:gd name="connsiteX7" fmla="*/ 268129 w 1809750"/>
              <a:gd name="connsiteY7" fmla="*/ 3699211 h 4467225"/>
              <a:gd name="connsiteX8" fmla="*/ 328136 w 1809750"/>
              <a:gd name="connsiteY8" fmla="*/ 3422034 h 4467225"/>
              <a:gd name="connsiteX9" fmla="*/ 327184 w 1809750"/>
              <a:gd name="connsiteY9" fmla="*/ 3396316 h 4467225"/>
              <a:gd name="connsiteX10" fmla="*/ 328136 w 1809750"/>
              <a:gd name="connsiteY10" fmla="*/ 3382029 h 4467225"/>
              <a:gd name="connsiteX11" fmla="*/ 370999 w 1809750"/>
              <a:gd name="connsiteY11" fmla="*/ 3260109 h 4467225"/>
              <a:gd name="connsiteX12" fmla="*/ 386239 w 1809750"/>
              <a:gd name="connsiteY12" fmla="*/ 3223914 h 4467225"/>
              <a:gd name="connsiteX13" fmla="*/ 406241 w 1809750"/>
              <a:gd name="connsiteY13" fmla="*/ 3121996 h 4467225"/>
              <a:gd name="connsiteX14" fmla="*/ 423386 w 1809750"/>
              <a:gd name="connsiteY14" fmla="*/ 3035319 h 4467225"/>
              <a:gd name="connsiteX15" fmla="*/ 434816 w 1809750"/>
              <a:gd name="connsiteY15" fmla="*/ 2983884 h 4467225"/>
              <a:gd name="connsiteX16" fmla="*/ 461486 w 1809750"/>
              <a:gd name="connsiteY16" fmla="*/ 2818149 h 4467225"/>
              <a:gd name="connsiteX17" fmla="*/ 471011 w 1809750"/>
              <a:gd name="connsiteY17" fmla="*/ 2784811 h 4467225"/>
              <a:gd name="connsiteX18" fmla="*/ 476726 w 1809750"/>
              <a:gd name="connsiteY18" fmla="*/ 2732424 h 4467225"/>
              <a:gd name="connsiteX19" fmla="*/ 495776 w 1809750"/>
              <a:gd name="connsiteY19" fmla="*/ 2643841 h 4467225"/>
              <a:gd name="connsiteX20" fmla="*/ 503396 w 1809750"/>
              <a:gd name="connsiteY20" fmla="*/ 2624791 h 4467225"/>
              <a:gd name="connsiteX21" fmla="*/ 504349 w 1809750"/>
              <a:gd name="connsiteY21" fmla="*/ 2537161 h 4467225"/>
              <a:gd name="connsiteX22" fmla="*/ 511016 w 1809750"/>
              <a:gd name="connsiteY22" fmla="*/ 2502871 h 4467225"/>
              <a:gd name="connsiteX23" fmla="*/ 538639 w 1809750"/>
              <a:gd name="connsiteY23" fmla="*/ 2290464 h 4467225"/>
              <a:gd name="connsiteX24" fmla="*/ 539591 w 1809750"/>
              <a:gd name="connsiteY24" fmla="*/ 2259984 h 4467225"/>
              <a:gd name="connsiteX25" fmla="*/ 559594 w 1809750"/>
              <a:gd name="connsiteY25" fmla="*/ 2226646 h 4467225"/>
              <a:gd name="connsiteX26" fmla="*/ 558641 w 1809750"/>
              <a:gd name="connsiteY26" fmla="*/ 2183784 h 4467225"/>
              <a:gd name="connsiteX27" fmla="*/ 561499 w 1809750"/>
              <a:gd name="connsiteY27" fmla="*/ 2168544 h 4467225"/>
              <a:gd name="connsiteX28" fmla="*/ 554831 w 1809750"/>
              <a:gd name="connsiteY28" fmla="*/ 2102821 h 4467225"/>
              <a:gd name="connsiteX29" fmla="*/ 529114 w 1809750"/>
              <a:gd name="connsiteY29" fmla="*/ 2085676 h 4467225"/>
              <a:gd name="connsiteX30" fmla="*/ 493871 w 1809750"/>
              <a:gd name="connsiteY30" fmla="*/ 2092344 h 4467225"/>
              <a:gd name="connsiteX31" fmla="*/ 492919 w 1809750"/>
              <a:gd name="connsiteY31" fmla="*/ 2084724 h 4467225"/>
              <a:gd name="connsiteX32" fmla="*/ 520541 w 1809750"/>
              <a:gd name="connsiteY32" fmla="*/ 2079961 h 4467225"/>
              <a:gd name="connsiteX33" fmla="*/ 520541 w 1809750"/>
              <a:gd name="connsiteY33" fmla="*/ 2075199 h 4467225"/>
              <a:gd name="connsiteX34" fmla="*/ 474821 w 1809750"/>
              <a:gd name="connsiteY34" fmla="*/ 2063769 h 4467225"/>
              <a:gd name="connsiteX35" fmla="*/ 488156 w 1809750"/>
              <a:gd name="connsiteY35" fmla="*/ 2009476 h 4467225"/>
              <a:gd name="connsiteX36" fmla="*/ 579596 w 1809750"/>
              <a:gd name="connsiteY36" fmla="*/ 1892319 h 4467225"/>
              <a:gd name="connsiteX37" fmla="*/ 533876 w 1809750"/>
              <a:gd name="connsiteY37" fmla="*/ 1886604 h 4467225"/>
              <a:gd name="connsiteX38" fmla="*/ 513874 w 1809750"/>
              <a:gd name="connsiteY38" fmla="*/ 1897081 h 4467225"/>
              <a:gd name="connsiteX39" fmla="*/ 461486 w 1809750"/>
              <a:gd name="connsiteY39" fmla="*/ 1948516 h 4467225"/>
              <a:gd name="connsiteX40" fmla="*/ 420529 w 1809750"/>
              <a:gd name="connsiteY40" fmla="*/ 2017096 h 4467225"/>
              <a:gd name="connsiteX41" fmla="*/ 432911 w 1809750"/>
              <a:gd name="connsiteY41" fmla="*/ 2049481 h 4467225"/>
              <a:gd name="connsiteX42" fmla="*/ 444341 w 1809750"/>
              <a:gd name="connsiteY42" fmla="*/ 2054244 h 4467225"/>
              <a:gd name="connsiteX43" fmla="*/ 410051 w 1809750"/>
              <a:gd name="connsiteY43" fmla="*/ 2059959 h 4467225"/>
              <a:gd name="connsiteX44" fmla="*/ 412909 w 1809750"/>
              <a:gd name="connsiteY44" fmla="*/ 2079961 h 4467225"/>
              <a:gd name="connsiteX45" fmla="*/ 409099 w 1809750"/>
              <a:gd name="connsiteY45" fmla="*/ 2084724 h 4467225"/>
              <a:gd name="connsiteX46" fmla="*/ 387191 w 1809750"/>
              <a:gd name="connsiteY46" fmla="*/ 2069484 h 4467225"/>
              <a:gd name="connsiteX47" fmla="*/ 366236 w 1809750"/>
              <a:gd name="connsiteY47" fmla="*/ 2029479 h 4467225"/>
              <a:gd name="connsiteX48" fmla="*/ 348139 w 1809750"/>
              <a:gd name="connsiteY48" fmla="*/ 2004714 h 4467225"/>
              <a:gd name="connsiteX49" fmla="*/ 322421 w 1809750"/>
              <a:gd name="connsiteY49" fmla="*/ 1957089 h 4467225"/>
              <a:gd name="connsiteX50" fmla="*/ 289084 w 1809750"/>
              <a:gd name="connsiteY50" fmla="*/ 1910416 h 4467225"/>
              <a:gd name="connsiteX51" fmla="*/ 259556 w 1809750"/>
              <a:gd name="connsiteY51" fmla="*/ 1877079 h 4467225"/>
              <a:gd name="connsiteX52" fmla="*/ 264319 w 1809750"/>
              <a:gd name="connsiteY52" fmla="*/ 1872316 h 4467225"/>
              <a:gd name="connsiteX53" fmla="*/ 278606 w 1809750"/>
              <a:gd name="connsiteY53" fmla="*/ 1881841 h 4467225"/>
              <a:gd name="connsiteX54" fmla="*/ 149066 w 1809750"/>
              <a:gd name="connsiteY54" fmla="*/ 1581804 h 4467225"/>
              <a:gd name="connsiteX55" fmla="*/ 109061 w 1809750"/>
              <a:gd name="connsiteY55" fmla="*/ 1461789 h 4467225"/>
              <a:gd name="connsiteX56" fmla="*/ 106204 w 1809750"/>
              <a:gd name="connsiteY56" fmla="*/ 1429404 h 4467225"/>
              <a:gd name="connsiteX57" fmla="*/ 111919 w 1809750"/>
              <a:gd name="connsiteY57" fmla="*/ 1353204 h 4467225"/>
              <a:gd name="connsiteX58" fmla="*/ 133826 w 1809750"/>
              <a:gd name="connsiteY58" fmla="*/ 1303674 h 4467225"/>
              <a:gd name="connsiteX59" fmla="*/ 206216 w 1809750"/>
              <a:gd name="connsiteY59" fmla="*/ 1160799 h 4467225"/>
              <a:gd name="connsiteX60" fmla="*/ 220504 w 1809750"/>
              <a:gd name="connsiteY60" fmla="*/ 1133176 h 4467225"/>
              <a:gd name="connsiteX61" fmla="*/ 246221 w 1809750"/>
              <a:gd name="connsiteY61" fmla="*/ 1089361 h 4467225"/>
              <a:gd name="connsiteX62" fmla="*/ 299561 w 1809750"/>
              <a:gd name="connsiteY62" fmla="*/ 986491 h 4467225"/>
              <a:gd name="connsiteX63" fmla="*/ 347186 w 1809750"/>
              <a:gd name="connsiteY63" fmla="*/ 891241 h 4467225"/>
              <a:gd name="connsiteX64" fmla="*/ 365284 w 1809750"/>
              <a:gd name="connsiteY64" fmla="*/ 840759 h 4467225"/>
              <a:gd name="connsiteX65" fmla="*/ 372904 w 1809750"/>
              <a:gd name="connsiteY65" fmla="*/ 817899 h 4467225"/>
              <a:gd name="connsiteX66" fmla="*/ 407194 w 1809750"/>
              <a:gd name="connsiteY66" fmla="*/ 750271 h 4467225"/>
              <a:gd name="connsiteX67" fmla="*/ 456724 w 1809750"/>
              <a:gd name="connsiteY67" fmla="*/ 719791 h 4467225"/>
              <a:gd name="connsiteX68" fmla="*/ 571024 w 1809750"/>
              <a:gd name="connsiteY68" fmla="*/ 684549 h 4467225"/>
              <a:gd name="connsiteX69" fmla="*/ 671036 w 1809750"/>
              <a:gd name="connsiteY69" fmla="*/ 632161 h 4467225"/>
              <a:gd name="connsiteX70" fmla="*/ 683419 w 1809750"/>
              <a:gd name="connsiteY70" fmla="*/ 614064 h 4467225"/>
              <a:gd name="connsiteX71" fmla="*/ 693896 w 1809750"/>
              <a:gd name="connsiteY71" fmla="*/ 548341 h 4467225"/>
              <a:gd name="connsiteX72" fmla="*/ 699611 w 1809750"/>
              <a:gd name="connsiteY72" fmla="*/ 438804 h 4467225"/>
              <a:gd name="connsiteX73" fmla="*/ 694849 w 1809750"/>
              <a:gd name="connsiteY73" fmla="*/ 383559 h 4467225"/>
              <a:gd name="connsiteX74" fmla="*/ 717709 w 1809750"/>
              <a:gd name="connsiteY74" fmla="*/ 281641 h 4467225"/>
              <a:gd name="connsiteX75" fmla="*/ 747236 w 1809750"/>
              <a:gd name="connsiteY75" fmla="*/ 187344 h 4467225"/>
              <a:gd name="connsiteX76" fmla="*/ 762476 w 1809750"/>
              <a:gd name="connsiteY76" fmla="*/ 163531 h 4467225"/>
              <a:gd name="connsiteX77" fmla="*/ 824389 w 1809750"/>
              <a:gd name="connsiteY77" fmla="*/ 91141 h 4467225"/>
              <a:gd name="connsiteX78" fmla="*/ 857726 w 1809750"/>
              <a:gd name="connsiteY78" fmla="*/ 42564 h 4467225"/>
              <a:gd name="connsiteX79" fmla="*/ 879634 w 1809750"/>
              <a:gd name="connsiteY79" fmla="*/ 35896 h 4467225"/>
              <a:gd name="connsiteX80" fmla="*/ 904399 w 1809750"/>
              <a:gd name="connsiteY80" fmla="*/ 30181 h 4467225"/>
              <a:gd name="connsiteX81" fmla="*/ 982504 w 1809750"/>
              <a:gd name="connsiteY81" fmla="*/ 11131 h 4467225"/>
              <a:gd name="connsiteX82" fmla="*/ 1059656 w 1809750"/>
              <a:gd name="connsiteY82" fmla="*/ 31134 h 4467225"/>
              <a:gd name="connsiteX83" fmla="*/ 1208246 w 1809750"/>
              <a:gd name="connsiteY83" fmla="*/ 231159 h 4467225"/>
              <a:gd name="connsiteX84" fmla="*/ 1225391 w 1809750"/>
              <a:gd name="connsiteY84" fmla="*/ 466426 h 4467225"/>
              <a:gd name="connsiteX85" fmla="*/ 1224439 w 1809750"/>
              <a:gd name="connsiteY85" fmla="*/ 476904 h 4467225"/>
              <a:gd name="connsiteX86" fmla="*/ 1233011 w 1809750"/>
              <a:gd name="connsiteY86" fmla="*/ 670261 h 4467225"/>
              <a:gd name="connsiteX87" fmla="*/ 1278731 w 1809750"/>
              <a:gd name="connsiteY87" fmla="*/ 721696 h 4467225"/>
              <a:gd name="connsiteX88" fmla="*/ 1348264 w 1809750"/>
              <a:gd name="connsiteY88" fmla="*/ 732174 h 4467225"/>
              <a:gd name="connsiteX89" fmla="*/ 1381601 w 1809750"/>
              <a:gd name="connsiteY89" fmla="*/ 755986 h 4467225"/>
              <a:gd name="connsiteX90" fmla="*/ 1409224 w 1809750"/>
              <a:gd name="connsiteY90" fmla="*/ 801706 h 4467225"/>
              <a:gd name="connsiteX91" fmla="*/ 1417796 w 1809750"/>
              <a:gd name="connsiteY91" fmla="*/ 820756 h 4467225"/>
              <a:gd name="connsiteX92" fmla="*/ 1447324 w 1809750"/>
              <a:gd name="connsiteY92" fmla="*/ 879811 h 4467225"/>
              <a:gd name="connsiteX93" fmla="*/ 1549241 w 1809750"/>
              <a:gd name="connsiteY93" fmla="*/ 1010304 h 4467225"/>
              <a:gd name="connsiteX94" fmla="*/ 1579721 w 1809750"/>
              <a:gd name="connsiteY94" fmla="*/ 1043641 h 4467225"/>
              <a:gd name="connsiteX95" fmla="*/ 1634014 w 1809750"/>
              <a:gd name="connsiteY95" fmla="*/ 1114126 h 4467225"/>
              <a:gd name="connsiteX96" fmla="*/ 1742599 w 1809750"/>
              <a:gd name="connsiteY96" fmla="*/ 1255096 h 4467225"/>
              <a:gd name="connsiteX97" fmla="*/ 1774031 w 1809750"/>
              <a:gd name="connsiteY97" fmla="*/ 1312246 h 4467225"/>
              <a:gd name="connsiteX98" fmla="*/ 1797844 w 1809750"/>
              <a:gd name="connsiteY98" fmla="*/ 1354156 h 4467225"/>
              <a:gd name="connsiteX99" fmla="*/ 1806416 w 1809750"/>
              <a:gd name="connsiteY99" fmla="*/ 1372254 h 4467225"/>
              <a:gd name="connsiteX100" fmla="*/ 1801654 w 1809750"/>
              <a:gd name="connsiteY100" fmla="*/ 1457026 h 4467225"/>
              <a:gd name="connsiteX101" fmla="*/ 1762601 w 1809750"/>
              <a:gd name="connsiteY101" fmla="*/ 1607521 h 4467225"/>
              <a:gd name="connsiteX102" fmla="*/ 1740694 w 1809750"/>
              <a:gd name="connsiteY102" fmla="*/ 1665624 h 4467225"/>
              <a:gd name="connsiteX103" fmla="*/ 1700689 w 1809750"/>
              <a:gd name="connsiteY103" fmla="*/ 1787544 h 4467225"/>
              <a:gd name="connsiteX104" fmla="*/ 1698784 w 1809750"/>
              <a:gd name="connsiteY104" fmla="*/ 1793259 h 4467225"/>
              <a:gd name="connsiteX105" fmla="*/ 1686401 w 1809750"/>
              <a:gd name="connsiteY105" fmla="*/ 1869459 h 4467225"/>
              <a:gd name="connsiteX106" fmla="*/ 1653064 w 1809750"/>
              <a:gd name="connsiteY106" fmla="*/ 1898034 h 4467225"/>
              <a:gd name="connsiteX107" fmla="*/ 1609249 w 1809750"/>
              <a:gd name="connsiteY107" fmla="*/ 2004714 h 4467225"/>
              <a:gd name="connsiteX108" fmla="*/ 1568291 w 1809750"/>
              <a:gd name="connsiteY108" fmla="*/ 2011381 h 4467225"/>
              <a:gd name="connsiteX109" fmla="*/ 1535906 w 1809750"/>
              <a:gd name="connsiteY109" fmla="*/ 1998046 h 4467225"/>
              <a:gd name="connsiteX110" fmla="*/ 1582579 w 1809750"/>
              <a:gd name="connsiteY110" fmla="*/ 1964709 h 4467225"/>
              <a:gd name="connsiteX111" fmla="*/ 1499711 w 1809750"/>
              <a:gd name="connsiteY111" fmla="*/ 1878984 h 4467225"/>
              <a:gd name="connsiteX112" fmla="*/ 1486376 w 1809750"/>
              <a:gd name="connsiteY112" fmla="*/ 1865649 h 4467225"/>
              <a:gd name="connsiteX113" fmla="*/ 1426369 w 1809750"/>
              <a:gd name="connsiteY113" fmla="*/ 1834216 h 4467225"/>
              <a:gd name="connsiteX114" fmla="*/ 1479709 w 1809750"/>
              <a:gd name="connsiteY114" fmla="*/ 1908511 h 4467225"/>
              <a:gd name="connsiteX115" fmla="*/ 1511141 w 1809750"/>
              <a:gd name="connsiteY115" fmla="*/ 1983759 h 4467225"/>
              <a:gd name="connsiteX116" fmla="*/ 1507331 w 1809750"/>
              <a:gd name="connsiteY116" fmla="*/ 2011381 h 4467225"/>
              <a:gd name="connsiteX117" fmla="*/ 1484471 w 1809750"/>
              <a:gd name="connsiteY117" fmla="*/ 2006619 h 4467225"/>
              <a:gd name="connsiteX118" fmla="*/ 1446371 w 1809750"/>
              <a:gd name="connsiteY118" fmla="*/ 2034241 h 4467225"/>
              <a:gd name="connsiteX119" fmla="*/ 1463516 w 1809750"/>
              <a:gd name="connsiteY119" fmla="*/ 2120919 h 4467225"/>
              <a:gd name="connsiteX120" fmla="*/ 1468279 w 1809750"/>
              <a:gd name="connsiteY120" fmla="*/ 2202834 h 4467225"/>
              <a:gd name="connsiteX121" fmla="*/ 1472089 w 1809750"/>
              <a:gd name="connsiteY121" fmla="*/ 2251411 h 4467225"/>
              <a:gd name="connsiteX122" fmla="*/ 1468279 w 1809750"/>
              <a:gd name="connsiteY122" fmla="*/ 2393334 h 4467225"/>
              <a:gd name="connsiteX123" fmla="*/ 1453991 w 1809750"/>
              <a:gd name="connsiteY123" fmla="*/ 2605741 h 4467225"/>
              <a:gd name="connsiteX124" fmla="*/ 1438751 w 1809750"/>
              <a:gd name="connsiteY124" fmla="*/ 2816244 h 4467225"/>
              <a:gd name="connsiteX125" fmla="*/ 1432084 w 1809750"/>
              <a:gd name="connsiteY125" fmla="*/ 2962929 h 4467225"/>
              <a:gd name="connsiteX126" fmla="*/ 1424464 w 1809750"/>
              <a:gd name="connsiteY126" fmla="*/ 3218199 h 4467225"/>
              <a:gd name="connsiteX127" fmla="*/ 1418749 w 1809750"/>
              <a:gd name="connsiteY127" fmla="*/ 3379171 h 4467225"/>
              <a:gd name="connsiteX128" fmla="*/ 1428274 w 1809750"/>
              <a:gd name="connsiteY128" fmla="*/ 3838276 h 4467225"/>
              <a:gd name="connsiteX129" fmla="*/ 1414939 w 1809750"/>
              <a:gd name="connsiteY129" fmla="*/ 4017346 h 4467225"/>
              <a:gd name="connsiteX130" fmla="*/ 1406366 w 1809750"/>
              <a:gd name="connsiteY130" fmla="*/ 4130694 h 4467225"/>
              <a:gd name="connsiteX131" fmla="*/ 1394936 w 1809750"/>
              <a:gd name="connsiteY131" fmla="*/ 4244041 h 4467225"/>
              <a:gd name="connsiteX132" fmla="*/ 1393031 w 1809750"/>
              <a:gd name="connsiteY132" fmla="*/ 4272616 h 4467225"/>
              <a:gd name="connsiteX133" fmla="*/ 1384459 w 1809750"/>
              <a:gd name="connsiteY133" fmla="*/ 4389774 h 4467225"/>
              <a:gd name="connsiteX134" fmla="*/ 1368266 w 1809750"/>
              <a:gd name="connsiteY134" fmla="*/ 4402156 h 4467225"/>
              <a:gd name="connsiteX135" fmla="*/ 1309211 w 1809750"/>
              <a:gd name="connsiteY135" fmla="*/ 4403109 h 4467225"/>
              <a:gd name="connsiteX136" fmla="*/ 1240631 w 1809750"/>
              <a:gd name="connsiteY136" fmla="*/ 4461211 h 4467225"/>
              <a:gd name="connsiteX137" fmla="*/ 1121569 w 1809750"/>
              <a:gd name="connsiteY137" fmla="*/ 4468831 h 4467225"/>
              <a:gd name="connsiteX138" fmla="*/ 1091089 w 1809750"/>
              <a:gd name="connsiteY138" fmla="*/ 4445971 h 4467225"/>
              <a:gd name="connsiteX139" fmla="*/ 1068229 w 1809750"/>
              <a:gd name="connsiteY139" fmla="*/ 4360246 h 4467225"/>
              <a:gd name="connsiteX140" fmla="*/ 1052989 w 1809750"/>
              <a:gd name="connsiteY140" fmla="*/ 4259281 h 4467225"/>
              <a:gd name="connsiteX141" fmla="*/ 1070134 w 1809750"/>
              <a:gd name="connsiteY141" fmla="*/ 4195464 h 4467225"/>
              <a:gd name="connsiteX142" fmla="*/ 1084421 w 1809750"/>
              <a:gd name="connsiteY142" fmla="*/ 4105929 h 4467225"/>
              <a:gd name="connsiteX143" fmla="*/ 1085374 w 1809750"/>
              <a:gd name="connsiteY143" fmla="*/ 3964959 h 4467225"/>
              <a:gd name="connsiteX144" fmla="*/ 1090136 w 1809750"/>
              <a:gd name="connsiteY144" fmla="*/ 3763981 h 4467225"/>
              <a:gd name="connsiteX145" fmla="*/ 1090136 w 1809750"/>
              <a:gd name="connsiteY145" fmla="*/ 3575386 h 4467225"/>
              <a:gd name="connsiteX146" fmla="*/ 1091089 w 1809750"/>
              <a:gd name="connsiteY146" fmla="*/ 3440131 h 4467225"/>
              <a:gd name="connsiteX147" fmla="*/ 1084421 w 1809750"/>
              <a:gd name="connsiteY147" fmla="*/ 3398221 h 4467225"/>
              <a:gd name="connsiteX148" fmla="*/ 1083469 w 1809750"/>
              <a:gd name="connsiteY148" fmla="*/ 3383934 h 4467225"/>
              <a:gd name="connsiteX149" fmla="*/ 1088231 w 1809750"/>
              <a:gd name="connsiteY149" fmla="*/ 3122949 h 4467225"/>
              <a:gd name="connsiteX150" fmla="*/ 1075849 w 1809750"/>
              <a:gd name="connsiteY150" fmla="*/ 2908636 h 4467225"/>
              <a:gd name="connsiteX151" fmla="*/ 1047274 w 1809750"/>
              <a:gd name="connsiteY151" fmla="*/ 2654319 h 4467225"/>
              <a:gd name="connsiteX152" fmla="*/ 1026319 w 1809750"/>
              <a:gd name="connsiteY152" fmla="*/ 2539066 h 4467225"/>
              <a:gd name="connsiteX153" fmla="*/ 1023461 w 1809750"/>
              <a:gd name="connsiteY153" fmla="*/ 2510491 h 4467225"/>
              <a:gd name="connsiteX154" fmla="*/ 1015841 w 1809750"/>
              <a:gd name="connsiteY154" fmla="*/ 2488584 h 4467225"/>
              <a:gd name="connsiteX155" fmla="*/ 1009174 w 1809750"/>
              <a:gd name="connsiteY155" fmla="*/ 2457151 h 4467225"/>
              <a:gd name="connsiteX156" fmla="*/ 1002506 w 1809750"/>
              <a:gd name="connsiteY156" fmla="*/ 2400001 h 4467225"/>
              <a:gd name="connsiteX157" fmla="*/ 977741 w 1809750"/>
              <a:gd name="connsiteY157" fmla="*/ 2420956 h 4467225"/>
              <a:gd name="connsiteX158" fmla="*/ 898684 w 1809750"/>
              <a:gd name="connsiteY158" fmla="*/ 2683846 h 4467225"/>
              <a:gd name="connsiteX159" fmla="*/ 799624 w 1809750"/>
              <a:gd name="connsiteY159" fmla="*/ 3000076 h 4467225"/>
              <a:gd name="connsiteX160" fmla="*/ 741521 w 1809750"/>
              <a:gd name="connsiteY160" fmla="*/ 3304876 h 4467225"/>
              <a:gd name="connsiteX161" fmla="*/ 736759 w 1809750"/>
              <a:gd name="connsiteY161" fmla="*/ 3384886 h 4467225"/>
              <a:gd name="connsiteX162" fmla="*/ 725329 w 1809750"/>
              <a:gd name="connsiteY162" fmla="*/ 3419176 h 4467225"/>
              <a:gd name="connsiteX163" fmla="*/ 705326 w 1809750"/>
              <a:gd name="connsiteY163" fmla="*/ 3529666 h 4467225"/>
              <a:gd name="connsiteX164" fmla="*/ 679609 w 1809750"/>
              <a:gd name="connsiteY164" fmla="*/ 3662064 h 4467225"/>
              <a:gd name="connsiteX165" fmla="*/ 654844 w 1809750"/>
              <a:gd name="connsiteY165" fmla="*/ 3813511 h 4467225"/>
              <a:gd name="connsiteX166" fmla="*/ 628174 w 1809750"/>
              <a:gd name="connsiteY166" fmla="*/ 3989724 h 4467225"/>
              <a:gd name="connsiteX167" fmla="*/ 611981 w 1809750"/>
              <a:gd name="connsiteY167" fmla="*/ 4096404 h 4467225"/>
              <a:gd name="connsiteX168" fmla="*/ 595789 w 1809750"/>
              <a:gd name="connsiteY168" fmla="*/ 4204989 h 4467225"/>
              <a:gd name="connsiteX169" fmla="*/ 572929 w 1809750"/>
              <a:gd name="connsiteY169" fmla="*/ 4360246 h 4467225"/>
              <a:gd name="connsiteX170" fmla="*/ 571976 w 1809750"/>
              <a:gd name="connsiteY170" fmla="*/ 4365961 h 4467225"/>
              <a:gd name="connsiteX171" fmla="*/ 536734 w 1809750"/>
              <a:gd name="connsiteY171" fmla="*/ 4398346 h 4467225"/>
              <a:gd name="connsiteX172" fmla="*/ 410051 w 1809750"/>
              <a:gd name="connsiteY172" fmla="*/ 4390726 h 4467225"/>
              <a:gd name="connsiteX173" fmla="*/ 377666 w 1809750"/>
              <a:gd name="connsiteY173" fmla="*/ 4404061 h 4467225"/>
              <a:gd name="connsiteX174" fmla="*/ 359569 w 1809750"/>
              <a:gd name="connsiteY174" fmla="*/ 4412634 h 4467225"/>
              <a:gd name="connsiteX175" fmla="*/ 343376 w 1809750"/>
              <a:gd name="connsiteY175" fmla="*/ 4397394 h 4467225"/>
              <a:gd name="connsiteX176" fmla="*/ 319564 w 1809750"/>
              <a:gd name="connsiteY176" fmla="*/ 4374534 h 4467225"/>
              <a:gd name="connsiteX177" fmla="*/ 301466 w 1809750"/>
              <a:gd name="connsiteY177" fmla="*/ 4369771 h 4467225"/>
              <a:gd name="connsiteX178" fmla="*/ 276701 w 1809750"/>
              <a:gd name="connsiteY178" fmla="*/ 4385011 h 4467225"/>
              <a:gd name="connsiteX179" fmla="*/ 198596 w 1809750"/>
              <a:gd name="connsiteY179" fmla="*/ 4448829 h 4467225"/>
              <a:gd name="connsiteX180" fmla="*/ 78581 w 1809750"/>
              <a:gd name="connsiteY180" fmla="*/ 4447876 h 4467225"/>
              <a:gd name="connsiteX181" fmla="*/ 7144 w 1809750"/>
              <a:gd name="connsiteY181" fmla="*/ 4419301 h 4467225"/>
              <a:gd name="connsiteX182" fmla="*/ 10001 w 1809750"/>
              <a:gd name="connsiteY182" fmla="*/ 4380249 h 4467225"/>
              <a:gd name="connsiteX183" fmla="*/ 705326 w 1809750"/>
              <a:gd name="connsiteY183" fmla="*/ 762654 h 4467225"/>
              <a:gd name="connsiteX184" fmla="*/ 719614 w 1809750"/>
              <a:gd name="connsiteY184" fmla="*/ 792181 h 4467225"/>
              <a:gd name="connsiteX185" fmla="*/ 739616 w 1809750"/>
              <a:gd name="connsiteY185" fmla="*/ 840759 h 4467225"/>
              <a:gd name="connsiteX186" fmla="*/ 752951 w 1809750"/>
              <a:gd name="connsiteY186" fmla="*/ 867429 h 4467225"/>
              <a:gd name="connsiteX187" fmla="*/ 760571 w 1809750"/>
              <a:gd name="connsiteY187" fmla="*/ 945534 h 4467225"/>
              <a:gd name="connsiteX188" fmla="*/ 775811 w 1809750"/>
              <a:gd name="connsiteY188" fmla="*/ 1109364 h 4467225"/>
              <a:gd name="connsiteX189" fmla="*/ 866299 w 1809750"/>
              <a:gd name="connsiteY189" fmla="*/ 1383684 h 4467225"/>
              <a:gd name="connsiteX190" fmla="*/ 890111 w 1809750"/>
              <a:gd name="connsiteY190" fmla="*/ 1427499 h 4467225"/>
              <a:gd name="connsiteX191" fmla="*/ 914876 w 1809750"/>
              <a:gd name="connsiteY191" fmla="*/ 1369396 h 4467225"/>
              <a:gd name="connsiteX192" fmla="*/ 1006316 w 1809750"/>
              <a:gd name="connsiteY192" fmla="*/ 1135081 h 4467225"/>
              <a:gd name="connsiteX193" fmla="*/ 1058704 w 1809750"/>
              <a:gd name="connsiteY193" fmla="*/ 1014114 h 4467225"/>
              <a:gd name="connsiteX194" fmla="*/ 1060609 w 1809750"/>
              <a:gd name="connsiteY194" fmla="*/ 974109 h 4467225"/>
              <a:gd name="connsiteX195" fmla="*/ 1052989 w 1809750"/>
              <a:gd name="connsiteY195" fmla="*/ 881716 h 4467225"/>
              <a:gd name="connsiteX196" fmla="*/ 1063466 w 1809750"/>
              <a:gd name="connsiteY196" fmla="*/ 863619 h 4467225"/>
              <a:gd name="connsiteX197" fmla="*/ 1126331 w 1809750"/>
              <a:gd name="connsiteY197" fmla="*/ 804564 h 4467225"/>
              <a:gd name="connsiteX198" fmla="*/ 1206341 w 1809750"/>
              <a:gd name="connsiteY198" fmla="*/ 850284 h 4467225"/>
              <a:gd name="connsiteX199" fmla="*/ 1067276 w 1809750"/>
              <a:gd name="connsiteY199" fmla="*/ 633114 h 4467225"/>
              <a:gd name="connsiteX200" fmla="*/ 1049179 w 1809750"/>
              <a:gd name="connsiteY200" fmla="*/ 710266 h 4467225"/>
              <a:gd name="connsiteX201" fmla="*/ 1040606 w 1809750"/>
              <a:gd name="connsiteY201" fmla="*/ 776941 h 4467225"/>
              <a:gd name="connsiteX202" fmla="*/ 1030129 w 1809750"/>
              <a:gd name="connsiteY202" fmla="*/ 814089 h 4467225"/>
              <a:gd name="connsiteX203" fmla="*/ 997744 w 1809750"/>
              <a:gd name="connsiteY203" fmla="*/ 848379 h 4467225"/>
              <a:gd name="connsiteX204" fmla="*/ 904399 w 1809750"/>
              <a:gd name="connsiteY204" fmla="*/ 990301 h 4467225"/>
              <a:gd name="connsiteX205" fmla="*/ 897731 w 1809750"/>
              <a:gd name="connsiteY205" fmla="*/ 993159 h 4467225"/>
              <a:gd name="connsiteX206" fmla="*/ 878681 w 1809750"/>
              <a:gd name="connsiteY206" fmla="*/ 936009 h 4467225"/>
              <a:gd name="connsiteX207" fmla="*/ 818674 w 1809750"/>
              <a:gd name="connsiteY207" fmla="*/ 856951 h 4467225"/>
              <a:gd name="connsiteX208" fmla="*/ 780574 w 1809750"/>
              <a:gd name="connsiteY208" fmla="*/ 843616 h 4467225"/>
              <a:gd name="connsiteX209" fmla="*/ 797719 w 1809750"/>
              <a:gd name="connsiteY209" fmla="*/ 592156 h 4467225"/>
              <a:gd name="connsiteX210" fmla="*/ 634841 w 1809750"/>
              <a:gd name="connsiteY210" fmla="*/ 825519 h 4467225"/>
              <a:gd name="connsiteX211" fmla="*/ 705326 w 1809750"/>
              <a:gd name="connsiteY211" fmla="*/ 762654 h 4467225"/>
              <a:gd name="connsiteX212" fmla="*/ 1273969 w 1809750"/>
              <a:gd name="connsiteY212" fmla="*/ 1329391 h 4467225"/>
              <a:gd name="connsiteX213" fmla="*/ 1280636 w 1809750"/>
              <a:gd name="connsiteY213" fmla="*/ 1357014 h 4467225"/>
              <a:gd name="connsiteX214" fmla="*/ 1294924 w 1809750"/>
              <a:gd name="connsiteY214" fmla="*/ 1423689 h 4467225"/>
              <a:gd name="connsiteX215" fmla="*/ 1315879 w 1809750"/>
              <a:gd name="connsiteY215" fmla="*/ 1556086 h 4467225"/>
              <a:gd name="connsiteX216" fmla="*/ 1337786 w 1809750"/>
              <a:gd name="connsiteY216" fmla="*/ 1669434 h 4467225"/>
              <a:gd name="connsiteX217" fmla="*/ 1370171 w 1809750"/>
              <a:gd name="connsiteY217" fmla="*/ 1777066 h 4467225"/>
              <a:gd name="connsiteX218" fmla="*/ 1441609 w 1809750"/>
              <a:gd name="connsiteY218" fmla="*/ 1820881 h 4467225"/>
              <a:gd name="connsiteX219" fmla="*/ 1473041 w 1809750"/>
              <a:gd name="connsiteY219" fmla="*/ 1796116 h 4467225"/>
              <a:gd name="connsiteX220" fmla="*/ 1516856 w 1809750"/>
              <a:gd name="connsiteY220" fmla="*/ 1700866 h 4467225"/>
              <a:gd name="connsiteX221" fmla="*/ 1537811 w 1809750"/>
              <a:gd name="connsiteY221" fmla="*/ 1671339 h 4467225"/>
              <a:gd name="connsiteX222" fmla="*/ 1547336 w 1809750"/>
              <a:gd name="connsiteY222" fmla="*/ 1614189 h 4467225"/>
              <a:gd name="connsiteX223" fmla="*/ 1568291 w 1809750"/>
              <a:gd name="connsiteY223" fmla="*/ 1573231 h 4467225"/>
              <a:gd name="connsiteX224" fmla="*/ 1575911 w 1809750"/>
              <a:gd name="connsiteY224" fmla="*/ 1558944 h 4467225"/>
              <a:gd name="connsiteX225" fmla="*/ 1582579 w 1809750"/>
              <a:gd name="connsiteY225" fmla="*/ 1450359 h 4467225"/>
              <a:gd name="connsiteX226" fmla="*/ 1577816 w 1809750"/>
              <a:gd name="connsiteY226" fmla="*/ 1436071 h 4467225"/>
              <a:gd name="connsiteX227" fmla="*/ 1470184 w 1809750"/>
              <a:gd name="connsiteY227" fmla="*/ 1317009 h 4467225"/>
              <a:gd name="connsiteX228" fmla="*/ 1383506 w 1809750"/>
              <a:gd name="connsiteY228" fmla="*/ 1220806 h 4467225"/>
              <a:gd name="connsiteX229" fmla="*/ 1353026 w 1809750"/>
              <a:gd name="connsiteY229" fmla="*/ 1221759 h 4467225"/>
              <a:gd name="connsiteX230" fmla="*/ 1280636 w 1809750"/>
              <a:gd name="connsiteY230" fmla="*/ 1315104 h 4467225"/>
              <a:gd name="connsiteX231" fmla="*/ 1273969 w 1809750"/>
              <a:gd name="connsiteY231" fmla="*/ 1329391 h 4467225"/>
              <a:gd name="connsiteX232" fmla="*/ 599599 w 1809750"/>
              <a:gd name="connsiteY232" fmla="*/ 1884699 h 4467225"/>
              <a:gd name="connsiteX233" fmla="*/ 604361 w 1809750"/>
              <a:gd name="connsiteY233" fmla="*/ 1880889 h 4467225"/>
              <a:gd name="connsiteX234" fmla="*/ 596741 w 1809750"/>
              <a:gd name="connsiteY234" fmla="*/ 1858029 h 4467225"/>
              <a:gd name="connsiteX235" fmla="*/ 581501 w 1809750"/>
              <a:gd name="connsiteY235" fmla="*/ 1721821 h 4467225"/>
              <a:gd name="connsiteX236" fmla="*/ 583406 w 1809750"/>
              <a:gd name="connsiteY236" fmla="*/ 1673244 h 4467225"/>
              <a:gd name="connsiteX237" fmla="*/ 558641 w 1809750"/>
              <a:gd name="connsiteY237" fmla="*/ 1591329 h 4467225"/>
              <a:gd name="connsiteX238" fmla="*/ 555784 w 1809750"/>
              <a:gd name="connsiteY238" fmla="*/ 1568469 h 4467225"/>
              <a:gd name="connsiteX239" fmla="*/ 531019 w 1809750"/>
              <a:gd name="connsiteY239" fmla="*/ 1421784 h 4467225"/>
              <a:gd name="connsiteX240" fmla="*/ 503396 w 1809750"/>
              <a:gd name="connsiteY240" fmla="*/ 1333201 h 4467225"/>
              <a:gd name="connsiteX241" fmla="*/ 484346 w 1809750"/>
              <a:gd name="connsiteY241" fmla="*/ 1236046 h 4467225"/>
              <a:gd name="connsiteX242" fmla="*/ 472916 w 1809750"/>
              <a:gd name="connsiteY242" fmla="*/ 1215091 h 4467225"/>
              <a:gd name="connsiteX243" fmla="*/ 451009 w 1809750"/>
              <a:gd name="connsiteY243" fmla="*/ 1228426 h 4467225"/>
              <a:gd name="connsiteX244" fmla="*/ 431959 w 1809750"/>
              <a:gd name="connsiteY244" fmla="*/ 1271289 h 4467225"/>
              <a:gd name="connsiteX245" fmla="*/ 375761 w 1809750"/>
              <a:gd name="connsiteY245" fmla="*/ 1361776 h 4467225"/>
              <a:gd name="connsiteX246" fmla="*/ 330994 w 1809750"/>
              <a:gd name="connsiteY246" fmla="*/ 1464646 h 4467225"/>
              <a:gd name="connsiteX247" fmla="*/ 333851 w 1809750"/>
              <a:gd name="connsiteY247" fmla="*/ 1471314 h 4467225"/>
              <a:gd name="connsiteX248" fmla="*/ 353854 w 1809750"/>
              <a:gd name="connsiteY248" fmla="*/ 1544656 h 4467225"/>
              <a:gd name="connsiteX249" fmla="*/ 361474 w 1809750"/>
              <a:gd name="connsiteY249" fmla="*/ 1568469 h 4467225"/>
              <a:gd name="connsiteX250" fmla="*/ 390049 w 1809750"/>
              <a:gd name="connsiteY250" fmla="*/ 1656099 h 4467225"/>
              <a:gd name="connsiteX251" fmla="*/ 395764 w 1809750"/>
              <a:gd name="connsiteY251" fmla="*/ 1677054 h 4467225"/>
              <a:gd name="connsiteX252" fmla="*/ 474821 w 1809750"/>
              <a:gd name="connsiteY252" fmla="*/ 1826596 h 4467225"/>
              <a:gd name="connsiteX253" fmla="*/ 507206 w 1809750"/>
              <a:gd name="connsiteY253" fmla="*/ 1858029 h 4467225"/>
              <a:gd name="connsiteX254" fmla="*/ 558641 w 1809750"/>
              <a:gd name="connsiteY254" fmla="*/ 1866601 h 4467225"/>
              <a:gd name="connsiteX255" fmla="*/ 573881 w 1809750"/>
              <a:gd name="connsiteY255" fmla="*/ 1872316 h 4467225"/>
              <a:gd name="connsiteX256" fmla="*/ 599599 w 1809750"/>
              <a:gd name="connsiteY256" fmla="*/ 1884699 h 4467225"/>
              <a:gd name="connsiteX257" fmla="*/ 930116 w 1809750"/>
              <a:gd name="connsiteY257" fmla="*/ 1638954 h 4467225"/>
              <a:gd name="connsiteX258" fmla="*/ 905351 w 1809750"/>
              <a:gd name="connsiteY258" fmla="*/ 1617046 h 4467225"/>
              <a:gd name="connsiteX259" fmla="*/ 880586 w 1809750"/>
              <a:gd name="connsiteY259" fmla="*/ 1644669 h 4467225"/>
              <a:gd name="connsiteX260" fmla="*/ 903446 w 1809750"/>
              <a:gd name="connsiteY260" fmla="*/ 1670386 h 4467225"/>
              <a:gd name="connsiteX261" fmla="*/ 930116 w 1809750"/>
              <a:gd name="connsiteY261" fmla="*/ 1638954 h 4467225"/>
              <a:gd name="connsiteX262" fmla="*/ 912019 w 1809750"/>
              <a:gd name="connsiteY262" fmla="*/ 1539894 h 4467225"/>
              <a:gd name="connsiteX263" fmla="*/ 889159 w 1809750"/>
              <a:gd name="connsiteY263" fmla="*/ 1510366 h 4467225"/>
              <a:gd name="connsiteX264" fmla="*/ 871061 w 1809750"/>
              <a:gd name="connsiteY264" fmla="*/ 1535131 h 4467225"/>
              <a:gd name="connsiteX265" fmla="*/ 892969 w 1809750"/>
              <a:gd name="connsiteY265" fmla="*/ 1563706 h 4467225"/>
              <a:gd name="connsiteX266" fmla="*/ 912019 w 1809750"/>
              <a:gd name="connsiteY266" fmla="*/ 1539894 h 4467225"/>
              <a:gd name="connsiteX267" fmla="*/ 918686 w 1809750"/>
              <a:gd name="connsiteY267" fmla="*/ 1769446 h 4467225"/>
              <a:gd name="connsiteX268" fmla="*/ 946309 w 1809750"/>
              <a:gd name="connsiteY268" fmla="*/ 1741824 h 4467225"/>
              <a:gd name="connsiteX269" fmla="*/ 926306 w 1809750"/>
              <a:gd name="connsiteY269" fmla="*/ 1718964 h 4467225"/>
              <a:gd name="connsiteX270" fmla="*/ 897731 w 1809750"/>
              <a:gd name="connsiteY270" fmla="*/ 1738014 h 4467225"/>
              <a:gd name="connsiteX271" fmla="*/ 918686 w 1809750"/>
              <a:gd name="connsiteY271" fmla="*/ 1769446 h 446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1809750" h="4467225">
                <a:moveTo>
                  <a:pt x="10001" y="4380249"/>
                </a:moveTo>
                <a:cubicBezTo>
                  <a:pt x="17621" y="4372629"/>
                  <a:pt x="25241" y="4363104"/>
                  <a:pt x="33814" y="4357389"/>
                </a:cubicBezTo>
                <a:cubicBezTo>
                  <a:pt x="44291" y="4350721"/>
                  <a:pt x="56674" y="4345959"/>
                  <a:pt x="68104" y="4343101"/>
                </a:cubicBezTo>
                <a:cubicBezTo>
                  <a:pt x="112871" y="4333576"/>
                  <a:pt x="125254" y="4304049"/>
                  <a:pt x="128111" y="4262139"/>
                </a:cubicBezTo>
                <a:cubicBezTo>
                  <a:pt x="131921" y="4206894"/>
                  <a:pt x="141446" y="4153554"/>
                  <a:pt x="157639" y="4100214"/>
                </a:cubicBezTo>
                <a:cubicBezTo>
                  <a:pt x="181451" y="4022109"/>
                  <a:pt x="199549" y="3943051"/>
                  <a:pt x="220504" y="3863994"/>
                </a:cubicBezTo>
                <a:cubicBezTo>
                  <a:pt x="226219" y="3843991"/>
                  <a:pt x="236696" y="3825894"/>
                  <a:pt x="242411" y="3805891"/>
                </a:cubicBezTo>
                <a:cubicBezTo>
                  <a:pt x="251936" y="3770649"/>
                  <a:pt x="260509" y="3735406"/>
                  <a:pt x="268129" y="3699211"/>
                </a:cubicBezTo>
                <a:cubicBezTo>
                  <a:pt x="288131" y="3606819"/>
                  <a:pt x="308134" y="3514426"/>
                  <a:pt x="328136" y="3422034"/>
                </a:cubicBezTo>
                <a:cubicBezTo>
                  <a:pt x="330041" y="3413461"/>
                  <a:pt x="328136" y="3404889"/>
                  <a:pt x="327184" y="3396316"/>
                </a:cubicBezTo>
                <a:cubicBezTo>
                  <a:pt x="327184" y="3391554"/>
                  <a:pt x="326231" y="3386791"/>
                  <a:pt x="328136" y="3382029"/>
                </a:cubicBezTo>
                <a:cubicBezTo>
                  <a:pt x="342424" y="3341071"/>
                  <a:pt x="356711" y="3300114"/>
                  <a:pt x="370999" y="3260109"/>
                </a:cubicBezTo>
                <a:cubicBezTo>
                  <a:pt x="375761" y="3247726"/>
                  <a:pt x="379571" y="3235344"/>
                  <a:pt x="386239" y="3223914"/>
                </a:cubicBezTo>
                <a:cubicBezTo>
                  <a:pt x="405289" y="3191529"/>
                  <a:pt x="408146" y="3157239"/>
                  <a:pt x="406241" y="3121996"/>
                </a:cubicBezTo>
                <a:cubicBezTo>
                  <a:pt x="404336" y="3091516"/>
                  <a:pt x="411956" y="3063894"/>
                  <a:pt x="423386" y="3035319"/>
                </a:cubicBezTo>
                <a:cubicBezTo>
                  <a:pt x="430054" y="3019126"/>
                  <a:pt x="431959" y="3001029"/>
                  <a:pt x="434816" y="2983884"/>
                </a:cubicBezTo>
                <a:cubicBezTo>
                  <a:pt x="444341" y="2928639"/>
                  <a:pt x="452914" y="2873394"/>
                  <a:pt x="461486" y="2818149"/>
                </a:cubicBezTo>
                <a:cubicBezTo>
                  <a:pt x="463391" y="2806719"/>
                  <a:pt x="469106" y="2796241"/>
                  <a:pt x="471011" y="2784811"/>
                </a:cubicBezTo>
                <a:cubicBezTo>
                  <a:pt x="473869" y="2767666"/>
                  <a:pt x="476726" y="2749569"/>
                  <a:pt x="476726" y="2732424"/>
                </a:cubicBezTo>
                <a:cubicBezTo>
                  <a:pt x="476726" y="2700991"/>
                  <a:pt x="472916" y="2670511"/>
                  <a:pt x="495776" y="2643841"/>
                </a:cubicBezTo>
                <a:cubicBezTo>
                  <a:pt x="500539" y="2639079"/>
                  <a:pt x="503396" y="2631459"/>
                  <a:pt x="503396" y="2624791"/>
                </a:cubicBezTo>
                <a:cubicBezTo>
                  <a:pt x="504349" y="2595264"/>
                  <a:pt x="503396" y="2566689"/>
                  <a:pt x="504349" y="2537161"/>
                </a:cubicBezTo>
                <a:cubicBezTo>
                  <a:pt x="504349" y="2525731"/>
                  <a:pt x="509111" y="2514301"/>
                  <a:pt x="511016" y="2502871"/>
                </a:cubicBezTo>
                <a:cubicBezTo>
                  <a:pt x="520541" y="2432386"/>
                  <a:pt x="530066" y="2360949"/>
                  <a:pt x="538639" y="2290464"/>
                </a:cubicBezTo>
                <a:cubicBezTo>
                  <a:pt x="539591" y="2279986"/>
                  <a:pt x="539591" y="2269509"/>
                  <a:pt x="539591" y="2259984"/>
                </a:cubicBezTo>
                <a:cubicBezTo>
                  <a:pt x="538639" y="2244744"/>
                  <a:pt x="540544" y="2232361"/>
                  <a:pt x="559594" y="2226646"/>
                </a:cubicBezTo>
                <a:cubicBezTo>
                  <a:pt x="547211" y="2211406"/>
                  <a:pt x="545306" y="2198071"/>
                  <a:pt x="558641" y="2183784"/>
                </a:cubicBezTo>
                <a:cubicBezTo>
                  <a:pt x="561499" y="2180926"/>
                  <a:pt x="562451" y="2173306"/>
                  <a:pt x="561499" y="2168544"/>
                </a:cubicBezTo>
                <a:cubicBezTo>
                  <a:pt x="559594" y="2146636"/>
                  <a:pt x="556736" y="2124729"/>
                  <a:pt x="554831" y="2102821"/>
                </a:cubicBezTo>
                <a:cubicBezTo>
                  <a:pt x="553879" y="2085676"/>
                  <a:pt x="546259" y="2080914"/>
                  <a:pt x="529114" y="2085676"/>
                </a:cubicBezTo>
                <a:cubicBezTo>
                  <a:pt x="517684" y="2088534"/>
                  <a:pt x="505301" y="2089486"/>
                  <a:pt x="493871" y="2092344"/>
                </a:cubicBezTo>
                <a:cubicBezTo>
                  <a:pt x="493871" y="2089486"/>
                  <a:pt x="492919" y="2086629"/>
                  <a:pt x="492919" y="2084724"/>
                </a:cubicBezTo>
                <a:cubicBezTo>
                  <a:pt x="502444" y="2082819"/>
                  <a:pt x="511016" y="2081866"/>
                  <a:pt x="520541" y="2079961"/>
                </a:cubicBezTo>
                <a:cubicBezTo>
                  <a:pt x="520541" y="2078056"/>
                  <a:pt x="520541" y="2077104"/>
                  <a:pt x="520541" y="2075199"/>
                </a:cubicBezTo>
                <a:cubicBezTo>
                  <a:pt x="507206" y="2072341"/>
                  <a:pt x="493871" y="2068531"/>
                  <a:pt x="474821" y="2063769"/>
                </a:cubicBezTo>
                <a:cubicBezTo>
                  <a:pt x="478631" y="2045671"/>
                  <a:pt x="479584" y="2025669"/>
                  <a:pt x="488156" y="2009476"/>
                </a:cubicBezTo>
                <a:cubicBezTo>
                  <a:pt x="511016" y="1964709"/>
                  <a:pt x="541496" y="1926609"/>
                  <a:pt x="579596" y="1892319"/>
                </a:cubicBezTo>
                <a:cubicBezTo>
                  <a:pt x="568166" y="1875174"/>
                  <a:pt x="551974" y="1874221"/>
                  <a:pt x="533876" y="1886604"/>
                </a:cubicBezTo>
                <a:cubicBezTo>
                  <a:pt x="527209" y="1890414"/>
                  <a:pt x="520541" y="1894224"/>
                  <a:pt x="513874" y="1897081"/>
                </a:cubicBezTo>
                <a:cubicBezTo>
                  <a:pt x="489109" y="1906606"/>
                  <a:pt x="471964" y="1922799"/>
                  <a:pt x="461486" y="1948516"/>
                </a:cubicBezTo>
                <a:cubicBezTo>
                  <a:pt x="451961" y="1973281"/>
                  <a:pt x="435769" y="1995189"/>
                  <a:pt x="420529" y="2017096"/>
                </a:cubicBezTo>
                <a:cubicBezTo>
                  <a:pt x="409099" y="2035194"/>
                  <a:pt x="413861" y="2044719"/>
                  <a:pt x="432911" y="2049481"/>
                </a:cubicBezTo>
                <a:cubicBezTo>
                  <a:pt x="434816" y="2050434"/>
                  <a:pt x="437674" y="2051386"/>
                  <a:pt x="444341" y="2054244"/>
                </a:cubicBezTo>
                <a:cubicBezTo>
                  <a:pt x="430054" y="2056149"/>
                  <a:pt x="420529" y="2058054"/>
                  <a:pt x="410051" y="2059959"/>
                </a:cubicBezTo>
                <a:cubicBezTo>
                  <a:pt x="411004" y="2067579"/>
                  <a:pt x="411956" y="2074246"/>
                  <a:pt x="412909" y="2079961"/>
                </a:cubicBezTo>
                <a:cubicBezTo>
                  <a:pt x="411956" y="2081866"/>
                  <a:pt x="410051" y="2082819"/>
                  <a:pt x="409099" y="2084724"/>
                </a:cubicBezTo>
                <a:cubicBezTo>
                  <a:pt x="401479" y="2079961"/>
                  <a:pt x="391954" y="2076151"/>
                  <a:pt x="387191" y="2069484"/>
                </a:cubicBezTo>
                <a:cubicBezTo>
                  <a:pt x="378619" y="2057101"/>
                  <a:pt x="373856" y="2042814"/>
                  <a:pt x="366236" y="2029479"/>
                </a:cubicBezTo>
                <a:cubicBezTo>
                  <a:pt x="361474" y="2020906"/>
                  <a:pt x="355759" y="2011381"/>
                  <a:pt x="348139" y="2004714"/>
                </a:cubicBezTo>
                <a:cubicBezTo>
                  <a:pt x="333851" y="1991379"/>
                  <a:pt x="322421" y="1980901"/>
                  <a:pt x="322421" y="1957089"/>
                </a:cubicBezTo>
                <a:cubicBezTo>
                  <a:pt x="322421" y="1940896"/>
                  <a:pt x="301466" y="1925656"/>
                  <a:pt x="289084" y="1910416"/>
                </a:cubicBezTo>
                <a:cubicBezTo>
                  <a:pt x="279559" y="1898986"/>
                  <a:pt x="270034" y="1887556"/>
                  <a:pt x="259556" y="1877079"/>
                </a:cubicBezTo>
                <a:cubicBezTo>
                  <a:pt x="261461" y="1875174"/>
                  <a:pt x="262414" y="1874221"/>
                  <a:pt x="264319" y="1872316"/>
                </a:cubicBezTo>
                <a:cubicBezTo>
                  <a:pt x="267176" y="1874221"/>
                  <a:pt x="270986" y="1877079"/>
                  <a:pt x="278606" y="1881841"/>
                </a:cubicBezTo>
                <a:cubicBezTo>
                  <a:pt x="219551" y="1784686"/>
                  <a:pt x="189071" y="1680864"/>
                  <a:pt x="149066" y="1581804"/>
                </a:cubicBezTo>
                <a:cubicBezTo>
                  <a:pt x="132874" y="1542751"/>
                  <a:pt x="121444" y="1502746"/>
                  <a:pt x="109061" y="1461789"/>
                </a:cubicBezTo>
                <a:cubicBezTo>
                  <a:pt x="106204" y="1451311"/>
                  <a:pt x="105251" y="1439881"/>
                  <a:pt x="106204" y="1429404"/>
                </a:cubicBezTo>
                <a:cubicBezTo>
                  <a:pt x="107156" y="1403686"/>
                  <a:pt x="107156" y="1377969"/>
                  <a:pt x="111919" y="1353204"/>
                </a:cubicBezTo>
                <a:cubicBezTo>
                  <a:pt x="115729" y="1336059"/>
                  <a:pt x="123349" y="1317009"/>
                  <a:pt x="133826" y="1303674"/>
                </a:cubicBezTo>
                <a:cubicBezTo>
                  <a:pt x="167164" y="1260811"/>
                  <a:pt x="190024" y="1213186"/>
                  <a:pt x="206216" y="1160799"/>
                </a:cubicBezTo>
                <a:cubicBezTo>
                  <a:pt x="209074" y="1151274"/>
                  <a:pt x="214789" y="1141749"/>
                  <a:pt x="220504" y="1133176"/>
                </a:cubicBezTo>
                <a:cubicBezTo>
                  <a:pt x="229076" y="1117936"/>
                  <a:pt x="238601" y="1104601"/>
                  <a:pt x="246221" y="1089361"/>
                </a:cubicBezTo>
                <a:cubicBezTo>
                  <a:pt x="264319" y="1055071"/>
                  <a:pt x="282416" y="1020781"/>
                  <a:pt x="299561" y="986491"/>
                </a:cubicBezTo>
                <a:cubicBezTo>
                  <a:pt x="315754" y="955059"/>
                  <a:pt x="330994" y="922674"/>
                  <a:pt x="347186" y="891241"/>
                </a:cubicBezTo>
                <a:cubicBezTo>
                  <a:pt x="355759" y="875049"/>
                  <a:pt x="368141" y="861714"/>
                  <a:pt x="365284" y="840759"/>
                </a:cubicBezTo>
                <a:cubicBezTo>
                  <a:pt x="364331" y="834091"/>
                  <a:pt x="369094" y="824566"/>
                  <a:pt x="372904" y="817899"/>
                </a:cubicBezTo>
                <a:cubicBezTo>
                  <a:pt x="384334" y="795039"/>
                  <a:pt x="396716" y="773131"/>
                  <a:pt x="407194" y="750271"/>
                </a:cubicBezTo>
                <a:cubicBezTo>
                  <a:pt x="416719" y="728364"/>
                  <a:pt x="437674" y="725506"/>
                  <a:pt x="456724" y="719791"/>
                </a:cubicBezTo>
                <a:cubicBezTo>
                  <a:pt x="494824" y="708361"/>
                  <a:pt x="534829" y="699789"/>
                  <a:pt x="571024" y="684549"/>
                </a:cubicBezTo>
                <a:cubicBezTo>
                  <a:pt x="606266" y="670261"/>
                  <a:pt x="638651" y="650259"/>
                  <a:pt x="671036" y="632161"/>
                </a:cubicBezTo>
                <a:cubicBezTo>
                  <a:pt x="676751" y="629304"/>
                  <a:pt x="681514" y="620731"/>
                  <a:pt x="683419" y="614064"/>
                </a:cubicBezTo>
                <a:cubicBezTo>
                  <a:pt x="688181" y="592156"/>
                  <a:pt x="691991" y="570249"/>
                  <a:pt x="693896" y="548341"/>
                </a:cubicBezTo>
                <a:cubicBezTo>
                  <a:pt x="696754" y="512146"/>
                  <a:pt x="698659" y="474999"/>
                  <a:pt x="699611" y="438804"/>
                </a:cubicBezTo>
                <a:cubicBezTo>
                  <a:pt x="699611" y="420706"/>
                  <a:pt x="691991" y="401656"/>
                  <a:pt x="694849" y="383559"/>
                </a:cubicBezTo>
                <a:cubicBezTo>
                  <a:pt x="699611" y="349269"/>
                  <a:pt x="708184" y="314979"/>
                  <a:pt x="717709" y="281641"/>
                </a:cubicBezTo>
                <a:cubicBezTo>
                  <a:pt x="726281" y="250209"/>
                  <a:pt x="736759" y="218776"/>
                  <a:pt x="747236" y="187344"/>
                </a:cubicBezTo>
                <a:cubicBezTo>
                  <a:pt x="750094" y="178771"/>
                  <a:pt x="756761" y="170198"/>
                  <a:pt x="762476" y="163531"/>
                </a:cubicBezTo>
                <a:cubicBezTo>
                  <a:pt x="783431" y="138766"/>
                  <a:pt x="804386" y="115906"/>
                  <a:pt x="824389" y="91141"/>
                </a:cubicBezTo>
                <a:cubicBezTo>
                  <a:pt x="836771" y="75901"/>
                  <a:pt x="845344" y="57804"/>
                  <a:pt x="857726" y="42564"/>
                </a:cubicBezTo>
                <a:cubicBezTo>
                  <a:pt x="861536" y="37801"/>
                  <a:pt x="872014" y="37801"/>
                  <a:pt x="879634" y="35896"/>
                </a:cubicBezTo>
                <a:cubicBezTo>
                  <a:pt x="888206" y="33991"/>
                  <a:pt x="899636" y="34943"/>
                  <a:pt x="904399" y="30181"/>
                </a:cubicBezTo>
                <a:cubicBezTo>
                  <a:pt x="927259" y="7321"/>
                  <a:pt x="952024" y="2558"/>
                  <a:pt x="982504" y="11131"/>
                </a:cubicBezTo>
                <a:cubicBezTo>
                  <a:pt x="1008221" y="18751"/>
                  <a:pt x="1033939" y="16846"/>
                  <a:pt x="1059656" y="31134"/>
                </a:cubicBezTo>
                <a:cubicBezTo>
                  <a:pt x="1139666" y="75901"/>
                  <a:pt x="1187291" y="146386"/>
                  <a:pt x="1208246" y="231159"/>
                </a:cubicBezTo>
                <a:cubicBezTo>
                  <a:pt x="1227296" y="307359"/>
                  <a:pt x="1229201" y="387369"/>
                  <a:pt x="1225391" y="466426"/>
                </a:cubicBezTo>
                <a:cubicBezTo>
                  <a:pt x="1225391" y="470236"/>
                  <a:pt x="1224439" y="473094"/>
                  <a:pt x="1224439" y="476904"/>
                </a:cubicBezTo>
                <a:cubicBezTo>
                  <a:pt x="1239679" y="540721"/>
                  <a:pt x="1229201" y="605491"/>
                  <a:pt x="1233011" y="670261"/>
                </a:cubicBezTo>
                <a:cubicBezTo>
                  <a:pt x="1234916" y="715029"/>
                  <a:pt x="1238726" y="713124"/>
                  <a:pt x="1278731" y="721696"/>
                </a:cubicBezTo>
                <a:cubicBezTo>
                  <a:pt x="1301591" y="726459"/>
                  <a:pt x="1325404" y="725506"/>
                  <a:pt x="1348264" y="732174"/>
                </a:cubicBezTo>
                <a:cubicBezTo>
                  <a:pt x="1360646" y="735031"/>
                  <a:pt x="1373029" y="745509"/>
                  <a:pt x="1381601" y="755986"/>
                </a:cubicBezTo>
                <a:cubicBezTo>
                  <a:pt x="1393031" y="769321"/>
                  <a:pt x="1400651" y="786466"/>
                  <a:pt x="1409224" y="801706"/>
                </a:cubicBezTo>
                <a:cubicBezTo>
                  <a:pt x="1413034" y="807421"/>
                  <a:pt x="1417796" y="814089"/>
                  <a:pt x="1417796" y="820756"/>
                </a:cubicBezTo>
                <a:cubicBezTo>
                  <a:pt x="1414939" y="847426"/>
                  <a:pt x="1433036" y="861714"/>
                  <a:pt x="1447324" y="879811"/>
                </a:cubicBezTo>
                <a:cubicBezTo>
                  <a:pt x="1481614" y="923626"/>
                  <a:pt x="1514951" y="967441"/>
                  <a:pt x="1549241" y="1010304"/>
                </a:cubicBezTo>
                <a:cubicBezTo>
                  <a:pt x="1558766" y="1021734"/>
                  <a:pt x="1570196" y="1032211"/>
                  <a:pt x="1579721" y="1043641"/>
                </a:cubicBezTo>
                <a:cubicBezTo>
                  <a:pt x="1598771" y="1066501"/>
                  <a:pt x="1615916" y="1090314"/>
                  <a:pt x="1634014" y="1114126"/>
                </a:cubicBezTo>
                <a:cubicBezTo>
                  <a:pt x="1670209" y="1160799"/>
                  <a:pt x="1707356" y="1207471"/>
                  <a:pt x="1742599" y="1255096"/>
                </a:cubicBezTo>
                <a:cubicBezTo>
                  <a:pt x="1754981" y="1272241"/>
                  <a:pt x="1763554" y="1293196"/>
                  <a:pt x="1774031" y="1312246"/>
                </a:cubicBezTo>
                <a:cubicBezTo>
                  <a:pt x="1781651" y="1326534"/>
                  <a:pt x="1790224" y="1340821"/>
                  <a:pt x="1797844" y="1354156"/>
                </a:cubicBezTo>
                <a:cubicBezTo>
                  <a:pt x="1800701" y="1359871"/>
                  <a:pt x="1806416" y="1366539"/>
                  <a:pt x="1806416" y="1372254"/>
                </a:cubicBezTo>
                <a:cubicBezTo>
                  <a:pt x="1805464" y="1400829"/>
                  <a:pt x="1807369" y="1429404"/>
                  <a:pt x="1801654" y="1457026"/>
                </a:cubicBezTo>
                <a:cubicBezTo>
                  <a:pt x="1791176" y="1507509"/>
                  <a:pt x="1776889" y="1557991"/>
                  <a:pt x="1762601" y="1607521"/>
                </a:cubicBezTo>
                <a:cubicBezTo>
                  <a:pt x="1756886" y="1627524"/>
                  <a:pt x="1747361" y="1645621"/>
                  <a:pt x="1740694" y="1665624"/>
                </a:cubicBezTo>
                <a:cubicBezTo>
                  <a:pt x="1727359" y="1705629"/>
                  <a:pt x="1714024" y="1746586"/>
                  <a:pt x="1700689" y="1787544"/>
                </a:cubicBezTo>
                <a:cubicBezTo>
                  <a:pt x="1699736" y="1789449"/>
                  <a:pt x="1697831" y="1792306"/>
                  <a:pt x="1698784" y="1793259"/>
                </a:cubicBezTo>
                <a:cubicBezTo>
                  <a:pt x="1713071" y="1820881"/>
                  <a:pt x="1687354" y="1842789"/>
                  <a:pt x="1686401" y="1869459"/>
                </a:cubicBezTo>
                <a:cubicBezTo>
                  <a:pt x="1666399" y="1868506"/>
                  <a:pt x="1658779" y="1881841"/>
                  <a:pt x="1653064" y="1898034"/>
                </a:cubicBezTo>
                <a:cubicBezTo>
                  <a:pt x="1639729" y="1934229"/>
                  <a:pt x="1624489" y="1969471"/>
                  <a:pt x="1609249" y="2004714"/>
                </a:cubicBezTo>
                <a:cubicBezTo>
                  <a:pt x="1601629" y="2023764"/>
                  <a:pt x="1583531" y="2024716"/>
                  <a:pt x="1568291" y="2011381"/>
                </a:cubicBezTo>
                <a:cubicBezTo>
                  <a:pt x="1560671" y="2004714"/>
                  <a:pt x="1548289" y="2002809"/>
                  <a:pt x="1535906" y="1998046"/>
                </a:cubicBezTo>
                <a:cubicBezTo>
                  <a:pt x="1550194" y="1987569"/>
                  <a:pt x="1565434" y="1977091"/>
                  <a:pt x="1582579" y="1964709"/>
                </a:cubicBezTo>
                <a:cubicBezTo>
                  <a:pt x="1554004" y="1935181"/>
                  <a:pt x="1526381" y="1907559"/>
                  <a:pt x="1499711" y="1878984"/>
                </a:cubicBezTo>
                <a:cubicBezTo>
                  <a:pt x="1494949" y="1874221"/>
                  <a:pt x="1491139" y="1870411"/>
                  <a:pt x="1486376" y="1865649"/>
                </a:cubicBezTo>
                <a:cubicBezTo>
                  <a:pt x="1463516" y="1838979"/>
                  <a:pt x="1461611" y="1838026"/>
                  <a:pt x="1426369" y="1834216"/>
                </a:cubicBezTo>
                <a:cubicBezTo>
                  <a:pt x="1443514" y="1858029"/>
                  <a:pt x="1464469" y="1881841"/>
                  <a:pt x="1479709" y="1908511"/>
                </a:cubicBezTo>
                <a:cubicBezTo>
                  <a:pt x="1493044" y="1932324"/>
                  <a:pt x="1502569" y="1958041"/>
                  <a:pt x="1511141" y="1983759"/>
                </a:cubicBezTo>
                <a:cubicBezTo>
                  <a:pt x="1513999" y="1991379"/>
                  <a:pt x="1509236" y="2001856"/>
                  <a:pt x="1507331" y="2011381"/>
                </a:cubicBezTo>
                <a:cubicBezTo>
                  <a:pt x="1499711" y="2009476"/>
                  <a:pt x="1492091" y="2009476"/>
                  <a:pt x="1484471" y="2006619"/>
                </a:cubicBezTo>
                <a:cubicBezTo>
                  <a:pt x="1446371" y="1991379"/>
                  <a:pt x="1442561" y="1993284"/>
                  <a:pt x="1446371" y="2034241"/>
                </a:cubicBezTo>
                <a:cubicBezTo>
                  <a:pt x="1449229" y="2063769"/>
                  <a:pt x="1458754" y="2092344"/>
                  <a:pt x="1463516" y="2120919"/>
                </a:cubicBezTo>
                <a:cubicBezTo>
                  <a:pt x="1468279" y="2147589"/>
                  <a:pt x="1475899" y="2174259"/>
                  <a:pt x="1468279" y="2202834"/>
                </a:cubicBezTo>
                <a:cubicBezTo>
                  <a:pt x="1464469" y="2217121"/>
                  <a:pt x="1473041" y="2235219"/>
                  <a:pt x="1472089" y="2251411"/>
                </a:cubicBezTo>
                <a:cubicBezTo>
                  <a:pt x="1472089" y="2299036"/>
                  <a:pt x="1471136" y="2346661"/>
                  <a:pt x="1468279" y="2393334"/>
                </a:cubicBezTo>
                <a:cubicBezTo>
                  <a:pt x="1464469" y="2463819"/>
                  <a:pt x="1458754" y="2535256"/>
                  <a:pt x="1453991" y="2605741"/>
                </a:cubicBezTo>
                <a:cubicBezTo>
                  <a:pt x="1449229" y="2676226"/>
                  <a:pt x="1443514" y="2745759"/>
                  <a:pt x="1438751" y="2816244"/>
                </a:cubicBezTo>
                <a:cubicBezTo>
                  <a:pt x="1435894" y="2864821"/>
                  <a:pt x="1433989" y="2914351"/>
                  <a:pt x="1432084" y="2962929"/>
                </a:cubicBezTo>
                <a:cubicBezTo>
                  <a:pt x="1429226" y="3047701"/>
                  <a:pt x="1427321" y="3132474"/>
                  <a:pt x="1424464" y="3218199"/>
                </a:cubicBezTo>
                <a:cubicBezTo>
                  <a:pt x="1422559" y="3271539"/>
                  <a:pt x="1416844" y="3325831"/>
                  <a:pt x="1418749" y="3379171"/>
                </a:cubicBezTo>
                <a:cubicBezTo>
                  <a:pt x="1426369" y="3532524"/>
                  <a:pt x="1432084" y="3684924"/>
                  <a:pt x="1428274" y="3838276"/>
                </a:cubicBezTo>
                <a:cubicBezTo>
                  <a:pt x="1426369" y="3898284"/>
                  <a:pt x="1419701" y="3957339"/>
                  <a:pt x="1414939" y="4017346"/>
                </a:cubicBezTo>
                <a:cubicBezTo>
                  <a:pt x="1412081" y="4055446"/>
                  <a:pt x="1410176" y="4092594"/>
                  <a:pt x="1406366" y="4130694"/>
                </a:cubicBezTo>
                <a:cubicBezTo>
                  <a:pt x="1402556" y="4168794"/>
                  <a:pt x="1398746" y="4205941"/>
                  <a:pt x="1394936" y="4244041"/>
                </a:cubicBezTo>
                <a:cubicBezTo>
                  <a:pt x="1393984" y="4253566"/>
                  <a:pt x="1393031" y="4263091"/>
                  <a:pt x="1393031" y="4272616"/>
                </a:cubicBezTo>
                <a:cubicBezTo>
                  <a:pt x="1390174" y="4311669"/>
                  <a:pt x="1388269" y="4350721"/>
                  <a:pt x="1384459" y="4389774"/>
                </a:cubicBezTo>
                <a:cubicBezTo>
                  <a:pt x="1384459" y="4394536"/>
                  <a:pt x="1373981" y="4402156"/>
                  <a:pt x="1368266" y="4402156"/>
                </a:cubicBezTo>
                <a:cubicBezTo>
                  <a:pt x="1348264" y="4404061"/>
                  <a:pt x="1328261" y="4403109"/>
                  <a:pt x="1309211" y="4403109"/>
                </a:cubicBezTo>
                <a:cubicBezTo>
                  <a:pt x="1299686" y="4448829"/>
                  <a:pt x="1286351" y="4459306"/>
                  <a:pt x="1240631" y="4461211"/>
                </a:cubicBezTo>
                <a:cubicBezTo>
                  <a:pt x="1200626" y="4463116"/>
                  <a:pt x="1161574" y="4465974"/>
                  <a:pt x="1121569" y="4468831"/>
                </a:cubicBezTo>
                <a:cubicBezTo>
                  <a:pt x="1104424" y="4469784"/>
                  <a:pt x="1094899" y="4465021"/>
                  <a:pt x="1091089" y="4445971"/>
                </a:cubicBezTo>
                <a:cubicBezTo>
                  <a:pt x="1084421" y="4417396"/>
                  <a:pt x="1073944" y="4388821"/>
                  <a:pt x="1068229" y="4360246"/>
                </a:cubicBezTo>
                <a:cubicBezTo>
                  <a:pt x="1061561" y="4326909"/>
                  <a:pt x="1053941" y="4292619"/>
                  <a:pt x="1052989" y="4259281"/>
                </a:cubicBezTo>
                <a:cubicBezTo>
                  <a:pt x="1052989" y="4238326"/>
                  <a:pt x="1065371" y="4217371"/>
                  <a:pt x="1070134" y="4195464"/>
                </a:cubicBezTo>
                <a:cubicBezTo>
                  <a:pt x="1075849" y="4165936"/>
                  <a:pt x="1082516" y="4136409"/>
                  <a:pt x="1084421" y="4105929"/>
                </a:cubicBezTo>
                <a:cubicBezTo>
                  <a:pt x="1086326" y="4059256"/>
                  <a:pt x="1084421" y="4011631"/>
                  <a:pt x="1085374" y="3964959"/>
                </a:cubicBezTo>
                <a:cubicBezTo>
                  <a:pt x="1086326" y="3898284"/>
                  <a:pt x="1089184" y="3830656"/>
                  <a:pt x="1090136" y="3763981"/>
                </a:cubicBezTo>
                <a:cubicBezTo>
                  <a:pt x="1091089" y="3701116"/>
                  <a:pt x="1090136" y="3638251"/>
                  <a:pt x="1090136" y="3575386"/>
                </a:cubicBezTo>
                <a:cubicBezTo>
                  <a:pt x="1090136" y="3530619"/>
                  <a:pt x="1091089" y="3485851"/>
                  <a:pt x="1091089" y="3440131"/>
                </a:cubicBezTo>
                <a:cubicBezTo>
                  <a:pt x="1091089" y="3425844"/>
                  <a:pt x="1086326" y="3412509"/>
                  <a:pt x="1084421" y="3398221"/>
                </a:cubicBezTo>
                <a:cubicBezTo>
                  <a:pt x="1083469" y="3393459"/>
                  <a:pt x="1083469" y="3388696"/>
                  <a:pt x="1083469" y="3383934"/>
                </a:cubicBezTo>
                <a:cubicBezTo>
                  <a:pt x="1085374" y="3297256"/>
                  <a:pt x="1089184" y="3209626"/>
                  <a:pt x="1088231" y="3122949"/>
                </a:cubicBezTo>
                <a:cubicBezTo>
                  <a:pt x="1087279" y="3051511"/>
                  <a:pt x="1082516" y="2980074"/>
                  <a:pt x="1075849" y="2908636"/>
                </a:cubicBezTo>
                <a:cubicBezTo>
                  <a:pt x="1068229" y="2823864"/>
                  <a:pt x="1058704" y="2739091"/>
                  <a:pt x="1047274" y="2654319"/>
                </a:cubicBezTo>
                <a:cubicBezTo>
                  <a:pt x="1042511" y="2615266"/>
                  <a:pt x="1032986" y="2577166"/>
                  <a:pt x="1026319" y="2539066"/>
                </a:cubicBezTo>
                <a:cubicBezTo>
                  <a:pt x="1024414" y="2529541"/>
                  <a:pt x="1025366" y="2520016"/>
                  <a:pt x="1023461" y="2510491"/>
                </a:cubicBezTo>
                <a:cubicBezTo>
                  <a:pt x="1022509" y="2502871"/>
                  <a:pt x="1017746" y="2496204"/>
                  <a:pt x="1015841" y="2488584"/>
                </a:cubicBezTo>
                <a:cubicBezTo>
                  <a:pt x="1012984" y="2478106"/>
                  <a:pt x="1008221" y="2466676"/>
                  <a:pt x="1009174" y="2457151"/>
                </a:cubicBezTo>
                <a:cubicBezTo>
                  <a:pt x="1013936" y="2425719"/>
                  <a:pt x="1014889" y="2425719"/>
                  <a:pt x="1002506" y="2400001"/>
                </a:cubicBezTo>
                <a:cubicBezTo>
                  <a:pt x="989171" y="2401906"/>
                  <a:pt x="982504" y="2405716"/>
                  <a:pt x="977741" y="2420956"/>
                </a:cubicBezTo>
                <a:cubicBezTo>
                  <a:pt x="952976" y="2509539"/>
                  <a:pt x="930116" y="2598121"/>
                  <a:pt x="898684" y="2683846"/>
                </a:cubicBezTo>
                <a:cubicBezTo>
                  <a:pt x="859631" y="2787669"/>
                  <a:pt x="824389" y="2892444"/>
                  <a:pt x="799624" y="3000076"/>
                </a:cubicBezTo>
                <a:cubicBezTo>
                  <a:pt x="776764" y="3101041"/>
                  <a:pt x="759619" y="3202959"/>
                  <a:pt x="741521" y="3304876"/>
                </a:cubicBezTo>
                <a:cubicBezTo>
                  <a:pt x="736759" y="3330594"/>
                  <a:pt x="739616" y="3358216"/>
                  <a:pt x="736759" y="3384886"/>
                </a:cubicBezTo>
                <a:cubicBezTo>
                  <a:pt x="735806" y="3396316"/>
                  <a:pt x="727234" y="3407746"/>
                  <a:pt x="725329" y="3419176"/>
                </a:cubicBezTo>
                <a:cubicBezTo>
                  <a:pt x="717709" y="3455371"/>
                  <a:pt x="711994" y="3492519"/>
                  <a:pt x="705326" y="3529666"/>
                </a:cubicBezTo>
                <a:cubicBezTo>
                  <a:pt x="696754" y="3573481"/>
                  <a:pt x="687229" y="3617296"/>
                  <a:pt x="679609" y="3662064"/>
                </a:cubicBezTo>
                <a:cubicBezTo>
                  <a:pt x="671036" y="3712546"/>
                  <a:pt x="662464" y="3763029"/>
                  <a:pt x="654844" y="3813511"/>
                </a:cubicBezTo>
                <a:cubicBezTo>
                  <a:pt x="645319" y="3871614"/>
                  <a:pt x="636746" y="3930669"/>
                  <a:pt x="628174" y="3989724"/>
                </a:cubicBezTo>
                <a:cubicBezTo>
                  <a:pt x="622459" y="4024966"/>
                  <a:pt x="617696" y="4060209"/>
                  <a:pt x="611981" y="4096404"/>
                </a:cubicBezTo>
                <a:cubicBezTo>
                  <a:pt x="606266" y="4132599"/>
                  <a:pt x="601504" y="4168794"/>
                  <a:pt x="595789" y="4204989"/>
                </a:cubicBezTo>
                <a:cubicBezTo>
                  <a:pt x="588169" y="4256424"/>
                  <a:pt x="580549" y="4308811"/>
                  <a:pt x="572929" y="4360246"/>
                </a:cubicBezTo>
                <a:cubicBezTo>
                  <a:pt x="572929" y="4362151"/>
                  <a:pt x="571976" y="4364056"/>
                  <a:pt x="571976" y="4365961"/>
                </a:cubicBezTo>
                <a:cubicBezTo>
                  <a:pt x="567214" y="4396441"/>
                  <a:pt x="567214" y="4396441"/>
                  <a:pt x="536734" y="4398346"/>
                </a:cubicBezTo>
                <a:cubicBezTo>
                  <a:pt x="493871" y="4401204"/>
                  <a:pt x="451961" y="4402156"/>
                  <a:pt x="410051" y="4390726"/>
                </a:cubicBezTo>
                <a:cubicBezTo>
                  <a:pt x="397669" y="4386916"/>
                  <a:pt x="384334" y="4386916"/>
                  <a:pt x="377666" y="4404061"/>
                </a:cubicBezTo>
                <a:cubicBezTo>
                  <a:pt x="375761" y="4408824"/>
                  <a:pt x="364331" y="4413586"/>
                  <a:pt x="359569" y="4412634"/>
                </a:cubicBezTo>
                <a:cubicBezTo>
                  <a:pt x="352901" y="4410729"/>
                  <a:pt x="343376" y="4403109"/>
                  <a:pt x="343376" y="4397394"/>
                </a:cubicBezTo>
                <a:cubicBezTo>
                  <a:pt x="343376" y="4379296"/>
                  <a:pt x="331946" y="4377391"/>
                  <a:pt x="319564" y="4374534"/>
                </a:cubicBezTo>
                <a:cubicBezTo>
                  <a:pt x="313849" y="4372629"/>
                  <a:pt x="307181" y="4371676"/>
                  <a:pt x="301466" y="4369771"/>
                </a:cubicBezTo>
                <a:cubicBezTo>
                  <a:pt x="286226" y="4364056"/>
                  <a:pt x="279559" y="4370724"/>
                  <a:pt x="276701" y="4385011"/>
                </a:cubicBezTo>
                <a:cubicBezTo>
                  <a:pt x="266224" y="4432636"/>
                  <a:pt x="249079" y="4446924"/>
                  <a:pt x="198596" y="4448829"/>
                </a:cubicBezTo>
                <a:cubicBezTo>
                  <a:pt x="158591" y="4449781"/>
                  <a:pt x="117634" y="4452639"/>
                  <a:pt x="78581" y="4447876"/>
                </a:cubicBezTo>
                <a:cubicBezTo>
                  <a:pt x="53816" y="4445019"/>
                  <a:pt x="23336" y="4448829"/>
                  <a:pt x="7144" y="4419301"/>
                </a:cubicBezTo>
                <a:cubicBezTo>
                  <a:pt x="10001" y="4402156"/>
                  <a:pt x="10001" y="4390726"/>
                  <a:pt x="10001" y="4380249"/>
                </a:cubicBezTo>
                <a:close/>
                <a:moveTo>
                  <a:pt x="705326" y="762654"/>
                </a:moveTo>
                <a:cubicBezTo>
                  <a:pt x="711041" y="774084"/>
                  <a:pt x="719614" y="783609"/>
                  <a:pt x="719614" y="792181"/>
                </a:cubicBezTo>
                <a:cubicBezTo>
                  <a:pt x="718661" y="812184"/>
                  <a:pt x="727234" y="826471"/>
                  <a:pt x="739616" y="840759"/>
                </a:cubicBezTo>
                <a:cubicBezTo>
                  <a:pt x="746284" y="848379"/>
                  <a:pt x="751046" y="857904"/>
                  <a:pt x="752951" y="867429"/>
                </a:cubicBezTo>
                <a:cubicBezTo>
                  <a:pt x="756761" y="893146"/>
                  <a:pt x="758666" y="919816"/>
                  <a:pt x="760571" y="945534"/>
                </a:cubicBezTo>
                <a:cubicBezTo>
                  <a:pt x="765334" y="999826"/>
                  <a:pt x="768191" y="1055071"/>
                  <a:pt x="775811" y="1109364"/>
                </a:cubicBezTo>
                <a:cubicBezTo>
                  <a:pt x="789146" y="1206519"/>
                  <a:pt x="821531" y="1297006"/>
                  <a:pt x="866299" y="1383684"/>
                </a:cubicBezTo>
                <a:cubicBezTo>
                  <a:pt x="872966" y="1397019"/>
                  <a:pt x="880586" y="1410354"/>
                  <a:pt x="890111" y="1427499"/>
                </a:cubicBezTo>
                <a:cubicBezTo>
                  <a:pt x="899636" y="1404639"/>
                  <a:pt x="907256" y="1387494"/>
                  <a:pt x="914876" y="1369396"/>
                </a:cubicBezTo>
                <a:cubicBezTo>
                  <a:pt x="945356" y="1291291"/>
                  <a:pt x="974884" y="1213186"/>
                  <a:pt x="1006316" y="1135081"/>
                </a:cubicBezTo>
                <a:cubicBezTo>
                  <a:pt x="1022509" y="1094124"/>
                  <a:pt x="1042511" y="1055071"/>
                  <a:pt x="1058704" y="1014114"/>
                </a:cubicBezTo>
                <a:cubicBezTo>
                  <a:pt x="1063466" y="1002684"/>
                  <a:pt x="1061561" y="987444"/>
                  <a:pt x="1060609" y="974109"/>
                </a:cubicBezTo>
                <a:cubicBezTo>
                  <a:pt x="1058704" y="943629"/>
                  <a:pt x="1054894" y="912196"/>
                  <a:pt x="1052989" y="881716"/>
                </a:cubicBezTo>
                <a:cubicBezTo>
                  <a:pt x="1052989" y="876001"/>
                  <a:pt x="1058704" y="865524"/>
                  <a:pt x="1063466" y="863619"/>
                </a:cubicBezTo>
                <a:cubicBezTo>
                  <a:pt x="1091089" y="852189"/>
                  <a:pt x="1113949" y="835996"/>
                  <a:pt x="1126331" y="804564"/>
                </a:cubicBezTo>
                <a:cubicBezTo>
                  <a:pt x="1145381" y="835996"/>
                  <a:pt x="1173956" y="844569"/>
                  <a:pt x="1206341" y="850284"/>
                </a:cubicBezTo>
                <a:cubicBezTo>
                  <a:pt x="1192054" y="790276"/>
                  <a:pt x="1109186" y="661689"/>
                  <a:pt x="1067276" y="633114"/>
                </a:cubicBezTo>
                <a:cubicBezTo>
                  <a:pt x="1054894" y="656926"/>
                  <a:pt x="1046321" y="680739"/>
                  <a:pt x="1049179" y="710266"/>
                </a:cubicBezTo>
                <a:cubicBezTo>
                  <a:pt x="1051084" y="732174"/>
                  <a:pt x="1044416" y="755034"/>
                  <a:pt x="1040606" y="776941"/>
                </a:cubicBezTo>
                <a:cubicBezTo>
                  <a:pt x="1038701" y="789324"/>
                  <a:pt x="1033939" y="800754"/>
                  <a:pt x="1030129" y="814089"/>
                </a:cubicBezTo>
                <a:cubicBezTo>
                  <a:pt x="1008221" y="813136"/>
                  <a:pt x="1000601" y="831234"/>
                  <a:pt x="997744" y="848379"/>
                </a:cubicBezTo>
                <a:cubicBezTo>
                  <a:pt x="986314" y="908386"/>
                  <a:pt x="935831" y="942676"/>
                  <a:pt x="904399" y="990301"/>
                </a:cubicBezTo>
                <a:cubicBezTo>
                  <a:pt x="903446" y="992206"/>
                  <a:pt x="899636" y="992206"/>
                  <a:pt x="897731" y="993159"/>
                </a:cubicBezTo>
                <a:cubicBezTo>
                  <a:pt x="891064" y="973156"/>
                  <a:pt x="888206" y="952201"/>
                  <a:pt x="878681" y="936009"/>
                </a:cubicBezTo>
                <a:cubicBezTo>
                  <a:pt x="861536" y="908386"/>
                  <a:pt x="838676" y="883621"/>
                  <a:pt x="818674" y="856951"/>
                </a:cubicBezTo>
                <a:cubicBezTo>
                  <a:pt x="809149" y="844569"/>
                  <a:pt x="797719" y="835044"/>
                  <a:pt x="780574" y="843616"/>
                </a:cubicBezTo>
                <a:cubicBezTo>
                  <a:pt x="735806" y="768369"/>
                  <a:pt x="741521" y="683596"/>
                  <a:pt x="797719" y="592156"/>
                </a:cubicBezTo>
                <a:cubicBezTo>
                  <a:pt x="740569" y="601681"/>
                  <a:pt x="645319" y="736936"/>
                  <a:pt x="634841" y="825519"/>
                </a:cubicBezTo>
                <a:cubicBezTo>
                  <a:pt x="658654" y="805516"/>
                  <a:pt x="680561" y="786466"/>
                  <a:pt x="705326" y="762654"/>
                </a:cubicBezTo>
                <a:close/>
                <a:moveTo>
                  <a:pt x="1273969" y="1329391"/>
                </a:moveTo>
                <a:cubicBezTo>
                  <a:pt x="1276826" y="1338916"/>
                  <a:pt x="1278731" y="1347489"/>
                  <a:pt x="1280636" y="1357014"/>
                </a:cubicBezTo>
                <a:cubicBezTo>
                  <a:pt x="1285399" y="1378921"/>
                  <a:pt x="1291114" y="1401781"/>
                  <a:pt x="1294924" y="1423689"/>
                </a:cubicBezTo>
                <a:cubicBezTo>
                  <a:pt x="1302544" y="1467504"/>
                  <a:pt x="1308259" y="1512271"/>
                  <a:pt x="1315879" y="1556086"/>
                </a:cubicBezTo>
                <a:cubicBezTo>
                  <a:pt x="1322546" y="1594186"/>
                  <a:pt x="1334929" y="1631334"/>
                  <a:pt x="1337786" y="1669434"/>
                </a:cubicBezTo>
                <a:cubicBezTo>
                  <a:pt x="1340644" y="1708486"/>
                  <a:pt x="1354931" y="1741824"/>
                  <a:pt x="1370171" y="1777066"/>
                </a:cubicBezTo>
                <a:cubicBezTo>
                  <a:pt x="1385411" y="1810404"/>
                  <a:pt x="1405414" y="1822786"/>
                  <a:pt x="1441609" y="1820881"/>
                </a:cubicBezTo>
                <a:cubicBezTo>
                  <a:pt x="1461611" y="1819929"/>
                  <a:pt x="1470184" y="1813261"/>
                  <a:pt x="1473041" y="1796116"/>
                </a:cubicBezTo>
                <a:cubicBezTo>
                  <a:pt x="1477804" y="1759921"/>
                  <a:pt x="1494949" y="1729441"/>
                  <a:pt x="1516856" y="1700866"/>
                </a:cubicBezTo>
                <a:cubicBezTo>
                  <a:pt x="1524476" y="1691341"/>
                  <a:pt x="1534954" y="1682769"/>
                  <a:pt x="1537811" y="1671339"/>
                </a:cubicBezTo>
                <a:cubicBezTo>
                  <a:pt x="1543526" y="1653241"/>
                  <a:pt x="1541621" y="1633239"/>
                  <a:pt x="1547336" y="1614189"/>
                </a:cubicBezTo>
                <a:cubicBezTo>
                  <a:pt x="1551146" y="1599901"/>
                  <a:pt x="1560671" y="1586566"/>
                  <a:pt x="1568291" y="1573231"/>
                </a:cubicBezTo>
                <a:cubicBezTo>
                  <a:pt x="1571149" y="1568469"/>
                  <a:pt x="1576864" y="1562754"/>
                  <a:pt x="1575911" y="1558944"/>
                </a:cubicBezTo>
                <a:cubicBezTo>
                  <a:pt x="1570196" y="1522749"/>
                  <a:pt x="1572101" y="1486554"/>
                  <a:pt x="1582579" y="1450359"/>
                </a:cubicBezTo>
                <a:cubicBezTo>
                  <a:pt x="1583531" y="1446549"/>
                  <a:pt x="1581626" y="1438929"/>
                  <a:pt x="1577816" y="1436071"/>
                </a:cubicBezTo>
                <a:cubicBezTo>
                  <a:pt x="1541621" y="1396066"/>
                  <a:pt x="1504474" y="1357966"/>
                  <a:pt x="1470184" y="1317009"/>
                </a:cubicBezTo>
                <a:cubicBezTo>
                  <a:pt x="1442561" y="1283671"/>
                  <a:pt x="1419701" y="1247476"/>
                  <a:pt x="1383506" y="1220806"/>
                </a:cubicBezTo>
                <a:cubicBezTo>
                  <a:pt x="1371124" y="1212234"/>
                  <a:pt x="1363504" y="1207471"/>
                  <a:pt x="1353026" y="1221759"/>
                </a:cubicBezTo>
                <a:cubicBezTo>
                  <a:pt x="1329214" y="1253191"/>
                  <a:pt x="1304449" y="1283671"/>
                  <a:pt x="1280636" y="1315104"/>
                </a:cubicBezTo>
                <a:cubicBezTo>
                  <a:pt x="1276826" y="1318914"/>
                  <a:pt x="1275874" y="1324629"/>
                  <a:pt x="1273969" y="1329391"/>
                </a:cubicBezTo>
                <a:close/>
                <a:moveTo>
                  <a:pt x="599599" y="1884699"/>
                </a:moveTo>
                <a:cubicBezTo>
                  <a:pt x="601504" y="1883746"/>
                  <a:pt x="602456" y="1882794"/>
                  <a:pt x="604361" y="1880889"/>
                </a:cubicBezTo>
                <a:cubicBezTo>
                  <a:pt x="601504" y="1873269"/>
                  <a:pt x="599599" y="1865649"/>
                  <a:pt x="596741" y="1858029"/>
                </a:cubicBezTo>
                <a:cubicBezTo>
                  <a:pt x="581501" y="1814214"/>
                  <a:pt x="580549" y="1767541"/>
                  <a:pt x="581501" y="1721821"/>
                </a:cubicBezTo>
                <a:cubicBezTo>
                  <a:pt x="582454" y="1705629"/>
                  <a:pt x="586264" y="1688484"/>
                  <a:pt x="583406" y="1673244"/>
                </a:cubicBezTo>
                <a:cubicBezTo>
                  <a:pt x="577691" y="1645621"/>
                  <a:pt x="567214" y="1618951"/>
                  <a:pt x="558641" y="1591329"/>
                </a:cubicBezTo>
                <a:cubicBezTo>
                  <a:pt x="556736" y="1583709"/>
                  <a:pt x="554831" y="1576089"/>
                  <a:pt x="555784" y="1568469"/>
                </a:cubicBezTo>
                <a:cubicBezTo>
                  <a:pt x="561499" y="1517034"/>
                  <a:pt x="547211" y="1469409"/>
                  <a:pt x="531019" y="1421784"/>
                </a:cubicBezTo>
                <a:cubicBezTo>
                  <a:pt x="521494" y="1392256"/>
                  <a:pt x="511016" y="1362729"/>
                  <a:pt x="503396" y="1333201"/>
                </a:cubicBezTo>
                <a:cubicBezTo>
                  <a:pt x="495776" y="1300816"/>
                  <a:pt x="491014" y="1268431"/>
                  <a:pt x="484346" y="1236046"/>
                </a:cubicBezTo>
                <a:cubicBezTo>
                  <a:pt x="482441" y="1228426"/>
                  <a:pt x="476726" y="1222711"/>
                  <a:pt x="472916" y="1215091"/>
                </a:cubicBezTo>
                <a:cubicBezTo>
                  <a:pt x="465296" y="1218901"/>
                  <a:pt x="454819" y="1221759"/>
                  <a:pt x="451009" y="1228426"/>
                </a:cubicBezTo>
                <a:cubicBezTo>
                  <a:pt x="443389" y="1241761"/>
                  <a:pt x="439579" y="1257954"/>
                  <a:pt x="431959" y="1271289"/>
                </a:cubicBezTo>
                <a:cubicBezTo>
                  <a:pt x="414814" y="1302721"/>
                  <a:pt x="402431" y="1339869"/>
                  <a:pt x="375761" y="1361776"/>
                </a:cubicBezTo>
                <a:cubicBezTo>
                  <a:pt x="339566" y="1390351"/>
                  <a:pt x="345281" y="1431309"/>
                  <a:pt x="330994" y="1464646"/>
                </a:cubicBezTo>
                <a:cubicBezTo>
                  <a:pt x="330041" y="1466551"/>
                  <a:pt x="332899" y="1470361"/>
                  <a:pt x="333851" y="1471314"/>
                </a:cubicBezTo>
                <a:cubicBezTo>
                  <a:pt x="354806" y="1492269"/>
                  <a:pt x="355759" y="1517986"/>
                  <a:pt x="353854" y="1544656"/>
                </a:cubicBezTo>
                <a:cubicBezTo>
                  <a:pt x="353854" y="1552276"/>
                  <a:pt x="356711" y="1563706"/>
                  <a:pt x="361474" y="1568469"/>
                </a:cubicBezTo>
                <a:cubicBezTo>
                  <a:pt x="385286" y="1593234"/>
                  <a:pt x="392906" y="1622761"/>
                  <a:pt x="390049" y="1656099"/>
                </a:cubicBezTo>
                <a:cubicBezTo>
                  <a:pt x="389096" y="1662766"/>
                  <a:pt x="391001" y="1671339"/>
                  <a:pt x="395764" y="1677054"/>
                </a:cubicBezTo>
                <a:cubicBezTo>
                  <a:pt x="431006" y="1721821"/>
                  <a:pt x="456724" y="1772304"/>
                  <a:pt x="474821" y="1826596"/>
                </a:cubicBezTo>
                <a:cubicBezTo>
                  <a:pt x="479584" y="1842789"/>
                  <a:pt x="489109" y="1853266"/>
                  <a:pt x="507206" y="1858029"/>
                </a:cubicBezTo>
                <a:cubicBezTo>
                  <a:pt x="524351" y="1861839"/>
                  <a:pt x="539591" y="1874221"/>
                  <a:pt x="558641" y="1866601"/>
                </a:cubicBezTo>
                <a:cubicBezTo>
                  <a:pt x="562451" y="1865649"/>
                  <a:pt x="568166" y="1870411"/>
                  <a:pt x="573881" y="1872316"/>
                </a:cubicBezTo>
                <a:cubicBezTo>
                  <a:pt x="584359" y="1877079"/>
                  <a:pt x="591979" y="1880889"/>
                  <a:pt x="599599" y="1884699"/>
                </a:cubicBezTo>
                <a:close/>
                <a:moveTo>
                  <a:pt x="930116" y="1638954"/>
                </a:moveTo>
                <a:cubicBezTo>
                  <a:pt x="932974" y="1620856"/>
                  <a:pt x="914876" y="1615141"/>
                  <a:pt x="905351" y="1617046"/>
                </a:cubicBezTo>
                <a:cubicBezTo>
                  <a:pt x="894874" y="1619904"/>
                  <a:pt x="883444" y="1634191"/>
                  <a:pt x="880586" y="1644669"/>
                </a:cubicBezTo>
                <a:cubicBezTo>
                  <a:pt x="877729" y="1657051"/>
                  <a:pt x="887254" y="1669434"/>
                  <a:pt x="903446" y="1670386"/>
                </a:cubicBezTo>
                <a:cubicBezTo>
                  <a:pt x="917734" y="1671339"/>
                  <a:pt x="930116" y="1657051"/>
                  <a:pt x="930116" y="1638954"/>
                </a:cubicBezTo>
                <a:close/>
                <a:moveTo>
                  <a:pt x="912019" y="1539894"/>
                </a:moveTo>
                <a:cubicBezTo>
                  <a:pt x="911066" y="1525606"/>
                  <a:pt x="909161" y="1509414"/>
                  <a:pt x="889159" y="1510366"/>
                </a:cubicBezTo>
                <a:cubicBezTo>
                  <a:pt x="873919" y="1510366"/>
                  <a:pt x="871061" y="1522749"/>
                  <a:pt x="871061" y="1535131"/>
                </a:cubicBezTo>
                <a:cubicBezTo>
                  <a:pt x="871061" y="1549419"/>
                  <a:pt x="875824" y="1563706"/>
                  <a:pt x="892969" y="1563706"/>
                </a:cubicBezTo>
                <a:cubicBezTo>
                  <a:pt x="908209" y="1563706"/>
                  <a:pt x="912971" y="1553229"/>
                  <a:pt x="912019" y="1539894"/>
                </a:cubicBezTo>
                <a:close/>
                <a:moveTo>
                  <a:pt x="918686" y="1769446"/>
                </a:moveTo>
                <a:cubicBezTo>
                  <a:pt x="931069" y="1758016"/>
                  <a:pt x="943451" y="1751349"/>
                  <a:pt x="946309" y="1741824"/>
                </a:cubicBezTo>
                <a:cubicBezTo>
                  <a:pt x="947261" y="1736109"/>
                  <a:pt x="934879" y="1723726"/>
                  <a:pt x="926306" y="1718964"/>
                </a:cubicBezTo>
                <a:cubicBezTo>
                  <a:pt x="914876" y="1713249"/>
                  <a:pt x="895826" y="1726584"/>
                  <a:pt x="897731" y="1738014"/>
                </a:cubicBezTo>
                <a:cubicBezTo>
                  <a:pt x="899636" y="1747539"/>
                  <a:pt x="908209" y="1756111"/>
                  <a:pt x="918686" y="176944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1" name="Graphic 14">
            <a:extLst>
              <a:ext uri="{FF2B5EF4-FFF2-40B4-BE49-F238E27FC236}">
                <a16:creationId xmlns:a16="http://schemas.microsoft.com/office/drawing/2014/main" id="{46946DD1-4DE9-4011-ACEA-EA5AF2F7FC16}"/>
              </a:ext>
            </a:extLst>
          </p:cNvPr>
          <p:cNvGrpSpPr/>
          <p:nvPr/>
        </p:nvGrpSpPr>
        <p:grpSpPr>
          <a:xfrm>
            <a:off x="497897" y="3941381"/>
            <a:ext cx="3505199" cy="2756899"/>
            <a:chOff x="2444748" y="555045"/>
            <a:chExt cx="7282048" cy="5727454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0B805AA-F90C-4E0B-BCB6-A3A955008E79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208009C-27A5-45DB-AE62-0FE0D37D100C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D41E5DB-E355-4D23-9B80-1BF0C2CD3B6B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9373967-8D7B-482D-8907-81FD146F0F31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6E2779DE-A798-495C-9AF8-112CB8CB31BA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143BD1D-EA27-41E5-87A8-1AD603E73435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A068689-7F88-4EBC-9571-F9563155B18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F121CAC-035A-4C07-A89B-B2573C99B672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D56DCC7-743A-4F31-B6F1-BB2692781AEB}"/>
              </a:ext>
            </a:extLst>
          </p:cNvPr>
          <p:cNvGrpSpPr/>
          <p:nvPr/>
        </p:nvGrpSpPr>
        <p:grpSpPr>
          <a:xfrm>
            <a:off x="4348271" y="4192423"/>
            <a:ext cx="2823937" cy="2224977"/>
            <a:chOff x="2862987" y="1731312"/>
            <a:chExt cx="3418025" cy="2693058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5938B5B2-29F5-4169-9D3F-0CC306549257}"/>
                </a:ext>
              </a:extLst>
            </p:cNvPr>
            <p:cNvGrpSpPr/>
            <p:nvPr/>
          </p:nvGrpSpPr>
          <p:grpSpPr>
            <a:xfrm>
              <a:off x="4863456" y="1894632"/>
              <a:ext cx="1417556" cy="2448506"/>
              <a:chOff x="4863456" y="1894632"/>
              <a:chExt cx="1417556" cy="2448506"/>
            </a:xfrm>
          </p:grpSpPr>
          <p:sp>
            <p:nvSpPr>
              <p:cNvPr id="76" name="Rounded Rectangle 21">
                <a:extLst>
                  <a:ext uri="{FF2B5EF4-FFF2-40B4-BE49-F238E27FC236}">
                    <a16:creationId xmlns:a16="http://schemas.microsoft.com/office/drawing/2014/main" id="{79EBD3D6-8B39-48C0-A5A5-24F717882B86}"/>
                  </a:ext>
                </a:extLst>
              </p:cNvPr>
              <p:cNvSpPr/>
              <p:nvPr userDrawn="1"/>
            </p:nvSpPr>
            <p:spPr>
              <a:xfrm>
                <a:off x="4863456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1DE10699-1C3B-4320-B007-2842DC3B7C41}"/>
                  </a:ext>
                </a:extLst>
              </p:cNvPr>
              <p:cNvSpPr/>
              <p:nvPr userDrawn="1"/>
            </p:nvSpPr>
            <p:spPr>
              <a:xfrm>
                <a:off x="5479028" y="20000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F82FADF3-8EDD-40C2-8E9D-1142AB3E6DCB}"/>
                  </a:ext>
                </a:extLst>
              </p:cNvPr>
              <p:cNvGrpSpPr/>
              <p:nvPr userDrawn="1"/>
            </p:nvGrpSpPr>
            <p:grpSpPr>
              <a:xfrm>
                <a:off x="5503568" y="4128564"/>
                <a:ext cx="137331" cy="151064"/>
                <a:chOff x="2453209" y="5151638"/>
                <a:chExt cx="191820" cy="211002"/>
              </a:xfrm>
            </p:grpSpPr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4BAFF666-5189-449E-B22D-E77514D37BE4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81" name="Rounded Rectangle 35">
                  <a:extLst>
                    <a:ext uri="{FF2B5EF4-FFF2-40B4-BE49-F238E27FC236}">
                      <a16:creationId xmlns:a16="http://schemas.microsoft.com/office/drawing/2014/main" id="{0BCAA4E1-299F-476B-8991-E1F87F8614E2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B005F478-6AB6-4AF4-BC1E-3F07C822323A}"/>
                  </a:ext>
                </a:extLst>
              </p:cNvPr>
              <p:cNvSpPr/>
              <p:nvPr/>
            </p:nvSpPr>
            <p:spPr>
              <a:xfrm>
                <a:off x="5361788" y="2104137"/>
                <a:ext cx="839496" cy="196777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4BCAF51-4157-4FE2-AB7D-9BFB5280FEE6}"/>
                </a:ext>
              </a:extLst>
            </p:cNvPr>
            <p:cNvGrpSpPr/>
            <p:nvPr/>
          </p:nvGrpSpPr>
          <p:grpSpPr>
            <a:xfrm>
              <a:off x="2862987" y="1894632"/>
              <a:ext cx="1417556" cy="2448506"/>
              <a:chOff x="2862987" y="1894632"/>
              <a:chExt cx="1417556" cy="2448506"/>
            </a:xfrm>
          </p:grpSpPr>
          <p:sp>
            <p:nvSpPr>
              <p:cNvPr id="70" name="Rounded Rectangle 24">
                <a:extLst>
                  <a:ext uri="{FF2B5EF4-FFF2-40B4-BE49-F238E27FC236}">
                    <a16:creationId xmlns:a16="http://schemas.microsoft.com/office/drawing/2014/main" id="{9339D2B0-93E9-44DE-B02E-334CBC10808F}"/>
                  </a:ext>
                </a:extLst>
              </p:cNvPr>
              <p:cNvSpPr/>
              <p:nvPr userDrawn="1"/>
            </p:nvSpPr>
            <p:spPr>
              <a:xfrm>
                <a:off x="2862987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3FD5493F-F2E6-4E30-B37C-6F51B4D02E89}"/>
                  </a:ext>
                </a:extLst>
              </p:cNvPr>
              <p:cNvSpPr/>
              <p:nvPr userDrawn="1"/>
            </p:nvSpPr>
            <p:spPr>
              <a:xfrm>
                <a:off x="3478559" y="2015923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FC924FE7-37E3-4C59-B2CA-0C8C57E8A0C5}"/>
                  </a:ext>
                </a:extLst>
              </p:cNvPr>
              <p:cNvGrpSpPr/>
              <p:nvPr userDrawn="1"/>
            </p:nvGrpSpPr>
            <p:grpSpPr>
              <a:xfrm>
                <a:off x="3503099" y="4128565"/>
                <a:ext cx="137331" cy="151064"/>
                <a:chOff x="2453209" y="5151638"/>
                <a:chExt cx="191820" cy="211002"/>
              </a:xfrm>
            </p:grpSpPr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203F8051-6D98-4661-B01B-820ABB6C15AA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75" name="Rounded Rectangle 33">
                  <a:extLst>
                    <a:ext uri="{FF2B5EF4-FFF2-40B4-BE49-F238E27FC236}">
                      <a16:creationId xmlns:a16="http://schemas.microsoft.com/office/drawing/2014/main" id="{E884937E-BDCB-420A-A2F0-52E13B4E4F55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6FA47080-CC12-41BD-B102-1228FC6AD7B9}"/>
                  </a:ext>
                </a:extLst>
              </p:cNvPr>
              <p:cNvSpPr/>
              <p:nvPr/>
            </p:nvSpPr>
            <p:spPr>
              <a:xfrm>
                <a:off x="2958987" y="2104137"/>
                <a:ext cx="839496" cy="1967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3898CE6-6C1A-4E24-970F-E8AF62811CE1}"/>
                </a:ext>
              </a:extLst>
            </p:cNvPr>
            <p:cNvGrpSpPr/>
            <p:nvPr/>
          </p:nvGrpSpPr>
          <p:grpSpPr>
            <a:xfrm>
              <a:off x="3789598" y="1731312"/>
              <a:ext cx="1559139" cy="2693058"/>
              <a:chOff x="3789598" y="1731312"/>
              <a:chExt cx="1559139" cy="2693058"/>
            </a:xfrm>
          </p:grpSpPr>
          <p:sp>
            <p:nvSpPr>
              <p:cNvPr id="64" name="Rounded Rectangle 27">
                <a:extLst>
                  <a:ext uri="{FF2B5EF4-FFF2-40B4-BE49-F238E27FC236}">
                    <a16:creationId xmlns:a16="http://schemas.microsoft.com/office/drawing/2014/main" id="{E606A966-F42E-474F-8E07-711A82B5CFCE}"/>
                  </a:ext>
                </a:extLst>
              </p:cNvPr>
              <p:cNvSpPr/>
              <p:nvPr userDrawn="1"/>
            </p:nvSpPr>
            <p:spPr>
              <a:xfrm>
                <a:off x="3789598" y="1731312"/>
                <a:ext cx="1559139" cy="2693058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FE7AED40-5E0D-41D5-A62B-2791230EC7FF}"/>
                  </a:ext>
                </a:extLst>
              </p:cNvPr>
              <p:cNvSpPr/>
              <p:nvPr userDrawn="1"/>
            </p:nvSpPr>
            <p:spPr>
              <a:xfrm>
                <a:off x="4475963" y="18586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D20B5506-C7F7-4904-90A2-0858A1286115}"/>
                  </a:ext>
                </a:extLst>
              </p:cNvPr>
              <p:cNvGrpSpPr/>
              <p:nvPr userDrawn="1"/>
            </p:nvGrpSpPr>
            <p:grpSpPr>
              <a:xfrm>
                <a:off x="4493644" y="4176986"/>
                <a:ext cx="151047" cy="166152"/>
                <a:chOff x="2453209" y="5151638"/>
                <a:chExt cx="191820" cy="211002"/>
              </a:xfrm>
            </p:grpSpPr>
            <p:sp>
              <p:nvSpPr>
                <p:cNvPr id="68" name="Oval 67">
                  <a:extLst>
                    <a:ext uri="{FF2B5EF4-FFF2-40B4-BE49-F238E27FC236}">
                      <a16:creationId xmlns:a16="http://schemas.microsoft.com/office/drawing/2014/main" id="{A93DEB7A-89D0-4580-8C41-18D030A72ED6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  <p:sp>
              <p:nvSpPr>
                <p:cNvPr id="69" name="Rounded Rectangle 31">
                  <a:extLst>
                    <a:ext uri="{FF2B5EF4-FFF2-40B4-BE49-F238E27FC236}">
                      <a16:creationId xmlns:a16="http://schemas.microsoft.com/office/drawing/2014/main" id="{F045D984-6283-496F-BBBC-A38C54AE0385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/>
                </a:p>
              </p:txBody>
            </p:sp>
          </p:grp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57C13086-886E-4602-8350-B283C8D25B50}"/>
                  </a:ext>
                </a:extLst>
              </p:cNvPr>
              <p:cNvSpPr/>
              <p:nvPr/>
            </p:nvSpPr>
            <p:spPr>
              <a:xfrm>
                <a:off x="3888524" y="1953447"/>
                <a:ext cx="1370057" cy="21625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86077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BC098680-DDA5-AFF9-ACAC-287CFFCDDA3B}"/>
              </a:ext>
            </a:extLst>
          </p:cNvPr>
          <p:cNvSpPr/>
          <p:nvPr/>
        </p:nvSpPr>
        <p:spPr>
          <a:xfrm>
            <a:off x="3920413" y="1724380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FCB89924-A486-7F09-70DC-9ABC99756796}"/>
              </a:ext>
            </a:extLst>
          </p:cNvPr>
          <p:cNvSpPr/>
          <p:nvPr/>
        </p:nvSpPr>
        <p:spPr>
          <a:xfrm>
            <a:off x="3081659" y="1794914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6707BEF0-117F-4173-1AC6-6953AC354BCA}"/>
              </a:ext>
            </a:extLst>
          </p:cNvPr>
          <p:cNvSpPr/>
          <p:nvPr/>
        </p:nvSpPr>
        <p:spPr>
          <a:xfrm>
            <a:off x="3922499" y="4752434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9243A8C7-EBB4-D1DD-34DB-8F39B56966AE}"/>
              </a:ext>
            </a:extLst>
          </p:cNvPr>
          <p:cNvSpPr/>
          <p:nvPr/>
        </p:nvSpPr>
        <p:spPr>
          <a:xfrm rot="18900000">
            <a:off x="7394078" y="3886786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0BB0EC32-B936-86D5-67B7-F47D43F49A37}"/>
              </a:ext>
            </a:extLst>
          </p:cNvPr>
          <p:cNvSpPr/>
          <p:nvPr/>
        </p:nvSpPr>
        <p:spPr>
          <a:xfrm flipH="1">
            <a:off x="3075369" y="4874137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81AAB3B7-8F80-FBB3-9DB0-6E8322A618F6}"/>
              </a:ext>
            </a:extLst>
          </p:cNvPr>
          <p:cNvSpPr/>
          <p:nvPr/>
        </p:nvSpPr>
        <p:spPr>
          <a:xfrm>
            <a:off x="5553753" y="3874734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4CDC2CCA-97C4-864E-CA43-978416983B61}"/>
              </a:ext>
            </a:extLst>
          </p:cNvPr>
          <p:cNvSpPr/>
          <p:nvPr/>
        </p:nvSpPr>
        <p:spPr>
          <a:xfrm>
            <a:off x="8872044" y="3832794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ABC9932E-E131-54B8-68B8-043F47631D9E}"/>
              </a:ext>
            </a:extLst>
          </p:cNvPr>
          <p:cNvSpPr/>
          <p:nvPr/>
        </p:nvSpPr>
        <p:spPr>
          <a:xfrm>
            <a:off x="4759167" y="1750944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560DDDEC-C461-DBA3-73B6-42FB33F261A7}"/>
              </a:ext>
            </a:extLst>
          </p:cNvPr>
          <p:cNvSpPr/>
          <p:nvPr/>
        </p:nvSpPr>
        <p:spPr>
          <a:xfrm rot="5400000">
            <a:off x="5546027" y="1750943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98F9DD8E-6DFF-3FC1-BD38-242A8EB70DEC}"/>
              </a:ext>
            </a:extLst>
          </p:cNvPr>
          <p:cNvSpPr/>
          <p:nvPr/>
        </p:nvSpPr>
        <p:spPr>
          <a:xfrm>
            <a:off x="4618270" y="4851212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B1F90A83-2F70-FE73-0633-B0E4CCBE104A}"/>
              </a:ext>
            </a:extLst>
          </p:cNvPr>
          <p:cNvSpPr/>
          <p:nvPr/>
        </p:nvSpPr>
        <p:spPr>
          <a:xfrm flipH="1">
            <a:off x="8846801" y="2759994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749A6AA3-D1AB-0875-B65F-9C2542EC8E27}"/>
              </a:ext>
            </a:extLst>
          </p:cNvPr>
          <p:cNvSpPr/>
          <p:nvPr/>
        </p:nvSpPr>
        <p:spPr>
          <a:xfrm rot="16200000">
            <a:off x="6333701" y="1702840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70F11809-D73D-E440-9FB3-1C5B3FD31555}"/>
              </a:ext>
            </a:extLst>
          </p:cNvPr>
          <p:cNvSpPr/>
          <p:nvPr/>
        </p:nvSpPr>
        <p:spPr>
          <a:xfrm>
            <a:off x="7216894" y="1656530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4B7375CB-4421-FCE6-8C7B-38105B767461}"/>
              </a:ext>
            </a:extLst>
          </p:cNvPr>
          <p:cNvSpPr/>
          <p:nvPr/>
        </p:nvSpPr>
        <p:spPr>
          <a:xfrm>
            <a:off x="5514089" y="4833187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754D5592-438B-B24B-16F6-19CEF5E091F0}"/>
              </a:ext>
            </a:extLst>
          </p:cNvPr>
          <p:cNvSpPr/>
          <p:nvPr/>
        </p:nvSpPr>
        <p:spPr>
          <a:xfrm>
            <a:off x="2226839" y="5701412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75C6C148-CD84-A0B9-F0CA-0CC311BC8858}"/>
              </a:ext>
            </a:extLst>
          </p:cNvPr>
          <p:cNvSpPr/>
          <p:nvPr/>
        </p:nvSpPr>
        <p:spPr>
          <a:xfrm rot="16200000">
            <a:off x="6345206" y="3777359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18712451-F7E2-1886-CB2B-9FCCE50E66E3}"/>
              </a:ext>
            </a:extLst>
          </p:cNvPr>
          <p:cNvSpPr/>
          <p:nvPr/>
        </p:nvSpPr>
        <p:spPr>
          <a:xfrm rot="10800000">
            <a:off x="7119406" y="2776160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E7F8CE8E-A415-381F-75EF-2F48EE8156DC}"/>
              </a:ext>
            </a:extLst>
          </p:cNvPr>
          <p:cNvSpPr/>
          <p:nvPr/>
        </p:nvSpPr>
        <p:spPr>
          <a:xfrm>
            <a:off x="4775285" y="3819503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E271A579-3641-31B7-2C15-E55D7F2567AF}"/>
              </a:ext>
            </a:extLst>
          </p:cNvPr>
          <p:cNvSpPr/>
          <p:nvPr/>
        </p:nvSpPr>
        <p:spPr>
          <a:xfrm>
            <a:off x="2168566" y="1713088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B77499E6-86D0-CAA9-9CE2-C3EAAA2E3D9F}"/>
              </a:ext>
            </a:extLst>
          </p:cNvPr>
          <p:cNvSpPr/>
          <p:nvPr/>
        </p:nvSpPr>
        <p:spPr>
          <a:xfrm>
            <a:off x="6342545" y="2748215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E647C9FA-19E8-8F72-8702-0E32F4009B45}"/>
              </a:ext>
            </a:extLst>
          </p:cNvPr>
          <p:cNvSpPr/>
          <p:nvPr/>
        </p:nvSpPr>
        <p:spPr>
          <a:xfrm>
            <a:off x="7987937" y="3855683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226BE0D7-FC2A-15C2-A2FD-D1353C7FF0F6}"/>
              </a:ext>
            </a:extLst>
          </p:cNvPr>
          <p:cNvSpPr/>
          <p:nvPr/>
        </p:nvSpPr>
        <p:spPr>
          <a:xfrm>
            <a:off x="3132559" y="2770471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2548209A-8079-D0DC-F6AD-1DA8B1F9B177}"/>
              </a:ext>
            </a:extLst>
          </p:cNvPr>
          <p:cNvSpPr/>
          <p:nvPr/>
        </p:nvSpPr>
        <p:spPr>
          <a:xfrm>
            <a:off x="5666559" y="2759732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0D06B993-C24C-1371-0D49-1E3837E7E5EF}"/>
              </a:ext>
            </a:extLst>
          </p:cNvPr>
          <p:cNvSpPr/>
          <p:nvPr/>
        </p:nvSpPr>
        <p:spPr>
          <a:xfrm>
            <a:off x="4067095" y="2799403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214B21FC-71F3-FE12-D12B-9A64F977F830}"/>
              </a:ext>
            </a:extLst>
          </p:cNvPr>
          <p:cNvSpPr/>
          <p:nvPr/>
        </p:nvSpPr>
        <p:spPr>
          <a:xfrm>
            <a:off x="4962841" y="2784250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3EA1987F-0C2D-E52E-A0F7-D673056BAED9}"/>
              </a:ext>
            </a:extLst>
          </p:cNvPr>
          <p:cNvSpPr/>
          <p:nvPr/>
        </p:nvSpPr>
        <p:spPr>
          <a:xfrm>
            <a:off x="3728288" y="5767566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433D361E-3A9F-7D5F-9795-84F40C58E1F5}"/>
              </a:ext>
            </a:extLst>
          </p:cNvPr>
          <p:cNvSpPr/>
          <p:nvPr/>
        </p:nvSpPr>
        <p:spPr>
          <a:xfrm>
            <a:off x="2219716" y="2703864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1E65DF3E-9DDE-EDC6-5C21-09CD3A95C77A}"/>
              </a:ext>
            </a:extLst>
          </p:cNvPr>
          <p:cNvSpPr/>
          <p:nvPr/>
        </p:nvSpPr>
        <p:spPr>
          <a:xfrm rot="20700000">
            <a:off x="3945879" y="3866434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180B83DB-F0AC-32BE-2400-8B8AA6064512}"/>
              </a:ext>
            </a:extLst>
          </p:cNvPr>
          <p:cNvSpPr/>
          <p:nvPr/>
        </p:nvSpPr>
        <p:spPr>
          <a:xfrm rot="10800000">
            <a:off x="2996563" y="5718171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62DEC113-DBA8-92AB-2257-7631BEF47E75}"/>
              </a:ext>
            </a:extLst>
          </p:cNvPr>
          <p:cNvSpPr/>
          <p:nvPr/>
        </p:nvSpPr>
        <p:spPr>
          <a:xfrm>
            <a:off x="5425385" y="5811054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433845E0-573C-A1D9-78C0-179CFDFA2E53}"/>
              </a:ext>
            </a:extLst>
          </p:cNvPr>
          <p:cNvSpPr/>
          <p:nvPr/>
        </p:nvSpPr>
        <p:spPr>
          <a:xfrm>
            <a:off x="7968965" y="5811054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1BD5F52F-A0DD-CC37-CAEB-5F8E25B01EDC}"/>
              </a:ext>
            </a:extLst>
          </p:cNvPr>
          <p:cNvSpPr/>
          <p:nvPr/>
        </p:nvSpPr>
        <p:spPr>
          <a:xfrm>
            <a:off x="6277338" y="5814125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ABDB4E27-589B-1F84-55DD-4C9645D0865F}"/>
              </a:ext>
            </a:extLst>
          </p:cNvPr>
          <p:cNvSpPr/>
          <p:nvPr/>
        </p:nvSpPr>
        <p:spPr>
          <a:xfrm>
            <a:off x="8820919" y="5807652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9BDC5979-3A63-B6EF-0D20-6F0AA3EB1E40}"/>
              </a:ext>
            </a:extLst>
          </p:cNvPr>
          <p:cNvSpPr/>
          <p:nvPr/>
        </p:nvSpPr>
        <p:spPr>
          <a:xfrm>
            <a:off x="7123151" y="5814125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65BB8F8A-A498-BF6F-6ECF-770582434718}"/>
              </a:ext>
            </a:extLst>
          </p:cNvPr>
          <p:cNvSpPr/>
          <p:nvPr/>
        </p:nvSpPr>
        <p:spPr>
          <a:xfrm rot="2700000">
            <a:off x="3134041" y="3752378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B19C1ED6-4FA9-4204-4EEA-4198653F5CA5}"/>
              </a:ext>
            </a:extLst>
          </p:cNvPr>
          <p:cNvSpPr/>
          <p:nvPr/>
        </p:nvSpPr>
        <p:spPr>
          <a:xfrm>
            <a:off x="2209517" y="3777475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D091F40D-57BD-B9B6-672A-E157638006E7}"/>
              </a:ext>
            </a:extLst>
          </p:cNvPr>
          <p:cNvSpPr/>
          <p:nvPr/>
        </p:nvSpPr>
        <p:spPr>
          <a:xfrm rot="2700000">
            <a:off x="4787371" y="5708710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9B9EA903-99D2-71AF-B211-62B6D7269305}"/>
              </a:ext>
            </a:extLst>
          </p:cNvPr>
          <p:cNvSpPr/>
          <p:nvPr/>
        </p:nvSpPr>
        <p:spPr>
          <a:xfrm>
            <a:off x="2184578" y="4845645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D68BBFFD-0893-3DC2-4E9B-5D846B3A5107}"/>
              </a:ext>
            </a:extLst>
          </p:cNvPr>
          <p:cNvSpPr/>
          <p:nvPr/>
        </p:nvSpPr>
        <p:spPr>
          <a:xfrm flipH="1">
            <a:off x="7910763" y="2786334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8D6074AE-0D7B-D220-7DA3-B601CAE5DD4F}"/>
              </a:ext>
            </a:extLst>
          </p:cNvPr>
          <p:cNvSpPr/>
          <p:nvPr/>
        </p:nvSpPr>
        <p:spPr>
          <a:xfrm rot="18805991">
            <a:off x="7935035" y="1771576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FE2AE089-45F4-45A6-9B14-79CB7FBEBBB9}"/>
              </a:ext>
            </a:extLst>
          </p:cNvPr>
          <p:cNvSpPr/>
          <p:nvPr/>
        </p:nvSpPr>
        <p:spPr>
          <a:xfrm>
            <a:off x="8741163" y="1771642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09BC2E01-1C11-1166-1CE1-CF2AE4DB2965}"/>
              </a:ext>
            </a:extLst>
          </p:cNvPr>
          <p:cNvSpPr>
            <a:spLocks noChangeAspect="1"/>
          </p:cNvSpPr>
          <p:nvPr/>
        </p:nvSpPr>
        <p:spPr>
          <a:xfrm>
            <a:off x="7171816" y="4810254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231BEAE1-A697-3B0A-0606-E0865E8055F2}"/>
              </a:ext>
            </a:extLst>
          </p:cNvPr>
          <p:cNvSpPr>
            <a:spLocks noChangeAspect="1"/>
          </p:cNvSpPr>
          <p:nvPr/>
        </p:nvSpPr>
        <p:spPr>
          <a:xfrm>
            <a:off x="6296774" y="4810254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D39C686A-015F-19EB-4B57-299193B52783}"/>
              </a:ext>
            </a:extLst>
          </p:cNvPr>
          <p:cNvSpPr>
            <a:spLocks noChangeAspect="1"/>
          </p:cNvSpPr>
          <p:nvPr/>
        </p:nvSpPr>
        <p:spPr>
          <a:xfrm>
            <a:off x="8046858" y="4810254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E10DDCD0-EC02-C78C-7341-988371771515}"/>
              </a:ext>
            </a:extLst>
          </p:cNvPr>
          <p:cNvSpPr>
            <a:spLocks noChangeAspect="1"/>
          </p:cNvSpPr>
          <p:nvPr/>
        </p:nvSpPr>
        <p:spPr>
          <a:xfrm>
            <a:off x="8921899" y="4810254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376CE940-905D-56A2-38C5-1C27692FE90F}"/>
              </a:ext>
            </a:extLst>
          </p:cNvPr>
          <p:cNvSpPr>
            <a:spLocks noChangeAspect="1"/>
          </p:cNvSpPr>
          <p:nvPr/>
        </p:nvSpPr>
        <p:spPr>
          <a:xfrm>
            <a:off x="2776231" y="1875019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DADCC812-8643-6DAA-2687-5434C52AE900}"/>
              </a:ext>
            </a:extLst>
          </p:cNvPr>
          <p:cNvSpPr>
            <a:spLocks noChangeAspect="1"/>
          </p:cNvSpPr>
          <p:nvPr/>
        </p:nvSpPr>
        <p:spPr>
          <a:xfrm>
            <a:off x="3623373" y="1919307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90870401-DBAD-F7E6-6C75-81EF623C562E}"/>
              </a:ext>
            </a:extLst>
          </p:cNvPr>
          <p:cNvSpPr>
            <a:spLocks noChangeAspect="1"/>
          </p:cNvSpPr>
          <p:nvPr/>
        </p:nvSpPr>
        <p:spPr>
          <a:xfrm>
            <a:off x="5340803" y="1904473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ACAD3B84-49A1-35BF-1A5E-B7F7A15B8C8A}"/>
              </a:ext>
            </a:extLst>
          </p:cNvPr>
          <p:cNvSpPr>
            <a:spLocks noChangeAspect="1"/>
          </p:cNvSpPr>
          <p:nvPr/>
        </p:nvSpPr>
        <p:spPr>
          <a:xfrm>
            <a:off x="4461358" y="1916227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1A503268-DC50-C70F-4D66-04E7F46EF277}"/>
              </a:ext>
            </a:extLst>
          </p:cNvPr>
          <p:cNvSpPr>
            <a:spLocks noChangeAspect="1"/>
          </p:cNvSpPr>
          <p:nvPr/>
        </p:nvSpPr>
        <p:spPr>
          <a:xfrm rot="18900000">
            <a:off x="6186127" y="2939600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AA4BE228-E8A6-B331-A54D-E49FF0FC05FA}"/>
              </a:ext>
            </a:extLst>
          </p:cNvPr>
          <p:cNvSpPr>
            <a:spLocks noChangeAspect="1"/>
          </p:cNvSpPr>
          <p:nvPr/>
        </p:nvSpPr>
        <p:spPr>
          <a:xfrm>
            <a:off x="6906179" y="1908608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5BC6EC6E-A1E4-5117-3D08-74F36BE889BC}"/>
              </a:ext>
            </a:extLst>
          </p:cNvPr>
          <p:cNvSpPr>
            <a:spLocks noChangeAspect="1"/>
          </p:cNvSpPr>
          <p:nvPr/>
        </p:nvSpPr>
        <p:spPr>
          <a:xfrm>
            <a:off x="8622800" y="2004241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A52CE1C2-CA41-91A5-3C95-D92494DF3D6B}"/>
              </a:ext>
            </a:extLst>
          </p:cNvPr>
          <p:cNvSpPr>
            <a:spLocks noChangeAspect="1"/>
          </p:cNvSpPr>
          <p:nvPr/>
        </p:nvSpPr>
        <p:spPr>
          <a:xfrm>
            <a:off x="6248181" y="1896705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F9524D05-2FDB-A152-DD6B-D89B0DD4B059}"/>
              </a:ext>
            </a:extLst>
          </p:cNvPr>
          <p:cNvSpPr/>
          <p:nvPr/>
        </p:nvSpPr>
        <p:spPr>
          <a:xfrm>
            <a:off x="7805673" y="1897722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033C3483-7E5A-E9EB-5A29-AFFAAD1242AB}"/>
              </a:ext>
            </a:extLst>
          </p:cNvPr>
          <p:cNvSpPr/>
          <p:nvPr/>
        </p:nvSpPr>
        <p:spPr>
          <a:xfrm>
            <a:off x="9525906" y="1950412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4F069F36-C8B4-22D1-229D-9EE0DD3B0671}"/>
              </a:ext>
            </a:extLst>
          </p:cNvPr>
          <p:cNvGrpSpPr>
            <a:grpSpLocks noChangeAspect="1"/>
          </p:cNvGrpSpPr>
          <p:nvPr/>
        </p:nvGrpSpPr>
        <p:grpSpPr>
          <a:xfrm>
            <a:off x="7052865" y="2893558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8CEF7D90-1538-DDD6-5D4F-30BB93645CDC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FB85A0FE-0A6C-D85F-F4B3-5A2C6DC9FE52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3EDA782B-833D-8DA9-AA15-4D78C29C0646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6DD4670B-B116-4024-C18A-1C271665682F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D4B812F4-D79E-0087-BEC5-3B2A43D470C4}"/>
              </a:ext>
            </a:extLst>
          </p:cNvPr>
          <p:cNvSpPr>
            <a:spLocks noChangeAspect="1"/>
          </p:cNvSpPr>
          <p:nvPr/>
        </p:nvSpPr>
        <p:spPr>
          <a:xfrm>
            <a:off x="7964053" y="2893558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4E1EA37C-CF91-15E9-0695-0F9CD98935B6}"/>
              </a:ext>
            </a:extLst>
          </p:cNvPr>
          <p:cNvSpPr/>
          <p:nvPr/>
        </p:nvSpPr>
        <p:spPr>
          <a:xfrm>
            <a:off x="4475338" y="2881187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70B6F919-37A2-8500-0B10-8AC31CCDF36E}"/>
              </a:ext>
            </a:extLst>
          </p:cNvPr>
          <p:cNvSpPr/>
          <p:nvPr/>
        </p:nvSpPr>
        <p:spPr>
          <a:xfrm>
            <a:off x="5312679" y="2893529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07B95313-3E84-D8D9-2880-87ECD8B2BF0A}"/>
              </a:ext>
            </a:extLst>
          </p:cNvPr>
          <p:cNvGrpSpPr/>
          <p:nvPr/>
        </p:nvGrpSpPr>
        <p:grpSpPr>
          <a:xfrm>
            <a:off x="3637352" y="2881187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0D1983EF-4D07-511C-4A5E-18153486A13F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6ADC5C43-B48F-EE68-30C8-1E594BDE71E6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E7583041-F0F4-418D-72E7-2C52139B4652}"/>
              </a:ext>
            </a:extLst>
          </p:cNvPr>
          <p:cNvSpPr/>
          <p:nvPr/>
        </p:nvSpPr>
        <p:spPr>
          <a:xfrm>
            <a:off x="2816423" y="2911279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AB282B4B-A371-5A1E-7C9E-55A04343F9A8}"/>
              </a:ext>
            </a:extLst>
          </p:cNvPr>
          <p:cNvSpPr>
            <a:spLocks noChangeAspect="1"/>
          </p:cNvSpPr>
          <p:nvPr/>
        </p:nvSpPr>
        <p:spPr>
          <a:xfrm>
            <a:off x="8613017" y="2893558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0985BA56-7D5E-3806-7B97-EFB3E07EB71B}"/>
              </a:ext>
            </a:extLst>
          </p:cNvPr>
          <p:cNvSpPr>
            <a:spLocks noChangeAspect="1"/>
          </p:cNvSpPr>
          <p:nvPr/>
        </p:nvSpPr>
        <p:spPr>
          <a:xfrm>
            <a:off x="2854981" y="4035463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673EC36A-C9C2-310A-DD9D-D8FCEA4290E6}"/>
              </a:ext>
            </a:extLst>
          </p:cNvPr>
          <p:cNvSpPr>
            <a:spLocks noChangeAspect="1"/>
          </p:cNvSpPr>
          <p:nvPr/>
        </p:nvSpPr>
        <p:spPr>
          <a:xfrm>
            <a:off x="9403345" y="2893558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3CC4CDFF-2974-8AC5-8CA2-BC80317BB691}"/>
              </a:ext>
            </a:extLst>
          </p:cNvPr>
          <p:cNvSpPr>
            <a:spLocks noChangeAspect="1"/>
          </p:cNvSpPr>
          <p:nvPr/>
        </p:nvSpPr>
        <p:spPr>
          <a:xfrm>
            <a:off x="3653733" y="4035463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9E017D10-1448-F70B-1742-BD1544E7493F}"/>
              </a:ext>
            </a:extLst>
          </p:cNvPr>
          <p:cNvSpPr/>
          <p:nvPr/>
        </p:nvSpPr>
        <p:spPr>
          <a:xfrm>
            <a:off x="6191915" y="4052953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710827CD-01BD-2CEF-7F31-0AF8A45A81DA}"/>
              </a:ext>
            </a:extLst>
          </p:cNvPr>
          <p:cNvSpPr/>
          <p:nvPr/>
        </p:nvSpPr>
        <p:spPr>
          <a:xfrm>
            <a:off x="5327419" y="4090654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FC84C014-F964-2579-9D01-D3F4A3F9D34B}"/>
              </a:ext>
            </a:extLst>
          </p:cNvPr>
          <p:cNvSpPr/>
          <p:nvPr/>
        </p:nvSpPr>
        <p:spPr>
          <a:xfrm>
            <a:off x="4477429" y="4053717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0085A0F6-457C-39BF-D38B-D3C5F6B740E9}"/>
              </a:ext>
            </a:extLst>
          </p:cNvPr>
          <p:cNvSpPr/>
          <p:nvPr/>
        </p:nvSpPr>
        <p:spPr>
          <a:xfrm rot="2942052">
            <a:off x="6984430" y="4054299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20C35402-CC48-6745-8796-1B5E4EC5A8F8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644987" y="5086445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45AFF710-D0B8-8777-D76F-1C578132983B}"/>
              </a:ext>
            </a:extLst>
          </p:cNvPr>
          <p:cNvSpPr>
            <a:spLocks noChangeAspect="1"/>
          </p:cNvSpPr>
          <p:nvPr/>
        </p:nvSpPr>
        <p:spPr>
          <a:xfrm>
            <a:off x="9501757" y="4035463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C5435B91-1779-3BC3-926F-1D808D720F61}"/>
              </a:ext>
            </a:extLst>
          </p:cNvPr>
          <p:cNvSpPr>
            <a:spLocks noChangeAspect="1"/>
          </p:cNvSpPr>
          <p:nvPr/>
        </p:nvSpPr>
        <p:spPr>
          <a:xfrm>
            <a:off x="7784092" y="4035463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051734A4-718E-D4DF-CF7A-201979193A46}"/>
              </a:ext>
            </a:extLst>
          </p:cNvPr>
          <p:cNvSpPr>
            <a:spLocks noChangeAspect="1"/>
          </p:cNvSpPr>
          <p:nvPr/>
        </p:nvSpPr>
        <p:spPr>
          <a:xfrm>
            <a:off x="8623161" y="4035463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B4FE2649-5FEE-F253-338C-58C912844F72}"/>
              </a:ext>
            </a:extLst>
          </p:cNvPr>
          <p:cNvSpPr>
            <a:spLocks noChangeAspect="1"/>
          </p:cNvSpPr>
          <p:nvPr/>
        </p:nvSpPr>
        <p:spPr>
          <a:xfrm rot="10800000">
            <a:off x="3643972" y="5139425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350F767F-6A76-E3D2-299A-C2B75C0112AE}"/>
              </a:ext>
            </a:extLst>
          </p:cNvPr>
          <p:cNvSpPr/>
          <p:nvPr/>
        </p:nvSpPr>
        <p:spPr>
          <a:xfrm rot="10800000">
            <a:off x="7055680" y="5123769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F61AFA96-FF59-AE37-D936-E3D858E8BF2F}"/>
              </a:ext>
            </a:extLst>
          </p:cNvPr>
          <p:cNvSpPr/>
          <p:nvPr/>
        </p:nvSpPr>
        <p:spPr>
          <a:xfrm>
            <a:off x="5323307" y="5262633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07F83EEA-2E56-B61E-5522-F2EA2A038943}"/>
              </a:ext>
            </a:extLst>
          </p:cNvPr>
          <p:cNvSpPr/>
          <p:nvPr/>
        </p:nvSpPr>
        <p:spPr>
          <a:xfrm>
            <a:off x="9407031" y="5164547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FA08844F-DAC4-F597-5B54-16B1467D0F11}"/>
              </a:ext>
            </a:extLst>
          </p:cNvPr>
          <p:cNvSpPr/>
          <p:nvPr/>
        </p:nvSpPr>
        <p:spPr>
          <a:xfrm rot="16200000" flipH="1">
            <a:off x="7788107" y="6092683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6DC9D0B4-E89D-D8D6-EFDA-C50B2E0BF0A6}"/>
              </a:ext>
            </a:extLst>
          </p:cNvPr>
          <p:cNvSpPr>
            <a:spLocks noChangeAspect="1"/>
          </p:cNvSpPr>
          <p:nvPr/>
        </p:nvSpPr>
        <p:spPr>
          <a:xfrm>
            <a:off x="6240454" y="5202442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7D1660A9-10B5-26BF-2C33-982C85642415}"/>
              </a:ext>
            </a:extLst>
          </p:cNvPr>
          <p:cNvSpPr>
            <a:spLocks noChangeAspect="1"/>
          </p:cNvSpPr>
          <p:nvPr/>
        </p:nvSpPr>
        <p:spPr>
          <a:xfrm>
            <a:off x="7784092" y="5269570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B4BB7191-2C2D-C5BF-FFB1-B1CB6CCC8ABB}"/>
              </a:ext>
            </a:extLst>
          </p:cNvPr>
          <p:cNvSpPr>
            <a:spLocks noChangeAspect="1"/>
          </p:cNvSpPr>
          <p:nvPr/>
        </p:nvSpPr>
        <p:spPr>
          <a:xfrm rot="2160000">
            <a:off x="8642193" y="5139425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AD052792-943C-B46B-4F1A-C9F0B4A7074D}"/>
              </a:ext>
            </a:extLst>
          </p:cNvPr>
          <p:cNvSpPr>
            <a:spLocks noChangeAspect="1"/>
          </p:cNvSpPr>
          <p:nvPr/>
        </p:nvSpPr>
        <p:spPr>
          <a:xfrm>
            <a:off x="2822711" y="5139425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AEEF5403-14CF-4B56-FAAB-710F70735A02}"/>
              </a:ext>
            </a:extLst>
          </p:cNvPr>
          <p:cNvSpPr/>
          <p:nvPr/>
        </p:nvSpPr>
        <p:spPr>
          <a:xfrm>
            <a:off x="3628647" y="6099213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5F6A2EEF-8C1E-F50B-F530-70D77FEBA5D5}"/>
              </a:ext>
            </a:extLst>
          </p:cNvPr>
          <p:cNvSpPr/>
          <p:nvPr/>
        </p:nvSpPr>
        <p:spPr>
          <a:xfrm>
            <a:off x="2781638" y="6099213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7C047914-AEE7-1724-A45B-9A9BC2DBADA3}"/>
              </a:ext>
            </a:extLst>
          </p:cNvPr>
          <p:cNvSpPr/>
          <p:nvPr/>
        </p:nvSpPr>
        <p:spPr>
          <a:xfrm>
            <a:off x="5316623" y="6099213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B17371D8-7C7F-467D-A9FC-ABBAADE5E6A6}"/>
              </a:ext>
            </a:extLst>
          </p:cNvPr>
          <p:cNvSpPr>
            <a:spLocks noChangeAspect="1"/>
          </p:cNvSpPr>
          <p:nvPr/>
        </p:nvSpPr>
        <p:spPr>
          <a:xfrm>
            <a:off x="4466633" y="6099213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8D375AD8-6111-E5B2-31E7-039D7A83E08E}"/>
              </a:ext>
            </a:extLst>
          </p:cNvPr>
          <p:cNvSpPr>
            <a:spLocks noChangeAspect="1"/>
          </p:cNvSpPr>
          <p:nvPr/>
        </p:nvSpPr>
        <p:spPr>
          <a:xfrm>
            <a:off x="6182008" y="6088665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AC5196A6-F120-0F58-7C20-6C2B2E5E14FD}"/>
              </a:ext>
            </a:extLst>
          </p:cNvPr>
          <p:cNvSpPr/>
          <p:nvPr/>
        </p:nvSpPr>
        <p:spPr>
          <a:xfrm>
            <a:off x="6971473" y="6125155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7A2C460B-27A0-7CE6-A582-C90DDF67D441}"/>
              </a:ext>
            </a:extLst>
          </p:cNvPr>
          <p:cNvSpPr>
            <a:spLocks noChangeAspect="1"/>
          </p:cNvSpPr>
          <p:nvPr/>
        </p:nvSpPr>
        <p:spPr>
          <a:xfrm>
            <a:off x="9434351" y="6088665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1F3E0275-2E51-292F-1FB2-9EEA74FA288A}"/>
              </a:ext>
            </a:extLst>
          </p:cNvPr>
          <p:cNvSpPr/>
          <p:nvPr/>
        </p:nvSpPr>
        <p:spPr>
          <a:xfrm>
            <a:off x="8704566" y="6089732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5A11C4B9-41C2-6327-345A-BE2528E582F6}"/>
              </a:ext>
            </a:extLst>
          </p:cNvPr>
          <p:cNvSpPr/>
          <p:nvPr/>
        </p:nvSpPr>
        <p:spPr>
          <a:xfrm rot="10800000">
            <a:off x="5970563" y="4933414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5BB67433-C8C0-DA32-0013-0B0DB04FFAB0}"/>
              </a:ext>
            </a:extLst>
          </p:cNvPr>
          <p:cNvSpPr/>
          <p:nvPr/>
        </p:nvSpPr>
        <p:spPr>
          <a:xfrm>
            <a:off x="6534169" y="5012768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BE3A255F-7EC9-1145-CEF5-528B633A37CC}"/>
              </a:ext>
            </a:extLst>
          </p:cNvPr>
          <p:cNvSpPr/>
          <p:nvPr/>
        </p:nvSpPr>
        <p:spPr>
          <a:xfrm rot="16200000">
            <a:off x="2457937" y="3957545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53A7EBAA-E403-C8BB-F68B-79361AEABEF4}"/>
              </a:ext>
            </a:extLst>
          </p:cNvPr>
          <p:cNvSpPr/>
          <p:nvPr/>
        </p:nvSpPr>
        <p:spPr>
          <a:xfrm>
            <a:off x="7573763" y="3931722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D8F9E18B-4F8B-7068-4B5D-5C0C8DE4BA33}"/>
              </a:ext>
            </a:extLst>
          </p:cNvPr>
          <p:cNvSpPr/>
          <p:nvPr/>
        </p:nvSpPr>
        <p:spPr>
          <a:xfrm>
            <a:off x="8203569" y="5070733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0693EC2D-1F36-82A6-4FF7-96AAA066CB8C}"/>
              </a:ext>
            </a:extLst>
          </p:cNvPr>
          <p:cNvSpPr/>
          <p:nvPr/>
        </p:nvSpPr>
        <p:spPr>
          <a:xfrm>
            <a:off x="8350900" y="3965063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53FC53F7-AE55-19E7-A614-1FE1FCBE9087}"/>
              </a:ext>
            </a:extLst>
          </p:cNvPr>
          <p:cNvSpPr/>
          <p:nvPr/>
        </p:nvSpPr>
        <p:spPr>
          <a:xfrm>
            <a:off x="9096846" y="5975946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A2C12507-2EB3-40D9-2753-E0AF94364FC0}"/>
              </a:ext>
            </a:extLst>
          </p:cNvPr>
          <p:cNvSpPr/>
          <p:nvPr/>
        </p:nvSpPr>
        <p:spPr>
          <a:xfrm>
            <a:off x="9071568" y="2963993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B886F1AF-1AB0-CB60-A138-B8B8D7389276}"/>
              </a:ext>
            </a:extLst>
          </p:cNvPr>
          <p:cNvSpPr/>
          <p:nvPr/>
        </p:nvSpPr>
        <p:spPr>
          <a:xfrm>
            <a:off x="7552714" y="5977365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CC05D591-D0C7-F732-D947-CF94B63223E3}"/>
              </a:ext>
            </a:extLst>
          </p:cNvPr>
          <p:cNvSpPr/>
          <p:nvPr/>
        </p:nvSpPr>
        <p:spPr>
          <a:xfrm rot="9900000">
            <a:off x="8307539" y="1858161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12649749-0259-907A-8A3A-B8FC22E60E61}"/>
              </a:ext>
            </a:extLst>
          </p:cNvPr>
          <p:cNvSpPr/>
          <p:nvPr/>
        </p:nvSpPr>
        <p:spPr>
          <a:xfrm>
            <a:off x="2344930" y="4989302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51E25965-BB6B-698C-81F3-284F69593508}"/>
              </a:ext>
            </a:extLst>
          </p:cNvPr>
          <p:cNvSpPr/>
          <p:nvPr/>
        </p:nvSpPr>
        <p:spPr>
          <a:xfrm>
            <a:off x="6864987" y="3963780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C1693F94-994B-D4D2-83A1-02888A91854E}"/>
              </a:ext>
            </a:extLst>
          </p:cNvPr>
          <p:cNvSpPr/>
          <p:nvPr/>
        </p:nvSpPr>
        <p:spPr>
          <a:xfrm>
            <a:off x="3263369" y="5032089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24C343DC-8F38-0DAD-F69D-699A3CAD7B2E}"/>
              </a:ext>
            </a:extLst>
          </p:cNvPr>
          <p:cNvSpPr/>
          <p:nvPr/>
        </p:nvSpPr>
        <p:spPr>
          <a:xfrm>
            <a:off x="6415084" y="1871920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E3492FD1-BF97-6455-D257-C948CBB730E7}"/>
              </a:ext>
            </a:extLst>
          </p:cNvPr>
          <p:cNvSpPr/>
          <p:nvPr/>
        </p:nvSpPr>
        <p:spPr>
          <a:xfrm>
            <a:off x="7356260" y="1838854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550AA496-8779-C843-EA70-16898FF41A18}"/>
              </a:ext>
            </a:extLst>
          </p:cNvPr>
          <p:cNvSpPr/>
          <p:nvPr/>
        </p:nvSpPr>
        <p:spPr>
          <a:xfrm>
            <a:off x="9223269" y="1795262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0C0558C1-4123-0FCF-474F-54E9DAF1E02A}"/>
              </a:ext>
            </a:extLst>
          </p:cNvPr>
          <p:cNvSpPr/>
          <p:nvPr/>
        </p:nvSpPr>
        <p:spPr>
          <a:xfrm>
            <a:off x="4192409" y="5074840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12E58C32-54B3-2318-619A-9D1EEFF4FBCB}"/>
              </a:ext>
            </a:extLst>
          </p:cNvPr>
          <p:cNvSpPr/>
          <p:nvPr/>
        </p:nvSpPr>
        <p:spPr>
          <a:xfrm>
            <a:off x="3235701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ECEACC22-89FA-6A0F-DB1B-5E6861284B99}"/>
              </a:ext>
            </a:extLst>
          </p:cNvPr>
          <p:cNvSpPr/>
          <p:nvPr/>
        </p:nvSpPr>
        <p:spPr>
          <a:xfrm>
            <a:off x="4143023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F771E580-6DF6-6B69-EC2E-A1A3FBE4931A}"/>
              </a:ext>
            </a:extLst>
          </p:cNvPr>
          <p:cNvSpPr/>
          <p:nvPr/>
        </p:nvSpPr>
        <p:spPr>
          <a:xfrm>
            <a:off x="5050345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B0C82F82-0AC3-E239-65F3-B164AC87C79D}"/>
              </a:ext>
            </a:extLst>
          </p:cNvPr>
          <p:cNvSpPr/>
          <p:nvPr/>
        </p:nvSpPr>
        <p:spPr>
          <a:xfrm>
            <a:off x="5957665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E845316D-B7D3-1511-6BDD-E6AA27E596D7}"/>
              </a:ext>
            </a:extLst>
          </p:cNvPr>
          <p:cNvSpPr/>
          <p:nvPr/>
        </p:nvSpPr>
        <p:spPr>
          <a:xfrm rot="8100000">
            <a:off x="9156322" y="4013576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41B80493-60FC-B366-4431-AE1C5002DA8C}"/>
              </a:ext>
            </a:extLst>
          </p:cNvPr>
          <p:cNvSpPr/>
          <p:nvPr/>
        </p:nvSpPr>
        <p:spPr>
          <a:xfrm>
            <a:off x="3872233" y="2867809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A771339C-771E-A1EB-47CC-AF4227B36E1B}"/>
              </a:ext>
            </a:extLst>
          </p:cNvPr>
          <p:cNvSpPr/>
          <p:nvPr/>
        </p:nvSpPr>
        <p:spPr>
          <a:xfrm>
            <a:off x="4832077" y="2867282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2F86A094-7C9A-14A3-D263-1A2559E0B0EB}"/>
              </a:ext>
            </a:extLst>
          </p:cNvPr>
          <p:cNvSpPr/>
          <p:nvPr/>
        </p:nvSpPr>
        <p:spPr>
          <a:xfrm>
            <a:off x="5534946" y="1832266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B6DB9CB3-3D58-5F56-5BC0-07ABE1A9FB9D}"/>
              </a:ext>
            </a:extLst>
          </p:cNvPr>
          <p:cNvSpPr/>
          <p:nvPr/>
        </p:nvSpPr>
        <p:spPr>
          <a:xfrm>
            <a:off x="8400589" y="6008258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CD963630-72BF-4C6B-3CA5-2ECC369DAE7B}"/>
              </a:ext>
            </a:extLst>
          </p:cNvPr>
          <p:cNvSpPr/>
          <p:nvPr/>
        </p:nvSpPr>
        <p:spPr>
          <a:xfrm>
            <a:off x="2340959" y="6063156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0F86B8C9-5721-6EF2-A215-C19167F62808}"/>
              </a:ext>
            </a:extLst>
          </p:cNvPr>
          <p:cNvSpPr/>
          <p:nvPr/>
        </p:nvSpPr>
        <p:spPr>
          <a:xfrm>
            <a:off x="6763659" y="6007968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8E882D56-A55D-B264-61C4-AC9BBCF76B0B}"/>
              </a:ext>
            </a:extLst>
          </p:cNvPr>
          <p:cNvSpPr/>
          <p:nvPr/>
        </p:nvSpPr>
        <p:spPr>
          <a:xfrm>
            <a:off x="4061803" y="6039648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4515ED77-F9B2-E7EB-A268-9C4032417B05}"/>
              </a:ext>
            </a:extLst>
          </p:cNvPr>
          <p:cNvSpPr/>
          <p:nvPr/>
        </p:nvSpPr>
        <p:spPr>
          <a:xfrm>
            <a:off x="5038235" y="5976554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7BDEE4FD-B6D4-7D49-25D3-D5A57001140E}"/>
              </a:ext>
            </a:extLst>
          </p:cNvPr>
          <p:cNvSpPr/>
          <p:nvPr/>
        </p:nvSpPr>
        <p:spPr>
          <a:xfrm rot="18900000">
            <a:off x="3303611" y="6022054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EB3189C3-5F99-7264-A32D-45AC599E7E26}"/>
              </a:ext>
            </a:extLst>
          </p:cNvPr>
          <p:cNvSpPr/>
          <p:nvPr/>
        </p:nvSpPr>
        <p:spPr>
          <a:xfrm>
            <a:off x="5902659" y="5972666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DD7FCD8A-1C2A-F5DD-D1E6-257F366A5D82}"/>
              </a:ext>
            </a:extLst>
          </p:cNvPr>
          <p:cNvSpPr/>
          <p:nvPr/>
        </p:nvSpPr>
        <p:spPr>
          <a:xfrm>
            <a:off x="2554359" y="1773469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9A1BA746-B49B-BACF-1072-ED3F2323D1AB}"/>
              </a:ext>
            </a:extLst>
          </p:cNvPr>
          <p:cNvSpPr/>
          <p:nvPr/>
        </p:nvSpPr>
        <p:spPr>
          <a:xfrm rot="10800000">
            <a:off x="3141522" y="1770413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CD88C56F-1426-7C53-11E2-D0CCA65C7492}"/>
              </a:ext>
            </a:extLst>
          </p:cNvPr>
          <p:cNvSpPr/>
          <p:nvPr/>
        </p:nvSpPr>
        <p:spPr>
          <a:xfrm>
            <a:off x="3790522" y="1863116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8A185241-AB9F-E21E-ACFC-C507BE1CEB39}"/>
              </a:ext>
            </a:extLst>
          </p:cNvPr>
          <p:cNvSpPr/>
          <p:nvPr/>
        </p:nvSpPr>
        <p:spPr>
          <a:xfrm>
            <a:off x="4667031" y="1825051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1EE2FB97-15BD-78BC-78F4-FFE1E8FFCD33}"/>
              </a:ext>
            </a:extLst>
          </p:cNvPr>
          <p:cNvSpPr/>
          <p:nvPr/>
        </p:nvSpPr>
        <p:spPr>
          <a:xfrm>
            <a:off x="5659339" y="2927757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8F9335AF-CEAA-B0E2-76DA-407FA56F7CFB}"/>
              </a:ext>
            </a:extLst>
          </p:cNvPr>
          <p:cNvSpPr/>
          <p:nvPr/>
        </p:nvSpPr>
        <p:spPr>
          <a:xfrm>
            <a:off x="3180426" y="2926634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2CB482F7-AD34-C783-4DA4-16C8E5CD04B4}"/>
              </a:ext>
            </a:extLst>
          </p:cNvPr>
          <p:cNvSpPr/>
          <p:nvPr/>
        </p:nvSpPr>
        <p:spPr>
          <a:xfrm>
            <a:off x="6509634" y="2926634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4603D609-C821-7BAD-5CA8-BB56A37B0AB3}"/>
              </a:ext>
            </a:extLst>
          </p:cNvPr>
          <p:cNvSpPr/>
          <p:nvPr/>
        </p:nvSpPr>
        <p:spPr>
          <a:xfrm>
            <a:off x="8229568" y="2922922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AA9F4887-278B-7D84-1949-8371378770A9}"/>
              </a:ext>
            </a:extLst>
          </p:cNvPr>
          <p:cNvSpPr/>
          <p:nvPr/>
        </p:nvSpPr>
        <p:spPr>
          <a:xfrm>
            <a:off x="9057797" y="5068948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544F22EE-F122-DC78-05BE-D5E8819DA709}"/>
              </a:ext>
            </a:extLst>
          </p:cNvPr>
          <p:cNvSpPr/>
          <p:nvPr/>
        </p:nvSpPr>
        <p:spPr>
          <a:xfrm>
            <a:off x="2521929" y="2791724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69DDF206-C894-61FA-226C-63C88BF44F6C}"/>
              </a:ext>
            </a:extLst>
          </p:cNvPr>
          <p:cNvSpPr/>
          <p:nvPr/>
        </p:nvSpPr>
        <p:spPr>
          <a:xfrm>
            <a:off x="7307929" y="2950072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6EFC64B0-0DC9-CFEB-673B-841CDCFC3473}"/>
              </a:ext>
            </a:extLst>
          </p:cNvPr>
          <p:cNvSpPr>
            <a:spLocks noChangeAspect="1"/>
          </p:cNvSpPr>
          <p:nvPr/>
        </p:nvSpPr>
        <p:spPr>
          <a:xfrm>
            <a:off x="5150729" y="5036612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4076CF93-0541-ED1E-BFC1-FA6A65B93D33}"/>
              </a:ext>
            </a:extLst>
          </p:cNvPr>
          <p:cNvSpPr/>
          <p:nvPr/>
        </p:nvSpPr>
        <p:spPr>
          <a:xfrm>
            <a:off x="7406537" y="5003907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اینفوگرافیک تیم ما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hart 21">
            <a:extLst>
              <a:ext uri="{FF2B5EF4-FFF2-40B4-BE49-F238E27FC236}">
                <a16:creationId xmlns:a16="http://schemas.microsoft.com/office/drawing/2014/main" id="{C867EB83-67EC-4070-806B-2467F87C66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9584144"/>
              </p:ext>
            </p:extLst>
          </p:nvPr>
        </p:nvGraphicFramePr>
        <p:xfrm>
          <a:off x="7902304" y="4293473"/>
          <a:ext cx="2218782" cy="200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oup 30">
            <a:extLst>
              <a:ext uri="{FF2B5EF4-FFF2-40B4-BE49-F238E27FC236}">
                <a16:creationId xmlns:a16="http://schemas.microsoft.com/office/drawing/2014/main" id="{ADA34A25-FBB0-4E9C-9C00-590BBC4944D8}"/>
              </a:ext>
            </a:extLst>
          </p:cNvPr>
          <p:cNvGrpSpPr/>
          <p:nvPr/>
        </p:nvGrpSpPr>
        <p:grpSpPr>
          <a:xfrm>
            <a:off x="10372832" y="5263948"/>
            <a:ext cx="1268359" cy="920637"/>
            <a:chOff x="7848856" y="4058120"/>
            <a:chExt cx="1006205" cy="920637"/>
          </a:xfrm>
        </p:grpSpPr>
        <p:sp>
          <p:nvSpPr>
            <p:cNvPr id="6" name="Rectangle 22">
              <a:extLst>
                <a:ext uri="{FF2B5EF4-FFF2-40B4-BE49-F238E27FC236}">
                  <a16:creationId xmlns:a16="http://schemas.microsoft.com/office/drawing/2014/main" id="{844B4387-223C-4C42-9AF5-1F06483D7D65}"/>
                </a:ext>
              </a:extLst>
            </p:cNvPr>
            <p:cNvSpPr/>
            <p:nvPr/>
          </p:nvSpPr>
          <p:spPr>
            <a:xfrm>
              <a:off x="7848856" y="4121462"/>
              <a:ext cx="114237" cy="1440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ectangle 23">
              <a:extLst>
                <a:ext uri="{FF2B5EF4-FFF2-40B4-BE49-F238E27FC236}">
                  <a16:creationId xmlns:a16="http://schemas.microsoft.com/office/drawing/2014/main" id="{25335F9E-4772-4A47-8847-CF7C1D931308}"/>
                </a:ext>
              </a:extLst>
            </p:cNvPr>
            <p:cNvSpPr/>
            <p:nvPr/>
          </p:nvSpPr>
          <p:spPr>
            <a:xfrm>
              <a:off x="7848856" y="4337486"/>
              <a:ext cx="114237" cy="1440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ectangle 24">
              <a:extLst>
                <a:ext uri="{FF2B5EF4-FFF2-40B4-BE49-F238E27FC236}">
                  <a16:creationId xmlns:a16="http://schemas.microsoft.com/office/drawing/2014/main" id="{3E34BC68-8CEF-4D5D-91F2-B2E1079BD677}"/>
                </a:ext>
              </a:extLst>
            </p:cNvPr>
            <p:cNvSpPr/>
            <p:nvPr/>
          </p:nvSpPr>
          <p:spPr>
            <a:xfrm>
              <a:off x="7848856" y="4553510"/>
              <a:ext cx="114237" cy="1440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Rectangle 25">
              <a:extLst>
                <a:ext uri="{FF2B5EF4-FFF2-40B4-BE49-F238E27FC236}">
                  <a16:creationId xmlns:a16="http://schemas.microsoft.com/office/drawing/2014/main" id="{15C85C7F-47C1-4C1F-B2BC-79F6ED0E3209}"/>
                </a:ext>
              </a:extLst>
            </p:cNvPr>
            <p:cNvSpPr/>
            <p:nvPr/>
          </p:nvSpPr>
          <p:spPr>
            <a:xfrm>
              <a:off x="7848856" y="4769534"/>
              <a:ext cx="114237" cy="1440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BC259B0-4A1F-4C1D-99A2-0A4076648C79}"/>
                </a:ext>
              </a:extLst>
            </p:cNvPr>
            <p:cNvSpPr txBox="1"/>
            <p:nvPr/>
          </p:nvSpPr>
          <p:spPr>
            <a:xfrm>
              <a:off x="8027477" y="4058120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172A96B-C041-42A3-9995-96DD7A673C8E}"/>
                </a:ext>
              </a:extLst>
            </p:cNvPr>
            <p:cNvSpPr txBox="1"/>
            <p:nvPr/>
          </p:nvSpPr>
          <p:spPr>
            <a:xfrm>
              <a:off x="8027477" y="4272666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AD238D1-3543-4D4C-A137-6C907883648D}"/>
                </a:ext>
              </a:extLst>
            </p:cNvPr>
            <p:cNvSpPr txBox="1"/>
            <p:nvPr/>
          </p:nvSpPr>
          <p:spPr>
            <a:xfrm>
              <a:off x="8027477" y="4487212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4897A81-23C2-4D8D-939F-0911ACC83130}"/>
                </a:ext>
              </a:extLst>
            </p:cNvPr>
            <p:cNvSpPr txBox="1"/>
            <p:nvPr/>
          </p:nvSpPr>
          <p:spPr>
            <a:xfrm>
              <a:off x="8027477" y="4701758"/>
              <a:ext cx="827584" cy="27699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4" name="Text Placeholder 27">
            <a:extLst>
              <a:ext uri="{FF2B5EF4-FFF2-40B4-BE49-F238E27FC236}">
                <a16:creationId xmlns:a16="http://schemas.microsoft.com/office/drawing/2014/main" id="{34274854-A74B-4738-ABA0-47BC4F7604DE}"/>
              </a:ext>
            </a:extLst>
          </p:cNvPr>
          <p:cNvSpPr txBox="1">
            <a:spLocks/>
          </p:cNvSpPr>
          <p:nvPr/>
        </p:nvSpPr>
        <p:spPr>
          <a:xfrm>
            <a:off x="902289" y="5826221"/>
            <a:ext cx="2955610" cy="43204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dirty="0">
                <a:solidFill>
                  <a:schemeClr val="accent1"/>
                </a:solidFill>
                <a:cs typeface="B Nazanin" panose="00000400000000000000" pitchFamily="2" charset="-78"/>
              </a:rPr>
              <a:t>مایکل دو</a:t>
            </a:r>
            <a:endParaRPr lang="en-US" altLang="ko-KR" sz="24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 Placeholder 27">
            <a:extLst>
              <a:ext uri="{FF2B5EF4-FFF2-40B4-BE49-F238E27FC236}">
                <a16:creationId xmlns:a16="http://schemas.microsoft.com/office/drawing/2014/main" id="{C08A53CC-A87B-436E-9C6E-B6E0332F55C5}"/>
              </a:ext>
            </a:extLst>
          </p:cNvPr>
          <p:cNvSpPr txBox="1">
            <a:spLocks/>
          </p:cNvSpPr>
          <p:nvPr/>
        </p:nvSpPr>
        <p:spPr>
          <a:xfrm>
            <a:off x="4453362" y="3924291"/>
            <a:ext cx="2520280" cy="288032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600" dirty="0">
                <a:solidFill>
                  <a:schemeClr val="accent2"/>
                </a:solidFill>
                <a:cs typeface="B Nazanin" panose="00000400000000000000" pitchFamily="2" charset="-78"/>
              </a:rPr>
              <a:t>تجربه کاری</a:t>
            </a:r>
            <a:endParaRPr lang="en-US" altLang="ko-KR" sz="16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텍스트 개체 틀 37">
            <a:extLst>
              <a:ext uri="{FF2B5EF4-FFF2-40B4-BE49-F238E27FC236}">
                <a16:creationId xmlns:a16="http://schemas.microsoft.com/office/drawing/2014/main" id="{C605B190-E8FF-4684-B673-A205901FA4B2}"/>
              </a:ext>
            </a:extLst>
          </p:cNvPr>
          <p:cNvSpPr txBox="1">
            <a:spLocks/>
          </p:cNvSpPr>
          <p:nvPr/>
        </p:nvSpPr>
        <p:spPr>
          <a:xfrm>
            <a:off x="7963848" y="3924291"/>
            <a:ext cx="2408984" cy="2880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600" b="1" dirty="0">
                <a:solidFill>
                  <a:schemeClr val="accent3"/>
                </a:solidFill>
                <a:cs typeface="B Nazanin" panose="00000400000000000000" pitchFamily="2" charset="-78"/>
              </a:rPr>
              <a:t>شرکت پروگرس</a:t>
            </a:r>
            <a:endParaRPr lang="en-US" altLang="ko-KR" sz="1600" b="1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직사각형 1">
            <a:extLst>
              <a:ext uri="{FF2B5EF4-FFF2-40B4-BE49-F238E27FC236}">
                <a16:creationId xmlns:a16="http://schemas.microsoft.com/office/drawing/2014/main" id="{F9FB7E50-D9F2-4AD2-9841-6E5D7F065103}"/>
              </a:ext>
            </a:extLst>
          </p:cNvPr>
          <p:cNvSpPr/>
          <p:nvPr/>
        </p:nvSpPr>
        <p:spPr>
          <a:xfrm>
            <a:off x="4453362" y="2609309"/>
            <a:ext cx="6870043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직사각형 22">
            <a:extLst>
              <a:ext uri="{FF2B5EF4-FFF2-40B4-BE49-F238E27FC236}">
                <a16:creationId xmlns:a16="http://schemas.microsoft.com/office/drawing/2014/main" id="{E5E1DE78-BE42-4CEC-A429-4AF1E6731396}"/>
              </a:ext>
            </a:extLst>
          </p:cNvPr>
          <p:cNvSpPr/>
          <p:nvPr/>
        </p:nvSpPr>
        <p:spPr>
          <a:xfrm>
            <a:off x="4453363" y="4253388"/>
            <a:ext cx="3183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2013 ~ 2014 متن را اینجا بنویسیدمتن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9" name="직사각형 5">
            <a:extLst>
              <a:ext uri="{FF2B5EF4-FFF2-40B4-BE49-F238E27FC236}">
                <a16:creationId xmlns:a16="http://schemas.microsoft.com/office/drawing/2014/main" id="{694A1AB0-3E00-4400-93FE-4A7E4CC82F9C}"/>
              </a:ext>
            </a:extLst>
          </p:cNvPr>
          <p:cNvSpPr/>
          <p:nvPr/>
        </p:nvSpPr>
        <p:spPr>
          <a:xfrm>
            <a:off x="4453363" y="4940783"/>
            <a:ext cx="3183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2013 ~ 2014 متن را اینجا بنویسیدمتن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0" name="직사각형 24">
            <a:extLst>
              <a:ext uri="{FF2B5EF4-FFF2-40B4-BE49-F238E27FC236}">
                <a16:creationId xmlns:a16="http://schemas.microsoft.com/office/drawing/2014/main" id="{5F7ABEEF-8CF5-4E8A-82FE-1669C074E07F}"/>
              </a:ext>
            </a:extLst>
          </p:cNvPr>
          <p:cNvSpPr/>
          <p:nvPr/>
        </p:nvSpPr>
        <p:spPr>
          <a:xfrm>
            <a:off x="4453363" y="5628179"/>
            <a:ext cx="3183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2013 ~ 2014 متن را اینجا بنویسیدمتن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BD70B8-B7EC-4B8B-8315-69D8115178CD}"/>
              </a:ext>
            </a:extLst>
          </p:cNvPr>
          <p:cNvSpPr txBox="1"/>
          <p:nvPr/>
        </p:nvSpPr>
        <p:spPr>
          <a:xfrm>
            <a:off x="4487053" y="1763603"/>
            <a:ext cx="5319004" cy="369332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ما ایجاد می کنیم</a:t>
            </a:r>
            <a:r>
              <a:rPr lang="en-US" altLang="ko-KR" sz="2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 </a:t>
            </a:r>
            <a:r>
              <a:rPr lang="fa-IR" altLang="ko-KR" sz="2400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ارائه حرفه ای</a:t>
            </a:r>
            <a:endParaRPr lang="ko-KR" altLang="en-US" sz="2400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1F790619-A36C-5A00-793C-3AE38106012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475422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lang="en-US" sz="1067" kern="0" dirty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عنوان</a:t>
            </a:r>
            <a:r>
              <a:rPr lang="es" sz="1067" b="1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 1</a:t>
            </a:r>
            <a:endParaRPr sz="1067" b="1" kern="0" dirty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1733" b="1" kern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rgbClr val="213B55"/>
                </a:solidFill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4000" b="1" kern="0">
              <a:solidFill>
                <a:srgbClr val="213B55"/>
              </a:solidFill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353959" y="2428558"/>
            <a:ext cx="493467" cy="334167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334984" y="2369808"/>
            <a:ext cx="485600" cy="451667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331941" y="2354391"/>
            <a:ext cx="423867" cy="482500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312526" y="2354375"/>
            <a:ext cx="482500" cy="482533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355376" y="2354375"/>
            <a:ext cx="487633" cy="482533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333501" y="2354108"/>
            <a:ext cx="482500" cy="483067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395010" y="2354391"/>
            <a:ext cx="282933" cy="482500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295227" y="3102400"/>
            <a:ext cx="482500" cy="483033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332984" y="3104715"/>
            <a:ext cx="483533" cy="478400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352642" y="3102148"/>
            <a:ext cx="482500" cy="483533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316692" y="3099355"/>
            <a:ext cx="483533" cy="482267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337051" y="3102015"/>
            <a:ext cx="481467" cy="48380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359426" y="3143815"/>
            <a:ext cx="482533" cy="400200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432218" y="3102648"/>
            <a:ext cx="483533" cy="482533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336018" y="3843825"/>
            <a:ext cx="483533" cy="482500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281526" y="3844091"/>
            <a:ext cx="524700" cy="481967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285535" y="3843925"/>
            <a:ext cx="513367" cy="482300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352126" y="3843525"/>
            <a:ext cx="483533" cy="483100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301208" y="3844325"/>
            <a:ext cx="505133" cy="481500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333484" y="3842791"/>
            <a:ext cx="482533" cy="484567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336876" y="3843307"/>
            <a:ext cx="399200" cy="483533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294710" y="4563638"/>
            <a:ext cx="483533" cy="482500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347281" y="4608066"/>
            <a:ext cx="484567" cy="411533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312008" y="4566838"/>
            <a:ext cx="483533" cy="476100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352626" y="4565955"/>
            <a:ext cx="482533" cy="477867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301075" y="4563455"/>
            <a:ext cx="485600" cy="482867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337034" y="4563638"/>
            <a:ext cx="481500" cy="482500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432218" y="5301166"/>
            <a:ext cx="483533" cy="482500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299951" y="5300848"/>
            <a:ext cx="484533" cy="483133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387609" y="5300633"/>
            <a:ext cx="412567" cy="483567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364367" y="5301166"/>
            <a:ext cx="420767" cy="482500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301208" y="5301181"/>
            <a:ext cx="505133" cy="482467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373051" y="5300648"/>
            <a:ext cx="409467" cy="483533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315884" y="2354808"/>
            <a:ext cx="452667" cy="481667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  <a:defRPr/>
                </a:pPr>
                <a:endParaRPr sz="1867" kern="0">
                  <a:solidFill>
                    <a:srgbClr val="000000"/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359442" y="5301166"/>
            <a:ext cx="482500" cy="482500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432201" y="2395525"/>
            <a:ext cx="483567" cy="400233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 dirty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295227" y="5301166"/>
            <a:ext cx="482500" cy="482500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354342" y="5300915"/>
            <a:ext cx="489700" cy="483000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298384" y="3102000"/>
            <a:ext cx="487667" cy="483833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326301" y="4563805"/>
            <a:ext cx="496900" cy="48216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351109" y="2358491"/>
            <a:ext cx="485567" cy="474300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432718" y="4621772"/>
            <a:ext cx="482533" cy="366233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359959" y="4563122"/>
            <a:ext cx="481467" cy="483533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346109" y="3102148"/>
            <a:ext cx="506167" cy="483533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357426" y="3843407"/>
            <a:ext cx="483533" cy="483333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312508" y="3103166"/>
            <a:ext cx="482533" cy="481500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283484" y="4563638"/>
            <a:ext cx="517467" cy="482500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358392" y="3879691"/>
            <a:ext cx="484600" cy="41076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431684" y="3879691"/>
            <a:ext cx="484600" cy="41076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299175" y="5300266"/>
            <a:ext cx="489400" cy="484300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403434" y="2354551"/>
            <a:ext cx="484567" cy="484567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2271152" y="2354551"/>
            <a:ext cx="516433" cy="484567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3310333" y="2354100"/>
            <a:ext cx="417200" cy="485467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4312468" y="2354551"/>
            <a:ext cx="493833" cy="484567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5354134" y="2354551"/>
            <a:ext cx="417700" cy="484567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6335218" y="2387918"/>
            <a:ext cx="484533" cy="417833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7286634" y="2354551"/>
            <a:ext cx="484567" cy="484567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8306608" y="2355067"/>
            <a:ext cx="483533" cy="483533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9276018" y="2355051"/>
            <a:ext cx="484567" cy="483567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10305292" y="2354685"/>
            <a:ext cx="484533" cy="484300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10305275" y="3104692"/>
            <a:ext cx="484567" cy="486267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9276018" y="3105159"/>
            <a:ext cx="484567" cy="485333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8306093" y="3105542"/>
            <a:ext cx="484567" cy="484567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7285334" y="3105542"/>
            <a:ext cx="487167" cy="484567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6332418" y="3104875"/>
            <a:ext cx="490133" cy="485900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5320718" y="3105542"/>
            <a:ext cx="484533" cy="484567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4407618" y="3105525"/>
            <a:ext cx="303533" cy="48460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3277167" y="3105542"/>
            <a:ext cx="483533" cy="484567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2287085" y="3105542"/>
            <a:ext cx="484567" cy="484567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397784" y="3106059"/>
            <a:ext cx="495867" cy="483533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403451" y="3913628"/>
            <a:ext cx="484533" cy="485333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2286067" y="3913895"/>
            <a:ext cx="486600" cy="4848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3276651" y="3914011"/>
            <a:ext cx="484567" cy="484567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4422034" y="3913495"/>
            <a:ext cx="274700" cy="4856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5320701" y="3914011"/>
            <a:ext cx="484567" cy="484567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6335201" y="3914011"/>
            <a:ext cx="484567" cy="484567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7286634" y="3947945"/>
            <a:ext cx="484567" cy="416700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8266626" y="3913961"/>
            <a:ext cx="563500" cy="484667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9276534" y="3947961"/>
            <a:ext cx="483533" cy="416667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10303209" y="3914011"/>
            <a:ext cx="488700" cy="484567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10305275" y="4606659"/>
            <a:ext cx="484567" cy="484300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8306108" y="4640408"/>
            <a:ext cx="484533" cy="4168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7335501" y="4606142"/>
            <a:ext cx="386833" cy="485333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9276018" y="4640459"/>
            <a:ext cx="484567" cy="416700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6361434" y="4605426"/>
            <a:ext cx="432100" cy="486767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5320201" y="4640426"/>
            <a:ext cx="485567" cy="416767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4311451" y="4606026"/>
            <a:ext cx="495867" cy="485567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3276651" y="4606542"/>
            <a:ext cx="484567" cy="484533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2259618" y="4606642"/>
            <a:ext cx="539500" cy="484333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465667" y="4606193"/>
            <a:ext cx="360100" cy="485233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403451" y="5351634"/>
            <a:ext cx="484533" cy="316233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2306633" y="5267467"/>
            <a:ext cx="445467" cy="484567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3338900" y="5267984"/>
            <a:ext cx="360067" cy="483533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4312951" y="5266434"/>
            <a:ext cx="492867" cy="486633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5344551" y="5266834"/>
            <a:ext cx="436867" cy="485833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6335201" y="5301351"/>
            <a:ext cx="484567" cy="4168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7283834" y="5266901"/>
            <a:ext cx="490167" cy="485700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8340560" y="5267484"/>
            <a:ext cx="415633" cy="484533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9270867" y="5267334"/>
            <a:ext cx="494867" cy="484833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10305292" y="5267967"/>
            <a:ext cx="484533" cy="483567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اهداف و نتایج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2229281B-19A9-4B8B-B0D8-8EF447EBB736}"/>
              </a:ext>
            </a:extLst>
          </p:cNvPr>
          <p:cNvGrpSpPr/>
          <p:nvPr/>
        </p:nvGrpSpPr>
        <p:grpSpPr>
          <a:xfrm>
            <a:off x="727771" y="1593695"/>
            <a:ext cx="5067597" cy="4615133"/>
            <a:chOff x="580727" y="-1101880"/>
            <a:chExt cx="5067597" cy="4615133"/>
          </a:xfrm>
        </p:grpSpPr>
        <p:sp>
          <p:nvSpPr>
            <p:cNvPr id="29" name="Graphic 27">
              <a:extLst>
                <a:ext uri="{FF2B5EF4-FFF2-40B4-BE49-F238E27FC236}">
                  <a16:creationId xmlns:a16="http://schemas.microsoft.com/office/drawing/2014/main" id="{FA295B3A-2469-4321-9012-2584D11573B2}"/>
                </a:ext>
              </a:extLst>
            </p:cNvPr>
            <p:cNvSpPr/>
            <p:nvPr/>
          </p:nvSpPr>
          <p:spPr>
            <a:xfrm rot="60000">
              <a:off x="580727" y="-1101880"/>
              <a:ext cx="5067597" cy="4615133"/>
            </a:xfrm>
            <a:custGeom>
              <a:avLst/>
              <a:gdLst>
                <a:gd name="connsiteX0" fmla="*/ 2941389 w 4800600"/>
                <a:gd name="connsiteY0" fmla="*/ 337317 h 4371975"/>
                <a:gd name="connsiteX1" fmla="*/ 4699705 w 4800600"/>
                <a:gd name="connsiteY1" fmla="*/ 3252920 h 4371975"/>
                <a:gd name="connsiteX2" fmla="*/ 4115822 w 4800600"/>
                <a:gd name="connsiteY2" fmla="*/ 4310195 h 4371975"/>
                <a:gd name="connsiteX3" fmla="*/ 711587 w 4800600"/>
                <a:gd name="connsiteY3" fmla="*/ 4374965 h 4371975"/>
                <a:gd name="connsiteX4" fmla="*/ 87699 w 4800600"/>
                <a:gd name="connsiteY4" fmla="*/ 3340550 h 4371975"/>
                <a:gd name="connsiteX5" fmla="*/ 1733620 w 4800600"/>
                <a:gd name="connsiteY5" fmla="*/ 360177 h 4371975"/>
                <a:gd name="connsiteX6" fmla="*/ 2941389 w 4800600"/>
                <a:gd name="connsiteY6" fmla="*/ 337317 h 437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0600" h="4371975">
                  <a:moveTo>
                    <a:pt x="2941389" y="337317"/>
                  </a:moveTo>
                  <a:lnTo>
                    <a:pt x="4699705" y="3252920"/>
                  </a:lnTo>
                  <a:cubicBezTo>
                    <a:pt x="4976882" y="3712977"/>
                    <a:pt x="4653032" y="4299717"/>
                    <a:pt x="4115822" y="4310195"/>
                  </a:cubicBezTo>
                  <a:lnTo>
                    <a:pt x="711587" y="4374965"/>
                  </a:lnTo>
                  <a:cubicBezTo>
                    <a:pt x="175329" y="4385442"/>
                    <a:pt x="-171381" y="3810132"/>
                    <a:pt x="87699" y="3340550"/>
                  </a:cubicBezTo>
                  <a:lnTo>
                    <a:pt x="1733620" y="360177"/>
                  </a:lnTo>
                  <a:cubicBezTo>
                    <a:pt x="1992700" y="-109405"/>
                    <a:pt x="2664212" y="-122740"/>
                    <a:pt x="2941389" y="3373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Graphic 27">
              <a:extLst>
                <a:ext uri="{FF2B5EF4-FFF2-40B4-BE49-F238E27FC236}">
                  <a16:creationId xmlns:a16="http://schemas.microsoft.com/office/drawing/2014/main" id="{A6A8181F-CC04-40BF-AE79-DEC0A6ED09A9}"/>
                </a:ext>
              </a:extLst>
            </p:cNvPr>
            <p:cNvSpPr/>
            <p:nvPr/>
          </p:nvSpPr>
          <p:spPr>
            <a:xfrm rot="60000">
              <a:off x="867482" y="-793954"/>
              <a:ext cx="4475037" cy="4075480"/>
            </a:xfrm>
            <a:custGeom>
              <a:avLst/>
              <a:gdLst>
                <a:gd name="connsiteX0" fmla="*/ 2941389 w 4800600"/>
                <a:gd name="connsiteY0" fmla="*/ 337317 h 4371975"/>
                <a:gd name="connsiteX1" fmla="*/ 4699705 w 4800600"/>
                <a:gd name="connsiteY1" fmla="*/ 3252920 h 4371975"/>
                <a:gd name="connsiteX2" fmla="*/ 4115822 w 4800600"/>
                <a:gd name="connsiteY2" fmla="*/ 4310195 h 4371975"/>
                <a:gd name="connsiteX3" fmla="*/ 711587 w 4800600"/>
                <a:gd name="connsiteY3" fmla="*/ 4374965 h 4371975"/>
                <a:gd name="connsiteX4" fmla="*/ 87699 w 4800600"/>
                <a:gd name="connsiteY4" fmla="*/ 3340550 h 4371975"/>
                <a:gd name="connsiteX5" fmla="*/ 1733620 w 4800600"/>
                <a:gd name="connsiteY5" fmla="*/ 360177 h 4371975"/>
                <a:gd name="connsiteX6" fmla="*/ 2941389 w 4800600"/>
                <a:gd name="connsiteY6" fmla="*/ 337317 h 437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00600" h="4371975">
                  <a:moveTo>
                    <a:pt x="2941389" y="337317"/>
                  </a:moveTo>
                  <a:lnTo>
                    <a:pt x="4699705" y="3252920"/>
                  </a:lnTo>
                  <a:cubicBezTo>
                    <a:pt x="4976882" y="3712977"/>
                    <a:pt x="4653032" y="4299717"/>
                    <a:pt x="4115822" y="4310195"/>
                  </a:cubicBezTo>
                  <a:lnTo>
                    <a:pt x="711587" y="4374965"/>
                  </a:lnTo>
                  <a:cubicBezTo>
                    <a:pt x="175329" y="4385442"/>
                    <a:pt x="-171381" y="3810132"/>
                    <a:pt x="87699" y="3340550"/>
                  </a:cubicBezTo>
                  <a:lnTo>
                    <a:pt x="1733620" y="360177"/>
                  </a:lnTo>
                  <a:cubicBezTo>
                    <a:pt x="1992700" y="-109405"/>
                    <a:pt x="2664212" y="-122740"/>
                    <a:pt x="2941389" y="33731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917F4B5-22AF-4C44-BD0B-54356F64B742}"/>
              </a:ext>
            </a:extLst>
          </p:cNvPr>
          <p:cNvSpPr/>
          <p:nvPr/>
        </p:nvSpPr>
        <p:spPr>
          <a:xfrm rot="14190664">
            <a:off x="1973090" y="3386847"/>
            <a:ext cx="405294" cy="2072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5CB2717-6ED5-45FB-9317-20878003F687}"/>
              </a:ext>
            </a:extLst>
          </p:cNvPr>
          <p:cNvSpPr/>
          <p:nvPr/>
        </p:nvSpPr>
        <p:spPr>
          <a:xfrm rot="18091456">
            <a:off x="3545278" y="4110745"/>
            <a:ext cx="405294" cy="2072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96DB0671-E809-4F41-8814-C46ADFDA5A13}"/>
              </a:ext>
            </a:extLst>
          </p:cNvPr>
          <p:cNvSpPr/>
          <p:nvPr/>
        </p:nvSpPr>
        <p:spPr>
          <a:xfrm rot="19725368">
            <a:off x="3068448" y="2392880"/>
            <a:ext cx="405294" cy="207224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B8A24D0-1CAB-4E06-AC58-D5EB3250D662}"/>
              </a:ext>
            </a:extLst>
          </p:cNvPr>
          <p:cNvGrpSpPr/>
          <p:nvPr/>
        </p:nvGrpSpPr>
        <p:grpSpPr>
          <a:xfrm>
            <a:off x="2589156" y="3607844"/>
            <a:ext cx="1344828" cy="1344828"/>
            <a:chOff x="1089413" y="2131797"/>
            <a:chExt cx="2968238" cy="2968238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2CDC10F-CBC6-43C7-AFD5-1C0B1A578724}"/>
                </a:ext>
              </a:extLst>
            </p:cNvPr>
            <p:cNvSpPr/>
            <p:nvPr/>
          </p:nvSpPr>
          <p:spPr>
            <a:xfrm>
              <a:off x="1089413" y="2131797"/>
              <a:ext cx="2968238" cy="2968238"/>
            </a:xfrm>
            <a:custGeom>
              <a:avLst/>
              <a:gdLst>
                <a:gd name="connsiteX0" fmla="*/ 1484119 w 2968238"/>
                <a:gd name="connsiteY0" fmla="*/ 1312669 h 2968238"/>
                <a:gd name="connsiteX1" fmla="*/ 1312669 w 2968238"/>
                <a:gd name="connsiteY1" fmla="*/ 1484119 h 2968238"/>
                <a:gd name="connsiteX2" fmla="*/ 1484119 w 2968238"/>
                <a:gd name="connsiteY2" fmla="*/ 1655569 h 2968238"/>
                <a:gd name="connsiteX3" fmla="*/ 1655569 w 2968238"/>
                <a:gd name="connsiteY3" fmla="*/ 1484119 h 2968238"/>
                <a:gd name="connsiteX4" fmla="*/ 1484119 w 2968238"/>
                <a:gd name="connsiteY4" fmla="*/ 1312669 h 2968238"/>
                <a:gd name="connsiteX5" fmla="*/ 1484119 w 2968238"/>
                <a:gd name="connsiteY5" fmla="*/ 0 h 2968238"/>
                <a:gd name="connsiteX6" fmla="*/ 2968238 w 2968238"/>
                <a:gd name="connsiteY6" fmla="*/ 1484119 h 2968238"/>
                <a:gd name="connsiteX7" fmla="*/ 1484119 w 2968238"/>
                <a:gd name="connsiteY7" fmla="*/ 2968238 h 2968238"/>
                <a:gd name="connsiteX8" fmla="*/ 0 w 2968238"/>
                <a:gd name="connsiteY8" fmla="*/ 1484119 h 2968238"/>
                <a:gd name="connsiteX9" fmla="*/ 1484119 w 2968238"/>
                <a:gd name="connsiteY9" fmla="*/ 0 h 29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8238" h="2968238">
                  <a:moveTo>
                    <a:pt x="1484119" y="1312669"/>
                  </a:moveTo>
                  <a:cubicBezTo>
                    <a:pt x="1389430" y="1312669"/>
                    <a:pt x="1312669" y="1389430"/>
                    <a:pt x="1312669" y="1484119"/>
                  </a:cubicBezTo>
                  <a:cubicBezTo>
                    <a:pt x="1312669" y="1578808"/>
                    <a:pt x="1389430" y="1655569"/>
                    <a:pt x="1484119" y="1655569"/>
                  </a:cubicBezTo>
                  <a:cubicBezTo>
                    <a:pt x="1578808" y="1655569"/>
                    <a:pt x="1655569" y="1578808"/>
                    <a:pt x="1655569" y="1484119"/>
                  </a:cubicBezTo>
                  <a:cubicBezTo>
                    <a:pt x="1655569" y="1389430"/>
                    <a:pt x="1578808" y="1312669"/>
                    <a:pt x="1484119" y="1312669"/>
                  </a:cubicBezTo>
                  <a:close/>
                  <a:moveTo>
                    <a:pt x="1484119" y="0"/>
                  </a:moveTo>
                  <a:cubicBezTo>
                    <a:pt x="2303775" y="0"/>
                    <a:pt x="2968238" y="664463"/>
                    <a:pt x="2968238" y="1484119"/>
                  </a:cubicBezTo>
                  <a:cubicBezTo>
                    <a:pt x="2968238" y="2303775"/>
                    <a:pt x="2303775" y="2968238"/>
                    <a:pt x="1484119" y="2968238"/>
                  </a:cubicBezTo>
                  <a:cubicBezTo>
                    <a:pt x="664463" y="2968238"/>
                    <a:pt x="0" y="2303775"/>
                    <a:pt x="0" y="1484119"/>
                  </a:cubicBezTo>
                  <a:cubicBezTo>
                    <a:pt x="0" y="664463"/>
                    <a:pt x="664463" y="0"/>
                    <a:pt x="148411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646DB8B-DCF6-4FBC-A6DF-36A7A5069314}"/>
                </a:ext>
              </a:extLst>
            </p:cNvPr>
            <p:cNvSpPr/>
            <p:nvPr/>
          </p:nvSpPr>
          <p:spPr>
            <a:xfrm>
              <a:off x="1234570" y="2279534"/>
              <a:ext cx="2678023" cy="2676273"/>
            </a:xfrm>
            <a:custGeom>
              <a:avLst/>
              <a:gdLst>
                <a:gd name="connsiteX0" fmla="*/ 1338961 w 2678023"/>
                <a:gd name="connsiteY0" fmla="*/ 855269 h 2676273"/>
                <a:gd name="connsiteX1" fmla="*/ 857849 w 2678023"/>
                <a:gd name="connsiteY1" fmla="*/ 1336381 h 2676273"/>
                <a:gd name="connsiteX2" fmla="*/ 1338961 w 2678023"/>
                <a:gd name="connsiteY2" fmla="*/ 1817493 h 2676273"/>
                <a:gd name="connsiteX3" fmla="*/ 1820073 w 2678023"/>
                <a:gd name="connsiteY3" fmla="*/ 1336381 h 2676273"/>
                <a:gd name="connsiteX4" fmla="*/ 1338961 w 2678023"/>
                <a:gd name="connsiteY4" fmla="*/ 855269 h 2676273"/>
                <a:gd name="connsiteX5" fmla="*/ 1338961 w 2678023"/>
                <a:gd name="connsiteY5" fmla="*/ 545806 h 2676273"/>
                <a:gd name="connsiteX6" fmla="*/ 2129536 w 2678023"/>
                <a:gd name="connsiteY6" fmla="*/ 1336381 h 2676273"/>
                <a:gd name="connsiteX7" fmla="*/ 1338961 w 2678023"/>
                <a:gd name="connsiteY7" fmla="*/ 2126956 h 2676273"/>
                <a:gd name="connsiteX8" fmla="*/ 548386 w 2678023"/>
                <a:gd name="connsiteY8" fmla="*/ 1336381 h 2676273"/>
                <a:gd name="connsiteX9" fmla="*/ 1338961 w 2678023"/>
                <a:gd name="connsiteY9" fmla="*/ 545806 h 2676273"/>
                <a:gd name="connsiteX10" fmla="*/ 1340068 w 2678023"/>
                <a:gd name="connsiteY10" fmla="*/ 359376 h 2676273"/>
                <a:gd name="connsiteX11" fmla="*/ 361775 w 2678023"/>
                <a:gd name="connsiteY11" fmla="*/ 1331995 h 2676273"/>
                <a:gd name="connsiteX12" fmla="*/ 1338521 w 2678023"/>
                <a:gd name="connsiteY12" fmla="*/ 2312868 h 2676273"/>
                <a:gd name="connsiteX13" fmla="*/ 2316814 w 2678023"/>
                <a:gd name="connsiteY13" fmla="*/ 1335606 h 2676273"/>
                <a:gd name="connsiteX14" fmla="*/ 1340068 w 2678023"/>
                <a:gd name="connsiteY14" fmla="*/ 359376 h 2676273"/>
                <a:gd name="connsiteX15" fmla="*/ 1190637 w 2678023"/>
                <a:gd name="connsiteY15" fmla="*/ 143 h 2676273"/>
                <a:gd name="connsiteX16" fmla="*/ 1235841 w 2678023"/>
                <a:gd name="connsiteY16" fmla="*/ 48758 h 2676273"/>
                <a:gd name="connsiteX17" fmla="*/ 1269895 w 2678023"/>
                <a:gd name="connsiteY17" fmla="*/ 162273 h 2676273"/>
                <a:gd name="connsiteX18" fmla="*/ 1303434 w 2678023"/>
                <a:gd name="connsiteY18" fmla="*/ 192716 h 2676273"/>
                <a:gd name="connsiteX19" fmla="*/ 1376702 w 2678023"/>
                <a:gd name="connsiteY19" fmla="*/ 192716 h 2676273"/>
                <a:gd name="connsiteX20" fmla="*/ 1409209 w 2678023"/>
                <a:gd name="connsiteY20" fmla="*/ 163305 h 2676273"/>
                <a:gd name="connsiteX21" fmla="*/ 1447392 w 2678023"/>
                <a:gd name="connsiteY21" fmla="*/ 37922 h 2676273"/>
                <a:gd name="connsiteX22" fmla="*/ 1499505 w 2678023"/>
                <a:gd name="connsiteY22" fmla="*/ 256 h 2676273"/>
                <a:gd name="connsiteX23" fmla="*/ 1513436 w 2678023"/>
                <a:gd name="connsiteY23" fmla="*/ 772 h 2676273"/>
                <a:gd name="connsiteX24" fmla="*/ 1573290 w 2678023"/>
                <a:gd name="connsiteY24" fmla="*/ 65269 h 2676273"/>
                <a:gd name="connsiteX25" fmla="*/ 1576902 w 2678023"/>
                <a:gd name="connsiteY25" fmla="*/ 185492 h 2676273"/>
                <a:gd name="connsiteX26" fmla="*/ 1598057 w 2678023"/>
                <a:gd name="connsiteY26" fmla="*/ 220578 h 2676273"/>
                <a:gd name="connsiteX27" fmla="*/ 1674422 w 2678023"/>
                <a:gd name="connsiteY27" fmla="*/ 240702 h 2676273"/>
                <a:gd name="connsiteX28" fmla="*/ 1710540 w 2678023"/>
                <a:gd name="connsiteY28" fmla="*/ 221610 h 2676273"/>
                <a:gd name="connsiteX29" fmla="*/ 1779165 w 2678023"/>
                <a:gd name="connsiteY29" fmla="*/ 111707 h 2676273"/>
                <a:gd name="connsiteX30" fmla="*/ 1845726 w 2678023"/>
                <a:gd name="connsiteY30" fmla="*/ 88488 h 2676273"/>
                <a:gd name="connsiteX31" fmla="*/ 1857594 w 2678023"/>
                <a:gd name="connsiteY31" fmla="*/ 92616 h 2676273"/>
                <a:gd name="connsiteX32" fmla="*/ 1895260 w 2678023"/>
                <a:gd name="connsiteY32" fmla="*/ 166401 h 2676273"/>
                <a:gd name="connsiteX33" fmla="*/ 1868429 w 2678023"/>
                <a:gd name="connsiteY33" fmla="*/ 281980 h 2676273"/>
                <a:gd name="connsiteX34" fmla="*/ 1887004 w 2678023"/>
                <a:gd name="connsiteY34" fmla="*/ 332030 h 2676273"/>
                <a:gd name="connsiteX35" fmla="*/ 1946857 w 2678023"/>
                <a:gd name="connsiteY35" fmla="*/ 365052 h 2676273"/>
                <a:gd name="connsiteX36" fmla="*/ 1986588 w 2678023"/>
                <a:gd name="connsiteY36" fmla="*/ 355765 h 2676273"/>
                <a:gd name="connsiteX37" fmla="*/ 2081528 w 2678023"/>
                <a:gd name="connsiteY37" fmla="*/ 267532 h 2676273"/>
                <a:gd name="connsiteX38" fmla="*/ 2151701 w 2678023"/>
                <a:gd name="connsiteY38" fmla="*/ 261857 h 2676273"/>
                <a:gd name="connsiteX39" fmla="*/ 2155312 w 2678023"/>
                <a:gd name="connsiteY39" fmla="*/ 264437 h 2676273"/>
                <a:gd name="connsiteX40" fmla="*/ 2177500 w 2678023"/>
                <a:gd name="connsiteY40" fmla="*/ 353701 h 2676273"/>
                <a:gd name="connsiteX41" fmla="*/ 2122290 w 2678023"/>
                <a:gd name="connsiteY41" fmla="*/ 456896 h 2676273"/>
                <a:gd name="connsiteX42" fmla="*/ 2126934 w 2678023"/>
                <a:gd name="connsiteY42" fmla="*/ 505914 h 2676273"/>
                <a:gd name="connsiteX43" fmla="*/ 2173372 w 2678023"/>
                <a:gd name="connsiteY43" fmla="*/ 551836 h 2676273"/>
                <a:gd name="connsiteX44" fmla="*/ 2219810 w 2678023"/>
                <a:gd name="connsiteY44" fmla="*/ 555964 h 2676273"/>
                <a:gd name="connsiteX45" fmla="*/ 2336937 w 2678023"/>
                <a:gd name="connsiteY45" fmla="*/ 494046 h 2676273"/>
                <a:gd name="connsiteX46" fmla="*/ 2400917 w 2678023"/>
                <a:gd name="connsiteY46" fmla="*/ 507462 h 2676273"/>
                <a:gd name="connsiteX47" fmla="*/ 2420525 w 2678023"/>
                <a:gd name="connsiteY47" fmla="*/ 533777 h 2676273"/>
                <a:gd name="connsiteX48" fmla="*/ 2415365 w 2678023"/>
                <a:gd name="connsiteY48" fmla="*/ 591566 h 2676273"/>
                <a:gd name="connsiteX49" fmla="*/ 2321973 w 2678023"/>
                <a:gd name="connsiteY49" fmla="*/ 692182 h 2676273"/>
                <a:gd name="connsiteX50" fmla="*/ 2313718 w 2678023"/>
                <a:gd name="connsiteY50" fmla="*/ 733460 h 2676273"/>
                <a:gd name="connsiteX51" fmla="*/ 2349320 w 2678023"/>
                <a:gd name="connsiteY51" fmla="*/ 795377 h 2676273"/>
                <a:gd name="connsiteX52" fmla="*/ 2394726 w 2678023"/>
                <a:gd name="connsiteY52" fmla="*/ 810341 h 2676273"/>
                <a:gd name="connsiteX53" fmla="*/ 2526816 w 2678023"/>
                <a:gd name="connsiteY53" fmla="*/ 780414 h 2676273"/>
                <a:gd name="connsiteX54" fmla="*/ 2575834 w 2678023"/>
                <a:gd name="connsiteY54" fmla="*/ 803117 h 2676273"/>
                <a:gd name="connsiteX55" fmla="*/ 2591313 w 2678023"/>
                <a:gd name="connsiteY55" fmla="*/ 838719 h 2676273"/>
                <a:gd name="connsiteX56" fmla="*/ 2570158 w 2678023"/>
                <a:gd name="connsiteY56" fmla="*/ 896509 h 2676273"/>
                <a:gd name="connsiteX57" fmla="*/ 2461287 w 2678023"/>
                <a:gd name="connsiteY57" fmla="*/ 964103 h 2676273"/>
                <a:gd name="connsiteX58" fmla="*/ 2438068 w 2678023"/>
                <a:gd name="connsiteY58" fmla="*/ 1014669 h 2676273"/>
                <a:gd name="connsiteX59" fmla="*/ 2454063 w 2678023"/>
                <a:gd name="connsiteY59" fmla="*/ 1073490 h 2676273"/>
                <a:gd name="connsiteX60" fmla="*/ 2492762 w 2678023"/>
                <a:gd name="connsiteY60" fmla="*/ 1100837 h 2676273"/>
                <a:gd name="connsiteX61" fmla="*/ 2628464 w 2678023"/>
                <a:gd name="connsiteY61" fmla="*/ 1105997 h 2676273"/>
                <a:gd name="connsiteX62" fmla="*/ 2672322 w 2678023"/>
                <a:gd name="connsiteY62" fmla="*/ 1140567 h 2676273"/>
                <a:gd name="connsiteX63" fmla="*/ 2677998 w 2678023"/>
                <a:gd name="connsiteY63" fmla="*/ 1182361 h 2676273"/>
                <a:gd name="connsiteX64" fmla="*/ 2644459 w 2678023"/>
                <a:gd name="connsiteY64" fmla="*/ 1229831 h 2676273"/>
                <a:gd name="connsiteX65" fmla="*/ 2522172 w 2678023"/>
                <a:gd name="connsiteY65" fmla="*/ 1267498 h 2676273"/>
                <a:gd name="connsiteX66" fmla="*/ 2483990 w 2678023"/>
                <a:gd name="connsiteY66" fmla="*/ 1315999 h 2676273"/>
                <a:gd name="connsiteX67" fmla="*/ 2486570 w 2678023"/>
                <a:gd name="connsiteY67" fmla="*/ 1379981 h 2676273"/>
                <a:gd name="connsiteX68" fmla="*/ 2512885 w 2678023"/>
                <a:gd name="connsiteY68" fmla="*/ 1407843 h 2676273"/>
                <a:gd name="connsiteX69" fmla="*/ 2641363 w 2678023"/>
                <a:gd name="connsiteY69" fmla="*/ 1447058 h 2676273"/>
                <a:gd name="connsiteX70" fmla="*/ 2677998 w 2678023"/>
                <a:gd name="connsiteY70" fmla="*/ 1498139 h 2676273"/>
                <a:gd name="connsiteX71" fmla="*/ 2677998 w 2678023"/>
                <a:gd name="connsiteY71" fmla="*/ 1507427 h 2676273"/>
                <a:gd name="connsiteX72" fmla="*/ 2611952 w 2678023"/>
                <a:gd name="connsiteY72" fmla="*/ 1572956 h 2676273"/>
                <a:gd name="connsiteX73" fmla="*/ 2490182 w 2678023"/>
                <a:gd name="connsiteY73" fmla="*/ 1576568 h 2676273"/>
                <a:gd name="connsiteX74" fmla="*/ 2457675 w 2678023"/>
                <a:gd name="connsiteY74" fmla="*/ 1596691 h 2676273"/>
                <a:gd name="connsiteX75" fmla="*/ 2437036 w 2678023"/>
                <a:gd name="connsiteY75" fmla="*/ 1673056 h 2676273"/>
                <a:gd name="connsiteX76" fmla="*/ 2457159 w 2678023"/>
                <a:gd name="connsiteY76" fmla="*/ 1710206 h 2676273"/>
                <a:gd name="connsiteX77" fmla="*/ 2564483 w 2678023"/>
                <a:gd name="connsiteY77" fmla="*/ 1777283 h 2676273"/>
                <a:gd name="connsiteX78" fmla="*/ 2588733 w 2678023"/>
                <a:gd name="connsiteY78" fmla="*/ 1845908 h 2676273"/>
                <a:gd name="connsiteX79" fmla="*/ 2571706 w 2678023"/>
                <a:gd name="connsiteY79" fmla="*/ 1880995 h 2676273"/>
                <a:gd name="connsiteX80" fmla="*/ 2538684 w 2678023"/>
                <a:gd name="connsiteY80" fmla="*/ 1897506 h 2676273"/>
                <a:gd name="connsiteX81" fmla="*/ 2456643 w 2678023"/>
                <a:gd name="connsiteY81" fmla="*/ 1879447 h 2676273"/>
                <a:gd name="connsiteX82" fmla="*/ 2389566 w 2678023"/>
                <a:gd name="connsiteY82" fmla="*/ 1863967 h 2676273"/>
                <a:gd name="connsiteX83" fmla="*/ 2354479 w 2678023"/>
                <a:gd name="connsiteY83" fmla="*/ 1874803 h 2676273"/>
                <a:gd name="connsiteX84" fmla="*/ 2312170 w 2678023"/>
                <a:gd name="connsiteY84" fmla="*/ 1950652 h 2676273"/>
                <a:gd name="connsiteX85" fmla="*/ 2322489 w 2678023"/>
                <a:gd name="connsiteY85" fmla="*/ 1983158 h 2676273"/>
                <a:gd name="connsiteX86" fmla="*/ 2412785 w 2678023"/>
                <a:gd name="connsiteY86" fmla="*/ 2080162 h 2676273"/>
                <a:gd name="connsiteX87" fmla="*/ 2418461 w 2678023"/>
                <a:gd name="connsiteY87" fmla="*/ 2146723 h 2676273"/>
                <a:gd name="connsiteX88" fmla="*/ 2414849 w 2678023"/>
                <a:gd name="connsiteY88" fmla="*/ 2151883 h 2676273"/>
                <a:gd name="connsiteX89" fmla="*/ 2324037 w 2678023"/>
                <a:gd name="connsiteY89" fmla="*/ 2174586 h 2676273"/>
                <a:gd name="connsiteX90" fmla="*/ 2219294 w 2678023"/>
                <a:gd name="connsiteY90" fmla="*/ 2118860 h 2676273"/>
                <a:gd name="connsiteX91" fmla="*/ 2178531 w 2678023"/>
                <a:gd name="connsiteY91" fmla="*/ 2120408 h 2676273"/>
                <a:gd name="connsiteX92" fmla="*/ 2125386 w 2678023"/>
                <a:gd name="connsiteY92" fmla="*/ 2172522 h 2676273"/>
                <a:gd name="connsiteX93" fmla="*/ 2122806 w 2678023"/>
                <a:gd name="connsiteY93" fmla="*/ 2217412 h 2676273"/>
                <a:gd name="connsiteX94" fmla="*/ 2184723 w 2678023"/>
                <a:gd name="connsiteY94" fmla="*/ 2334539 h 2676273"/>
                <a:gd name="connsiteX95" fmla="*/ 2174404 w 2678023"/>
                <a:gd name="connsiteY95" fmla="*/ 2395424 h 2676273"/>
                <a:gd name="connsiteX96" fmla="*/ 2164084 w 2678023"/>
                <a:gd name="connsiteY96" fmla="*/ 2404712 h 2676273"/>
                <a:gd name="connsiteX97" fmla="*/ 2075336 w 2678023"/>
                <a:gd name="connsiteY97" fmla="*/ 2401616 h 2676273"/>
                <a:gd name="connsiteX98" fmla="*/ 1988652 w 2678023"/>
                <a:gd name="connsiteY98" fmla="*/ 2320607 h 2676273"/>
                <a:gd name="connsiteX99" fmla="*/ 1944277 w 2678023"/>
                <a:gd name="connsiteY99" fmla="*/ 2311836 h 2676273"/>
                <a:gd name="connsiteX100" fmla="*/ 1883392 w 2678023"/>
                <a:gd name="connsiteY100" fmla="*/ 2346406 h 2676273"/>
                <a:gd name="connsiteX101" fmla="*/ 1868429 w 2678023"/>
                <a:gd name="connsiteY101" fmla="*/ 2391812 h 2676273"/>
                <a:gd name="connsiteX102" fmla="*/ 1899388 w 2678023"/>
                <a:gd name="connsiteY102" fmla="*/ 2526998 h 2676273"/>
                <a:gd name="connsiteX103" fmla="*/ 1879264 w 2678023"/>
                <a:gd name="connsiteY103" fmla="*/ 2571888 h 2676273"/>
                <a:gd name="connsiteX104" fmla="*/ 1841082 w 2678023"/>
                <a:gd name="connsiteY104" fmla="*/ 2588916 h 2676273"/>
                <a:gd name="connsiteX105" fmla="*/ 1782777 w 2678023"/>
                <a:gd name="connsiteY105" fmla="*/ 2568277 h 2676273"/>
                <a:gd name="connsiteX106" fmla="*/ 1715184 w 2678023"/>
                <a:gd name="connsiteY106" fmla="*/ 2459405 h 2676273"/>
                <a:gd name="connsiteX107" fmla="*/ 1664618 w 2678023"/>
                <a:gd name="connsiteY107" fmla="*/ 2435670 h 2676273"/>
                <a:gd name="connsiteX108" fmla="*/ 1610440 w 2678023"/>
                <a:gd name="connsiteY108" fmla="*/ 2450118 h 2676273"/>
                <a:gd name="connsiteX109" fmla="*/ 1577418 w 2678023"/>
                <a:gd name="connsiteY109" fmla="*/ 2495008 h 2676273"/>
                <a:gd name="connsiteX110" fmla="*/ 1573806 w 2678023"/>
                <a:gd name="connsiteY110" fmla="*/ 2616778 h 2676273"/>
                <a:gd name="connsiteX111" fmla="*/ 1526852 w 2678023"/>
                <a:gd name="connsiteY111" fmla="*/ 2672504 h 2676273"/>
                <a:gd name="connsiteX112" fmla="*/ 1497441 w 2678023"/>
                <a:gd name="connsiteY112" fmla="*/ 2676116 h 2676273"/>
                <a:gd name="connsiteX113" fmla="*/ 1449972 w 2678023"/>
                <a:gd name="connsiteY113" fmla="*/ 2644125 h 2676273"/>
                <a:gd name="connsiteX114" fmla="*/ 1410241 w 2678023"/>
                <a:gd name="connsiteY114" fmla="*/ 2514615 h 2676273"/>
                <a:gd name="connsiteX115" fmla="*/ 1373091 w 2678023"/>
                <a:gd name="connsiteY115" fmla="*/ 2482624 h 2676273"/>
                <a:gd name="connsiteX116" fmla="*/ 1304982 w 2678023"/>
                <a:gd name="connsiteY116" fmla="*/ 2483140 h 2676273"/>
                <a:gd name="connsiteX117" fmla="*/ 1271959 w 2678023"/>
                <a:gd name="connsiteY117" fmla="*/ 2511519 h 2676273"/>
                <a:gd name="connsiteX118" fmla="*/ 1234293 w 2678023"/>
                <a:gd name="connsiteY118" fmla="*/ 2633806 h 2676273"/>
                <a:gd name="connsiteX119" fmla="*/ 1170828 w 2678023"/>
                <a:gd name="connsiteY119" fmla="*/ 2674568 h 2676273"/>
                <a:gd name="connsiteX120" fmla="*/ 1106847 w 2678023"/>
                <a:gd name="connsiteY120" fmla="*/ 2602331 h 2676273"/>
                <a:gd name="connsiteX121" fmla="*/ 1103751 w 2678023"/>
                <a:gd name="connsiteY121" fmla="*/ 2491396 h 2676273"/>
                <a:gd name="connsiteX122" fmla="*/ 1080532 w 2678023"/>
                <a:gd name="connsiteY122" fmla="*/ 2454245 h 2676273"/>
                <a:gd name="connsiteX123" fmla="*/ 1005199 w 2678023"/>
                <a:gd name="connsiteY123" fmla="*/ 2435154 h 2676273"/>
                <a:gd name="connsiteX124" fmla="*/ 969080 w 2678023"/>
                <a:gd name="connsiteY124" fmla="*/ 2454245 h 2676273"/>
                <a:gd name="connsiteX125" fmla="*/ 900456 w 2678023"/>
                <a:gd name="connsiteY125" fmla="*/ 2564149 h 2676273"/>
                <a:gd name="connsiteX126" fmla="*/ 836474 w 2678023"/>
                <a:gd name="connsiteY126" fmla="*/ 2587368 h 2676273"/>
                <a:gd name="connsiteX127" fmla="*/ 831830 w 2678023"/>
                <a:gd name="connsiteY127" fmla="*/ 2585820 h 2676273"/>
                <a:gd name="connsiteX128" fmla="*/ 785392 w 2678023"/>
                <a:gd name="connsiteY128" fmla="*/ 2504811 h 2676273"/>
                <a:gd name="connsiteX129" fmla="*/ 811707 w 2678023"/>
                <a:gd name="connsiteY129" fmla="*/ 2390780 h 2676273"/>
                <a:gd name="connsiteX130" fmla="*/ 794680 w 2678023"/>
                <a:gd name="connsiteY130" fmla="*/ 2344342 h 2676273"/>
                <a:gd name="connsiteX131" fmla="*/ 739470 w 2678023"/>
                <a:gd name="connsiteY131" fmla="*/ 2312352 h 2676273"/>
                <a:gd name="connsiteX132" fmla="*/ 689421 w 2678023"/>
                <a:gd name="connsiteY132" fmla="*/ 2321639 h 2676273"/>
                <a:gd name="connsiteX133" fmla="*/ 596029 w 2678023"/>
                <a:gd name="connsiteY133" fmla="*/ 2408839 h 2676273"/>
                <a:gd name="connsiteX134" fmla="*/ 530500 w 2678023"/>
                <a:gd name="connsiteY134" fmla="*/ 2415031 h 2676273"/>
                <a:gd name="connsiteX135" fmla="*/ 521212 w 2678023"/>
                <a:gd name="connsiteY135" fmla="*/ 2408839 h 2676273"/>
                <a:gd name="connsiteX136" fmla="*/ 500573 w 2678023"/>
                <a:gd name="connsiteY136" fmla="*/ 2322671 h 2676273"/>
                <a:gd name="connsiteX137" fmla="*/ 556298 w 2678023"/>
                <a:gd name="connsiteY137" fmla="*/ 2217928 h 2676273"/>
                <a:gd name="connsiteX138" fmla="*/ 552171 w 2678023"/>
                <a:gd name="connsiteY138" fmla="*/ 2168910 h 2676273"/>
                <a:gd name="connsiteX139" fmla="*/ 505733 w 2678023"/>
                <a:gd name="connsiteY139" fmla="*/ 2122988 h 2676273"/>
                <a:gd name="connsiteX140" fmla="*/ 457747 w 2678023"/>
                <a:gd name="connsiteY140" fmla="*/ 2119376 h 2676273"/>
                <a:gd name="connsiteX141" fmla="*/ 341652 w 2678023"/>
                <a:gd name="connsiteY141" fmla="*/ 2180778 h 2676273"/>
                <a:gd name="connsiteX142" fmla="*/ 278187 w 2678023"/>
                <a:gd name="connsiteY142" fmla="*/ 2168910 h 2676273"/>
                <a:gd name="connsiteX143" fmla="*/ 274059 w 2678023"/>
                <a:gd name="connsiteY143" fmla="*/ 2164266 h 2676273"/>
                <a:gd name="connsiteX144" fmla="*/ 276639 w 2678023"/>
                <a:gd name="connsiteY144" fmla="*/ 2069326 h 2676273"/>
                <a:gd name="connsiteX145" fmla="*/ 354551 w 2678023"/>
                <a:gd name="connsiteY145" fmla="*/ 1986254 h 2676273"/>
                <a:gd name="connsiteX146" fmla="*/ 363839 w 2678023"/>
                <a:gd name="connsiteY146" fmla="*/ 1940848 h 2676273"/>
                <a:gd name="connsiteX147" fmla="*/ 328237 w 2678023"/>
                <a:gd name="connsiteY147" fmla="*/ 1878931 h 2676273"/>
                <a:gd name="connsiteX148" fmla="*/ 283347 w 2678023"/>
                <a:gd name="connsiteY148" fmla="*/ 1866031 h 2676273"/>
                <a:gd name="connsiteX149" fmla="*/ 170864 w 2678023"/>
                <a:gd name="connsiteY149" fmla="*/ 1891830 h 2676273"/>
                <a:gd name="connsiteX150" fmla="*/ 155900 w 2678023"/>
                <a:gd name="connsiteY150" fmla="*/ 1895442 h 2676273"/>
                <a:gd name="connsiteX151" fmla="*/ 100175 w 2678023"/>
                <a:gd name="connsiteY151" fmla="*/ 1868095 h 2676273"/>
                <a:gd name="connsiteX152" fmla="*/ 87275 w 2678023"/>
                <a:gd name="connsiteY152" fmla="*/ 1838169 h 2676273"/>
                <a:gd name="connsiteX153" fmla="*/ 107915 w 2678023"/>
                <a:gd name="connsiteY153" fmla="*/ 1779863 h 2676273"/>
                <a:gd name="connsiteX154" fmla="*/ 213690 w 2678023"/>
                <a:gd name="connsiteY154" fmla="*/ 1713818 h 2676273"/>
                <a:gd name="connsiteX155" fmla="*/ 238972 w 2678023"/>
                <a:gd name="connsiteY155" fmla="*/ 1654481 h 2676273"/>
                <a:gd name="connsiteX156" fmla="*/ 222977 w 2678023"/>
                <a:gd name="connsiteY156" fmla="*/ 1600819 h 2676273"/>
                <a:gd name="connsiteX157" fmla="*/ 184279 w 2678023"/>
                <a:gd name="connsiteY157" fmla="*/ 1575020 h 2676273"/>
                <a:gd name="connsiteX158" fmla="*/ 59413 w 2678023"/>
                <a:gd name="connsiteY158" fmla="*/ 1571408 h 2676273"/>
                <a:gd name="connsiteX159" fmla="*/ 3687 w 2678023"/>
                <a:gd name="connsiteY159" fmla="*/ 1524454 h 2676273"/>
                <a:gd name="connsiteX160" fmla="*/ 1623 w 2678023"/>
                <a:gd name="connsiteY160" fmla="*/ 1513619 h 2676273"/>
                <a:gd name="connsiteX161" fmla="*/ 48577 w 2678023"/>
                <a:gd name="connsiteY161" fmla="*/ 1442414 h 2676273"/>
                <a:gd name="connsiteX162" fmla="*/ 160544 w 2678023"/>
                <a:gd name="connsiteY162" fmla="*/ 1408359 h 2676273"/>
                <a:gd name="connsiteX163" fmla="*/ 194083 w 2678023"/>
                <a:gd name="connsiteY163" fmla="*/ 1370693 h 2676273"/>
                <a:gd name="connsiteX164" fmla="*/ 192534 w 2678023"/>
                <a:gd name="connsiteY164" fmla="*/ 1298972 h 2676273"/>
                <a:gd name="connsiteX165" fmla="*/ 166220 w 2678023"/>
                <a:gd name="connsiteY165" fmla="*/ 1269561 h 2676273"/>
                <a:gd name="connsiteX166" fmla="*/ 47029 w 2678023"/>
                <a:gd name="connsiteY166" fmla="*/ 1232927 h 2676273"/>
                <a:gd name="connsiteX167" fmla="*/ 1623 w 2678023"/>
                <a:gd name="connsiteY167" fmla="*/ 1166882 h 2676273"/>
                <a:gd name="connsiteX168" fmla="*/ 6267 w 2678023"/>
                <a:gd name="connsiteY168" fmla="*/ 1139535 h 2676273"/>
                <a:gd name="connsiteX169" fmla="*/ 49093 w 2678023"/>
                <a:gd name="connsiteY169" fmla="*/ 1105481 h 2676273"/>
                <a:gd name="connsiteX170" fmla="*/ 164672 w 2678023"/>
                <a:gd name="connsiteY170" fmla="*/ 1101869 h 2676273"/>
                <a:gd name="connsiteX171" fmla="*/ 181699 w 2678023"/>
                <a:gd name="connsiteY171" fmla="*/ 1101353 h 2676273"/>
                <a:gd name="connsiteX172" fmla="*/ 227621 w 2678023"/>
                <a:gd name="connsiteY172" fmla="*/ 1065234 h 2676273"/>
                <a:gd name="connsiteX173" fmla="*/ 241036 w 2678023"/>
                <a:gd name="connsiteY173" fmla="*/ 1014153 h 2676273"/>
                <a:gd name="connsiteX174" fmla="*/ 219366 w 2678023"/>
                <a:gd name="connsiteY174" fmla="*/ 965651 h 2676273"/>
                <a:gd name="connsiteX175" fmla="*/ 113590 w 2678023"/>
                <a:gd name="connsiteY175" fmla="*/ 899605 h 2676273"/>
                <a:gd name="connsiteX176" fmla="*/ 89855 w 2678023"/>
                <a:gd name="connsiteY176" fmla="*/ 832012 h 2676273"/>
                <a:gd name="connsiteX177" fmla="*/ 104818 w 2678023"/>
                <a:gd name="connsiteY177" fmla="*/ 799505 h 2676273"/>
                <a:gd name="connsiteX178" fmla="*/ 151256 w 2678023"/>
                <a:gd name="connsiteY178" fmla="*/ 779898 h 2676273"/>
                <a:gd name="connsiteX179" fmla="*/ 283347 w 2678023"/>
                <a:gd name="connsiteY179" fmla="*/ 810341 h 2676273"/>
                <a:gd name="connsiteX180" fmla="*/ 331332 w 2678023"/>
                <a:gd name="connsiteY180" fmla="*/ 794345 h 2676273"/>
                <a:gd name="connsiteX181" fmla="*/ 363839 w 2678023"/>
                <a:gd name="connsiteY181" fmla="*/ 737588 h 2676273"/>
                <a:gd name="connsiteX182" fmla="*/ 354551 w 2678023"/>
                <a:gd name="connsiteY182" fmla="*/ 689086 h 2676273"/>
                <a:gd name="connsiteX183" fmla="*/ 266835 w 2678023"/>
                <a:gd name="connsiteY183" fmla="*/ 595694 h 2676273"/>
                <a:gd name="connsiteX184" fmla="*/ 261675 w 2678023"/>
                <a:gd name="connsiteY184" fmla="*/ 529133 h 2676273"/>
                <a:gd name="connsiteX185" fmla="*/ 270447 w 2678023"/>
                <a:gd name="connsiteY185" fmla="*/ 516233 h 2676273"/>
                <a:gd name="connsiteX186" fmla="*/ 349907 w 2678023"/>
                <a:gd name="connsiteY186" fmla="*/ 498690 h 2676273"/>
                <a:gd name="connsiteX187" fmla="*/ 457231 w 2678023"/>
                <a:gd name="connsiteY187" fmla="*/ 555964 h 2676273"/>
                <a:gd name="connsiteX188" fmla="*/ 507797 w 2678023"/>
                <a:gd name="connsiteY188" fmla="*/ 551320 h 2676273"/>
                <a:gd name="connsiteX189" fmla="*/ 551139 w 2678023"/>
                <a:gd name="connsiteY189" fmla="*/ 508494 h 2676273"/>
                <a:gd name="connsiteX190" fmla="*/ 556815 w 2678023"/>
                <a:gd name="connsiteY190" fmla="*/ 456896 h 2676273"/>
                <a:gd name="connsiteX191" fmla="*/ 494381 w 2678023"/>
                <a:gd name="connsiteY191" fmla="*/ 339769 h 2676273"/>
                <a:gd name="connsiteX192" fmla="*/ 505217 w 2678023"/>
                <a:gd name="connsiteY192" fmla="*/ 280432 h 2676273"/>
                <a:gd name="connsiteX193" fmla="*/ 537723 w 2678023"/>
                <a:gd name="connsiteY193" fmla="*/ 256181 h 2676273"/>
                <a:gd name="connsiteX194" fmla="*/ 590353 w 2678023"/>
                <a:gd name="connsiteY194" fmla="*/ 261857 h 2676273"/>
                <a:gd name="connsiteX195" fmla="*/ 679617 w 2678023"/>
                <a:gd name="connsiteY195" fmla="*/ 344929 h 2676273"/>
                <a:gd name="connsiteX196" fmla="*/ 754950 w 2678023"/>
                <a:gd name="connsiteY196" fmla="*/ 355765 h 2676273"/>
                <a:gd name="connsiteX197" fmla="*/ 797260 w 2678023"/>
                <a:gd name="connsiteY197" fmla="*/ 329450 h 2676273"/>
                <a:gd name="connsiteX198" fmla="*/ 811707 w 2678023"/>
                <a:gd name="connsiteY198" fmla="*/ 285076 h 2676273"/>
                <a:gd name="connsiteX199" fmla="*/ 781781 w 2678023"/>
                <a:gd name="connsiteY199" fmla="*/ 156081 h 2676273"/>
                <a:gd name="connsiteX200" fmla="*/ 807064 w 2678023"/>
                <a:gd name="connsiteY200" fmla="*/ 100872 h 2676273"/>
                <a:gd name="connsiteX201" fmla="*/ 841634 w 2678023"/>
                <a:gd name="connsiteY201" fmla="*/ 86424 h 2676273"/>
                <a:gd name="connsiteX202" fmla="*/ 896328 w 2678023"/>
                <a:gd name="connsiteY202" fmla="*/ 106031 h 2676273"/>
                <a:gd name="connsiteX203" fmla="*/ 965469 w 2678023"/>
                <a:gd name="connsiteY203" fmla="*/ 217483 h 2676273"/>
                <a:gd name="connsiteX204" fmla="*/ 1013455 w 2678023"/>
                <a:gd name="connsiteY204" fmla="*/ 240702 h 2676273"/>
                <a:gd name="connsiteX205" fmla="*/ 1077952 w 2678023"/>
                <a:gd name="connsiteY205" fmla="*/ 222642 h 2676273"/>
                <a:gd name="connsiteX206" fmla="*/ 1101687 w 2678023"/>
                <a:gd name="connsiteY206" fmla="*/ 188072 h 2676273"/>
                <a:gd name="connsiteX207" fmla="*/ 1106847 w 2678023"/>
                <a:gd name="connsiteY207" fmla="*/ 53918 h 2676273"/>
                <a:gd name="connsiteX208" fmla="*/ 1145029 w 2678023"/>
                <a:gd name="connsiteY208" fmla="*/ 4900 h 2676273"/>
                <a:gd name="connsiteX209" fmla="*/ 1158960 w 2678023"/>
                <a:gd name="connsiteY209" fmla="*/ 1804 h 2676273"/>
                <a:gd name="connsiteX210" fmla="*/ 1190637 w 2678023"/>
                <a:gd name="connsiteY210" fmla="*/ 143 h 267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2678023" h="2676273">
                  <a:moveTo>
                    <a:pt x="1338961" y="855269"/>
                  </a:moveTo>
                  <a:cubicBezTo>
                    <a:pt x="1073250" y="855269"/>
                    <a:pt x="857849" y="1070670"/>
                    <a:pt x="857849" y="1336381"/>
                  </a:cubicBezTo>
                  <a:cubicBezTo>
                    <a:pt x="857849" y="1602092"/>
                    <a:pt x="1073250" y="1817493"/>
                    <a:pt x="1338961" y="1817493"/>
                  </a:cubicBezTo>
                  <a:cubicBezTo>
                    <a:pt x="1604672" y="1817493"/>
                    <a:pt x="1820073" y="1602092"/>
                    <a:pt x="1820073" y="1336381"/>
                  </a:cubicBezTo>
                  <a:cubicBezTo>
                    <a:pt x="1820073" y="1070670"/>
                    <a:pt x="1604672" y="855269"/>
                    <a:pt x="1338961" y="855269"/>
                  </a:cubicBezTo>
                  <a:close/>
                  <a:moveTo>
                    <a:pt x="1338961" y="545806"/>
                  </a:moveTo>
                  <a:cubicBezTo>
                    <a:pt x="1775584" y="545806"/>
                    <a:pt x="2129536" y="899758"/>
                    <a:pt x="2129536" y="1336381"/>
                  </a:cubicBezTo>
                  <a:cubicBezTo>
                    <a:pt x="2129536" y="1773004"/>
                    <a:pt x="1775584" y="2126956"/>
                    <a:pt x="1338961" y="2126956"/>
                  </a:cubicBezTo>
                  <a:cubicBezTo>
                    <a:pt x="902338" y="2126956"/>
                    <a:pt x="548386" y="1773004"/>
                    <a:pt x="548386" y="1336381"/>
                  </a:cubicBezTo>
                  <a:cubicBezTo>
                    <a:pt x="548386" y="899758"/>
                    <a:pt x="902338" y="545806"/>
                    <a:pt x="1338961" y="545806"/>
                  </a:cubicBezTo>
                  <a:close/>
                  <a:moveTo>
                    <a:pt x="1340068" y="359376"/>
                  </a:moveTo>
                  <a:cubicBezTo>
                    <a:pt x="796228" y="358860"/>
                    <a:pt x="363839" y="794861"/>
                    <a:pt x="361775" y="1331995"/>
                  </a:cubicBezTo>
                  <a:cubicBezTo>
                    <a:pt x="359711" y="1882027"/>
                    <a:pt x="806032" y="2314416"/>
                    <a:pt x="1338521" y="2312868"/>
                  </a:cubicBezTo>
                  <a:cubicBezTo>
                    <a:pt x="1869461" y="2314932"/>
                    <a:pt x="2317329" y="1887702"/>
                    <a:pt x="2316814" y="1335606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lose/>
                  <a:moveTo>
                    <a:pt x="1190637" y="143"/>
                  </a:moveTo>
                  <a:cubicBezTo>
                    <a:pt x="1216299" y="1546"/>
                    <a:pt x="1225780" y="13543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3"/>
                    <a:pt x="2498437" y="942948"/>
                    <a:pt x="2461287" y="964103"/>
                  </a:cubicBezTo>
                  <a:cubicBezTo>
                    <a:pt x="2440132" y="976486"/>
                    <a:pt x="2434456" y="992998"/>
                    <a:pt x="2438068" y="1014669"/>
                  </a:cubicBezTo>
                  <a:cubicBezTo>
                    <a:pt x="2441164" y="1034792"/>
                    <a:pt x="2446840" y="1054399"/>
                    <a:pt x="2454063" y="1073490"/>
                  </a:cubicBezTo>
                  <a:cubicBezTo>
                    <a:pt x="2460771" y="1091033"/>
                    <a:pt x="2472638" y="1100321"/>
                    <a:pt x="2492762" y="1100837"/>
                  </a:cubicBezTo>
                  <a:cubicBezTo>
                    <a:pt x="2538168" y="1101353"/>
                    <a:pt x="2583058" y="1104449"/>
                    <a:pt x="2628464" y="1105997"/>
                  </a:cubicBezTo>
                  <a:cubicBezTo>
                    <a:pt x="2653230" y="1107029"/>
                    <a:pt x="2665614" y="1116832"/>
                    <a:pt x="2672322" y="1140567"/>
                  </a:cubicBezTo>
                  <a:cubicBezTo>
                    <a:pt x="2676449" y="1153983"/>
                    <a:pt x="2677998" y="1167914"/>
                    <a:pt x="2677998" y="1182361"/>
                  </a:cubicBezTo>
                  <a:cubicBezTo>
                    <a:pt x="2677998" y="1210224"/>
                    <a:pt x="2670258" y="1221576"/>
                    <a:pt x="2644459" y="1229831"/>
                  </a:cubicBezTo>
                  <a:cubicBezTo>
                    <a:pt x="2603697" y="1242731"/>
                    <a:pt x="2562934" y="1255114"/>
                    <a:pt x="2522172" y="1267498"/>
                  </a:cubicBezTo>
                  <a:cubicBezTo>
                    <a:pt x="2492762" y="1276269"/>
                    <a:pt x="2485022" y="1285557"/>
                    <a:pt x="2483990" y="1315999"/>
                  </a:cubicBezTo>
                  <a:cubicBezTo>
                    <a:pt x="2483474" y="1337154"/>
                    <a:pt x="2481926" y="1358825"/>
                    <a:pt x="2486570" y="1379981"/>
                  </a:cubicBezTo>
                  <a:cubicBezTo>
                    <a:pt x="2489666" y="1394428"/>
                    <a:pt x="2498437" y="1403200"/>
                    <a:pt x="2512885" y="1407843"/>
                  </a:cubicBezTo>
                  <a:cubicBezTo>
                    <a:pt x="2555711" y="1420743"/>
                    <a:pt x="2598537" y="1433642"/>
                    <a:pt x="2641363" y="1447058"/>
                  </a:cubicBezTo>
                  <a:cubicBezTo>
                    <a:pt x="2671290" y="1456345"/>
                    <a:pt x="2678514" y="1466665"/>
                    <a:pt x="2677998" y="1498139"/>
                  </a:cubicBezTo>
                  <a:cubicBezTo>
                    <a:pt x="2677998" y="1501235"/>
                    <a:pt x="2677998" y="1504331"/>
                    <a:pt x="2677998" y="1507427"/>
                  </a:cubicBezTo>
                  <a:cubicBezTo>
                    <a:pt x="2675934" y="1555929"/>
                    <a:pt x="2660454" y="1571408"/>
                    <a:pt x="2611952" y="1572956"/>
                  </a:cubicBezTo>
                  <a:cubicBezTo>
                    <a:pt x="2571190" y="1573988"/>
                    <a:pt x="2530944" y="1576052"/>
                    <a:pt x="2490182" y="1576568"/>
                  </a:cubicBezTo>
                  <a:cubicBezTo>
                    <a:pt x="2474702" y="1577084"/>
                    <a:pt x="2463867" y="1583792"/>
                    <a:pt x="2457675" y="1596691"/>
                  </a:cubicBezTo>
                  <a:cubicBezTo>
                    <a:pt x="2446324" y="1620942"/>
                    <a:pt x="2439100" y="1646225"/>
                    <a:pt x="2437036" y="1673056"/>
                  </a:cubicBezTo>
                  <a:cubicBezTo>
                    <a:pt x="2435488" y="1690083"/>
                    <a:pt x="2442712" y="1701435"/>
                    <a:pt x="2457159" y="1710206"/>
                  </a:cubicBezTo>
                  <a:cubicBezTo>
                    <a:pt x="2493278" y="1732393"/>
                    <a:pt x="2528880" y="1754580"/>
                    <a:pt x="2564483" y="1777283"/>
                  </a:cubicBezTo>
                  <a:cubicBezTo>
                    <a:pt x="2596989" y="1797406"/>
                    <a:pt x="2601117" y="1809790"/>
                    <a:pt x="2588733" y="1845908"/>
                  </a:cubicBezTo>
                  <a:cubicBezTo>
                    <a:pt x="2584606" y="1858292"/>
                    <a:pt x="2578930" y="1870159"/>
                    <a:pt x="2571706" y="1880995"/>
                  </a:cubicBezTo>
                  <a:cubicBezTo>
                    <a:pt x="2564998" y="1890798"/>
                    <a:pt x="2554163" y="1897506"/>
                    <a:pt x="2538684" y="1897506"/>
                  </a:cubicBezTo>
                  <a:cubicBezTo>
                    <a:pt x="2511337" y="1891314"/>
                    <a:pt x="2483990" y="1885122"/>
                    <a:pt x="2456643" y="1879447"/>
                  </a:cubicBezTo>
                  <a:cubicBezTo>
                    <a:pt x="2434456" y="1874287"/>
                    <a:pt x="2411753" y="1869643"/>
                    <a:pt x="2389566" y="1863967"/>
                  </a:cubicBezTo>
                  <a:cubicBezTo>
                    <a:pt x="2375119" y="1860355"/>
                    <a:pt x="2363767" y="1864483"/>
                    <a:pt x="2354479" y="1874803"/>
                  </a:cubicBezTo>
                  <a:cubicBezTo>
                    <a:pt x="2335389" y="1896990"/>
                    <a:pt x="2320425" y="1922273"/>
                    <a:pt x="2312170" y="1950652"/>
                  </a:cubicBezTo>
                  <a:cubicBezTo>
                    <a:pt x="2308042" y="1964067"/>
                    <a:pt x="2314234" y="1973870"/>
                    <a:pt x="2322489" y="1983158"/>
                  </a:cubicBezTo>
                  <a:cubicBezTo>
                    <a:pt x="2352416" y="2015665"/>
                    <a:pt x="2382858" y="2048171"/>
                    <a:pt x="2412785" y="2080162"/>
                  </a:cubicBezTo>
                  <a:cubicBezTo>
                    <a:pt x="2435488" y="2104413"/>
                    <a:pt x="2436520" y="2118860"/>
                    <a:pt x="2418461" y="2146723"/>
                  </a:cubicBezTo>
                  <a:cubicBezTo>
                    <a:pt x="2417429" y="2148271"/>
                    <a:pt x="2416397" y="2150335"/>
                    <a:pt x="2414849" y="2151883"/>
                  </a:cubicBezTo>
                  <a:cubicBezTo>
                    <a:pt x="2380795" y="2197805"/>
                    <a:pt x="2365831" y="2198321"/>
                    <a:pt x="2324037" y="2174586"/>
                  </a:cubicBezTo>
                  <a:cubicBezTo>
                    <a:pt x="2289982" y="2154979"/>
                    <a:pt x="2253864" y="2137435"/>
                    <a:pt x="2219294" y="2118860"/>
                  </a:cubicBezTo>
                  <a:cubicBezTo>
                    <a:pt x="2204846" y="2111121"/>
                    <a:pt x="2191431" y="2111121"/>
                    <a:pt x="2178531" y="2120408"/>
                  </a:cubicBezTo>
                  <a:cubicBezTo>
                    <a:pt x="2157892" y="2134856"/>
                    <a:pt x="2140349" y="2152399"/>
                    <a:pt x="2125386" y="2172522"/>
                  </a:cubicBezTo>
                  <a:cubicBezTo>
                    <a:pt x="2114550" y="2186969"/>
                    <a:pt x="2114034" y="2201417"/>
                    <a:pt x="2122806" y="2217412"/>
                  </a:cubicBezTo>
                  <a:cubicBezTo>
                    <a:pt x="2143961" y="2256110"/>
                    <a:pt x="2164600" y="2295324"/>
                    <a:pt x="2184723" y="2334539"/>
                  </a:cubicBezTo>
                  <a:cubicBezTo>
                    <a:pt x="2198655" y="2361886"/>
                    <a:pt x="2196591" y="2374269"/>
                    <a:pt x="2174404" y="2395424"/>
                  </a:cubicBezTo>
                  <a:cubicBezTo>
                    <a:pt x="2170792" y="2398520"/>
                    <a:pt x="2167696" y="2402132"/>
                    <a:pt x="2164084" y="2404712"/>
                  </a:cubicBezTo>
                  <a:cubicBezTo>
                    <a:pt x="2131062" y="2428963"/>
                    <a:pt x="2114034" y="2440830"/>
                    <a:pt x="2075336" y="2401616"/>
                  </a:cubicBezTo>
                  <a:cubicBezTo>
                    <a:pt x="2047473" y="2373237"/>
                    <a:pt x="2017547" y="2347954"/>
                    <a:pt x="1988652" y="2320607"/>
                  </a:cubicBezTo>
                  <a:cubicBezTo>
                    <a:pt x="1975236" y="2307708"/>
                    <a:pt x="1960789" y="2305128"/>
                    <a:pt x="1944277" y="2311836"/>
                  </a:cubicBezTo>
                  <a:cubicBezTo>
                    <a:pt x="1922607" y="2320607"/>
                    <a:pt x="1901968" y="2331959"/>
                    <a:pt x="1883392" y="2346406"/>
                  </a:cubicBezTo>
                  <a:cubicBezTo>
                    <a:pt x="1867913" y="2358274"/>
                    <a:pt x="1863785" y="2373237"/>
                    <a:pt x="1868429" y="2391812"/>
                  </a:cubicBezTo>
                  <a:cubicBezTo>
                    <a:pt x="1879264" y="2436702"/>
                    <a:pt x="1889584" y="2482108"/>
                    <a:pt x="1899388" y="2526998"/>
                  </a:cubicBezTo>
                  <a:cubicBezTo>
                    <a:pt x="1903516" y="2546605"/>
                    <a:pt x="1896808" y="2561569"/>
                    <a:pt x="1879264" y="2571888"/>
                  </a:cubicBezTo>
                  <a:cubicBezTo>
                    <a:pt x="1867397" y="2579112"/>
                    <a:pt x="1854498" y="2584788"/>
                    <a:pt x="1841082" y="2588916"/>
                  </a:cubicBezTo>
                  <a:cubicBezTo>
                    <a:pt x="1813736" y="2597687"/>
                    <a:pt x="1798256" y="2592527"/>
                    <a:pt x="1782777" y="2568277"/>
                  </a:cubicBezTo>
                  <a:cubicBezTo>
                    <a:pt x="1760074" y="2532158"/>
                    <a:pt x="1736855" y="2496556"/>
                    <a:pt x="1715184" y="2459405"/>
                  </a:cubicBezTo>
                  <a:cubicBezTo>
                    <a:pt x="1703316" y="2439282"/>
                    <a:pt x="1687837" y="2431543"/>
                    <a:pt x="1664618" y="2435670"/>
                  </a:cubicBezTo>
                  <a:cubicBezTo>
                    <a:pt x="1646043" y="2439282"/>
                    <a:pt x="1627984" y="2443926"/>
                    <a:pt x="1610440" y="2450118"/>
                  </a:cubicBezTo>
                  <a:cubicBezTo>
                    <a:pt x="1586190" y="2458889"/>
                    <a:pt x="1578450" y="2469209"/>
                    <a:pt x="1577418" y="2495008"/>
                  </a:cubicBezTo>
                  <a:cubicBezTo>
                    <a:pt x="1575870" y="2535770"/>
                    <a:pt x="1574838" y="2576016"/>
                    <a:pt x="1573806" y="2616778"/>
                  </a:cubicBezTo>
                  <a:cubicBezTo>
                    <a:pt x="1572774" y="2653929"/>
                    <a:pt x="1563487" y="2665796"/>
                    <a:pt x="1526852" y="2672504"/>
                  </a:cubicBezTo>
                  <a:cubicBezTo>
                    <a:pt x="1517049" y="2674568"/>
                    <a:pt x="1507245" y="2675600"/>
                    <a:pt x="1497441" y="2676116"/>
                  </a:cubicBezTo>
                  <a:cubicBezTo>
                    <a:pt x="1473191" y="2677664"/>
                    <a:pt x="1457711" y="2667860"/>
                    <a:pt x="1449972" y="2644125"/>
                  </a:cubicBezTo>
                  <a:cubicBezTo>
                    <a:pt x="1436040" y="2600783"/>
                    <a:pt x="1422624" y="2557957"/>
                    <a:pt x="1410241" y="2514615"/>
                  </a:cubicBezTo>
                  <a:cubicBezTo>
                    <a:pt x="1404565" y="2495008"/>
                    <a:pt x="1392698" y="2485720"/>
                    <a:pt x="1373091" y="2482624"/>
                  </a:cubicBezTo>
                  <a:cubicBezTo>
                    <a:pt x="1350388" y="2479528"/>
                    <a:pt x="1327685" y="2479528"/>
                    <a:pt x="1304982" y="2483140"/>
                  </a:cubicBezTo>
                  <a:cubicBezTo>
                    <a:pt x="1287955" y="2485720"/>
                    <a:pt x="1277119" y="2494492"/>
                    <a:pt x="1271959" y="2511519"/>
                  </a:cubicBezTo>
                  <a:cubicBezTo>
                    <a:pt x="1260092" y="2552281"/>
                    <a:pt x="1247192" y="2593043"/>
                    <a:pt x="1234293" y="2633806"/>
                  </a:cubicBezTo>
                  <a:cubicBezTo>
                    <a:pt x="1222941" y="2670440"/>
                    <a:pt x="1208494" y="2679728"/>
                    <a:pt x="1170828" y="2674568"/>
                  </a:cubicBezTo>
                  <a:cubicBezTo>
                    <a:pt x="1114070" y="2666828"/>
                    <a:pt x="1107362" y="2659088"/>
                    <a:pt x="1106847" y="2602331"/>
                  </a:cubicBezTo>
                  <a:cubicBezTo>
                    <a:pt x="1106331" y="2565181"/>
                    <a:pt x="1104783" y="2528546"/>
                    <a:pt x="1103751" y="2491396"/>
                  </a:cubicBezTo>
                  <a:cubicBezTo>
                    <a:pt x="1103234" y="2474369"/>
                    <a:pt x="1096527" y="2460953"/>
                    <a:pt x="1080532" y="2454245"/>
                  </a:cubicBezTo>
                  <a:cubicBezTo>
                    <a:pt x="1056281" y="2443926"/>
                    <a:pt x="1031514" y="2436702"/>
                    <a:pt x="1005199" y="2435154"/>
                  </a:cubicBezTo>
                  <a:cubicBezTo>
                    <a:pt x="989203" y="2434122"/>
                    <a:pt x="977852" y="2440314"/>
                    <a:pt x="969080" y="2454245"/>
                  </a:cubicBezTo>
                  <a:cubicBezTo>
                    <a:pt x="946894" y="2491396"/>
                    <a:pt x="923159" y="2527514"/>
                    <a:pt x="900456" y="2564149"/>
                  </a:cubicBezTo>
                  <a:cubicBezTo>
                    <a:pt x="882396" y="2593043"/>
                    <a:pt x="868465" y="2598203"/>
                    <a:pt x="836474" y="2587368"/>
                  </a:cubicBezTo>
                  <a:cubicBezTo>
                    <a:pt x="834926" y="2586852"/>
                    <a:pt x="833379" y="2586336"/>
                    <a:pt x="831830" y="2585820"/>
                  </a:cubicBezTo>
                  <a:cubicBezTo>
                    <a:pt x="782297" y="2565697"/>
                    <a:pt x="772493" y="2554345"/>
                    <a:pt x="785392" y="2504811"/>
                  </a:cubicBezTo>
                  <a:cubicBezTo>
                    <a:pt x="795196" y="2467145"/>
                    <a:pt x="802420" y="2428963"/>
                    <a:pt x="811707" y="2390780"/>
                  </a:cubicBezTo>
                  <a:cubicBezTo>
                    <a:pt x="816351" y="2371173"/>
                    <a:pt x="811191" y="2356210"/>
                    <a:pt x="794680" y="2344342"/>
                  </a:cubicBezTo>
                  <a:cubicBezTo>
                    <a:pt x="777137" y="2331959"/>
                    <a:pt x="759078" y="2321123"/>
                    <a:pt x="739470" y="2312352"/>
                  </a:cubicBezTo>
                  <a:cubicBezTo>
                    <a:pt x="720895" y="2304096"/>
                    <a:pt x="704900" y="2307192"/>
                    <a:pt x="689421" y="2321639"/>
                  </a:cubicBezTo>
                  <a:cubicBezTo>
                    <a:pt x="658462" y="2351050"/>
                    <a:pt x="626988" y="2379945"/>
                    <a:pt x="596029" y="2408839"/>
                  </a:cubicBezTo>
                  <a:cubicBezTo>
                    <a:pt x="572810" y="2431027"/>
                    <a:pt x="557847" y="2432058"/>
                    <a:pt x="530500" y="2415031"/>
                  </a:cubicBezTo>
                  <a:cubicBezTo>
                    <a:pt x="527404" y="2412967"/>
                    <a:pt x="524308" y="2410903"/>
                    <a:pt x="521212" y="2408839"/>
                  </a:cubicBezTo>
                  <a:cubicBezTo>
                    <a:pt x="481482" y="2380461"/>
                    <a:pt x="477870" y="2365497"/>
                    <a:pt x="500573" y="2322671"/>
                  </a:cubicBezTo>
                  <a:cubicBezTo>
                    <a:pt x="519148" y="2287585"/>
                    <a:pt x="537207" y="2252498"/>
                    <a:pt x="556298" y="2217928"/>
                  </a:cubicBezTo>
                  <a:cubicBezTo>
                    <a:pt x="566102" y="2199869"/>
                    <a:pt x="564555" y="2184389"/>
                    <a:pt x="552171" y="2168910"/>
                  </a:cubicBezTo>
                  <a:cubicBezTo>
                    <a:pt x="538756" y="2151883"/>
                    <a:pt x="523276" y="2136403"/>
                    <a:pt x="505733" y="2122988"/>
                  </a:cubicBezTo>
                  <a:cubicBezTo>
                    <a:pt x="490254" y="2111121"/>
                    <a:pt x="474774" y="2110089"/>
                    <a:pt x="457747" y="2119376"/>
                  </a:cubicBezTo>
                  <a:cubicBezTo>
                    <a:pt x="419564" y="2140015"/>
                    <a:pt x="380866" y="2160654"/>
                    <a:pt x="341652" y="2180778"/>
                  </a:cubicBezTo>
                  <a:cubicBezTo>
                    <a:pt x="314305" y="2195225"/>
                    <a:pt x="298310" y="2191613"/>
                    <a:pt x="278187" y="2168910"/>
                  </a:cubicBezTo>
                  <a:cubicBezTo>
                    <a:pt x="276639" y="2167362"/>
                    <a:pt x="275607" y="2165814"/>
                    <a:pt x="274059" y="2164266"/>
                  </a:cubicBezTo>
                  <a:cubicBezTo>
                    <a:pt x="238456" y="2122988"/>
                    <a:pt x="238972" y="2108541"/>
                    <a:pt x="276639" y="2069326"/>
                  </a:cubicBezTo>
                  <a:cubicBezTo>
                    <a:pt x="302954" y="2041464"/>
                    <a:pt x="327721" y="2013085"/>
                    <a:pt x="354551" y="1986254"/>
                  </a:cubicBezTo>
                  <a:cubicBezTo>
                    <a:pt x="367967" y="1972323"/>
                    <a:pt x="370547" y="1957875"/>
                    <a:pt x="363839" y="1940848"/>
                  </a:cubicBezTo>
                  <a:cubicBezTo>
                    <a:pt x="355067" y="1918661"/>
                    <a:pt x="342684" y="1898022"/>
                    <a:pt x="328237" y="1878931"/>
                  </a:cubicBezTo>
                  <a:cubicBezTo>
                    <a:pt x="316369" y="1863451"/>
                    <a:pt x="300374" y="1861903"/>
                    <a:pt x="283347" y="1866031"/>
                  </a:cubicBezTo>
                  <a:cubicBezTo>
                    <a:pt x="245680" y="1874803"/>
                    <a:pt x="208530" y="1883574"/>
                    <a:pt x="170864" y="1891830"/>
                  </a:cubicBezTo>
                  <a:cubicBezTo>
                    <a:pt x="165704" y="1892862"/>
                    <a:pt x="160544" y="1894410"/>
                    <a:pt x="155900" y="1895442"/>
                  </a:cubicBezTo>
                  <a:cubicBezTo>
                    <a:pt x="127521" y="1900602"/>
                    <a:pt x="113074" y="1893894"/>
                    <a:pt x="100175" y="1868095"/>
                  </a:cubicBezTo>
                  <a:cubicBezTo>
                    <a:pt x="95531" y="1858292"/>
                    <a:pt x="90887" y="1848488"/>
                    <a:pt x="87275" y="1838169"/>
                  </a:cubicBezTo>
                  <a:cubicBezTo>
                    <a:pt x="77988" y="1810822"/>
                    <a:pt x="83147" y="1795342"/>
                    <a:pt x="107915" y="1779863"/>
                  </a:cubicBezTo>
                  <a:cubicBezTo>
                    <a:pt x="143001" y="1757676"/>
                    <a:pt x="178603" y="1735489"/>
                    <a:pt x="213690" y="1713818"/>
                  </a:cubicBezTo>
                  <a:cubicBezTo>
                    <a:pt x="241552" y="1696275"/>
                    <a:pt x="245680" y="1686471"/>
                    <a:pt x="238972" y="1654481"/>
                  </a:cubicBezTo>
                  <a:cubicBezTo>
                    <a:pt x="234845" y="1636421"/>
                    <a:pt x="230201" y="1617846"/>
                    <a:pt x="222977" y="1600819"/>
                  </a:cubicBezTo>
                  <a:cubicBezTo>
                    <a:pt x="215753" y="1583792"/>
                    <a:pt x="203370" y="1575536"/>
                    <a:pt x="184279" y="1575020"/>
                  </a:cubicBezTo>
                  <a:cubicBezTo>
                    <a:pt x="142485" y="1574504"/>
                    <a:pt x="101207" y="1572956"/>
                    <a:pt x="59413" y="1571408"/>
                  </a:cubicBezTo>
                  <a:cubicBezTo>
                    <a:pt x="21746" y="1570376"/>
                    <a:pt x="10395" y="1560573"/>
                    <a:pt x="3687" y="1524454"/>
                  </a:cubicBezTo>
                  <a:cubicBezTo>
                    <a:pt x="3171" y="1520842"/>
                    <a:pt x="2139" y="1517231"/>
                    <a:pt x="1623" y="1513619"/>
                  </a:cubicBezTo>
                  <a:cubicBezTo>
                    <a:pt x="-4053" y="1467697"/>
                    <a:pt x="3687" y="1455829"/>
                    <a:pt x="48577" y="1442414"/>
                  </a:cubicBezTo>
                  <a:cubicBezTo>
                    <a:pt x="85727" y="1431062"/>
                    <a:pt x="122877" y="1418679"/>
                    <a:pt x="160544" y="1408359"/>
                  </a:cubicBezTo>
                  <a:cubicBezTo>
                    <a:pt x="181183" y="1402684"/>
                    <a:pt x="192018" y="1390816"/>
                    <a:pt x="194083" y="1370693"/>
                  </a:cubicBezTo>
                  <a:cubicBezTo>
                    <a:pt x="196147" y="1346958"/>
                    <a:pt x="197178" y="1322707"/>
                    <a:pt x="192534" y="1298972"/>
                  </a:cubicBezTo>
                  <a:cubicBezTo>
                    <a:pt x="189954" y="1283493"/>
                    <a:pt x="181183" y="1274205"/>
                    <a:pt x="166220" y="1269561"/>
                  </a:cubicBezTo>
                  <a:cubicBezTo>
                    <a:pt x="126490" y="1257694"/>
                    <a:pt x="86759" y="1245311"/>
                    <a:pt x="47029" y="1232927"/>
                  </a:cubicBezTo>
                  <a:cubicBezTo>
                    <a:pt x="3687" y="1219512"/>
                    <a:pt x="-957" y="1212288"/>
                    <a:pt x="1623" y="1166882"/>
                  </a:cubicBezTo>
                  <a:cubicBezTo>
                    <a:pt x="2139" y="1157594"/>
                    <a:pt x="4203" y="1148307"/>
                    <a:pt x="6267" y="1139535"/>
                  </a:cubicBezTo>
                  <a:cubicBezTo>
                    <a:pt x="12459" y="1116832"/>
                    <a:pt x="25358" y="1106513"/>
                    <a:pt x="49093" y="1105481"/>
                  </a:cubicBezTo>
                  <a:cubicBezTo>
                    <a:pt x="87791" y="1103933"/>
                    <a:pt x="125974" y="1102901"/>
                    <a:pt x="164672" y="1101869"/>
                  </a:cubicBezTo>
                  <a:cubicBezTo>
                    <a:pt x="170348" y="1101869"/>
                    <a:pt x="176023" y="1101353"/>
                    <a:pt x="181699" y="1101353"/>
                  </a:cubicBezTo>
                  <a:cubicBezTo>
                    <a:pt x="207498" y="1102385"/>
                    <a:pt x="220913" y="1087937"/>
                    <a:pt x="227621" y="1065234"/>
                  </a:cubicBezTo>
                  <a:cubicBezTo>
                    <a:pt x="232781" y="1048207"/>
                    <a:pt x="237425" y="1031180"/>
                    <a:pt x="241036" y="1014153"/>
                  </a:cubicBezTo>
                  <a:cubicBezTo>
                    <a:pt x="245680" y="990418"/>
                    <a:pt x="240005" y="979066"/>
                    <a:pt x="219366" y="965651"/>
                  </a:cubicBezTo>
                  <a:cubicBezTo>
                    <a:pt x="184279" y="943464"/>
                    <a:pt x="148676" y="921277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171731" y="385"/>
                    <a:pt x="1182083" y="-325"/>
                    <a:pt x="1190637" y="143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2D978E-AA94-4CB9-82FF-B9B37356B8B2}"/>
              </a:ext>
            </a:extLst>
          </p:cNvPr>
          <p:cNvGrpSpPr/>
          <p:nvPr/>
        </p:nvGrpSpPr>
        <p:grpSpPr>
          <a:xfrm>
            <a:off x="2589156" y="1862881"/>
            <a:ext cx="1298170" cy="1298170"/>
            <a:chOff x="1089413" y="2131797"/>
            <a:chExt cx="2968238" cy="2968238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5D68A41-6763-4A09-854A-1CA93F03BB70}"/>
                </a:ext>
              </a:extLst>
            </p:cNvPr>
            <p:cNvSpPr/>
            <p:nvPr/>
          </p:nvSpPr>
          <p:spPr>
            <a:xfrm>
              <a:off x="1089413" y="2131797"/>
              <a:ext cx="2968238" cy="2968238"/>
            </a:xfrm>
            <a:custGeom>
              <a:avLst/>
              <a:gdLst>
                <a:gd name="connsiteX0" fmla="*/ 1484119 w 2968238"/>
                <a:gd name="connsiteY0" fmla="*/ 1312669 h 2968238"/>
                <a:gd name="connsiteX1" fmla="*/ 1312669 w 2968238"/>
                <a:gd name="connsiteY1" fmla="*/ 1484119 h 2968238"/>
                <a:gd name="connsiteX2" fmla="*/ 1484119 w 2968238"/>
                <a:gd name="connsiteY2" fmla="*/ 1655569 h 2968238"/>
                <a:gd name="connsiteX3" fmla="*/ 1655569 w 2968238"/>
                <a:gd name="connsiteY3" fmla="*/ 1484119 h 2968238"/>
                <a:gd name="connsiteX4" fmla="*/ 1484119 w 2968238"/>
                <a:gd name="connsiteY4" fmla="*/ 1312669 h 2968238"/>
                <a:gd name="connsiteX5" fmla="*/ 1484119 w 2968238"/>
                <a:gd name="connsiteY5" fmla="*/ 0 h 2968238"/>
                <a:gd name="connsiteX6" fmla="*/ 2968238 w 2968238"/>
                <a:gd name="connsiteY6" fmla="*/ 1484119 h 2968238"/>
                <a:gd name="connsiteX7" fmla="*/ 1484119 w 2968238"/>
                <a:gd name="connsiteY7" fmla="*/ 2968238 h 2968238"/>
                <a:gd name="connsiteX8" fmla="*/ 0 w 2968238"/>
                <a:gd name="connsiteY8" fmla="*/ 1484119 h 2968238"/>
                <a:gd name="connsiteX9" fmla="*/ 1484119 w 2968238"/>
                <a:gd name="connsiteY9" fmla="*/ 0 h 29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8238" h="2968238">
                  <a:moveTo>
                    <a:pt x="1484119" y="1312669"/>
                  </a:moveTo>
                  <a:cubicBezTo>
                    <a:pt x="1389430" y="1312669"/>
                    <a:pt x="1312669" y="1389430"/>
                    <a:pt x="1312669" y="1484119"/>
                  </a:cubicBezTo>
                  <a:cubicBezTo>
                    <a:pt x="1312669" y="1578808"/>
                    <a:pt x="1389430" y="1655569"/>
                    <a:pt x="1484119" y="1655569"/>
                  </a:cubicBezTo>
                  <a:cubicBezTo>
                    <a:pt x="1578808" y="1655569"/>
                    <a:pt x="1655569" y="1578808"/>
                    <a:pt x="1655569" y="1484119"/>
                  </a:cubicBezTo>
                  <a:cubicBezTo>
                    <a:pt x="1655569" y="1389430"/>
                    <a:pt x="1578808" y="1312669"/>
                    <a:pt x="1484119" y="1312669"/>
                  </a:cubicBezTo>
                  <a:close/>
                  <a:moveTo>
                    <a:pt x="1484119" y="0"/>
                  </a:moveTo>
                  <a:cubicBezTo>
                    <a:pt x="2303775" y="0"/>
                    <a:pt x="2968238" y="664463"/>
                    <a:pt x="2968238" y="1484119"/>
                  </a:cubicBezTo>
                  <a:cubicBezTo>
                    <a:pt x="2968238" y="2303775"/>
                    <a:pt x="2303775" y="2968238"/>
                    <a:pt x="1484119" y="2968238"/>
                  </a:cubicBezTo>
                  <a:cubicBezTo>
                    <a:pt x="664463" y="2968238"/>
                    <a:pt x="0" y="2303775"/>
                    <a:pt x="0" y="1484119"/>
                  </a:cubicBezTo>
                  <a:cubicBezTo>
                    <a:pt x="0" y="664463"/>
                    <a:pt x="664463" y="0"/>
                    <a:pt x="148411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7577DB-E822-4A1F-BFFC-A4EFC505439D}"/>
                </a:ext>
              </a:extLst>
            </p:cNvPr>
            <p:cNvSpPr/>
            <p:nvPr/>
          </p:nvSpPr>
          <p:spPr>
            <a:xfrm>
              <a:off x="1234570" y="2279534"/>
              <a:ext cx="2678023" cy="2676273"/>
            </a:xfrm>
            <a:custGeom>
              <a:avLst/>
              <a:gdLst>
                <a:gd name="connsiteX0" fmla="*/ 1338961 w 2678023"/>
                <a:gd name="connsiteY0" fmla="*/ 855269 h 2676273"/>
                <a:gd name="connsiteX1" fmla="*/ 857849 w 2678023"/>
                <a:gd name="connsiteY1" fmla="*/ 1336381 h 2676273"/>
                <a:gd name="connsiteX2" fmla="*/ 1338961 w 2678023"/>
                <a:gd name="connsiteY2" fmla="*/ 1817493 h 2676273"/>
                <a:gd name="connsiteX3" fmla="*/ 1820073 w 2678023"/>
                <a:gd name="connsiteY3" fmla="*/ 1336381 h 2676273"/>
                <a:gd name="connsiteX4" fmla="*/ 1338961 w 2678023"/>
                <a:gd name="connsiteY4" fmla="*/ 855269 h 2676273"/>
                <a:gd name="connsiteX5" fmla="*/ 1338961 w 2678023"/>
                <a:gd name="connsiteY5" fmla="*/ 545806 h 2676273"/>
                <a:gd name="connsiteX6" fmla="*/ 2129536 w 2678023"/>
                <a:gd name="connsiteY6" fmla="*/ 1336381 h 2676273"/>
                <a:gd name="connsiteX7" fmla="*/ 1338961 w 2678023"/>
                <a:gd name="connsiteY7" fmla="*/ 2126956 h 2676273"/>
                <a:gd name="connsiteX8" fmla="*/ 548386 w 2678023"/>
                <a:gd name="connsiteY8" fmla="*/ 1336381 h 2676273"/>
                <a:gd name="connsiteX9" fmla="*/ 1338961 w 2678023"/>
                <a:gd name="connsiteY9" fmla="*/ 545806 h 2676273"/>
                <a:gd name="connsiteX10" fmla="*/ 1340068 w 2678023"/>
                <a:gd name="connsiteY10" fmla="*/ 359376 h 2676273"/>
                <a:gd name="connsiteX11" fmla="*/ 361775 w 2678023"/>
                <a:gd name="connsiteY11" fmla="*/ 1331995 h 2676273"/>
                <a:gd name="connsiteX12" fmla="*/ 1338521 w 2678023"/>
                <a:gd name="connsiteY12" fmla="*/ 2312868 h 2676273"/>
                <a:gd name="connsiteX13" fmla="*/ 2316814 w 2678023"/>
                <a:gd name="connsiteY13" fmla="*/ 1335606 h 2676273"/>
                <a:gd name="connsiteX14" fmla="*/ 1340068 w 2678023"/>
                <a:gd name="connsiteY14" fmla="*/ 359376 h 2676273"/>
                <a:gd name="connsiteX15" fmla="*/ 1190637 w 2678023"/>
                <a:gd name="connsiteY15" fmla="*/ 143 h 2676273"/>
                <a:gd name="connsiteX16" fmla="*/ 1235841 w 2678023"/>
                <a:gd name="connsiteY16" fmla="*/ 48758 h 2676273"/>
                <a:gd name="connsiteX17" fmla="*/ 1269895 w 2678023"/>
                <a:gd name="connsiteY17" fmla="*/ 162273 h 2676273"/>
                <a:gd name="connsiteX18" fmla="*/ 1303434 w 2678023"/>
                <a:gd name="connsiteY18" fmla="*/ 192716 h 2676273"/>
                <a:gd name="connsiteX19" fmla="*/ 1376702 w 2678023"/>
                <a:gd name="connsiteY19" fmla="*/ 192716 h 2676273"/>
                <a:gd name="connsiteX20" fmla="*/ 1409209 w 2678023"/>
                <a:gd name="connsiteY20" fmla="*/ 163305 h 2676273"/>
                <a:gd name="connsiteX21" fmla="*/ 1447392 w 2678023"/>
                <a:gd name="connsiteY21" fmla="*/ 37922 h 2676273"/>
                <a:gd name="connsiteX22" fmla="*/ 1499505 w 2678023"/>
                <a:gd name="connsiteY22" fmla="*/ 256 h 2676273"/>
                <a:gd name="connsiteX23" fmla="*/ 1513436 w 2678023"/>
                <a:gd name="connsiteY23" fmla="*/ 772 h 2676273"/>
                <a:gd name="connsiteX24" fmla="*/ 1573290 w 2678023"/>
                <a:gd name="connsiteY24" fmla="*/ 65269 h 2676273"/>
                <a:gd name="connsiteX25" fmla="*/ 1576902 w 2678023"/>
                <a:gd name="connsiteY25" fmla="*/ 185492 h 2676273"/>
                <a:gd name="connsiteX26" fmla="*/ 1598057 w 2678023"/>
                <a:gd name="connsiteY26" fmla="*/ 220578 h 2676273"/>
                <a:gd name="connsiteX27" fmla="*/ 1674422 w 2678023"/>
                <a:gd name="connsiteY27" fmla="*/ 240702 h 2676273"/>
                <a:gd name="connsiteX28" fmla="*/ 1710540 w 2678023"/>
                <a:gd name="connsiteY28" fmla="*/ 221610 h 2676273"/>
                <a:gd name="connsiteX29" fmla="*/ 1779165 w 2678023"/>
                <a:gd name="connsiteY29" fmla="*/ 111707 h 2676273"/>
                <a:gd name="connsiteX30" fmla="*/ 1845726 w 2678023"/>
                <a:gd name="connsiteY30" fmla="*/ 88488 h 2676273"/>
                <a:gd name="connsiteX31" fmla="*/ 1857594 w 2678023"/>
                <a:gd name="connsiteY31" fmla="*/ 92616 h 2676273"/>
                <a:gd name="connsiteX32" fmla="*/ 1895260 w 2678023"/>
                <a:gd name="connsiteY32" fmla="*/ 166401 h 2676273"/>
                <a:gd name="connsiteX33" fmla="*/ 1868429 w 2678023"/>
                <a:gd name="connsiteY33" fmla="*/ 281980 h 2676273"/>
                <a:gd name="connsiteX34" fmla="*/ 1887004 w 2678023"/>
                <a:gd name="connsiteY34" fmla="*/ 332030 h 2676273"/>
                <a:gd name="connsiteX35" fmla="*/ 1946857 w 2678023"/>
                <a:gd name="connsiteY35" fmla="*/ 365052 h 2676273"/>
                <a:gd name="connsiteX36" fmla="*/ 1986588 w 2678023"/>
                <a:gd name="connsiteY36" fmla="*/ 355765 h 2676273"/>
                <a:gd name="connsiteX37" fmla="*/ 2081528 w 2678023"/>
                <a:gd name="connsiteY37" fmla="*/ 267532 h 2676273"/>
                <a:gd name="connsiteX38" fmla="*/ 2151701 w 2678023"/>
                <a:gd name="connsiteY38" fmla="*/ 261857 h 2676273"/>
                <a:gd name="connsiteX39" fmla="*/ 2155312 w 2678023"/>
                <a:gd name="connsiteY39" fmla="*/ 264437 h 2676273"/>
                <a:gd name="connsiteX40" fmla="*/ 2177500 w 2678023"/>
                <a:gd name="connsiteY40" fmla="*/ 353701 h 2676273"/>
                <a:gd name="connsiteX41" fmla="*/ 2122290 w 2678023"/>
                <a:gd name="connsiteY41" fmla="*/ 456896 h 2676273"/>
                <a:gd name="connsiteX42" fmla="*/ 2126934 w 2678023"/>
                <a:gd name="connsiteY42" fmla="*/ 505914 h 2676273"/>
                <a:gd name="connsiteX43" fmla="*/ 2173372 w 2678023"/>
                <a:gd name="connsiteY43" fmla="*/ 551836 h 2676273"/>
                <a:gd name="connsiteX44" fmla="*/ 2219810 w 2678023"/>
                <a:gd name="connsiteY44" fmla="*/ 555964 h 2676273"/>
                <a:gd name="connsiteX45" fmla="*/ 2336937 w 2678023"/>
                <a:gd name="connsiteY45" fmla="*/ 494046 h 2676273"/>
                <a:gd name="connsiteX46" fmla="*/ 2400917 w 2678023"/>
                <a:gd name="connsiteY46" fmla="*/ 507462 h 2676273"/>
                <a:gd name="connsiteX47" fmla="*/ 2420525 w 2678023"/>
                <a:gd name="connsiteY47" fmla="*/ 533777 h 2676273"/>
                <a:gd name="connsiteX48" fmla="*/ 2415365 w 2678023"/>
                <a:gd name="connsiteY48" fmla="*/ 591566 h 2676273"/>
                <a:gd name="connsiteX49" fmla="*/ 2321973 w 2678023"/>
                <a:gd name="connsiteY49" fmla="*/ 692182 h 2676273"/>
                <a:gd name="connsiteX50" fmla="*/ 2313718 w 2678023"/>
                <a:gd name="connsiteY50" fmla="*/ 733460 h 2676273"/>
                <a:gd name="connsiteX51" fmla="*/ 2349320 w 2678023"/>
                <a:gd name="connsiteY51" fmla="*/ 795377 h 2676273"/>
                <a:gd name="connsiteX52" fmla="*/ 2394726 w 2678023"/>
                <a:gd name="connsiteY52" fmla="*/ 810341 h 2676273"/>
                <a:gd name="connsiteX53" fmla="*/ 2526816 w 2678023"/>
                <a:gd name="connsiteY53" fmla="*/ 780414 h 2676273"/>
                <a:gd name="connsiteX54" fmla="*/ 2575834 w 2678023"/>
                <a:gd name="connsiteY54" fmla="*/ 803117 h 2676273"/>
                <a:gd name="connsiteX55" fmla="*/ 2591313 w 2678023"/>
                <a:gd name="connsiteY55" fmla="*/ 838719 h 2676273"/>
                <a:gd name="connsiteX56" fmla="*/ 2570158 w 2678023"/>
                <a:gd name="connsiteY56" fmla="*/ 896509 h 2676273"/>
                <a:gd name="connsiteX57" fmla="*/ 2461287 w 2678023"/>
                <a:gd name="connsiteY57" fmla="*/ 964103 h 2676273"/>
                <a:gd name="connsiteX58" fmla="*/ 2438068 w 2678023"/>
                <a:gd name="connsiteY58" fmla="*/ 1014669 h 2676273"/>
                <a:gd name="connsiteX59" fmla="*/ 2454063 w 2678023"/>
                <a:gd name="connsiteY59" fmla="*/ 1073490 h 2676273"/>
                <a:gd name="connsiteX60" fmla="*/ 2492762 w 2678023"/>
                <a:gd name="connsiteY60" fmla="*/ 1100837 h 2676273"/>
                <a:gd name="connsiteX61" fmla="*/ 2628464 w 2678023"/>
                <a:gd name="connsiteY61" fmla="*/ 1105997 h 2676273"/>
                <a:gd name="connsiteX62" fmla="*/ 2672322 w 2678023"/>
                <a:gd name="connsiteY62" fmla="*/ 1140567 h 2676273"/>
                <a:gd name="connsiteX63" fmla="*/ 2677998 w 2678023"/>
                <a:gd name="connsiteY63" fmla="*/ 1182361 h 2676273"/>
                <a:gd name="connsiteX64" fmla="*/ 2644459 w 2678023"/>
                <a:gd name="connsiteY64" fmla="*/ 1229831 h 2676273"/>
                <a:gd name="connsiteX65" fmla="*/ 2522172 w 2678023"/>
                <a:gd name="connsiteY65" fmla="*/ 1267498 h 2676273"/>
                <a:gd name="connsiteX66" fmla="*/ 2483990 w 2678023"/>
                <a:gd name="connsiteY66" fmla="*/ 1315999 h 2676273"/>
                <a:gd name="connsiteX67" fmla="*/ 2486570 w 2678023"/>
                <a:gd name="connsiteY67" fmla="*/ 1379981 h 2676273"/>
                <a:gd name="connsiteX68" fmla="*/ 2512885 w 2678023"/>
                <a:gd name="connsiteY68" fmla="*/ 1407843 h 2676273"/>
                <a:gd name="connsiteX69" fmla="*/ 2641363 w 2678023"/>
                <a:gd name="connsiteY69" fmla="*/ 1447058 h 2676273"/>
                <a:gd name="connsiteX70" fmla="*/ 2677998 w 2678023"/>
                <a:gd name="connsiteY70" fmla="*/ 1498139 h 2676273"/>
                <a:gd name="connsiteX71" fmla="*/ 2677998 w 2678023"/>
                <a:gd name="connsiteY71" fmla="*/ 1507427 h 2676273"/>
                <a:gd name="connsiteX72" fmla="*/ 2611952 w 2678023"/>
                <a:gd name="connsiteY72" fmla="*/ 1572956 h 2676273"/>
                <a:gd name="connsiteX73" fmla="*/ 2490182 w 2678023"/>
                <a:gd name="connsiteY73" fmla="*/ 1576568 h 2676273"/>
                <a:gd name="connsiteX74" fmla="*/ 2457675 w 2678023"/>
                <a:gd name="connsiteY74" fmla="*/ 1596691 h 2676273"/>
                <a:gd name="connsiteX75" fmla="*/ 2437036 w 2678023"/>
                <a:gd name="connsiteY75" fmla="*/ 1673056 h 2676273"/>
                <a:gd name="connsiteX76" fmla="*/ 2457159 w 2678023"/>
                <a:gd name="connsiteY76" fmla="*/ 1710206 h 2676273"/>
                <a:gd name="connsiteX77" fmla="*/ 2564483 w 2678023"/>
                <a:gd name="connsiteY77" fmla="*/ 1777283 h 2676273"/>
                <a:gd name="connsiteX78" fmla="*/ 2588733 w 2678023"/>
                <a:gd name="connsiteY78" fmla="*/ 1845908 h 2676273"/>
                <a:gd name="connsiteX79" fmla="*/ 2571706 w 2678023"/>
                <a:gd name="connsiteY79" fmla="*/ 1880995 h 2676273"/>
                <a:gd name="connsiteX80" fmla="*/ 2538684 w 2678023"/>
                <a:gd name="connsiteY80" fmla="*/ 1897506 h 2676273"/>
                <a:gd name="connsiteX81" fmla="*/ 2456643 w 2678023"/>
                <a:gd name="connsiteY81" fmla="*/ 1879447 h 2676273"/>
                <a:gd name="connsiteX82" fmla="*/ 2389566 w 2678023"/>
                <a:gd name="connsiteY82" fmla="*/ 1863967 h 2676273"/>
                <a:gd name="connsiteX83" fmla="*/ 2354479 w 2678023"/>
                <a:gd name="connsiteY83" fmla="*/ 1874803 h 2676273"/>
                <a:gd name="connsiteX84" fmla="*/ 2312170 w 2678023"/>
                <a:gd name="connsiteY84" fmla="*/ 1950652 h 2676273"/>
                <a:gd name="connsiteX85" fmla="*/ 2322489 w 2678023"/>
                <a:gd name="connsiteY85" fmla="*/ 1983158 h 2676273"/>
                <a:gd name="connsiteX86" fmla="*/ 2412785 w 2678023"/>
                <a:gd name="connsiteY86" fmla="*/ 2080162 h 2676273"/>
                <a:gd name="connsiteX87" fmla="*/ 2418461 w 2678023"/>
                <a:gd name="connsiteY87" fmla="*/ 2146723 h 2676273"/>
                <a:gd name="connsiteX88" fmla="*/ 2414849 w 2678023"/>
                <a:gd name="connsiteY88" fmla="*/ 2151883 h 2676273"/>
                <a:gd name="connsiteX89" fmla="*/ 2324037 w 2678023"/>
                <a:gd name="connsiteY89" fmla="*/ 2174586 h 2676273"/>
                <a:gd name="connsiteX90" fmla="*/ 2219294 w 2678023"/>
                <a:gd name="connsiteY90" fmla="*/ 2118860 h 2676273"/>
                <a:gd name="connsiteX91" fmla="*/ 2178531 w 2678023"/>
                <a:gd name="connsiteY91" fmla="*/ 2120408 h 2676273"/>
                <a:gd name="connsiteX92" fmla="*/ 2125386 w 2678023"/>
                <a:gd name="connsiteY92" fmla="*/ 2172522 h 2676273"/>
                <a:gd name="connsiteX93" fmla="*/ 2122806 w 2678023"/>
                <a:gd name="connsiteY93" fmla="*/ 2217412 h 2676273"/>
                <a:gd name="connsiteX94" fmla="*/ 2184723 w 2678023"/>
                <a:gd name="connsiteY94" fmla="*/ 2334539 h 2676273"/>
                <a:gd name="connsiteX95" fmla="*/ 2174404 w 2678023"/>
                <a:gd name="connsiteY95" fmla="*/ 2395424 h 2676273"/>
                <a:gd name="connsiteX96" fmla="*/ 2164084 w 2678023"/>
                <a:gd name="connsiteY96" fmla="*/ 2404712 h 2676273"/>
                <a:gd name="connsiteX97" fmla="*/ 2075336 w 2678023"/>
                <a:gd name="connsiteY97" fmla="*/ 2401616 h 2676273"/>
                <a:gd name="connsiteX98" fmla="*/ 1988652 w 2678023"/>
                <a:gd name="connsiteY98" fmla="*/ 2320607 h 2676273"/>
                <a:gd name="connsiteX99" fmla="*/ 1944277 w 2678023"/>
                <a:gd name="connsiteY99" fmla="*/ 2311836 h 2676273"/>
                <a:gd name="connsiteX100" fmla="*/ 1883392 w 2678023"/>
                <a:gd name="connsiteY100" fmla="*/ 2346406 h 2676273"/>
                <a:gd name="connsiteX101" fmla="*/ 1868429 w 2678023"/>
                <a:gd name="connsiteY101" fmla="*/ 2391812 h 2676273"/>
                <a:gd name="connsiteX102" fmla="*/ 1899388 w 2678023"/>
                <a:gd name="connsiteY102" fmla="*/ 2526998 h 2676273"/>
                <a:gd name="connsiteX103" fmla="*/ 1879264 w 2678023"/>
                <a:gd name="connsiteY103" fmla="*/ 2571888 h 2676273"/>
                <a:gd name="connsiteX104" fmla="*/ 1841082 w 2678023"/>
                <a:gd name="connsiteY104" fmla="*/ 2588916 h 2676273"/>
                <a:gd name="connsiteX105" fmla="*/ 1782777 w 2678023"/>
                <a:gd name="connsiteY105" fmla="*/ 2568277 h 2676273"/>
                <a:gd name="connsiteX106" fmla="*/ 1715184 w 2678023"/>
                <a:gd name="connsiteY106" fmla="*/ 2459405 h 2676273"/>
                <a:gd name="connsiteX107" fmla="*/ 1664618 w 2678023"/>
                <a:gd name="connsiteY107" fmla="*/ 2435670 h 2676273"/>
                <a:gd name="connsiteX108" fmla="*/ 1610440 w 2678023"/>
                <a:gd name="connsiteY108" fmla="*/ 2450118 h 2676273"/>
                <a:gd name="connsiteX109" fmla="*/ 1577418 w 2678023"/>
                <a:gd name="connsiteY109" fmla="*/ 2495008 h 2676273"/>
                <a:gd name="connsiteX110" fmla="*/ 1573806 w 2678023"/>
                <a:gd name="connsiteY110" fmla="*/ 2616778 h 2676273"/>
                <a:gd name="connsiteX111" fmla="*/ 1526852 w 2678023"/>
                <a:gd name="connsiteY111" fmla="*/ 2672504 h 2676273"/>
                <a:gd name="connsiteX112" fmla="*/ 1497441 w 2678023"/>
                <a:gd name="connsiteY112" fmla="*/ 2676116 h 2676273"/>
                <a:gd name="connsiteX113" fmla="*/ 1449972 w 2678023"/>
                <a:gd name="connsiteY113" fmla="*/ 2644125 h 2676273"/>
                <a:gd name="connsiteX114" fmla="*/ 1410241 w 2678023"/>
                <a:gd name="connsiteY114" fmla="*/ 2514615 h 2676273"/>
                <a:gd name="connsiteX115" fmla="*/ 1373091 w 2678023"/>
                <a:gd name="connsiteY115" fmla="*/ 2482624 h 2676273"/>
                <a:gd name="connsiteX116" fmla="*/ 1304982 w 2678023"/>
                <a:gd name="connsiteY116" fmla="*/ 2483140 h 2676273"/>
                <a:gd name="connsiteX117" fmla="*/ 1271959 w 2678023"/>
                <a:gd name="connsiteY117" fmla="*/ 2511519 h 2676273"/>
                <a:gd name="connsiteX118" fmla="*/ 1234293 w 2678023"/>
                <a:gd name="connsiteY118" fmla="*/ 2633806 h 2676273"/>
                <a:gd name="connsiteX119" fmla="*/ 1170828 w 2678023"/>
                <a:gd name="connsiteY119" fmla="*/ 2674568 h 2676273"/>
                <a:gd name="connsiteX120" fmla="*/ 1106847 w 2678023"/>
                <a:gd name="connsiteY120" fmla="*/ 2602331 h 2676273"/>
                <a:gd name="connsiteX121" fmla="*/ 1103751 w 2678023"/>
                <a:gd name="connsiteY121" fmla="*/ 2491396 h 2676273"/>
                <a:gd name="connsiteX122" fmla="*/ 1080532 w 2678023"/>
                <a:gd name="connsiteY122" fmla="*/ 2454245 h 2676273"/>
                <a:gd name="connsiteX123" fmla="*/ 1005199 w 2678023"/>
                <a:gd name="connsiteY123" fmla="*/ 2435154 h 2676273"/>
                <a:gd name="connsiteX124" fmla="*/ 969080 w 2678023"/>
                <a:gd name="connsiteY124" fmla="*/ 2454245 h 2676273"/>
                <a:gd name="connsiteX125" fmla="*/ 900456 w 2678023"/>
                <a:gd name="connsiteY125" fmla="*/ 2564149 h 2676273"/>
                <a:gd name="connsiteX126" fmla="*/ 836474 w 2678023"/>
                <a:gd name="connsiteY126" fmla="*/ 2587368 h 2676273"/>
                <a:gd name="connsiteX127" fmla="*/ 831830 w 2678023"/>
                <a:gd name="connsiteY127" fmla="*/ 2585820 h 2676273"/>
                <a:gd name="connsiteX128" fmla="*/ 785392 w 2678023"/>
                <a:gd name="connsiteY128" fmla="*/ 2504811 h 2676273"/>
                <a:gd name="connsiteX129" fmla="*/ 811707 w 2678023"/>
                <a:gd name="connsiteY129" fmla="*/ 2390780 h 2676273"/>
                <a:gd name="connsiteX130" fmla="*/ 794680 w 2678023"/>
                <a:gd name="connsiteY130" fmla="*/ 2344342 h 2676273"/>
                <a:gd name="connsiteX131" fmla="*/ 739470 w 2678023"/>
                <a:gd name="connsiteY131" fmla="*/ 2312352 h 2676273"/>
                <a:gd name="connsiteX132" fmla="*/ 689421 w 2678023"/>
                <a:gd name="connsiteY132" fmla="*/ 2321639 h 2676273"/>
                <a:gd name="connsiteX133" fmla="*/ 596029 w 2678023"/>
                <a:gd name="connsiteY133" fmla="*/ 2408839 h 2676273"/>
                <a:gd name="connsiteX134" fmla="*/ 530500 w 2678023"/>
                <a:gd name="connsiteY134" fmla="*/ 2415031 h 2676273"/>
                <a:gd name="connsiteX135" fmla="*/ 521212 w 2678023"/>
                <a:gd name="connsiteY135" fmla="*/ 2408839 h 2676273"/>
                <a:gd name="connsiteX136" fmla="*/ 500573 w 2678023"/>
                <a:gd name="connsiteY136" fmla="*/ 2322671 h 2676273"/>
                <a:gd name="connsiteX137" fmla="*/ 556298 w 2678023"/>
                <a:gd name="connsiteY137" fmla="*/ 2217928 h 2676273"/>
                <a:gd name="connsiteX138" fmla="*/ 552171 w 2678023"/>
                <a:gd name="connsiteY138" fmla="*/ 2168910 h 2676273"/>
                <a:gd name="connsiteX139" fmla="*/ 505733 w 2678023"/>
                <a:gd name="connsiteY139" fmla="*/ 2122988 h 2676273"/>
                <a:gd name="connsiteX140" fmla="*/ 457747 w 2678023"/>
                <a:gd name="connsiteY140" fmla="*/ 2119376 h 2676273"/>
                <a:gd name="connsiteX141" fmla="*/ 341652 w 2678023"/>
                <a:gd name="connsiteY141" fmla="*/ 2180778 h 2676273"/>
                <a:gd name="connsiteX142" fmla="*/ 278187 w 2678023"/>
                <a:gd name="connsiteY142" fmla="*/ 2168910 h 2676273"/>
                <a:gd name="connsiteX143" fmla="*/ 274059 w 2678023"/>
                <a:gd name="connsiteY143" fmla="*/ 2164266 h 2676273"/>
                <a:gd name="connsiteX144" fmla="*/ 276639 w 2678023"/>
                <a:gd name="connsiteY144" fmla="*/ 2069326 h 2676273"/>
                <a:gd name="connsiteX145" fmla="*/ 354551 w 2678023"/>
                <a:gd name="connsiteY145" fmla="*/ 1986254 h 2676273"/>
                <a:gd name="connsiteX146" fmla="*/ 363839 w 2678023"/>
                <a:gd name="connsiteY146" fmla="*/ 1940848 h 2676273"/>
                <a:gd name="connsiteX147" fmla="*/ 328237 w 2678023"/>
                <a:gd name="connsiteY147" fmla="*/ 1878931 h 2676273"/>
                <a:gd name="connsiteX148" fmla="*/ 283347 w 2678023"/>
                <a:gd name="connsiteY148" fmla="*/ 1866031 h 2676273"/>
                <a:gd name="connsiteX149" fmla="*/ 170864 w 2678023"/>
                <a:gd name="connsiteY149" fmla="*/ 1891830 h 2676273"/>
                <a:gd name="connsiteX150" fmla="*/ 155900 w 2678023"/>
                <a:gd name="connsiteY150" fmla="*/ 1895442 h 2676273"/>
                <a:gd name="connsiteX151" fmla="*/ 100175 w 2678023"/>
                <a:gd name="connsiteY151" fmla="*/ 1868095 h 2676273"/>
                <a:gd name="connsiteX152" fmla="*/ 87275 w 2678023"/>
                <a:gd name="connsiteY152" fmla="*/ 1838169 h 2676273"/>
                <a:gd name="connsiteX153" fmla="*/ 107915 w 2678023"/>
                <a:gd name="connsiteY153" fmla="*/ 1779863 h 2676273"/>
                <a:gd name="connsiteX154" fmla="*/ 213690 w 2678023"/>
                <a:gd name="connsiteY154" fmla="*/ 1713818 h 2676273"/>
                <a:gd name="connsiteX155" fmla="*/ 238972 w 2678023"/>
                <a:gd name="connsiteY155" fmla="*/ 1654481 h 2676273"/>
                <a:gd name="connsiteX156" fmla="*/ 222977 w 2678023"/>
                <a:gd name="connsiteY156" fmla="*/ 1600819 h 2676273"/>
                <a:gd name="connsiteX157" fmla="*/ 184279 w 2678023"/>
                <a:gd name="connsiteY157" fmla="*/ 1575020 h 2676273"/>
                <a:gd name="connsiteX158" fmla="*/ 59413 w 2678023"/>
                <a:gd name="connsiteY158" fmla="*/ 1571408 h 2676273"/>
                <a:gd name="connsiteX159" fmla="*/ 3687 w 2678023"/>
                <a:gd name="connsiteY159" fmla="*/ 1524454 h 2676273"/>
                <a:gd name="connsiteX160" fmla="*/ 1623 w 2678023"/>
                <a:gd name="connsiteY160" fmla="*/ 1513619 h 2676273"/>
                <a:gd name="connsiteX161" fmla="*/ 48577 w 2678023"/>
                <a:gd name="connsiteY161" fmla="*/ 1442414 h 2676273"/>
                <a:gd name="connsiteX162" fmla="*/ 160544 w 2678023"/>
                <a:gd name="connsiteY162" fmla="*/ 1408359 h 2676273"/>
                <a:gd name="connsiteX163" fmla="*/ 194083 w 2678023"/>
                <a:gd name="connsiteY163" fmla="*/ 1370693 h 2676273"/>
                <a:gd name="connsiteX164" fmla="*/ 192534 w 2678023"/>
                <a:gd name="connsiteY164" fmla="*/ 1298972 h 2676273"/>
                <a:gd name="connsiteX165" fmla="*/ 166220 w 2678023"/>
                <a:gd name="connsiteY165" fmla="*/ 1269561 h 2676273"/>
                <a:gd name="connsiteX166" fmla="*/ 47029 w 2678023"/>
                <a:gd name="connsiteY166" fmla="*/ 1232927 h 2676273"/>
                <a:gd name="connsiteX167" fmla="*/ 1623 w 2678023"/>
                <a:gd name="connsiteY167" fmla="*/ 1166882 h 2676273"/>
                <a:gd name="connsiteX168" fmla="*/ 6267 w 2678023"/>
                <a:gd name="connsiteY168" fmla="*/ 1139535 h 2676273"/>
                <a:gd name="connsiteX169" fmla="*/ 49093 w 2678023"/>
                <a:gd name="connsiteY169" fmla="*/ 1105481 h 2676273"/>
                <a:gd name="connsiteX170" fmla="*/ 164672 w 2678023"/>
                <a:gd name="connsiteY170" fmla="*/ 1101869 h 2676273"/>
                <a:gd name="connsiteX171" fmla="*/ 181699 w 2678023"/>
                <a:gd name="connsiteY171" fmla="*/ 1101353 h 2676273"/>
                <a:gd name="connsiteX172" fmla="*/ 227621 w 2678023"/>
                <a:gd name="connsiteY172" fmla="*/ 1065234 h 2676273"/>
                <a:gd name="connsiteX173" fmla="*/ 241036 w 2678023"/>
                <a:gd name="connsiteY173" fmla="*/ 1014153 h 2676273"/>
                <a:gd name="connsiteX174" fmla="*/ 219366 w 2678023"/>
                <a:gd name="connsiteY174" fmla="*/ 965651 h 2676273"/>
                <a:gd name="connsiteX175" fmla="*/ 113590 w 2678023"/>
                <a:gd name="connsiteY175" fmla="*/ 899605 h 2676273"/>
                <a:gd name="connsiteX176" fmla="*/ 89855 w 2678023"/>
                <a:gd name="connsiteY176" fmla="*/ 832012 h 2676273"/>
                <a:gd name="connsiteX177" fmla="*/ 104818 w 2678023"/>
                <a:gd name="connsiteY177" fmla="*/ 799505 h 2676273"/>
                <a:gd name="connsiteX178" fmla="*/ 151256 w 2678023"/>
                <a:gd name="connsiteY178" fmla="*/ 779898 h 2676273"/>
                <a:gd name="connsiteX179" fmla="*/ 283347 w 2678023"/>
                <a:gd name="connsiteY179" fmla="*/ 810341 h 2676273"/>
                <a:gd name="connsiteX180" fmla="*/ 331332 w 2678023"/>
                <a:gd name="connsiteY180" fmla="*/ 794345 h 2676273"/>
                <a:gd name="connsiteX181" fmla="*/ 363839 w 2678023"/>
                <a:gd name="connsiteY181" fmla="*/ 737588 h 2676273"/>
                <a:gd name="connsiteX182" fmla="*/ 354551 w 2678023"/>
                <a:gd name="connsiteY182" fmla="*/ 689086 h 2676273"/>
                <a:gd name="connsiteX183" fmla="*/ 266835 w 2678023"/>
                <a:gd name="connsiteY183" fmla="*/ 595694 h 2676273"/>
                <a:gd name="connsiteX184" fmla="*/ 261675 w 2678023"/>
                <a:gd name="connsiteY184" fmla="*/ 529133 h 2676273"/>
                <a:gd name="connsiteX185" fmla="*/ 270447 w 2678023"/>
                <a:gd name="connsiteY185" fmla="*/ 516233 h 2676273"/>
                <a:gd name="connsiteX186" fmla="*/ 349907 w 2678023"/>
                <a:gd name="connsiteY186" fmla="*/ 498690 h 2676273"/>
                <a:gd name="connsiteX187" fmla="*/ 457231 w 2678023"/>
                <a:gd name="connsiteY187" fmla="*/ 555964 h 2676273"/>
                <a:gd name="connsiteX188" fmla="*/ 507797 w 2678023"/>
                <a:gd name="connsiteY188" fmla="*/ 551320 h 2676273"/>
                <a:gd name="connsiteX189" fmla="*/ 551139 w 2678023"/>
                <a:gd name="connsiteY189" fmla="*/ 508494 h 2676273"/>
                <a:gd name="connsiteX190" fmla="*/ 556815 w 2678023"/>
                <a:gd name="connsiteY190" fmla="*/ 456896 h 2676273"/>
                <a:gd name="connsiteX191" fmla="*/ 494381 w 2678023"/>
                <a:gd name="connsiteY191" fmla="*/ 339769 h 2676273"/>
                <a:gd name="connsiteX192" fmla="*/ 505217 w 2678023"/>
                <a:gd name="connsiteY192" fmla="*/ 280432 h 2676273"/>
                <a:gd name="connsiteX193" fmla="*/ 537723 w 2678023"/>
                <a:gd name="connsiteY193" fmla="*/ 256181 h 2676273"/>
                <a:gd name="connsiteX194" fmla="*/ 590353 w 2678023"/>
                <a:gd name="connsiteY194" fmla="*/ 261857 h 2676273"/>
                <a:gd name="connsiteX195" fmla="*/ 679617 w 2678023"/>
                <a:gd name="connsiteY195" fmla="*/ 344929 h 2676273"/>
                <a:gd name="connsiteX196" fmla="*/ 754950 w 2678023"/>
                <a:gd name="connsiteY196" fmla="*/ 355765 h 2676273"/>
                <a:gd name="connsiteX197" fmla="*/ 797260 w 2678023"/>
                <a:gd name="connsiteY197" fmla="*/ 329450 h 2676273"/>
                <a:gd name="connsiteX198" fmla="*/ 811707 w 2678023"/>
                <a:gd name="connsiteY198" fmla="*/ 285076 h 2676273"/>
                <a:gd name="connsiteX199" fmla="*/ 781781 w 2678023"/>
                <a:gd name="connsiteY199" fmla="*/ 156081 h 2676273"/>
                <a:gd name="connsiteX200" fmla="*/ 807064 w 2678023"/>
                <a:gd name="connsiteY200" fmla="*/ 100872 h 2676273"/>
                <a:gd name="connsiteX201" fmla="*/ 841634 w 2678023"/>
                <a:gd name="connsiteY201" fmla="*/ 86424 h 2676273"/>
                <a:gd name="connsiteX202" fmla="*/ 896328 w 2678023"/>
                <a:gd name="connsiteY202" fmla="*/ 106031 h 2676273"/>
                <a:gd name="connsiteX203" fmla="*/ 965469 w 2678023"/>
                <a:gd name="connsiteY203" fmla="*/ 217483 h 2676273"/>
                <a:gd name="connsiteX204" fmla="*/ 1013455 w 2678023"/>
                <a:gd name="connsiteY204" fmla="*/ 240702 h 2676273"/>
                <a:gd name="connsiteX205" fmla="*/ 1077952 w 2678023"/>
                <a:gd name="connsiteY205" fmla="*/ 222642 h 2676273"/>
                <a:gd name="connsiteX206" fmla="*/ 1101687 w 2678023"/>
                <a:gd name="connsiteY206" fmla="*/ 188072 h 2676273"/>
                <a:gd name="connsiteX207" fmla="*/ 1106847 w 2678023"/>
                <a:gd name="connsiteY207" fmla="*/ 53918 h 2676273"/>
                <a:gd name="connsiteX208" fmla="*/ 1145029 w 2678023"/>
                <a:gd name="connsiteY208" fmla="*/ 4900 h 2676273"/>
                <a:gd name="connsiteX209" fmla="*/ 1158960 w 2678023"/>
                <a:gd name="connsiteY209" fmla="*/ 1804 h 2676273"/>
                <a:gd name="connsiteX210" fmla="*/ 1190637 w 2678023"/>
                <a:gd name="connsiteY210" fmla="*/ 143 h 267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2678023" h="2676273">
                  <a:moveTo>
                    <a:pt x="1338961" y="855269"/>
                  </a:moveTo>
                  <a:cubicBezTo>
                    <a:pt x="1073250" y="855269"/>
                    <a:pt x="857849" y="1070670"/>
                    <a:pt x="857849" y="1336381"/>
                  </a:cubicBezTo>
                  <a:cubicBezTo>
                    <a:pt x="857849" y="1602092"/>
                    <a:pt x="1073250" y="1817493"/>
                    <a:pt x="1338961" y="1817493"/>
                  </a:cubicBezTo>
                  <a:cubicBezTo>
                    <a:pt x="1604672" y="1817493"/>
                    <a:pt x="1820073" y="1602092"/>
                    <a:pt x="1820073" y="1336381"/>
                  </a:cubicBezTo>
                  <a:cubicBezTo>
                    <a:pt x="1820073" y="1070670"/>
                    <a:pt x="1604672" y="855269"/>
                    <a:pt x="1338961" y="855269"/>
                  </a:cubicBezTo>
                  <a:close/>
                  <a:moveTo>
                    <a:pt x="1338961" y="545806"/>
                  </a:moveTo>
                  <a:cubicBezTo>
                    <a:pt x="1775584" y="545806"/>
                    <a:pt x="2129536" y="899758"/>
                    <a:pt x="2129536" y="1336381"/>
                  </a:cubicBezTo>
                  <a:cubicBezTo>
                    <a:pt x="2129536" y="1773004"/>
                    <a:pt x="1775584" y="2126956"/>
                    <a:pt x="1338961" y="2126956"/>
                  </a:cubicBezTo>
                  <a:cubicBezTo>
                    <a:pt x="902338" y="2126956"/>
                    <a:pt x="548386" y="1773004"/>
                    <a:pt x="548386" y="1336381"/>
                  </a:cubicBezTo>
                  <a:cubicBezTo>
                    <a:pt x="548386" y="899758"/>
                    <a:pt x="902338" y="545806"/>
                    <a:pt x="1338961" y="545806"/>
                  </a:cubicBezTo>
                  <a:close/>
                  <a:moveTo>
                    <a:pt x="1340068" y="359376"/>
                  </a:moveTo>
                  <a:cubicBezTo>
                    <a:pt x="796228" y="358860"/>
                    <a:pt x="363839" y="794861"/>
                    <a:pt x="361775" y="1331995"/>
                  </a:cubicBezTo>
                  <a:cubicBezTo>
                    <a:pt x="359711" y="1882027"/>
                    <a:pt x="806032" y="2314416"/>
                    <a:pt x="1338521" y="2312868"/>
                  </a:cubicBezTo>
                  <a:cubicBezTo>
                    <a:pt x="1869461" y="2314932"/>
                    <a:pt x="2317329" y="1887702"/>
                    <a:pt x="2316814" y="1335606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lose/>
                  <a:moveTo>
                    <a:pt x="1190637" y="143"/>
                  </a:moveTo>
                  <a:cubicBezTo>
                    <a:pt x="1216299" y="1546"/>
                    <a:pt x="1225780" y="13543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3"/>
                    <a:pt x="2498437" y="942948"/>
                    <a:pt x="2461287" y="964103"/>
                  </a:cubicBezTo>
                  <a:cubicBezTo>
                    <a:pt x="2440132" y="976486"/>
                    <a:pt x="2434456" y="992998"/>
                    <a:pt x="2438068" y="1014669"/>
                  </a:cubicBezTo>
                  <a:cubicBezTo>
                    <a:pt x="2441164" y="1034792"/>
                    <a:pt x="2446840" y="1054399"/>
                    <a:pt x="2454063" y="1073490"/>
                  </a:cubicBezTo>
                  <a:cubicBezTo>
                    <a:pt x="2460771" y="1091033"/>
                    <a:pt x="2472638" y="1100321"/>
                    <a:pt x="2492762" y="1100837"/>
                  </a:cubicBezTo>
                  <a:cubicBezTo>
                    <a:pt x="2538168" y="1101353"/>
                    <a:pt x="2583058" y="1104449"/>
                    <a:pt x="2628464" y="1105997"/>
                  </a:cubicBezTo>
                  <a:cubicBezTo>
                    <a:pt x="2653230" y="1107029"/>
                    <a:pt x="2665614" y="1116832"/>
                    <a:pt x="2672322" y="1140567"/>
                  </a:cubicBezTo>
                  <a:cubicBezTo>
                    <a:pt x="2676449" y="1153983"/>
                    <a:pt x="2677998" y="1167914"/>
                    <a:pt x="2677998" y="1182361"/>
                  </a:cubicBezTo>
                  <a:cubicBezTo>
                    <a:pt x="2677998" y="1210224"/>
                    <a:pt x="2670258" y="1221576"/>
                    <a:pt x="2644459" y="1229831"/>
                  </a:cubicBezTo>
                  <a:cubicBezTo>
                    <a:pt x="2603697" y="1242731"/>
                    <a:pt x="2562934" y="1255114"/>
                    <a:pt x="2522172" y="1267498"/>
                  </a:cubicBezTo>
                  <a:cubicBezTo>
                    <a:pt x="2492762" y="1276269"/>
                    <a:pt x="2485022" y="1285557"/>
                    <a:pt x="2483990" y="1315999"/>
                  </a:cubicBezTo>
                  <a:cubicBezTo>
                    <a:pt x="2483474" y="1337154"/>
                    <a:pt x="2481926" y="1358825"/>
                    <a:pt x="2486570" y="1379981"/>
                  </a:cubicBezTo>
                  <a:cubicBezTo>
                    <a:pt x="2489666" y="1394428"/>
                    <a:pt x="2498437" y="1403200"/>
                    <a:pt x="2512885" y="1407843"/>
                  </a:cubicBezTo>
                  <a:cubicBezTo>
                    <a:pt x="2555711" y="1420743"/>
                    <a:pt x="2598537" y="1433642"/>
                    <a:pt x="2641363" y="1447058"/>
                  </a:cubicBezTo>
                  <a:cubicBezTo>
                    <a:pt x="2671290" y="1456345"/>
                    <a:pt x="2678514" y="1466665"/>
                    <a:pt x="2677998" y="1498139"/>
                  </a:cubicBezTo>
                  <a:cubicBezTo>
                    <a:pt x="2677998" y="1501235"/>
                    <a:pt x="2677998" y="1504331"/>
                    <a:pt x="2677998" y="1507427"/>
                  </a:cubicBezTo>
                  <a:cubicBezTo>
                    <a:pt x="2675934" y="1555929"/>
                    <a:pt x="2660454" y="1571408"/>
                    <a:pt x="2611952" y="1572956"/>
                  </a:cubicBezTo>
                  <a:cubicBezTo>
                    <a:pt x="2571190" y="1573988"/>
                    <a:pt x="2530944" y="1576052"/>
                    <a:pt x="2490182" y="1576568"/>
                  </a:cubicBezTo>
                  <a:cubicBezTo>
                    <a:pt x="2474702" y="1577084"/>
                    <a:pt x="2463867" y="1583792"/>
                    <a:pt x="2457675" y="1596691"/>
                  </a:cubicBezTo>
                  <a:cubicBezTo>
                    <a:pt x="2446324" y="1620942"/>
                    <a:pt x="2439100" y="1646225"/>
                    <a:pt x="2437036" y="1673056"/>
                  </a:cubicBezTo>
                  <a:cubicBezTo>
                    <a:pt x="2435488" y="1690083"/>
                    <a:pt x="2442712" y="1701435"/>
                    <a:pt x="2457159" y="1710206"/>
                  </a:cubicBezTo>
                  <a:cubicBezTo>
                    <a:pt x="2493278" y="1732393"/>
                    <a:pt x="2528880" y="1754580"/>
                    <a:pt x="2564483" y="1777283"/>
                  </a:cubicBezTo>
                  <a:cubicBezTo>
                    <a:pt x="2596989" y="1797406"/>
                    <a:pt x="2601117" y="1809790"/>
                    <a:pt x="2588733" y="1845908"/>
                  </a:cubicBezTo>
                  <a:cubicBezTo>
                    <a:pt x="2584606" y="1858292"/>
                    <a:pt x="2578930" y="1870159"/>
                    <a:pt x="2571706" y="1880995"/>
                  </a:cubicBezTo>
                  <a:cubicBezTo>
                    <a:pt x="2564998" y="1890798"/>
                    <a:pt x="2554163" y="1897506"/>
                    <a:pt x="2538684" y="1897506"/>
                  </a:cubicBezTo>
                  <a:cubicBezTo>
                    <a:pt x="2511337" y="1891314"/>
                    <a:pt x="2483990" y="1885122"/>
                    <a:pt x="2456643" y="1879447"/>
                  </a:cubicBezTo>
                  <a:cubicBezTo>
                    <a:pt x="2434456" y="1874287"/>
                    <a:pt x="2411753" y="1869643"/>
                    <a:pt x="2389566" y="1863967"/>
                  </a:cubicBezTo>
                  <a:cubicBezTo>
                    <a:pt x="2375119" y="1860355"/>
                    <a:pt x="2363767" y="1864483"/>
                    <a:pt x="2354479" y="1874803"/>
                  </a:cubicBezTo>
                  <a:cubicBezTo>
                    <a:pt x="2335389" y="1896990"/>
                    <a:pt x="2320425" y="1922273"/>
                    <a:pt x="2312170" y="1950652"/>
                  </a:cubicBezTo>
                  <a:cubicBezTo>
                    <a:pt x="2308042" y="1964067"/>
                    <a:pt x="2314234" y="1973870"/>
                    <a:pt x="2322489" y="1983158"/>
                  </a:cubicBezTo>
                  <a:cubicBezTo>
                    <a:pt x="2352416" y="2015665"/>
                    <a:pt x="2382858" y="2048171"/>
                    <a:pt x="2412785" y="2080162"/>
                  </a:cubicBezTo>
                  <a:cubicBezTo>
                    <a:pt x="2435488" y="2104413"/>
                    <a:pt x="2436520" y="2118860"/>
                    <a:pt x="2418461" y="2146723"/>
                  </a:cubicBezTo>
                  <a:cubicBezTo>
                    <a:pt x="2417429" y="2148271"/>
                    <a:pt x="2416397" y="2150335"/>
                    <a:pt x="2414849" y="2151883"/>
                  </a:cubicBezTo>
                  <a:cubicBezTo>
                    <a:pt x="2380795" y="2197805"/>
                    <a:pt x="2365831" y="2198321"/>
                    <a:pt x="2324037" y="2174586"/>
                  </a:cubicBezTo>
                  <a:cubicBezTo>
                    <a:pt x="2289982" y="2154979"/>
                    <a:pt x="2253864" y="2137435"/>
                    <a:pt x="2219294" y="2118860"/>
                  </a:cubicBezTo>
                  <a:cubicBezTo>
                    <a:pt x="2204846" y="2111121"/>
                    <a:pt x="2191431" y="2111121"/>
                    <a:pt x="2178531" y="2120408"/>
                  </a:cubicBezTo>
                  <a:cubicBezTo>
                    <a:pt x="2157892" y="2134856"/>
                    <a:pt x="2140349" y="2152399"/>
                    <a:pt x="2125386" y="2172522"/>
                  </a:cubicBezTo>
                  <a:cubicBezTo>
                    <a:pt x="2114550" y="2186969"/>
                    <a:pt x="2114034" y="2201417"/>
                    <a:pt x="2122806" y="2217412"/>
                  </a:cubicBezTo>
                  <a:cubicBezTo>
                    <a:pt x="2143961" y="2256110"/>
                    <a:pt x="2164600" y="2295324"/>
                    <a:pt x="2184723" y="2334539"/>
                  </a:cubicBezTo>
                  <a:cubicBezTo>
                    <a:pt x="2198655" y="2361886"/>
                    <a:pt x="2196591" y="2374269"/>
                    <a:pt x="2174404" y="2395424"/>
                  </a:cubicBezTo>
                  <a:cubicBezTo>
                    <a:pt x="2170792" y="2398520"/>
                    <a:pt x="2167696" y="2402132"/>
                    <a:pt x="2164084" y="2404712"/>
                  </a:cubicBezTo>
                  <a:cubicBezTo>
                    <a:pt x="2131062" y="2428963"/>
                    <a:pt x="2114034" y="2440830"/>
                    <a:pt x="2075336" y="2401616"/>
                  </a:cubicBezTo>
                  <a:cubicBezTo>
                    <a:pt x="2047473" y="2373237"/>
                    <a:pt x="2017547" y="2347954"/>
                    <a:pt x="1988652" y="2320607"/>
                  </a:cubicBezTo>
                  <a:cubicBezTo>
                    <a:pt x="1975236" y="2307708"/>
                    <a:pt x="1960789" y="2305128"/>
                    <a:pt x="1944277" y="2311836"/>
                  </a:cubicBezTo>
                  <a:cubicBezTo>
                    <a:pt x="1922607" y="2320607"/>
                    <a:pt x="1901968" y="2331959"/>
                    <a:pt x="1883392" y="2346406"/>
                  </a:cubicBezTo>
                  <a:cubicBezTo>
                    <a:pt x="1867913" y="2358274"/>
                    <a:pt x="1863785" y="2373237"/>
                    <a:pt x="1868429" y="2391812"/>
                  </a:cubicBezTo>
                  <a:cubicBezTo>
                    <a:pt x="1879264" y="2436702"/>
                    <a:pt x="1889584" y="2482108"/>
                    <a:pt x="1899388" y="2526998"/>
                  </a:cubicBezTo>
                  <a:cubicBezTo>
                    <a:pt x="1903516" y="2546605"/>
                    <a:pt x="1896808" y="2561569"/>
                    <a:pt x="1879264" y="2571888"/>
                  </a:cubicBezTo>
                  <a:cubicBezTo>
                    <a:pt x="1867397" y="2579112"/>
                    <a:pt x="1854498" y="2584788"/>
                    <a:pt x="1841082" y="2588916"/>
                  </a:cubicBezTo>
                  <a:cubicBezTo>
                    <a:pt x="1813736" y="2597687"/>
                    <a:pt x="1798256" y="2592527"/>
                    <a:pt x="1782777" y="2568277"/>
                  </a:cubicBezTo>
                  <a:cubicBezTo>
                    <a:pt x="1760074" y="2532158"/>
                    <a:pt x="1736855" y="2496556"/>
                    <a:pt x="1715184" y="2459405"/>
                  </a:cubicBezTo>
                  <a:cubicBezTo>
                    <a:pt x="1703316" y="2439282"/>
                    <a:pt x="1687837" y="2431543"/>
                    <a:pt x="1664618" y="2435670"/>
                  </a:cubicBezTo>
                  <a:cubicBezTo>
                    <a:pt x="1646043" y="2439282"/>
                    <a:pt x="1627984" y="2443926"/>
                    <a:pt x="1610440" y="2450118"/>
                  </a:cubicBezTo>
                  <a:cubicBezTo>
                    <a:pt x="1586190" y="2458889"/>
                    <a:pt x="1578450" y="2469209"/>
                    <a:pt x="1577418" y="2495008"/>
                  </a:cubicBezTo>
                  <a:cubicBezTo>
                    <a:pt x="1575870" y="2535770"/>
                    <a:pt x="1574838" y="2576016"/>
                    <a:pt x="1573806" y="2616778"/>
                  </a:cubicBezTo>
                  <a:cubicBezTo>
                    <a:pt x="1572774" y="2653929"/>
                    <a:pt x="1563487" y="2665796"/>
                    <a:pt x="1526852" y="2672504"/>
                  </a:cubicBezTo>
                  <a:cubicBezTo>
                    <a:pt x="1517049" y="2674568"/>
                    <a:pt x="1507245" y="2675600"/>
                    <a:pt x="1497441" y="2676116"/>
                  </a:cubicBezTo>
                  <a:cubicBezTo>
                    <a:pt x="1473191" y="2677664"/>
                    <a:pt x="1457711" y="2667860"/>
                    <a:pt x="1449972" y="2644125"/>
                  </a:cubicBezTo>
                  <a:cubicBezTo>
                    <a:pt x="1436040" y="2600783"/>
                    <a:pt x="1422624" y="2557957"/>
                    <a:pt x="1410241" y="2514615"/>
                  </a:cubicBezTo>
                  <a:cubicBezTo>
                    <a:pt x="1404565" y="2495008"/>
                    <a:pt x="1392698" y="2485720"/>
                    <a:pt x="1373091" y="2482624"/>
                  </a:cubicBezTo>
                  <a:cubicBezTo>
                    <a:pt x="1350388" y="2479528"/>
                    <a:pt x="1327685" y="2479528"/>
                    <a:pt x="1304982" y="2483140"/>
                  </a:cubicBezTo>
                  <a:cubicBezTo>
                    <a:pt x="1287955" y="2485720"/>
                    <a:pt x="1277119" y="2494492"/>
                    <a:pt x="1271959" y="2511519"/>
                  </a:cubicBezTo>
                  <a:cubicBezTo>
                    <a:pt x="1260092" y="2552281"/>
                    <a:pt x="1247192" y="2593043"/>
                    <a:pt x="1234293" y="2633806"/>
                  </a:cubicBezTo>
                  <a:cubicBezTo>
                    <a:pt x="1222941" y="2670440"/>
                    <a:pt x="1208494" y="2679728"/>
                    <a:pt x="1170828" y="2674568"/>
                  </a:cubicBezTo>
                  <a:cubicBezTo>
                    <a:pt x="1114070" y="2666828"/>
                    <a:pt x="1107362" y="2659088"/>
                    <a:pt x="1106847" y="2602331"/>
                  </a:cubicBezTo>
                  <a:cubicBezTo>
                    <a:pt x="1106331" y="2565181"/>
                    <a:pt x="1104783" y="2528546"/>
                    <a:pt x="1103751" y="2491396"/>
                  </a:cubicBezTo>
                  <a:cubicBezTo>
                    <a:pt x="1103234" y="2474369"/>
                    <a:pt x="1096527" y="2460953"/>
                    <a:pt x="1080532" y="2454245"/>
                  </a:cubicBezTo>
                  <a:cubicBezTo>
                    <a:pt x="1056281" y="2443926"/>
                    <a:pt x="1031514" y="2436702"/>
                    <a:pt x="1005199" y="2435154"/>
                  </a:cubicBezTo>
                  <a:cubicBezTo>
                    <a:pt x="989203" y="2434122"/>
                    <a:pt x="977852" y="2440314"/>
                    <a:pt x="969080" y="2454245"/>
                  </a:cubicBezTo>
                  <a:cubicBezTo>
                    <a:pt x="946894" y="2491396"/>
                    <a:pt x="923159" y="2527514"/>
                    <a:pt x="900456" y="2564149"/>
                  </a:cubicBezTo>
                  <a:cubicBezTo>
                    <a:pt x="882396" y="2593043"/>
                    <a:pt x="868465" y="2598203"/>
                    <a:pt x="836474" y="2587368"/>
                  </a:cubicBezTo>
                  <a:cubicBezTo>
                    <a:pt x="834926" y="2586852"/>
                    <a:pt x="833379" y="2586336"/>
                    <a:pt x="831830" y="2585820"/>
                  </a:cubicBezTo>
                  <a:cubicBezTo>
                    <a:pt x="782297" y="2565697"/>
                    <a:pt x="772493" y="2554345"/>
                    <a:pt x="785392" y="2504811"/>
                  </a:cubicBezTo>
                  <a:cubicBezTo>
                    <a:pt x="795196" y="2467145"/>
                    <a:pt x="802420" y="2428963"/>
                    <a:pt x="811707" y="2390780"/>
                  </a:cubicBezTo>
                  <a:cubicBezTo>
                    <a:pt x="816351" y="2371173"/>
                    <a:pt x="811191" y="2356210"/>
                    <a:pt x="794680" y="2344342"/>
                  </a:cubicBezTo>
                  <a:cubicBezTo>
                    <a:pt x="777137" y="2331959"/>
                    <a:pt x="759078" y="2321123"/>
                    <a:pt x="739470" y="2312352"/>
                  </a:cubicBezTo>
                  <a:cubicBezTo>
                    <a:pt x="720895" y="2304096"/>
                    <a:pt x="704900" y="2307192"/>
                    <a:pt x="689421" y="2321639"/>
                  </a:cubicBezTo>
                  <a:cubicBezTo>
                    <a:pt x="658462" y="2351050"/>
                    <a:pt x="626988" y="2379945"/>
                    <a:pt x="596029" y="2408839"/>
                  </a:cubicBezTo>
                  <a:cubicBezTo>
                    <a:pt x="572810" y="2431027"/>
                    <a:pt x="557847" y="2432058"/>
                    <a:pt x="530500" y="2415031"/>
                  </a:cubicBezTo>
                  <a:cubicBezTo>
                    <a:pt x="527404" y="2412967"/>
                    <a:pt x="524308" y="2410903"/>
                    <a:pt x="521212" y="2408839"/>
                  </a:cubicBezTo>
                  <a:cubicBezTo>
                    <a:pt x="481482" y="2380461"/>
                    <a:pt x="477870" y="2365497"/>
                    <a:pt x="500573" y="2322671"/>
                  </a:cubicBezTo>
                  <a:cubicBezTo>
                    <a:pt x="519148" y="2287585"/>
                    <a:pt x="537207" y="2252498"/>
                    <a:pt x="556298" y="2217928"/>
                  </a:cubicBezTo>
                  <a:cubicBezTo>
                    <a:pt x="566102" y="2199869"/>
                    <a:pt x="564555" y="2184389"/>
                    <a:pt x="552171" y="2168910"/>
                  </a:cubicBezTo>
                  <a:cubicBezTo>
                    <a:pt x="538756" y="2151883"/>
                    <a:pt x="523276" y="2136403"/>
                    <a:pt x="505733" y="2122988"/>
                  </a:cubicBezTo>
                  <a:cubicBezTo>
                    <a:pt x="490254" y="2111121"/>
                    <a:pt x="474774" y="2110089"/>
                    <a:pt x="457747" y="2119376"/>
                  </a:cubicBezTo>
                  <a:cubicBezTo>
                    <a:pt x="419564" y="2140015"/>
                    <a:pt x="380866" y="2160654"/>
                    <a:pt x="341652" y="2180778"/>
                  </a:cubicBezTo>
                  <a:cubicBezTo>
                    <a:pt x="314305" y="2195225"/>
                    <a:pt x="298310" y="2191613"/>
                    <a:pt x="278187" y="2168910"/>
                  </a:cubicBezTo>
                  <a:cubicBezTo>
                    <a:pt x="276639" y="2167362"/>
                    <a:pt x="275607" y="2165814"/>
                    <a:pt x="274059" y="2164266"/>
                  </a:cubicBezTo>
                  <a:cubicBezTo>
                    <a:pt x="238456" y="2122988"/>
                    <a:pt x="238972" y="2108541"/>
                    <a:pt x="276639" y="2069326"/>
                  </a:cubicBezTo>
                  <a:cubicBezTo>
                    <a:pt x="302954" y="2041464"/>
                    <a:pt x="327721" y="2013085"/>
                    <a:pt x="354551" y="1986254"/>
                  </a:cubicBezTo>
                  <a:cubicBezTo>
                    <a:pt x="367967" y="1972323"/>
                    <a:pt x="370547" y="1957875"/>
                    <a:pt x="363839" y="1940848"/>
                  </a:cubicBezTo>
                  <a:cubicBezTo>
                    <a:pt x="355067" y="1918661"/>
                    <a:pt x="342684" y="1898022"/>
                    <a:pt x="328237" y="1878931"/>
                  </a:cubicBezTo>
                  <a:cubicBezTo>
                    <a:pt x="316369" y="1863451"/>
                    <a:pt x="300374" y="1861903"/>
                    <a:pt x="283347" y="1866031"/>
                  </a:cubicBezTo>
                  <a:cubicBezTo>
                    <a:pt x="245680" y="1874803"/>
                    <a:pt x="208530" y="1883574"/>
                    <a:pt x="170864" y="1891830"/>
                  </a:cubicBezTo>
                  <a:cubicBezTo>
                    <a:pt x="165704" y="1892862"/>
                    <a:pt x="160544" y="1894410"/>
                    <a:pt x="155900" y="1895442"/>
                  </a:cubicBezTo>
                  <a:cubicBezTo>
                    <a:pt x="127521" y="1900602"/>
                    <a:pt x="113074" y="1893894"/>
                    <a:pt x="100175" y="1868095"/>
                  </a:cubicBezTo>
                  <a:cubicBezTo>
                    <a:pt x="95531" y="1858292"/>
                    <a:pt x="90887" y="1848488"/>
                    <a:pt x="87275" y="1838169"/>
                  </a:cubicBezTo>
                  <a:cubicBezTo>
                    <a:pt x="77988" y="1810822"/>
                    <a:pt x="83147" y="1795342"/>
                    <a:pt x="107915" y="1779863"/>
                  </a:cubicBezTo>
                  <a:cubicBezTo>
                    <a:pt x="143001" y="1757676"/>
                    <a:pt x="178603" y="1735489"/>
                    <a:pt x="213690" y="1713818"/>
                  </a:cubicBezTo>
                  <a:cubicBezTo>
                    <a:pt x="241552" y="1696275"/>
                    <a:pt x="245680" y="1686471"/>
                    <a:pt x="238972" y="1654481"/>
                  </a:cubicBezTo>
                  <a:cubicBezTo>
                    <a:pt x="234845" y="1636421"/>
                    <a:pt x="230201" y="1617846"/>
                    <a:pt x="222977" y="1600819"/>
                  </a:cubicBezTo>
                  <a:cubicBezTo>
                    <a:pt x="215753" y="1583792"/>
                    <a:pt x="203370" y="1575536"/>
                    <a:pt x="184279" y="1575020"/>
                  </a:cubicBezTo>
                  <a:cubicBezTo>
                    <a:pt x="142485" y="1574504"/>
                    <a:pt x="101207" y="1572956"/>
                    <a:pt x="59413" y="1571408"/>
                  </a:cubicBezTo>
                  <a:cubicBezTo>
                    <a:pt x="21746" y="1570376"/>
                    <a:pt x="10395" y="1560573"/>
                    <a:pt x="3687" y="1524454"/>
                  </a:cubicBezTo>
                  <a:cubicBezTo>
                    <a:pt x="3171" y="1520842"/>
                    <a:pt x="2139" y="1517231"/>
                    <a:pt x="1623" y="1513619"/>
                  </a:cubicBezTo>
                  <a:cubicBezTo>
                    <a:pt x="-4053" y="1467697"/>
                    <a:pt x="3687" y="1455829"/>
                    <a:pt x="48577" y="1442414"/>
                  </a:cubicBezTo>
                  <a:cubicBezTo>
                    <a:pt x="85727" y="1431062"/>
                    <a:pt x="122877" y="1418679"/>
                    <a:pt x="160544" y="1408359"/>
                  </a:cubicBezTo>
                  <a:cubicBezTo>
                    <a:pt x="181183" y="1402684"/>
                    <a:pt x="192018" y="1390816"/>
                    <a:pt x="194083" y="1370693"/>
                  </a:cubicBezTo>
                  <a:cubicBezTo>
                    <a:pt x="196147" y="1346958"/>
                    <a:pt x="197178" y="1322707"/>
                    <a:pt x="192534" y="1298972"/>
                  </a:cubicBezTo>
                  <a:cubicBezTo>
                    <a:pt x="189954" y="1283493"/>
                    <a:pt x="181183" y="1274205"/>
                    <a:pt x="166220" y="1269561"/>
                  </a:cubicBezTo>
                  <a:cubicBezTo>
                    <a:pt x="126490" y="1257694"/>
                    <a:pt x="86759" y="1245311"/>
                    <a:pt x="47029" y="1232927"/>
                  </a:cubicBezTo>
                  <a:cubicBezTo>
                    <a:pt x="3687" y="1219512"/>
                    <a:pt x="-957" y="1212288"/>
                    <a:pt x="1623" y="1166882"/>
                  </a:cubicBezTo>
                  <a:cubicBezTo>
                    <a:pt x="2139" y="1157594"/>
                    <a:pt x="4203" y="1148307"/>
                    <a:pt x="6267" y="1139535"/>
                  </a:cubicBezTo>
                  <a:cubicBezTo>
                    <a:pt x="12459" y="1116832"/>
                    <a:pt x="25358" y="1106513"/>
                    <a:pt x="49093" y="1105481"/>
                  </a:cubicBezTo>
                  <a:cubicBezTo>
                    <a:pt x="87791" y="1103933"/>
                    <a:pt x="125974" y="1102901"/>
                    <a:pt x="164672" y="1101869"/>
                  </a:cubicBezTo>
                  <a:cubicBezTo>
                    <a:pt x="170348" y="1101869"/>
                    <a:pt x="176023" y="1101353"/>
                    <a:pt x="181699" y="1101353"/>
                  </a:cubicBezTo>
                  <a:cubicBezTo>
                    <a:pt x="207498" y="1102385"/>
                    <a:pt x="220913" y="1087937"/>
                    <a:pt x="227621" y="1065234"/>
                  </a:cubicBezTo>
                  <a:cubicBezTo>
                    <a:pt x="232781" y="1048207"/>
                    <a:pt x="237425" y="1031180"/>
                    <a:pt x="241036" y="1014153"/>
                  </a:cubicBezTo>
                  <a:cubicBezTo>
                    <a:pt x="245680" y="990418"/>
                    <a:pt x="240005" y="979066"/>
                    <a:pt x="219366" y="965651"/>
                  </a:cubicBezTo>
                  <a:cubicBezTo>
                    <a:pt x="184279" y="943464"/>
                    <a:pt x="148676" y="921277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171731" y="385"/>
                    <a:pt x="1182083" y="-325"/>
                    <a:pt x="1190637" y="143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AE8B2EC-ABB6-4E39-A97A-DB1C9BE18B3C}"/>
              </a:ext>
            </a:extLst>
          </p:cNvPr>
          <p:cNvGrpSpPr/>
          <p:nvPr/>
        </p:nvGrpSpPr>
        <p:grpSpPr>
          <a:xfrm>
            <a:off x="992048" y="4653587"/>
            <a:ext cx="1298170" cy="1298170"/>
            <a:chOff x="1089413" y="2131797"/>
            <a:chExt cx="2968238" cy="2968238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4D426F1-D942-42C7-A1F1-A731EEEC0994}"/>
                </a:ext>
              </a:extLst>
            </p:cNvPr>
            <p:cNvSpPr/>
            <p:nvPr/>
          </p:nvSpPr>
          <p:spPr>
            <a:xfrm>
              <a:off x="1089413" y="2131797"/>
              <a:ext cx="2968238" cy="2968238"/>
            </a:xfrm>
            <a:custGeom>
              <a:avLst/>
              <a:gdLst>
                <a:gd name="connsiteX0" fmla="*/ 1484119 w 2968238"/>
                <a:gd name="connsiteY0" fmla="*/ 1312669 h 2968238"/>
                <a:gd name="connsiteX1" fmla="*/ 1312669 w 2968238"/>
                <a:gd name="connsiteY1" fmla="*/ 1484119 h 2968238"/>
                <a:gd name="connsiteX2" fmla="*/ 1484119 w 2968238"/>
                <a:gd name="connsiteY2" fmla="*/ 1655569 h 2968238"/>
                <a:gd name="connsiteX3" fmla="*/ 1655569 w 2968238"/>
                <a:gd name="connsiteY3" fmla="*/ 1484119 h 2968238"/>
                <a:gd name="connsiteX4" fmla="*/ 1484119 w 2968238"/>
                <a:gd name="connsiteY4" fmla="*/ 1312669 h 2968238"/>
                <a:gd name="connsiteX5" fmla="*/ 1484119 w 2968238"/>
                <a:gd name="connsiteY5" fmla="*/ 0 h 2968238"/>
                <a:gd name="connsiteX6" fmla="*/ 2968238 w 2968238"/>
                <a:gd name="connsiteY6" fmla="*/ 1484119 h 2968238"/>
                <a:gd name="connsiteX7" fmla="*/ 1484119 w 2968238"/>
                <a:gd name="connsiteY7" fmla="*/ 2968238 h 2968238"/>
                <a:gd name="connsiteX8" fmla="*/ 0 w 2968238"/>
                <a:gd name="connsiteY8" fmla="*/ 1484119 h 2968238"/>
                <a:gd name="connsiteX9" fmla="*/ 1484119 w 2968238"/>
                <a:gd name="connsiteY9" fmla="*/ 0 h 29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8238" h="2968238">
                  <a:moveTo>
                    <a:pt x="1484119" y="1312669"/>
                  </a:moveTo>
                  <a:cubicBezTo>
                    <a:pt x="1389430" y="1312669"/>
                    <a:pt x="1312669" y="1389430"/>
                    <a:pt x="1312669" y="1484119"/>
                  </a:cubicBezTo>
                  <a:cubicBezTo>
                    <a:pt x="1312669" y="1578808"/>
                    <a:pt x="1389430" y="1655569"/>
                    <a:pt x="1484119" y="1655569"/>
                  </a:cubicBezTo>
                  <a:cubicBezTo>
                    <a:pt x="1578808" y="1655569"/>
                    <a:pt x="1655569" y="1578808"/>
                    <a:pt x="1655569" y="1484119"/>
                  </a:cubicBezTo>
                  <a:cubicBezTo>
                    <a:pt x="1655569" y="1389430"/>
                    <a:pt x="1578808" y="1312669"/>
                    <a:pt x="1484119" y="1312669"/>
                  </a:cubicBezTo>
                  <a:close/>
                  <a:moveTo>
                    <a:pt x="1484119" y="0"/>
                  </a:moveTo>
                  <a:cubicBezTo>
                    <a:pt x="2303775" y="0"/>
                    <a:pt x="2968238" y="664463"/>
                    <a:pt x="2968238" y="1484119"/>
                  </a:cubicBezTo>
                  <a:cubicBezTo>
                    <a:pt x="2968238" y="2303775"/>
                    <a:pt x="2303775" y="2968238"/>
                    <a:pt x="1484119" y="2968238"/>
                  </a:cubicBezTo>
                  <a:cubicBezTo>
                    <a:pt x="664463" y="2968238"/>
                    <a:pt x="0" y="2303775"/>
                    <a:pt x="0" y="1484119"/>
                  </a:cubicBezTo>
                  <a:cubicBezTo>
                    <a:pt x="0" y="664463"/>
                    <a:pt x="664463" y="0"/>
                    <a:pt x="148411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0F6E5CC-A1DC-46A1-BEC9-DA240DCBE84D}"/>
                </a:ext>
              </a:extLst>
            </p:cNvPr>
            <p:cNvSpPr/>
            <p:nvPr/>
          </p:nvSpPr>
          <p:spPr>
            <a:xfrm>
              <a:off x="1234570" y="2279534"/>
              <a:ext cx="2678023" cy="2676273"/>
            </a:xfrm>
            <a:custGeom>
              <a:avLst/>
              <a:gdLst>
                <a:gd name="connsiteX0" fmla="*/ 1338961 w 2678023"/>
                <a:gd name="connsiteY0" fmla="*/ 855269 h 2676273"/>
                <a:gd name="connsiteX1" fmla="*/ 857849 w 2678023"/>
                <a:gd name="connsiteY1" fmla="*/ 1336381 h 2676273"/>
                <a:gd name="connsiteX2" fmla="*/ 1338961 w 2678023"/>
                <a:gd name="connsiteY2" fmla="*/ 1817493 h 2676273"/>
                <a:gd name="connsiteX3" fmla="*/ 1820073 w 2678023"/>
                <a:gd name="connsiteY3" fmla="*/ 1336381 h 2676273"/>
                <a:gd name="connsiteX4" fmla="*/ 1338961 w 2678023"/>
                <a:gd name="connsiteY4" fmla="*/ 855269 h 2676273"/>
                <a:gd name="connsiteX5" fmla="*/ 1338961 w 2678023"/>
                <a:gd name="connsiteY5" fmla="*/ 545806 h 2676273"/>
                <a:gd name="connsiteX6" fmla="*/ 2129536 w 2678023"/>
                <a:gd name="connsiteY6" fmla="*/ 1336381 h 2676273"/>
                <a:gd name="connsiteX7" fmla="*/ 1338961 w 2678023"/>
                <a:gd name="connsiteY7" fmla="*/ 2126956 h 2676273"/>
                <a:gd name="connsiteX8" fmla="*/ 548386 w 2678023"/>
                <a:gd name="connsiteY8" fmla="*/ 1336381 h 2676273"/>
                <a:gd name="connsiteX9" fmla="*/ 1338961 w 2678023"/>
                <a:gd name="connsiteY9" fmla="*/ 545806 h 2676273"/>
                <a:gd name="connsiteX10" fmla="*/ 1340068 w 2678023"/>
                <a:gd name="connsiteY10" fmla="*/ 359376 h 2676273"/>
                <a:gd name="connsiteX11" fmla="*/ 361775 w 2678023"/>
                <a:gd name="connsiteY11" fmla="*/ 1331995 h 2676273"/>
                <a:gd name="connsiteX12" fmla="*/ 1338521 w 2678023"/>
                <a:gd name="connsiteY12" fmla="*/ 2312868 h 2676273"/>
                <a:gd name="connsiteX13" fmla="*/ 2316814 w 2678023"/>
                <a:gd name="connsiteY13" fmla="*/ 1335606 h 2676273"/>
                <a:gd name="connsiteX14" fmla="*/ 1340068 w 2678023"/>
                <a:gd name="connsiteY14" fmla="*/ 359376 h 2676273"/>
                <a:gd name="connsiteX15" fmla="*/ 1190637 w 2678023"/>
                <a:gd name="connsiteY15" fmla="*/ 143 h 2676273"/>
                <a:gd name="connsiteX16" fmla="*/ 1235841 w 2678023"/>
                <a:gd name="connsiteY16" fmla="*/ 48758 h 2676273"/>
                <a:gd name="connsiteX17" fmla="*/ 1269895 w 2678023"/>
                <a:gd name="connsiteY17" fmla="*/ 162273 h 2676273"/>
                <a:gd name="connsiteX18" fmla="*/ 1303434 w 2678023"/>
                <a:gd name="connsiteY18" fmla="*/ 192716 h 2676273"/>
                <a:gd name="connsiteX19" fmla="*/ 1376702 w 2678023"/>
                <a:gd name="connsiteY19" fmla="*/ 192716 h 2676273"/>
                <a:gd name="connsiteX20" fmla="*/ 1409209 w 2678023"/>
                <a:gd name="connsiteY20" fmla="*/ 163305 h 2676273"/>
                <a:gd name="connsiteX21" fmla="*/ 1447392 w 2678023"/>
                <a:gd name="connsiteY21" fmla="*/ 37922 h 2676273"/>
                <a:gd name="connsiteX22" fmla="*/ 1499505 w 2678023"/>
                <a:gd name="connsiteY22" fmla="*/ 256 h 2676273"/>
                <a:gd name="connsiteX23" fmla="*/ 1513436 w 2678023"/>
                <a:gd name="connsiteY23" fmla="*/ 772 h 2676273"/>
                <a:gd name="connsiteX24" fmla="*/ 1573290 w 2678023"/>
                <a:gd name="connsiteY24" fmla="*/ 65269 h 2676273"/>
                <a:gd name="connsiteX25" fmla="*/ 1576902 w 2678023"/>
                <a:gd name="connsiteY25" fmla="*/ 185492 h 2676273"/>
                <a:gd name="connsiteX26" fmla="*/ 1598057 w 2678023"/>
                <a:gd name="connsiteY26" fmla="*/ 220578 h 2676273"/>
                <a:gd name="connsiteX27" fmla="*/ 1674422 w 2678023"/>
                <a:gd name="connsiteY27" fmla="*/ 240702 h 2676273"/>
                <a:gd name="connsiteX28" fmla="*/ 1710540 w 2678023"/>
                <a:gd name="connsiteY28" fmla="*/ 221610 h 2676273"/>
                <a:gd name="connsiteX29" fmla="*/ 1779165 w 2678023"/>
                <a:gd name="connsiteY29" fmla="*/ 111707 h 2676273"/>
                <a:gd name="connsiteX30" fmla="*/ 1845726 w 2678023"/>
                <a:gd name="connsiteY30" fmla="*/ 88488 h 2676273"/>
                <a:gd name="connsiteX31" fmla="*/ 1857594 w 2678023"/>
                <a:gd name="connsiteY31" fmla="*/ 92616 h 2676273"/>
                <a:gd name="connsiteX32" fmla="*/ 1895260 w 2678023"/>
                <a:gd name="connsiteY32" fmla="*/ 166401 h 2676273"/>
                <a:gd name="connsiteX33" fmla="*/ 1868429 w 2678023"/>
                <a:gd name="connsiteY33" fmla="*/ 281980 h 2676273"/>
                <a:gd name="connsiteX34" fmla="*/ 1887004 w 2678023"/>
                <a:gd name="connsiteY34" fmla="*/ 332030 h 2676273"/>
                <a:gd name="connsiteX35" fmla="*/ 1946857 w 2678023"/>
                <a:gd name="connsiteY35" fmla="*/ 365052 h 2676273"/>
                <a:gd name="connsiteX36" fmla="*/ 1986588 w 2678023"/>
                <a:gd name="connsiteY36" fmla="*/ 355765 h 2676273"/>
                <a:gd name="connsiteX37" fmla="*/ 2081528 w 2678023"/>
                <a:gd name="connsiteY37" fmla="*/ 267532 h 2676273"/>
                <a:gd name="connsiteX38" fmla="*/ 2151701 w 2678023"/>
                <a:gd name="connsiteY38" fmla="*/ 261857 h 2676273"/>
                <a:gd name="connsiteX39" fmla="*/ 2155312 w 2678023"/>
                <a:gd name="connsiteY39" fmla="*/ 264437 h 2676273"/>
                <a:gd name="connsiteX40" fmla="*/ 2177500 w 2678023"/>
                <a:gd name="connsiteY40" fmla="*/ 353701 h 2676273"/>
                <a:gd name="connsiteX41" fmla="*/ 2122290 w 2678023"/>
                <a:gd name="connsiteY41" fmla="*/ 456896 h 2676273"/>
                <a:gd name="connsiteX42" fmla="*/ 2126934 w 2678023"/>
                <a:gd name="connsiteY42" fmla="*/ 505914 h 2676273"/>
                <a:gd name="connsiteX43" fmla="*/ 2173372 w 2678023"/>
                <a:gd name="connsiteY43" fmla="*/ 551836 h 2676273"/>
                <a:gd name="connsiteX44" fmla="*/ 2219810 w 2678023"/>
                <a:gd name="connsiteY44" fmla="*/ 555964 h 2676273"/>
                <a:gd name="connsiteX45" fmla="*/ 2336937 w 2678023"/>
                <a:gd name="connsiteY45" fmla="*/ 494046 h 2676273"/>
                <a:gd name="connsiteX46" fmla="*/ 2400917 w 2678023"/>
                <a:gd name="connsiteY46" fmla="*/ 507462 h 2676273"/>
                <a:gd name="connsiteX47" fmla="*/ 2420525 w 2678023"/>
                <a:gd name="connsiteY47" fmla="*/ 533777 h 2676273"/>
                <a:gd name="connsiteX48" fmla="*/ 2415365 w 2678023"/>
                <a:gd name="connsiteY48" fmla="*/ 591566 h 2676273"/>
                <a:gd name="connsiteX49" fmla="*/ 2321973 w 2678023"/>
                <a:gd name="connsiteY49" fmla="*/ 692182 h 2676273"/>
                <a:gd name="connsiteX50" fmla="*/ 2313718 w 2678023"/>
                <a:gd name="connsiteY50" fmla="*/ 733460 h 2676273"/>
                <a:gd name="connsiteX51" fmla="*/ 2349320 w 2678023"/>
                <a:gd name="connsiteY51" fmla="*/ 795377 h 2676273"/>
                <a:gd name="connsiteX52" fmla="*/ 2394726 w 2678023"/>
                <a:gd name="connsiteY52" fmla="*/ 810341 h 2676273"/>
                <a:gd name="connsiteX53" fmla="*/ 2526816 w 2678023"/>
                <a:gd name="connsiteY53" fmla="*/ 780414 h 2676273"/>
                <a:gd name="connsiteX54" fmla="*/ 2575834 w 2678023"/>
                <a:gd name="connsiteY54" fmla="*/ 803117 h 2676273"/>
                <a:gd name="connsiteX55" fmla="*/ 2591313 w 2678023"/>
                <a:gd name="connsiteY55" fmla="*/ 838719 h 2676273"/>
                <a:gd name="connsiteX56" fmla="*/ 2570158 w 2678023"/>
                <a:gd name="connsiteY56" fmla="*/ 896509 h 2676273"/>
                <a:gd name="connsiteX57" fmla="*/ 2461287 w 2678023"/>
                <a:gd name="connsiteY57" fmla="*/ 964103 h 2676273"/>
                <a:gd name="connsiteX58" fmla="*/ 2438068 w 2678023"/>
                <a:gd name="connsiteY58" fmla="*/ 1014669 h 2676273"/>
                <a:gd name="connsiteX59" fmla="*/ 2454063 w 2678023"/>
                <a:gd name="connsiteY59" fmla="*/ 1073490 h 2676273"/>
                <a:gd name="connsiteX60" fmla="*/ 2492762 w 2678023"/>
                <a:gd name="connsiteY60" fmla="*/ 1100837 h 2676273"/>
                <a:gd name="connsiteX61" fmla="*/ 2628464 w 2678023"/>
                <a:gd name="connsiteY61" fmla="*/ 1105997 h 2676273"/>
                <a:gd name="connsiteX62" fmla="*/ 2672322 w 2678023"/>
                <a:gd name="connsiteY62" fmla="*/ 1140567 h 2676273"/>
                <a:gd name="connsiteX63" fmla="*/ 2677998 w 2678023"/>
                <a:gd name="connsiteY63" fmla="*/ 1182361 h 2676273"/>
                <a:gd name="connsiteX64" fmla="*/ 2644459 w 2678023"/>
                <a:gd name="connsiteY64" fmla="*/ 1229831 h 2676273"/>
                <a:gd name="connsiteX65" fmla="*/ 2522172 w 2678023"/>
                <a:gd name="connsiteY65" fmla="*/ 1267498 h 2676273"/>
                <a:gd name="connsiteX66" fmla="*/ 2483990 w 2678023"/>
                <a:gd name="connsiteY66" fmla="*/ 1315999 h 2676273"/>
                <a:gd name="connsiteX67" fmla="*/ 2486570 w 2678023"/>
                <a:gd name="connsiteY67" fmla="*/ 1379981 h 2676273"/>
                <a:gd name="connsiteX68" fmla="*/ 2512885 w 2678023"/>
                <a:gd name="connsiteY68" fmla="*/ 1407843 h 2676273"/>
                <a:gd name="connsiteX69" fmla="*/ 2641363 w 2678023"/>
                <a:gd name="connsiteY69" fmla="*/ 1447058 h 2676273"/>
                <a:gd name="connsiteX70" fmla="*/ 2677998 w 2678023"/>
                <a:gd name="connsiteY70" fmla="*/ 1498139 h 2676273"/>
                <a:gd name="connsiteX71" fmla="*/ 2677998 w 2678023"/>
                <a:gd name="connsiteY71" fmla="*/ 1507427 h 2676273"/>
                <a:gd name="connsiteX72" fmla="*/ 2611952 w 2678023"/>
                <a:gd name="connsiteY72" fmla="*/ 1572956 h 2676273"/>
                <a:gd name="connsiteX73" fmla="*/ 2490182 w 2678023"/>
                <a:gd name="connsiteY73" fmla="*/ 1576568 h 2676273"/>
                <a:gd name="connsiteX74" fmla="*/ 2457675 w 2678023"/>
                <a:gd name="connsiteY74" fmla="*/ 1596691 h 2676273"/>
                <a:gd name="connsiteX75" fmla="*/ 2437036 w 2678023"/>
                <a:gd name="connsiteY75" fmla="*/ 1673056 h 2676273"/>
                <a:gd name="connsiteX76" fmla="*/ 2457159 w 2678023"/>
                <a:gd name="connsiteY76" fmla="*/ 1710206 h 2676273"/>
                <a:gd name="connsiteX77" fmla="*/ 2564483 w 2678023"/>
                <a:gd name="connsiteY77" fmla="*/ 1777283 h 2676273"/>
                <a:gd name="connsiteX78" fmla="*/ 2588733 w 2678023"/>
                <a:gd name="connsiteY78" fmla="*/ 1845908 h 2676273"/>
                <a:gd name="connsiteX79" fmla="*/ 2571706 w 2678023"/>
                <a:gd name="connsiteY79" fmla="*/ 1880995 h 2676273"/>
                <a:gd name="connsiteX80" fmla="*/ 2538684 w 2678023"/>
                <a:gd name="connsiteY80" fmla="*/ 1897506 h 2676273"/>
                <a:gd name="connsiteX81" fmla="*/ 2456643 w 2678023"/>
                <a:gd name="connsiteY81" fmla="*/ 1879447 h 2676273"/>
                <a:gd name="connsiteX82" fmla="*/ 2389566 w 2678023"/>
                <a:gd name="connsiteY82" fmla="*/ 1863967 h 2676273"/>
                <a:gd name="connsiteX83" fmla="*/ 2354479 w 2678023"/>
                <a:gd name="connsiteY83" fmla="*/ 1874803 h 2676273"/>
                <a:gd name="connsiteX84" fmla="*/ 2312170 w 2678023"/>
                <a:gd name="connsiteY84" fmla="*/ 1950652 h 2676273"/>
                <a:gd name="connsiteX85" fmla="*/ 2322489 w 2678023"/>
                <a:gd name="connsiteY85" fmla="*/ 1983158 h 2676273"/>
                <a:gd name="connsiteX86" fmla="*/ 2412785 w 2678023"/>
                <a:gd name="connsiteY86" fmla="*/ 2080162 h 2676273"/>
                <a:gd name="connsiteX87" fmla="*/ 2418461 w 2678023"/>
                <a:gd name="connsiteY87" fmla="*/ 2146723 h 2676273"/>
                <a:gd name="connsiteX88" fmla="*/ 2414849 w 2678023"/>
                <a:gd name="connsiteY88" fmla="*/ 2151883 h 2676273"/>
                <a:gd name="connsiteX89" fmla="*/ 2324037 w 2678023"/>
                <a:gd name="connsiteY89" fmla="*/ 2174586 h 2676273"/>
                <a:gd name="connsiteX90" fmla="*/ 2219294 w 2678023"/>
                <a:gd name="connsiteY90" fmla="*/ 2118860 h 2676273"/>
                <a:gd name="connsiteX91" fmla="*/ 2178531 w 2678023"/>
                <a:gd name="connsiteY91" fmla="*/ 2120408 h 2676273"/>
                <a:gd name="connsiteX92" fmla="*/ 2125386 w 2678023"/>
                <a:gd name="connsiteY92" fmla="*/ 2172522 h 2676273"/>
                <a:gd name="connsiteX93" fmla="*/ 2122806 w 2678023"/>
                <a:gd name="connsiteY93" fmla="*/ 2217412 h 2676273"/>
                <a:gd name="connsiteX94" fmla="*/ 2184723 w 2678023"/>
                <a:gd name="connsiteY94" fmla="*/ 2334539 h 2676273"/>
                <a:gd name="connsiteX95" fmla="*/ 2174404 w 2678023"/>
                <a:gd name="connsiteY95" fmla="*/ 2395424 h 2676273"/>
                <a:gd name="connsiteX96" fmla="*/ 2164084 w 2678023"/>
                <a:gd name="connsiteY96" fmla="*/ 2404712 h 2676273"/>
                <a:gd name="connsiteX97" fmla="*/ 2075336 w 2678023"/>
                <a:gd name="connsiteY97" fmla="*/ 2401616 h 2676273"/>
                <a:gd name="connsiteX98" fmla="*/ 1988652 w 2678023"/>
                <a:gd name="connsiteY98" fmla="*/ 2320607 h 2676273"/>
                <a:gd name="connsiteX99" fmla="*/ 1944277 w 2678023"/>
                <a:gd name="connsiteY99" fmla="*/ 2311836 h 2676273"/>
                <a:gd name="connsiteX100" fmla="*/ 1883392 w 2678023"/>
                <a:gd name="connsiteY100" fmla="*/ 2346406 h 2676273"/>
                <a:gd name="connsiteX101" fmla="*/ 1868429 w 2678023"/>
                <a:gd name="connsiteY101" fmla="*/ 2391812 h 2676273"/>
                <a:gd name="connsiteX102" fmla="*/ 1899388 w 2678023"/>
                <a:gd name="connsiteY102" fmla="*/ 2526998 h 2676273"/>
                <a:gd name="connsiteX103" fmla="*/ 1879264 w 2678023"/>
                <a:gd name="connsiteY103" fmla="*/ 2571888 h 2676273"/>
                <a:gd name="connsiteX104" fmla="*/ 1841082 w 2678023"/>
                <a:gd name="connsiteY104" fmla="*/ 2588916 h 2676273"/>
                <a:gd name="connsiteX105" fmla="*/ 1782777 w 2678023"/>
                <a:gd name="connsiteY105" fmla="*/ 2568277 h 2676273"/>
                <a:gd name="connsiteX106" fmla="*/ 1715184 w 2678023"/>
                <a:gd name="connsiteY106" fmla="*/ 2459405 h 2676273"/>
                <a:gd name="connsiteX107" fmla="*/ 1664618 w 2678023"/>
                <a:gd name="connsiteY107" fmla="*/ 2435670 h 2676273"/>
                <a:gd name="connsiteX108" fmla="*/ 1610440 w 2678023"/>
                <a:gd name="connsiteY108" fmla="*/ 2450118 h 2676273"/>
                <a:gd name="connsiteX109" fmla="*/ 1577418 w 2678023"/>
                <a:gd name="connsiteY109" fmla="*/ 2495008 h 2676273"/>
                <a:gd name="connsiteX110" fmla="*/ 1573806 w 2678023"/>
                <a:gd name="connsiteY110" fmla="*/ 2616778 h 2676273"/>
                <a:gd name="connsiteX111" fmla="*/ 1526852 w 2678023"/>
                <a:gd name="connsiteY111" fmla="*/ 2672504 h 2676273"/>
                <a:gd name="connsiteX112" fmla="*/ 1497441 w 2678023"/>
                <a:gd name="connsiteY112" fmla="*/ 2676116 h 2676273"/>
                <a:gd name="connsiteX113" fmla="*/ 1449972 w 2678023"/>
                <a:gd name="connsiteY113" fmla="*/ 2644125 h 2676273"/>
                <a:gd name="connsiteX114" fmla="*/ 1410241 w 2678023"/>
                <a:gd name="connsiteY114" fmla="*/ 2514615 h 2676273"/>
                <a:gd name="connsiteX115" fmla="*/ 1373091 w 2678023"/>
                <a:gd name="connsiteY115" fmla="*/ 2482624 h 2676273"/>
                <a:gd name="connsiteX116" fmla="*/ 1304982 w 2678023"/>
                <a:gd name="connsiteY116" fmla="*/ 2483140 h 2676273"/>
                <a:gd name="connsiteX117" fmla="*/ 1271959 w 2678023"/>
                <a:gd name="connsiteY117" fmla="*/ 2511519 h 2676273"/>
                <a:gd name="connsiteX118" fmla="*/ 1234293 w 2678023"/>
                <a:gd name="connsiteY118" fmla="*/ 2633806 h 2676273"/>
                <a:gd name="connsiteX119" fmla="*/ 1170828 w 2678023"/>
                <a:gd name="connsiteY119" fmla="*/ 2674568 h 2676273"/>
                <a:gd name="connsiteX120" fmla="*/ 1106847 w 2678023"/>
                <a:gd name="connsiteY120" fmla="*/ 2602331 h 2676273"/>
                <a:gd name="connsiteX121" fmla="*/ 1103751 w 2678023"/>
                <a:gd name="connsiteY121" fmla="*/ 2491396 h 2676273"/>
                <a:gd name="connsiteX122" fmla="*/ 1080532 w 2678023"/>
                <a:gd name="connsiteY122" fmla="*/ 2454245 h 2676273"/>
                <a:gd name="connsiteX123" fmla="*/ 1005199 w 2678023"/>
                <a:gd name="connsiteY123" fmla="*/ 2435154 h 2676273"/>
                <a:gd name="connsiteX124" fmla="*/ 969080 w 2678023"/>
                <a:gd name="connsiteY124" fmla="*/ 2454245 h 2676273"/>
                <a:gd name="connsiteX125" fmla="*/ 900456 w 2678023"/>
                <a:gd name="connsiteY125" fmla="*/ 2564149 h 2676273"/>
                <a:gd name="connsiteX126" fmla="*/ 836474 w 2678023"/>
                <a:gd name="connsiteY126" fmla="*/ 2587368 h 2676273"/>
                <a:gd name="connsiteX127" fmla="*/ 831830 w 2678023"/>
                <a:gd name="connsiteY127" fmla="*/ 2585820 h 2676273"/>
                <a:gd name="connsiteX128" fmla="*/ 785392 w 2678023"/>
                <a:gd name="connsiteY128" fmla="*/ 2504811 h 2676273"/>
                <a:gd name="connsiteX129" fmla="*/ 811707 w 2678023"/>
                <a:gd name="connsiteY129" fmla="*/ 2390780 h 2676273"/>
                <a:gd name="connsiteX130" fmla="*/ 794680 w 2678023"/>
                <a:gd name="connsiteY130" fmla="*/ 2344342 h 2676273"/>
                <a:gd name="connsiteX131" fmla="*/ 739470 w 2678023"/>
                <a:gd name="connsiteY131" fmla="*/ 2312352 h 2676273"/>
                <a:gd name="connsiteX132" fmla="*/ 689421 w 2678023"/>
                <a:gd name="connsiteY132" fmla="*/ 2321639 h 2676273"/>
                <a:gd name="connsiteX133" fmla="*/ 596029 w 2678023"/>
                <a:gd name="connsiteY133" fmla="*/ 2408839 h 2676273"/>
                <a:gd name="connsiteX134" fmla="*/ 530500 w 2678023"/>
                <a:gd name="connsiteY134" fmla="*/ 2415031 h 2676273"/>
                <a:gd name="connsiteX135" fmla="*/ 521212 w 2678023"/>
                <a:gd name="connsiteY135" fmla="*/ 2408839 h 2676273"/>
                <a:gd name="connsiteX136" fmla="*/ 500573 w 2678023"/>
                <a:gd name="connsiteY136" fmla="*/ 2322671 h 2676273"/>
                <a:gd name="connsiteX137" fmla="*/ 556298 w 2678023"/>
                <a:gd name="connsiteY137" fmla="*/ 2217928 h 2676273"/>
                <a:gd name="connsiteX138" fmla="*/ 552171 w 2678023"/>
                <a:gd name="connsiteY138" fmla="*/ 2168910 h 2676273"/>
                <a:gd name="connsiteX139" fmla="*/ 505733 w 2678023"/>
                <a:gd name="connsiteY139" fmla="*/ 2122988 h 2676273"/>
                <a:gd name="connsiteX140" fmla="*/ 457747 w 2678023"/>
                <a:gd name="connsiteY140" fmla="*/ 2119376 h 2676273"/>
                <a:gd name="connsiteX141" fmla="*/ 341652 w 2678023"/>
                <a:gd name="connsiteY141" fmla="*/ 2180778 h 2676273"/>
                <a:gd name="connsiteX142" fmla="*/ 278187 w 2678023"/>
                <a:gd name="connsiteY142" fmla="*/ 2168910 h 2676273"/>
                <a:gd name="connsiteX143" fmla="*/ 274059 w 2678023"/>
                <a:gd name="connsiteY143" fmla="*/ 2164266 h 2676273"/>
                <a:gd name="connsiteX144" fmla="*/ 276639 w 2678023"/>
                <a:gd name="connsiteY144" fmla="*/ 2069326 h 2676273"/>
                <a:gd name="connsiteX145" fmla="*/ 354551 w 2678023"/>
                <a:gd name="connsiteY145" fmla="*/ 1986254 h 2676273"/>
                <a:gd name="connsiteX146" fmla="*/ 363839 w 2678023"/>
                <a:gd name="connsiteY146" fmla="*/ 1940848 h 2676273"/>
                <a:gd name="connsiteX147" fmla="*/ 328237 w 2678023"/>
                <a:gd name="connsiteY147" fmla="*/ 1878931 h 2676273"/>
                <a:gd name="connsiteX148" fmla="*/ 283347 w 2678023"/>
                <a:gd name="connsiteY148" fmla="*/ 1866031 h 2676273"/>
                <a:gd name="connsiteX149" fmla="*/ 170864 w 2678023"/>
                <a:gd name="connsiteY149" fmla="*/ 1891830 h 2676273"/>
                <a:gd name="connsiteX150" fmla="*/ 155900 w 2678023"/>
                <a:gd name="connsiteY150" fmla="*/ 1895442 h 2676273"/>
                <a:gd name="connsiteX151" fmla="*/ 100175 w 2678023"/>
                <a:gd name="connsiteY151" fmla="*/ 1868095 h 2676273"/>
                <a:gd name="connsiteX152" fmla="*/ 87275 w 2678023"/>
                <a:gd name="connsiteY152" fmla="*/ 1838169 h 2676273"/>
                <a:gd name="connsiteX153" fmla="*/ 107915 w 2678023"/>
                <a:gd name="connsiteY153" fmla="*/ 1779863 h 2676273"/>
                <a:gd name="connsiteX154" fmla="*/ 213690 w 2678023"/>
                <a:gd name="connsiteY154" fmla="*/ 1713818 h 2676273"/>
                <a:gd name="connsiteX155" fmla="*/ 238972 w 2678023"/>
                <a:gd name="connsiteY155" fmla="*/ 1654481 h 2676273"/>
                <a:gd name="connsiteX156" fmla="*/ 222977 w 2678023"/>
                <a:gd name="connsiteY156" fmla="*/ 1600819 h 2676273"/>
                <a:gd name="connsiteX157" fmla="*/ 184279 w 2678023"/>
                <a:gd name="connsiteY157" fmla="*/ 1575020 h 2676273"/>
                <a:gd name="connsiteX158" fmla="*/ 59413 w 2678023"/>
                <a:gd name="connsiteY158" fmla="*/ 1571408 h 2676273"/>
                <a:gd name="connsiteX159" fmla="*/ 3687 w 2678023"/>
                <a:gd name="connsiteY159" fmla="*/ 1524454 h 2676273"/>
                <a:gd name="connsiteX160" fmla="*/ 1623 w 2678023"/>
                <a:gd name="connsiteY160" fmla="*/ 1513619 h 2676273"/>
                <a:gd name="connsiteX161" fmla="*/ 48577 w 2678023"/>
                <a:gd name="connsiteY161" fmla="*/ 1442414 h 2676273"/>
                <a:gd name="connsiteX162" fmla="*/ 160544 w 2678023"/>
                <a:gd name="connsiteY162" fmla="*/ 1408359 h 2676273"/>
                <a:gd name="connsiteX163" fmla="*/ 194083 w 2678023"/>
                <a:gd name="connsiteY163" fmla="*/ 1370693 h 2676273"/>
                <a:gd name="connsiteX164" fmla="*/ 192534 w 2678023"/>
                <a:gd name="connsiteY164" fmla="*/ 1298972 h 2676273"/>
                <a:gd name="connsiteX165" fmla="*/ 166220 w 2678023"/>
                <a:gd name="connsiteY165" fmla="*/ 1269561 h 2676273"/>
                <a:gd name="connsiteX166" fmla="*/ 47029 w 2678023"/>
                <a:gd name="connsiteY166" fmla="*/ 1232927 h 2676273"/>
                <a:gd name="connsiteX167" fmla="*/ 1623 w 2678023"/>
                <a:gd name="connsiteY167" fmla="*/ 1166882 h 2676273"/>
                <a:gd name="connsiteX168" fmla="*/ 6267 w 2678023"/>
                <a:gd name="connsiteY168" fmla="*/ 1139535 h 2676273"/>
                <a:gd name="connsiteX169" fmla="*/ 49093 w 2678023"/>
                <a:gd name="connsiteY169" fmla="*/ 1105481 h 2676273"/>
                <a:gd name="connsiteX170" fmla="*/ 164672 w 2678023"/>
                <a:gd name="connsiteY170" fmla="*/ 1101869 h 2676273"/>
                <a:gd name="connsiteX171" fmla="*/ 181699 w 2678023"/>
                <a:gd name="connsiteY171" fmla="*/ 1101353 h 2676273"/>
                <a:gd name="connsiteX172" fmla="*/ 227621 w 2678023"/>
                <a:gd name="connsiteY172" fmla="*/ 1065234 h 2676273"/>
                <a:gd name="connsiteX173" fmla="*/ 241036 w 2678023"/>
                <a:gd name="connsiteY173" fmla="*/ 1014153 h 2676273"/>
                <a:gd name="connsiteX174" fmla="*/ 219366 w 2678023"/>
                <a:gd name="connsiteY174" fmla="*/ 965651 h 2676273"/>
                <a:gd name="connsiteX175" fmla="*/ 113590 w 2678023"/>
                <a:gd name="connsiteY175" fmla="*/ 899605 h 2676273"/>
                <a:gd name="connsiteX176" fmla="*/ 89855 w 2678023"/>
                <a:gd name="connsiteY176" fmla="*/ 832012 h 2676273"/>
                <a:gd name="connsiteX177" fmla="*/ 104818 w 2678023"/>
                <a:gd name="connsiteY177" fmla="*/ 799505 h 2676273"/>
                <a:gd name="connsiteX178" fmla="*/ 151256 w 2678023"/>
                <a:gd name="connsiteY178" fmla="*/ 779898 h 2676273"/>
                <a:gd name="connsiteX179" fmla="*/ 283347 w 2678023"/>
                <a:gd name="connsiteY179" fmla="*/ 810341 h 2676273"/>
                <a:gd name="connsiteX180" fmla="*/ 331332 w 2678023"/>
                <a:gd name="connsiteY180" fmla="*/ 794345 h 2676273"/>
                <a:gd name="connsiteX181" fmla="*/ 363839 w 2678023"/>
                <a:gd name="connsiteY181" fmla="*/ 737588 h 2676273"/>
                <a:gd name="connsiteX182" fmla="*/ 354551 w 2678023"/>
                <a:gd name="connsiteY182" fmla="*/ 689086 h 2676273"/>
                <a:gd name="connsiteX183" fmla="*/ 266835 w 2678023"/>
                <a:gd name="connsiteY183" fmla="*/ 595694 h 2676273"/>
                <a:gd name="connsiteX184" fmla="*/ 261675 w 2678023"/>
                <a:gd name="connsiteY184" fmla="*/ 529133 h 2676273"/>
                <a:gd name="connsiteX185" fmla="*/ 270447 w 2678023"/>
                <a:gd name="connsiteY185" fmla="*/ 516233 h 2676273"/>
                <a:gd name="connsiteX186" fmla="*/ 349907 w 2678023"/>
                <a:gd name="connsiteY186" fmla="*/ 498690 h 2676273"/>
                <a:gd name="connsiteX187" fmla="*/ 457231 w 2678023"/>
                <a:gd name="connsiteY187" fmla="*/ 555964 h 2676273"/>
                <a:gd name="connsiteX188" fmla="*/ 507797 w 2678023"/>
                <a:gd name="connsiteY188" fmla="*/ 551320 h 2676273"/>
                <a:gd name="connsiteX189" fmla="*/ 551139 w 2678023"/>
                <a:gd name="connsiteY189" fmla="*/ 508494 h 2676273"/>
                <a:gd name="connsiteX190" fmla="*/ 556815 w 2678023"/>
                <a:gd name="connsiteY190" fmla="*/ 456896 h 2676273"/>
                <a:gd name="connsiteX191" fmla="*/ 494381 w 2678023"/>
                <a:gd name="connsiteY191" fmla="*/ 339769 h 2676273"/>
                <a:gd name="connsiteX192" fmla="*/ 505217 w 2678023"/>
                <a:gd name="connsiteY192" fmla="*/ 280432 h 2676273"/>
                <a:gd name="connsiteX193" fmla="*/ 537723 w 2678023"/>
                <a:gd name="connsiteY193" fmla="*/ 256181 h 2676273"/>
                <a:gd name="connsiteX194" fmla="*/ 590353 w 2678023"/>
                <a:gd name="connsiteY194" fmla="*/ 261857 h 2676273"/>
                <a:gd name="connsiteX195" fmla="*/ 679617 w 2678023"/>
                <a:gd name="connsiteY195" fmla="*/ 344929 h 2676273"/>
                <a:gd name="connsiteX196" fmla="*/ 754950 w 2678023"/>
                <a:gd name="connsiteY196" fmla="*/ 355765 h 2676273"/>
                <a:gd name="connsiteX197" fmla="*/ 797260 w 2678023"/>
                <a:gd name="connsiteY197" fmla="*/ 329450 h 2676273"/>
                <a:gd name="connsiteX198" fmla="*/ 811707 w 2678023"/>
                <a:gd name="connsiteY198" fmla="*/ 285076 h 2676273"/>
                <a:gd name="connsiteX199" fmla="*/ 781781 w 2678023"/>
                <a:gd name="connsiteY199" fmla="*/ 156081 h 2676273"/>
                <a:gd name="connsiteX200" fmla="*/ 807064 w 2678023"/>
                <a:gd name="connsiteY200" fmla="*/ 100872 h 2676273"/>
                <a:gd name="connsiteX201" fmla="*/ 841634 w 2678023"/>
                <a:gd name="connsiteY201" fmla="*/ 86424 h 2676273"/>
                <a:gd name="connsiteX202" fmla="*/ 896328 w 2678023"/>
                <a:gd name="connsiteY202" fmla="*/ 106031 h 2676273"/>
                <a:gd name="connsiteX203" fmla="*/ 965469 w 2678023"/>
                <a:gd name="connsiteY203" fmla="*/ 217483 h 2676273"/>
                <a:gd name="connsiteX204" fmla="*/ 1013455 w 2678023"/>
                <a:gd name="connsiteY204" fmla="*/ 240702 h 2676273"/>
                <a:gd name="connsiteX205" fmla="*/ 1077952 w 2678023"/>
                <a:gd name="connsiteY205" fmla="*/ 222642 h 2676273"/>
                <a:gd name="connsiteX206" fmla="*/ 1101687 w 2678023"/>
                <a:gd name="connsiteY206" fmla="*/ 188072 h 2676273"/>
                <a:gd name="connsiteX207" fmla="*/ 1106847 w 2678023"/>
                <a:gd name="connsiteY207" fmla="*/ 53918 h 2676273"/>
                <a:gd name="connsiteX208" fmla="*/ 1145029 w 2678023"/>
                <a:gd name="connsiteY208" fmla="*/ 4900 h 2676273"/>
                <a:gd name="connsiteX209" fmla="*/ 1158960 w 2678023"/>
                <a:gd name="connsiteY209" fmla="*/ 1804 h 2676273"/>
                <a:gd name="connsiteX210" fmla="*/ 1190637 w 2678023"/>
                <a:gd name="connsiteY210" fmla="*/ 143 h 267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2678023" h="2676273">
                  <a:moveTo>
                    <a:pt x="1338961" y="855269"/>
                  </a:moveTo>
                  <a:cubicBezTo>
                    <a:pt x="1073250" y="855269"/>
                    <a:pt x="857849" y="1070670"/>
                    <a:pt x="857849" y="1336381"/>
                  </a:cubicBezTo>
                  <a:cubicBezTo>
                    <a:pt x="857849" y="1602092"/>
                    <a:pt x="1073250" y="1817493"/>
                    <a:pt x="1338961" y="1817493"/>
                  </a:cubicBezTo>
                  <a:cubicBezTo>
                    <a:pt x="1604672" y="1817493"/>
                    <a:pt x="1820073" y="1602092"/>
                    <a:pt x="1820073" y="1336381"/>
                  </a:cubicBezTo>
                  <a:cubicBezTo>
                    <a:pt x="1820073" y="1070670"/>
                    <a:pt x="1604672" y="855269"/>
                    <a:pt x="1338961" y="855269"/>
                  </a:cubicBezTo>
                  <a:close/>
                  <a:moveTo>
                    <a:pt x="1338961" y="545806"/>
                  </a:moveTo>
                  <a:cubicBezTo>
                    <a:pt x="1775584" y="545806"/>
                    <a:pt x="2129536" y="899758"/>
                    <a:pt x="2129536" y="1336381"/>
                  </a:cubicBezTo>
                  <a:cubicBezTo>
                    <a:pt x="2129536" y="1773004"/>
                    <a:pt x="1775584" y="2126956"/>
                    <a:pt x="1338961" y="2126956"/>
                  </a:cubicBezTo>
                  <a:cubicBezTo>
                    <a:pt x="902338" y="2126956"/>
                    <a:pt x="548386" y="1773004"/>
                    <a:pt x="548386" y="1336381"/>
                  </a:cubicBezTo>
                  <a:cubicBezTo>
                    <a:pt x="548386" y="899758"/>
                    <a:pt x="902338" y="545806"/>
                    <a:pt x="1338961" y="545806"/>
                  </a:cubicBezTo>
                  <a:close/>
                  <a:moveTo>
                    <a:pt x="1340068" y="359376"/>
                  </a:moveTo>
                  <a:cubicBezTo>
                    <a:pt x="796228" y="358860"/>
                    <a:pt x="363839" y="794861"/>
                    <a:pt x="361775" y="1331995"/>
                  </a:cubicBezTo>
                  <a:cubicBezTo>
                    <a:pt x="359711" y="1882027"/>
                    <a:pt x="806032" y="2314416"/>
                    <a:pt x="1338521" y="2312868"/>
                  </a:cubicBezTo>
                  <a:cubicBezTo>
                    <a:pt x="1869461" y="2314932"/>
                    <a:pt x="2317329" y="1887702"/>
                    <a:pt x="2316814" y="1335606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lose/>
                  <a:moveTo>
                    <a:pt x="1190637" y="143"/>
                  </a:moveTo>
                  <a:cubicBezTo>
                    <a:pt x="1216299" y="1546"/>
                    <a:pt x="1225780" y="13543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3"/>
                    <a:pt x="2498437" y="942948"/>
                    <a:pt x="2461287" y="964103"/>
                  </a:cubicBezTo>
                  <a:cubicBezTo>
                    <a:pt x="2440132" y="976486"/>
                    <a:pt x="2434456" y="992998"/>
                    <a:pt x="2438068" y="1014669"/>
                  </a:cubicBezTo>
                  <a:cubicBezTo>
                    <a:pt x="2441164" y="1034792"/>
                    <a:pt x="2446840" y="1054399"/>
                    <a:pt x="2454063" y="1073490"/>
                  </a:cubicBezTo>
                  <a:cubicBezTo>
                    <a:pt x="2460771" y="1091033"/>
                    <a:pt x="2472638" y="1100321"/>
                    <a:pt x="2492762" y="1100837"/>
                  </a:cubicBezTo>
                  <a:cubicBezTo>
                    <a:pt x="2538168" y="1101353"/>
                    <a:pt x="2583058" y="1104449"/>
                    <a:pt x="2628464" y="1105997"/>
                  </a:cubicBezTo>
                  <a:cubicBezTo>
                    <a:pt x="2653230" y="1107029"/>
                    <a:pt x="2665614" y="1116832"/>
                    <a:pt x="2672322" y="1140567"/>
                  </a:cubicBezTo>
                  <a:cubicBezTo>
                    <a:pt x="2676449" y="1153983"/>
                    <a:pt x="2677998" y="1167914"/>
                    <a:pt x="2677998" y="1182361"/>
                  </a:cubicBezTo>
                  <a:cubicBezTo>
                    <a:pt x="2677998" y="1210224"/>
                    <a:pt x="2670258" y="1221576"/>
                    <a:pt x="2644459" y="1229831"/>
                  </a:cubicBezTo>
                  <a:cubicBezTo>
                    <a:pt x="2603697" y="1242731"/>
                    <a:pt x="2562934" y="1255114"/>
                    <a:pt x="2522172" y="1267498"/>
                  </a:cubicBezTo>
                  <a:cubicBezTo>
                    <a:pt x="2492762" y="1276269"/>
                    <a:pt x="2485022" y="1285557"/>
                    <a:pt x="2483990" y="1315999"/>
                  </a:cubicBezTo>
                  <a:cubicBezTo>
                    <a:pt x="2483474" y="1337154"/>
                    <a:pt x="2481926" y="1358825"/>
                    <a:pt x="2486570" y="1379981"/>
                  </a:cubicBezTo>
                  <a:cubicBezTo>
                    <a:pt x="2489666" y="1394428"/>
                    <a:pt x="2498437" y="1403200"/>
                    <a:pt x="2512885" y="1407843"/>
                  </a:cubicBezTo>
                  <a:cubicBezTo>
                    <a:pt x="2555711" y="1420743"/>
                    <a:pt x="2598537" y="1433642"/>
                    <a:pt x="2641363" y="1447058"/>
                  </a:cubicBezTo>
                  <a:cubicBezTo>
                    <a:pt x="2671290" y="1456345"/>
                    <a:pt x="2678514" y="1466665"/>
                    <a:pt x="2677998" y="1498139"/>
                  </a:cubicBezTo>
                  <a:cubicBezTo>
                    <a:pt x="2677998" y="1501235"/>
                    <a:pt x="2677998" y="1504331"/>
                    <a:pt x="2677998" y="1507427"/>
                  </a:cubicBezTo>
                  <a:cubicBezTo>
                    <a:pt x="2675934" y="1555929"/>
                    <a:pt x="2660454" y="1571408"/>
                    <a:pt x="2611952" y="1572956"/>
                  </a:cubicBezTo>
                  <a:cubicBezTo>
                    <a:pt x="2571190" y="1573988"/>
                    <a:pt x="2530944" y="1576052"/>
                    <a:pt x="2490182" y="1576568"/>
                  </a:cubicBezTo>
                  <a:cubicBezTo>
                    <a:pt x="2474702" y="1577084"/>
                    <a:pt x="2463867" y="1583792"/>
                    <a:pt x="2457675" y="1596691"/>
                  </a:cubicBezTo>
                  <a:cubicBezTo>
                    <a:pt x="2446324" y="1620942"/>
                    <a:pt x="2439100" y="1646225"/>
                    <a:pt x="2437036" y="1673056"/>
                  </a:cubicBezTo>
                  <a:cubicBezTo>
                    <a:pt x="2435488" y="1690083"/>
                    <a:pt x="2442712" y="1701435"/>
                    <a:pt x="2457159" y="1710206"/>
                  </a:cubicBezTo>
                  <a:cubicBezTo>
                    <a:pt x="2493278" y="1732393"/>
                    <a:pt x="2528880" y="1754580"/>
                    <a:pt x="2564483" y="1777283"/>
                  </a:cubicBezTo>
                  <a:cubicBezTo>
                    <a:pt x="2596989" y="1797406"/>
                    <a:pt x="2601117" y="1809790"/>
                    <a:pt x="2588733" y="1845908"/>
                  </a:cubicBezTo>
                  <a:cubicBezTo>
                    <a:pt x="2584606" y="1858292"/>
                    <a:pt x="2578930" y="1870159"/>
                    <a:pt x="2571706" y="1880995"/>
                  </a:cubicBezTo>
                  <a:cubicBezTo>
                    <a:pt x="2564998" y="1890798"/>
                    <a:pt x="2554163" y="1897506"/>
                    <a:pt x="2538684" y="1897506"/>
                  </a:cubicBezTo>
                  <a:cubicBezTo>
                    <a:pt x="2511337" y="1891314"/>
                    <a:pt x="2483990" y="1885122"/>
                    <a:pt x="2456643" y="1879447"/>
                  </a:cubicBezTo>
                  <a:cubicBezTo>
                    <a:pt x="2434456" y="1874287"/>
                    <a:pt x="2411753" y="1869643"/>
                    <a:pt x="2389566" y="1863967"/>
                  </a:cubicBezTo>
                  <a:cubicBezTo>
                    <a:pt x="2375119" y="1860355"/>
                    <a:pt x="2363767" y="1864483"/>
                    <a:pt x="2354479" y="1874803"/>
                  </a:cubicBezTo>
                  <a:cubicBezTo>
                    <a:pt x="2335389" y="1896990"/>
                    <a:pt x="2320425" y="1922273"/>
                    <a:pt x="2312170" y="1950652"/>
                  </a:cubicBezTo>
                  <a:cubicBezTo>
                    <a:pt x="2308042" y="1964067"/>
                    <a:pt x="2314234" y="1973870"/>
                    <a:pt x="2322489" y="1983158"/>
                  </a:cubicBezTo>
                  <a:cubicBezTo>
                    <a:pt x="2352416" y="2015665"/>
                    <a:pt x="2382858" y="2048171"/>
                    <a:pt x="2412785" y="2080162"/>
                  </a:cubicBezTo>
                  <a:cubicBezTo>
                    <a:pt x="2435488" y="2104413"/>
                    <a:pt x="2436520" y="2118860"/>
                    <a:pt x="2418461" y="2146723"/>
                  </a:cubicBezTo>
                  <a:cubicBezTo>
                    <a:pt x="2417429" y="2148271"/>
                    <a:pt x="2416397" y="2150335"/>
                    <a:pt x="2414849" y="2151883"/>
                  </a:cubicBezTo>
                  <a:cubicBezTo>
                    <a:pt x="2380795" y="2197805"/>
                    <a:pt x="2365831" y="2198321"/>
                    <a:pt x="2324037" y="2174586"/>
                  </a:cubicBezTo>
                  <a:cubicBezTo>
                    <a:pt x="2289982" y="2154979"/>
                    <a:pt x="2253864" y="2137435"/>
                    <a:pt x="2219294" y="2118860"/>
                  </a:cubicBezTo>
                  <a:cubicBezTo>
                    <a:pt x="2204846" y="2111121"/>
                    <a:pt x="2191431" y="2111121"/>
                    <a:pt x="2178531" y="2120408"/>
                  </a:cubicBezTo>
                  <a:cubicBezTo>
                    <a:pt x="2157892" y="2134856"/>
                    <a:pt x="2140349" y="2152399"/>
                    <a:pt x="2125386" y="2172522"/>
                  </a:cubicBezTo>
                  <a:cubicBezTo>
                    <a:pt x="2114550" y="2186969"/>
                    <a:pt x="2114034" y="2201417"/>
                    <a:pt x="2122806" y="2217412"/>
                  </a:cubicBezTo>
                  <a:cubicBezTo>
                    <a:pt x="2143961" y="2256110"/>
                    <a:pt x="2164600" y="2295324"/>
                    <a:pt x="2184723" y="2334539"/>
                  </a:cubicBezTo>
                  <a:cubicBezTo>
                    <a:pt x="2198655" y="2361886"/>
                    <a:pt x="2196591" y="2374269"/>
                    <a:pt x="2174404" y="2395424"/>
                  </a:cubicBezTo>
                  <a:cubicBezTo>
                    <a:pt x="2170792" y="2398520"/>
                    <a:pt x="2167696" y="2402132"/>
                    <a:pt x="2164084" y="2404712"/>
                  </a:cubicBezTo>
                  <a:cubicBezTo>
                    <a:pt x="2131062" y="2428963"/>
                    <a:pt x="2114034" y="2440830"/>
                    <a:pt x="2075336" y="2401616"/>
                  </a:cubicBezTo>
                  <a:cubicBezTo>
                    <a:pt x="2047473" y="2373237"/>
                    <a:pt x="2017547" y="2347954"/>
                    <a:pt x="1988652" y="2320607"/>
                  </a:cubicBezTo>
                  <a:cubicBezTo>
                    <a:pt x="1975236" y="2307708"/>
                    <a:pt x="1960789" y="2305128"/>
                    <a:pt x="1944277" y="2311836"/>
                  </a:cubicBezTo>
                  <a:cubicBezTo>
                    <a:pt x="1922607" y="2320607"/>
                    <a:pt x="1901968" y="2331959"/>
                    <a:pt x="1883392" y="2346406"/>
                  </a:cubicBezTo>
                  <a:cubicBezTo>
                    <a:pt x="1867913" y="2358274"/>
                    <a:pt x="1863785" y="2373237"/>
                    <a:pt x="1868429" y="2391812"/>
                  </a:cubicBezTo>
                  <a:cubicBezTo>
                    <a:pt x="1879264" y="2436702"/>
                    <a:pt x="1889584" y="2482108"/>
                    <a:pt x="1899388" y="2526998"/>
                  </a:cubicBezTo>
                  <a:cubicBezTo>
                    <a:pt x="1903516" y="2546605"/>
                    <a:pt x="1896808" y="2561569"/>
                    <a:pt x="1879264" y="2571888"/>
                  </a:cubicBezTo>
                  <a:cubicBezTo>
                    <a:pt x="1867397" y="2579112"/>
                    <a:pt x="1854498" y="2584788"/>
                    <a:pt x="1841082" y="2588916"/>
                  </a:cubicBezTo>
                  <a:cubicBezTo>
                    <a:pt x="1813736" y="2597687"/>
                    <a:pt x="1798256" y="2592527"/>
                    <a:pt x="1782777" y="2568277"/>
                  </a:cubicBezTo>
                  <a:cubicBezTo>
                    <a:pt x="1760074" y="2532158"/>
                    <a:pt x="1736855" y="2496556"/>
                    <a:pt x="1715184" y="2459405"/>
                  </a:cubicBezTo>
                  <a:cubicBezTo>
                    <a:pt x="1703316" y="2439282"/>
                    <a:pt x="1687837" y="2431543"/>
                    <a:pt x="1664618" y="2435670"/>
                  </a:cubicBezTo>
                  <a:cubicBezTo>
                    <a:pt x="1646043" y="2439282"/>
                    <a:pt x="1627984" y="2443926"/>
                    <a:pt x="1610440" y="2450118"/>
                  </a:cubicBezTo>
                  <a:cubicBezTo>
                    <a:pt x="1586190" y="2458889"/>
                    <a:pt x="1578450" y="2469209"/>
                    <a:pt x="1577418" y="2495008"/>
                  </a:cubicBezTo>
                  <a:cubicBezTo>
                    <a:pt x="1575870" y="2535770"/>
                    <a:pt x="1574838" y="2576016"/>
                    <a:pt x="1573806" y="2616778"/>
                  </a:cubicBezTo>
                  <a:cubicBezTo>
                    <a:pt x="1572774" y="2653929"/>
                    <a:pt x="1563487" y="2665796"/>
                    <a:pt x="1526852" y="2672504"/>
                  </a:cubicBezTo>
                  <a:cubicBezTo>
                    <a:pt x="1517049" y="2674568"/>
                    <a:pt x="1507245" y="2675600"/>
                    <a:pt x="1497441" y="2676116"/>
                  </a:cubicBezTo>
                  <a:cubicBezTo>
                    <a:pt x="1473191" y="2677664"/>
                    <a:pt x="1457711" y="2667860"/>
                    <a:pt x="1449972" y="2644125"/>
                  </a:cubicBezTo>
                  <a:cubicBezTo>
                    <a:pt x="1436040" y="2600783"/>
                    <a:pt x="1422624" y="2557957"/>
                    <a:pt x="1410241" y="2514615"/>
                  </a:cubicBezTo>
                  <a:cubicBezTo>
                    <a:pt x="1404565" y="2495008"/>
                    <a:pt x="1392698" y="2485720"/>
                    <a:pt x="1373091" y="2482624"/>
                  </a:cubicBezTo>
                  <a:cubicBezTo>
                    <a:pt x="1350388" y="2479528"/>
                    <a:pt x="1327685" y="2479528"/>
                    <a:pt x="1304982" y="2483140"/>
                  </a:cubicBezTo>
                  <a:cubicBezTo>
                    <a:pt x="1287955" y="2485720"/>
                    <a:pt x="1277119" y="2494492"/>
                    <a:pt x="1271959" y="2511519"/>
                  </a:cubicBezTo>
                  <a:cubicBezTo>
                    <a:pt x="1260092" y="2552281"/>
                    <a:pt x="1247192" y="2593043"/>
                    <a:pt x="1234293" y="2633806"/>
                  </a:cubicBezTo>
                  <a:cubicBezTo>
                    <a:pt x="1222941" y="2670440"/>
                    <a:pt x="1208494" y="2679728"/>
                    <a:pt x="1170828" y="2674568"/>
                  </a:cubicBezTo>
                  <a:cubicBezTo>
                    <a:pt x="1114070" y="2666828"/>
                    <a:pt x="1107362" y="2659088"/>
                    <a:pt x="1106847" y="2602331"/>
                  </a:cubicBezTo>
                  <a:cubicBezTo>
                    <a:pt x="1106331" y="2565181"/>
                    <a:pt x="1104783" y="2528546"/>
                    <a:pt x="1103751" y="2491396"/>
                  </a:cubicBezTo>
                  <a:cubicBezTo>
                    <a:pt x="1103234" y="2474369"/>
                    <a:pt x="1096527" y="2460953"/>
                    <a:pt x="1080532" y="2454245"/>
                  </a:cubicBezTo>
                  <a:cubicBezTo>
                    <a:pt x="1056281" y="2443926"/>
                    <a:pt x="1031514" y="2436702"/>
                    <a:pt x="1005199" y="2435154"/>
                  </a:cubicBezTo>
                  <a:cubicBezTo>
                    <a:pt x="989203" y="2434122"/>
                    <a:pt x="977852" y="2440314"/>
                    <a:pt x="969080" y="2454245"/>
                  </a:cubicBezTo>
                  <a:cubicBezTo>
                    <a:pt x="946894" y="2491396"/>
                    <a:pt x="923159" y="2527514"/>
                    <a:pt x="900456" y="2564149"/>
                  </a:cubicBezTo>
                  <a:cubicBezTo>
                    <a:pt x="882396" y="2593043"/>
                    <a:pt x="868465" y="2598203"/>
                    <a:pt x="836474" y="2587368"/>
                  </a:cubicBezTo>
                  <a:cubicBezTo>
                    <a:pt x="834926" y="2586852"/>
                    <a:pt x="833379" y="2586336"/>
                    <a:pt x="831830" y="2585820"/>
                  </a:cubicBezTo>
                  <a:cubicBezTo>
                    <a:pt x="782297" y="2565697"/>
                    <a:pt x="772493" y="2554345"/>
                    <a:pt x="785392" y="2504811"/>
                  </a:cubicBezTo>
                  <a:cubicBezTo>
                    <a:pt x="795196" y="2467145"/>
                    <a:pt x="802420" y="2428963"/>
                    <a:pt x="811707" y="2390780"/>
                  </a:cubicBezTo>
                  <a:cubicBezTo>
                    <a:pt x="816351" y="2371173"/>
                    <a:pt x="811191" y="2356210"/>
                    <a:pt x="794680" y="2344342"/>
                  </a:cubicBezTo>
                  <a:cubicBezTo>
                    <a:pt x="777137" y="2331959"/>
                    <a:pt x="759078" y="2321123"/>
                    <a:pt x="739470" y="2312352"/>
                  </a:cubicBezTo>
                  <a:cubicBezTo>
                    <a:pt x="720895" y="2304096"/>
                    <a:pt x="704900" y="2307192"/>
                    <a:pt x="689421" y="2321639"/>
                  </a:cubicBezTo>
                  <a:cubicBezTo>
                    <a:pt x="658462" y="2351050"/>
                    <a:pt x="626988" y="2379945"/>
                    <a:pt x="596029" y="2408839"/>
                  </a:cubicBezTo>
                  <a:cubicBezTo>
                    <a:pt x="572810" y="2431027"/>
                    <a:pt x="557847" y="2432058"/>
                    <a:pt x="530500" y="2415031"/>
                  </a:cubicBezTo>
                  <a:cubicBezTo>
                    <a:pt x="527404" y="2412967"/>
                    <a:pt x="524308" y="2410903"/>
                    <a:pt x="521212" y="2408839"/>
                  </a:cubicBezTo>
                  <a:cubicBezTo>
                    <a:pt x="481482" y="2380461"/>
                    <a:pt x="477870" y="2365497"/>
                    <a:pt x="500573" y="2322671"/>
                  </a:cubicBezTo>
                  <a:cubicBezTo>
                    <a:pt x="519148" y="2287585"/>
                    <a:pt x="537207" y="2252498"/>
                    <a:pt x="556298" y="2217928"/>
                  </a:cubicBezTo>
                  <a:cubicBezTo>
                    <a:pt x="566102" y="2199869"/>
                    <a:pt x="564555" y="2184389"/>
                    <a:pt x="552171" y="2168910"/>
                  </a:cubicBezTo>
                  <a:cubicBezTo>
                    <a:pt x="538756" y="2151883"/>
                    <a:pt x="523276" y="2136403"/>
                    <a:pt x="505733" y="2122988"/>
                  </a:cubicBezTo>
                  <a:cubicBezTo>
                    <a:pt x="490254" y="2111121"/>
                    <a:pt x="474774" y="2110089"/>
                    <a:pt x="457747" y="2119376"/>
                  </a:cubicBezTo>
                  <a:cubicBezTo>
                    <a:pt x="419564" y="2140015"/>
                    <a:pt x="380866" y="2160654"/>
                    <a:pt x="341652" y="2180778"/>
                  </a:cubicBezTo>
                  <a:cubicBezTo>
                    <a:pt x="314305" y="2195225"/>
                    <a:pt x="298310" y="2191613"/>
                    <a:pt x="278187" y="2168910"/>
                  </a:cubicBezTo>
                  <a:cubicBezTo>
                    <a:pt x="276639" y="2167362"/>
                    <a:pt x="275607" y="2165814"/>
                    <a:pt x="274059" y="2164266"/>
                  </a:cubicBezTo>
                  <a:cubicBezTo>
                    <a:pt x="238456" y="2122988"/>
                    <a:pt x="238972" y="2108541"/>
                    <a:pt x="276639" y="2069326"/>
                  </a:cubicBezTo>
                  <a:cubicBezTo>
                    <a:pt x="302954" y="2041464"/>
                    <a:pt x="327721" y="2013085"/>
                    <a:pt x="354551" y="1986254"/>
                  </a:cubicBezTo>
                  <a:cubicBezTo>
                    <a:pt x="367967" y="1972323"/>
                    <a:pt x="370547" y="1957875"/>
                    <a:pt x="363839" y="1940848"/>
                  </a:cubicBezTo>
                  <a:cubicBezTo>
                    <a:pt x="355067" y="1918661"/>
                    <a:pt x="342684" y="1898022"/>
                    <a:pt x="328237" y="1878931"/>
                  </a:cubicBezTo>
                  <a:cubicBezTo>
                    <a:pt x="316369" y="1863451"/>
                    <a:pt x="300374" y="1861903"/>
                    <a:pt x="283347" y="1866031"/>
                  </a:cubicBezTo>
                  <a:cubicBezTo>
                    <a:pt x="245680" y="1874803"/>
                    <a:pt x="208530" y="1883574"/>
                    <a:pt x="170864" y="1891830"/>
                  </a:cubicBezTo>
                  <a:cubicBezTo>
                    <a:pt x="165704" y="1892862"/>
                    <a:pt x="160544" y="1894410"/>
                    <a:pt x="155900" y="1895442"/>
                  </a:cubicBezTo>
                  <a:cubicBezTo>
                    <a:pt x="127521" y="1900602"/>
                    <a:pt x="113074" y="1893894"/>
                    <a:pt x="100175" y="1868095"/>
                  </a:cubicBezTo>
                  <a:cubicBezTo>
                    <a:pt x="95531" y="1858292"/>
                    <a:pt x="90887" y="1848488"/>
                    <a:pt x="87275" y="1838169"/>
                  </a:cubicBezTo>
                  <a:cubicBezTo>
                    <a:pt x="77988" y="1810822"/>
                    <a:pt x="83147" y="1795342"/>
                    <a:pt x="107915" y="1779863"/>
                  </a:cubicBezTo>
                  <a:cubicBezTo>
                    <a:pt x="143001" y="1757676"/>
                    <a:pt x="178603" y="1735489"/>
                    <a:pt x="213690" y="1713818"/>
                  </a:cubicBezTo>
                  <a:cubicBezTo>
                    <a:pt x="241552" y="1696275"/>
                    <a:pt x="245680" y="1686471"/>
                    <a:pt x="238972" y="1654481"/>
                  </a:cubicBezTo>
                  <a:cubicBezTo>
                    <a:pt x="234845" y="1636421"/>
                    <a:pt x="230201" y="1617846"/>
                    <a:pt x="222977" y="1600819"/>
                  </a:cubicBezTo>
                  <a:cubicBezTo>
                    <a:pt x="215753" y="1583792"/>
                    <a:pt x="203370" y="1575536"/>
                    <a:pt x="184279" y="1575020"/>
                  </a:cubicBezTo>
                  <a:cubicBezTo>
                    <a:pt x="142485" y="1574504"/>
                    <a:pt x="101207" y="1572956"/>
                    <a:pt x="59413" y="1571408"/>
                  </a:cubicBezTo>
                  <a:cubicBezTo>
                    <a:pt x="21746" y="1570376"/>
                    <a:pt x="10395" y="1560573"/>
                    <a:pt x="3687" y="1524454"/>
                  </a:cubicBezTo>
                  <a:cubicBezTo>
                    <a:pt x="3171" y="1520842"/>
                    <a:pt x="2139" y="1517231"/>
                    <a:pt x="1623" y="1513619"/>
                  </a:cubicBezTo>
                  <a:cubicBezTo>
                    <a:pt x="-4053" y="1467697"/>
                    <a:pt x="3687" y="1455829"/>
                    <a:pt x="48577" y="1442414"/>
                  </a:cubicBezTo>
                  <a:cubicBezTo>
                    <a:pt x="85727" y="1431062"/>
                    <a:pt x="122877" y="1418679"/>
                    <a:pt x="160544" y="1408359"/>
                  </a:cubicBezTo>
                  <a:cubicBezTo>
                    <a:pt x="181183" y="1402684"/>
                    <a:pt x="192018" y="1390816"/>
                    <a:pt x="194083" y="1370693"/>
                  </a:cubicBezTo>
                  <a:cubicBezTo>
                    <a:pt x="196147" y="1346958"/>
                    <a:pt x="197178" y="1322707"/>
                    <a:pt x="192534" y="1298972"/>
                  </a:cubicBezTo>
                  <a:cubicBezTo>
                    <a:pt x="189954" y="1283493"/>
                    <a:pt x="181183" y="1274205"/>
                    <a:pt x="166220" y="1269561"/>
                  </a:cubicBezTo>
                  <a:cubicBezTo>
                    <a:pt x="126490" y="1257694"/>
                    <a:pt x="86759" y="1245311"/>
                    <a:pt x="47029" y="1232927"/>
                  </a:cubicBezTo>
                  <a:cubicBezTo>
                    <a:pt x="3687" y="1219512"/>
                    <a:pt x="-957" y="1212288"/>
                    <a:pt x="1623" y="1166882"/>
                  </a:cubicBezTo>
                  <a:cubicBezTo>
                    <a:pt x="2139" y="1157594"/>
                    <a:pt x="4203" y="1148307"/>
                    <a:pt x="6267" y="1139535"/>
                  </a:cubicBezTo>
                  <a:cubicBezTo>
                    <a:pt x="12459" y="1116832"/>
                    <a:pt x="25358" y="1106513"/>
                    <a:pt x="49093" y="1105481"/>
                  </a:cubicBezTo>
                  <a:cubicBezTo>
                    <a:pt x="87791" y="1103933"/>
                    <a:pt x="125974" y="1102901"/>
                    <a:pt x="164672" y="1101869"/>
                  </a:cubicBezTo>
                  <a:cubicBezTo>
                    <a:pt x="170348" y="1101869"/>
                    <a:pt x="176023" y="1101353"/>
                    <a:pt x="181699" y="1101353"/>
                  </a:cubicBezTo>
                  <a:cubicBezTo>
                    <a:pt x="207498" y="1102385"/>
                    <a:pt x="220913" y="1087937"/>
                    <a:pt x="227621" y="1065234"/>
                  </a:cubicBezTo>
                  <a:cubicBezTo>
                    <a:pt x="232781" y="1048207"/>
                    <a:pt x="237425" y="1031180"/>
                    <a:pt x="241036" y="1014153"/>
                  </a:cubicBezTo>
                  <a:cubicBezTo>
                    <a:pt x="245680" y="990418"/>
                    <a:pt x="240005" y="979066"/>
                    <a:pt x="219366" y="965651"/>
                  </a:cubicBezTo>
                  <a:cubicBezTo>
                    <a:pt x="184279" y="943464"/>
                    <a:pt x="148676" y="921277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171731" y="385"/>
                    <a:pt x="1182083" y="-325"/>
                    <a:pt x="1190637" y="143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C9D69F0-C990-4D1C-BCCE-71F3A0BA7632}"/>
              </a:ext>
            </a:extLst>
          </p:cNvPr>
          <p:cNvGrpSpPr/>
          <p:nvPr/>
        </p:nvGrpSpPr>
        <p:grpSpPr>
          <a:xfrm>
            <a:off x="4176739" y="4653587"/>
            <a:ext cx="1298170" cy="1298170"/>
            <a:chOff x="1089413" y="2131797"/>
            <a:chExt cx="2968238" cy="2968238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65EA648-AA2A-4EAF-B24D-111A1DA94E89}"/>
                </a:ext>
              </a:extLst>
            </p:cNvPr>
            <p:cNvSpPr/>
            <p:nvPr/>
          </p:nvSpPr>
          <p:spPr>
            <a:xfrm>
              <a:off x="1089413" y="2131797"/>
              <a:ext cx="2968238" cy="2968238"/>
            </a:xfrm>
            <a:custGeom>
              <a:avLst/>
              <a:gdLst>
                <a:gd name="connsiteX0" fmla="*/ 1484119 w 2968238"/>
                <a:gd name="connsiteY0" fmla="*/ 1312669 h 2968238"/>
                <a:gd name="connsiteX1" fmla="*/ 1312669 w 2968238"/>
                <a:gd name="connsiteY1" fmla="*/ 1484119 h 2968238"/>
                <a:gd name="connsiteX2" fmla="*/ 1484119 w 2968238"/>
                <a:gd name="connsiteY2" fmla="*/ 1655569 h 2968238"/>
                <a:gd name="connsiteX3" fmla="*/ 1655569 w 2968238"/>
                <a:gd name="connsiteY3" fmla="*/ 1484119 h 2968238"/>
                <a:gd name="connsiteX4" fmla="*/ 1484119 w 2968238"/>
                <a:gd name="connsiteY4" fmla="*/ 1312669 h 2968238"/>
                <a:gd name="connsiteX5" fmla="*/ 1484119 w 2968238"/>
                <a:gd name="connsiteY5" fmla="*/ 0 h 2968238"/>
                <a:gd name="connsiteX6" fmla="*/ 2968238 w 2968238"/>
                <a:gd name="connsiteY6" fmla="*/ 1484119 h 2968238"/>
                <a:gd name="connsiteX7" fmla="*/ 1484119 w 2968238"/>
                <a:gd name="connsiteY7" fmla="*/ 2968238 h 2968238"/>
                <a:gd name="connsiteX8" fmla="*/ 0 w 2968238"/>
                <a:gd name="connsiteY8" fmla="*/ 1484119 h 2968238"/>
                <a:gd name="connsiteX9" fmla="*/ 1484119 w 2968238"/>
                <a:gd name="connsiteY9" fmla="*/ 0 h 2968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68238" h="2968238">
                  <a:moveTo>
                    <a:pt x="1484119" y="1312669"/>
                  </a:moveTo>
                  <a:cubicBezTo>
                    <a:pt x="1389430" y="1312669"/>
                    <a:pt x="1312669" y="1389430"/>
                    <a:pt x="1312669" y="1484119"/>
                  </a:cubicBezTo>
                  <a:cubicBezTo>
                    <a:pt x="1312669" y="1578808"/>
                    <a:pt x="1389430" y="1655569"/>
                    <a:pt x="1484119" y="1655569"/>
                  </a:cubicBezTo>
                  <a:cubicBezTo>
                    <a:pt x="1578808" y="1655569"/>
                    <a:pt x="1655569" y="1578808"/>
                    <a:pt x="1655569" y="1484119"/>
                  </a:cubicBezTo>
                  <a:cubicBezTo>
                    <a:pt x="1655569" y="1389430"/>
                    <a:pt x="1578808" y="1312669"/>
                    <a:pt x="1484119" y="1312669"/>
                  </a:cubicBezTo>
                  <a:close/>
                  <a:moveTo>
                    <a:pt x="1484119" y="0"/>
                  </a:moveTo>
                  <a:cubicBezTo>
                    <a:pt x="2303775" y="0"/>
                    <a:pt x="2968238" y="664463"/>
                    <a:pt x="2968238" y="1484119"/>
                  </a:cubicBezTo>
                  <a:cubicBezTo>
                    <a:pt x="2968238" y="2303775"/>
                    <a:pt x="2303775" y="2968238"/>
                    <a:pt x="1484119" y="2968238"/>
                  </a:cubicBezTo>
                  <a:cubicBezTo>
                    <a:pt x="664463" y="2968238"/>
                    <a:pt x="0" y="2303775"/>
                    <a:pt x="0" y="1484119"/>
                  </a:cubicBezTo>
                  <a:cubicBezTo>
                    <a:pt x="0" y="664463"/>
                    <a:pt x="664463" y="0"/>
                    <a:pt x="14841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EAC85BAB-4687-423F-8677-EBED505BF997}"/>
                </a:ext>
              </a:extLst>
            </p:cNvPr>
            <p:cNvSpPr/>
            <p:nvPr/>
          </p:nvSpPr>
          <p:spPr>
            <a:xfrm>
              <a:off x="1234570" y="2279534"/>
              <a:ext cx="2678023" cy="2676273"/>
            </a:xfrm>
            <a:custGeom>
              <a:avLst/>
              <a:gdLst>
                <a:gd name="connsiteX0" fmla="*/ 1338961 w 2678023"/>
                <a:gd name="connsiteY0" fmla="*/ 855269 h 2676273"/>
                <a:gd name="connsiteX1" fmla="*/ 857849 w 2678023"/>
                <a:gd name="connsiteY1" fmla="*/ 1336381 h 2676273"/>
                <a:gd name="connsiteX2" fmla="*/ 1338961 w 2678023"/>
                <a:gd name="connsiteY2" fmla="*/ 1817493 h 2676273"/>
                <a:gd name="connsiteX3" fmla="*/ 1820073 w 2678023"/>
                <a:gd name="connsiteY3" fmla="*/ 1336381 h 2676273"/>
                <a:gd name="connsiteX4" fmla="*/ 1338961 w 2678023"/>
                <a:gd name="connsiteY4" fmla="*/ 855269 h 2676273"/>
                <a:gd name="connsiteX5" fmla="*/ 1338961 w 2678023"/>
                <a:gd name="connsiteY5" fmla="*/ 545806 h 2676273"/>
                <a:gd name="connsiteX6" fmla="*/ 2129536 w 2678023"/>
                <a:gd name="connsiteY6" fmla="*/ 1336381 h 2676273"/>
                <a:gd name="connsiteX7" fmla="*/ 1338961 w 2678023"/>
                <a:gd name="connsiteY7" fmla="*/ 2126956 h 2676273"/>
                <a:gd name="connsiteX8" fmla="*/ 548386 w 2678023"/>
                <a:gd name="connsiteY8" fmla="*/ 1336381 h 2676273"/>
                <a:gd name="connsiteX9" fmla="*/ 1338961 w 2678023"/>
                <a:gd name="connsiteY9" fmla="*/ 545806 h 2676273"/>
                <a:gd name="connsiteX10" fmla="*/ 1340068 w 2678023"/>
                <a:gd name="connsiteY10" fmla="*/ 359376 h 2676273"/>
                <a:gd name="connsiteX11" fmla="*/ 361775 w 2678023"/>
                <a:gd name="connsiteY11" fmla="*/ 1331995 h 2676273"/>
                <a:gd name="connsiteX12" fmla="*/ 1338521 w 2678023"/>
                <a:gd name="connsiteY12" fmla="*/ 2312868 h 2676273"/>
                <a:gd name="connsiteX13" fmla="*/ 2316814 w 2678023"/>
                <a:gd name="connsiteY13" fmla="*/ 1335606 h 2676273"/>
                <a:gd name="connsiteX14" fmla="*/ 1340068 w 2678023"/>
                <a:gd name="connsiteY14" fmla="*/ 359376 h 2676273"/>
                <a:gd name="connsiteX15" fmla="*/ 1190637 w 2678023"/>
                <a:gd name="connsiteY15" fmla="*/ 143 h 2676273"/>
                <a:gd name="connsiteX16" fmla="*/ 1235841 w 2678023"/>
                <a:gd name="connsiteY16" fmla="*/ 48758 h 2676273"/>
                <a:gd name="connsiteX17" fmla="*/ 1269895 w 2678023"/>
                <a:gd name="connsiteY17" fmla="*/ 162273 h 2676273"/>
                <a:gd name="connsiteX18" fmla="*/ 1303434 w 2678023"/>
                <a:gd name="connsiteY18" fmla="*/ 192716 h 2676273"/>
                <a:gd name="connsiteX19" fmla="*/ 1376702 w 2678023"/>
                <a:gd name="connsiteY19" fmla="*/ 192716 h 2676273"/>
                <a:gd name="connsiteX20" fmla="*/ 1409209 w 2678023"/>
                <a:gd name="connsiteY20" fmla="*/ 163305 h 2676273"/>
                <a:gd name="connsiteX21" fmla="*/ 1447392 w 2678023"/>
                <a:gd name="connsiteY21" fmla="*/ 37922 h 2676273"/>
                <a:gd name="connsiteX22" fmla="*/ 1499505 w 2678023"/>
                <a:gd name="connsiteY22" fmla="*/ 256 h 2676273"/>
                <a:gd name="connsiteX23" fmla="*/ 1513436 w 2678023"/>
                <a:gd name="connsiteY23" fmla="*/ 772 h 2676273"/>
                <a:gd name="connsiteX24" fmla="*/ 1573290 w 2678023"/>
                <a:gd name="connsiteY24" fmla="*/ 65269 h 2676273"/>
                <a:gd name="connsiteX25" fmla="*/ 1576902 w 2678023"/>
                <a:gd name="connsiteY25" fmla="*/ 185492 h 2676273"/>
                <a:gd name="connsiteX26" fmla="*/ 1598057 w 2678023"/>
                <a:gd name="connsiteY26" fmla="*/ 220578 h 2676273"/>
                <a:gd name="connsiteX27" fmla="*/ 1674422 w 2678023"/>
                <a:gd name="connsiteY27" fmla="*/ 240702 h 2676273"/>
                <a:gd name="connsiteX28" fmla="*/ 1710540 w 2678023"/>
                <a:gd name="connsiteY28" fmla="*/ 221610 h 2676273"/>
                <a:gd name="connsiteX29" fmla="*/ 1779165 w 2678023"/>
                <a:gd name="connsiteY29" fmla="*/ 111707 h 2676273"/>
                <a:gd name="connsiteX30" fmla="*/ 1845726 w 2678023"/>
                <a:gd name="connsiteY30" fmla="*/ 88488 h 2676273"/>
                <a:gd name="connsiteX31" fmla="*/ 1857594 w 2678023"/>
                <a:gd name="connsiteY31" fmla="*/ 92616 h 2676273"/>
                <a:gd name="connsiteX32" fmla="*/ 1895260 w 2678023"/>
                <a:gd name="connsiteY32" fmla="*/ 166401 h 2676273"/>
                <a:gd name="connsiteX33" fmla="*/ 1868429 w 2678023"/>
                <a:gd name="connsiteY33" fmla="*/ 281980 h 2676273"/>
                <a:gd name="connsiteX34" fmla="*/ 1887004 w 2678023"/>
                <a:gd name="connsiteY34" fmla="*/ 332030 h 2676273"/>
                <a:gd name="connsiteX35" fmla="*/ 1946857 w 2678023"/>
                <a:gd name="connsiteY35" fmla="*/ 365052 h 2676273"/>
                <a:gd name="connsiteX36" fmla="*/ 1986588 w 2678023"/>
                <a:gd name="connsiteY36" fmla="*/ 355765 h 2676273"/>
                <a:gd name="connsiteX37" fmla="*/ 2081528 w 2678023"/>
                <a:gd name="connsiteY37" fmla="*/ 267532 h 2676273"/>
                <a:gd name="connsiteX38" fmla="*/ 2151701 w 2678023"/>
                <a:gd name="connsiteY38" fmla="*/ 261857 h 2676273"/>
                <a:gd name="connsiteX39" fmla="*/ 2155312 w 2678023"/>
                <a:gd name="connsiteY39" fmla="*/ 264437 h 2676273"/>
                <a:gd name="connsiteX40" fmla="*/ 2177500 w 2678023"/>
                <a:gd name="connsiteY40" fmla="*/ 353701 h 2676273"/>
                <a:gd name="connsiteX41" fmla="*/ 2122290 w 2678023"/>
                <a:gd name="connsiteY41" fmla="*/ 456896 h 2676273"/>
                <a:gd name="connsiteX42" fmla="*/ 2126934 w 2678023"/>
                <a:gd name="connsiteY42" fmla="*/ 505914 h 2676273"/>
                <a:gd name="connsiteX43" fmla="*/ 2173372 w 2678023"/>
                <a:gd name="connsiteY43" fmla="*/ 551836 h 2676273"/>
                <a:gd name="connsiteX44" fmla="*/ 2219810 w 2678023"/>
                <a:gd name="connsiteY44" fmla="*/ 555964 h 2676273"/>
                <a:gd name="connsiteX45" fmla="*/ 2336937 w 2678023"/>
                <a:gd name="connsiteY45" fmla="*/ 494046 h 2676273"/>
                <a:gd name="connsiteX46" fmla="*/ 2400917 w 2678023"/>
                <a:gd name="connsiteY46" fmla="*/ 507462 h 2676273"/>
                <a:gd name="connsiteX47" fmla="*/ 2420525 w 2678023"/>
                <a:gd name="connsiteY47" fmla="*/ 533777 h 2676273"/>
                <a:gd name="connsiteX48" fmla="*/ 2415365 w 2678023"/>
                <a:gd name="connsiteY48" fmla="*/ 591566 h 2676273"/>
                <a:gd name="connsiteX49" fmla="*/ 2321973 w 2678023"/>
                <a:gd name="connsiteY49" fmla="*/ 692182 h 2676273"/>
                <a:gd name="connsiteX50" fmla="*/ 2313718 w 2678023"/>
                <a:gd name="connsiteY50" fmla="*/ 733460 h 2676273"/>
                <a:gd name="connsiteX51" fmla="*/ 2349320 w 2678023"/>
                <a:gd name="connsiteY51" fmla="*/ 795377 h 2676273"/>
                <a:gd name="connsiteX52" fmla="*/ 2394726 w 2678023"/>
                <a:gd name="connsiteY52" fmla="*/ 810341 h 2676273"/>
                <a:gd name="connsiteX53" fmla="*/ 2526816 w 2678023"/>
                <a:gd name="connsiteY53" fmla="*/ 780414 h 2676273"/>
                <a:gd name="connsiteX54" fmla="*/ 2575834 w 2678023"/>
                <a:gd name="connsiteY54" fmla="*/ 803117 h 2676273"/>
                <a:gd name="connsiteX55" fmla="*/ 2591313 w 2678023"/>
                <a:gd name="connsiteY55" fmla="*/ 838719 h 2676273"/>
                <a:gd name="connsiteX56" fmla="*/ 2570158 w 2678023"/>
                <a:gd name="connsiteY56" fmla="*/ 896509 h 2676273"/>
                <a:gd name="connsiteX57" fmla="*/ 2461287 w 2678023"/>
                <a:gd name="connsiteY57" fmla="*/ 964103 h 2676273"/>
                <a:gd name="connsiteX58" fmla="*/ 2438068 w 2678023"/>
                <a:gd name="connsiteY58" fmla="*/ 1014669 h 2676273"/>
                <a:gd name="connsiteX59" fmla="*/ 2454063 w 2678023"/>
                <a:gd name="connsiteY59" fmla="*/ 1073490 h 2676273"/>
                <a:gd name="connsiteX60" fmla="*/ 2492762 w 2678023"/>
                <a:gd name="connsiteY60" fmla="*/ 1100837 h 2676273"/>
                <a:gd name="connsiteX61" fmla="*/ 2628464 w 2678023"/>
                <a:gd name="connsiteY61" fmla="*/ 1105997 h 2676273"/>
                <a:gd name="connsiteX62" fmla="*/ 2672322 w 2678023"/>
                <a:gd name="connsiteY62" fmla="*/ 1140567 h 2676273"/>
                <a:gd name="connsiteX63" fmla="*/ 2677998 w 2678023"/>
                <a:gd name="connsiteY63" fmla="*/ 1182361 h 2676273"/>
                <a:gd name="connsiteX64" fmla="*/ 2644459 w 2678023"/>
                <a:gd name="connsiteY64" fmla="*/ 1229831 h 2676273"/>
                <a:gd name="connsiteX65" fmla="*/ 2522172 w 2678023"/>
                <a:gd name="connsiteY65" fmla="*/ 1267498 h 2676273"/>
                <a:gd name="connsiteX66" fmla="*/ 2483990 w 2678023"/>
                <a:gd name="connsiteY66" fmla="*/ 1315999 h 2676273"/>
                <a:gd name="connsiteX67" fmla="*/ 2486570 w 2678023"/>
                <a:gd name="connsiteY67" fmla="*/ 1379981 h 2676273"/>
                <a:gd name="connsiteX68" fmla="*/ 2512885 w 2678023"/>
                <a:gd name="connsiteY68" fmla="*/ 1407843 h 2676273"/>
                <a:gd name="connsiteX69" fmla="*/ 2641363 w 2678023"/>
                <a:gd name="connsiteY69" fmla="*/ 1447058 h 2676273"/>
                <a:gd name="connsiteX70" fmla="*/ 2677998 w 2678023"/>
                <a:gd name="connsiteY70" fmla="*/ 1498139 h 2676273"/>
                <a:gd name="connsiteX71" fmla="*/ 2677998 w 2678023"/>
                <a:gd name="connsiteY71" fmla="*/ 1507427 h 2676273"/>
                <a:gd name="connsiteX72" fmla="*/ 2611952 w 2678023"/>
                <a:gd name="connsiteY72" fmla="*/ 1572956 h 2676273"/>
                <a:gd name="connsiteX73" fmla="*/ 2490182 w 2678023"/>
                <a:gd name="connsiteY73" fmla="*/ 1576568 h 2676273"/>
                <a:gd name="connsiteX74" fmla="*/ 2457675 w 2678023"/>
                <a:gd name="connsiteY74" fmla="*/ 1596691 h 2676273"/>
                <a:gd name="connsiteX75" fmla="*/ 2437036 w 2678023"/>
                <a:gd name="connsiteY75" fmla="*/ 1673056 h 2676273"/>
                <a:gd name="connsiteX76" fmla="*/ 2457159 w 2678023"/>
                <a:gd name="connsiteY76" fmla="*/ 1710206 h 2676273"/>
                <a:gd name="connsiteX77" fmla="*/ 2564483 w 2678023"/>
                <a:gd name="connsiteY77" fmla="*/ 1777283 h 2676273"/>
                <a:gd name="connsiteX78" fmla="*/ 2588733 w 2678023"/>
                <a:gd name="connsiteY78" fmla="*/ 1845908 h 2676273"/>
                <a:gd name="connsiteX79" fmla="*/ 2571706 w 2678023"/>
                <a:gd name="connsiteY79" fmla="*/ 1880995 h 2676273"/>
                <a:gd name="connsiteX80" fmla="*/ 2538684 w 2678023"/>
                <a:gd name="connsiteY80" fmla="*/ 1897506 h 2676273"/>
                <a:gd name="connsiteX81" fmla="*/ 2456643 w 2678023"/>
                <a:gd name="connsiteY81" fmla="*/ 1879447 h 2676273"/>
                <a:gd name="connsiteX82" fmla="*/ 2389566 w 2678023"/>
                <a:gd name="connsiteY82" fmla="*/ 1863967 h 2676273"/>
                <a:gd name="connsiteX83" fmla="*/ 2354479 w 2678023"/>
                <a:gd name="connsiteY83" fmla="*/ 1874803 h 2676273"/>
                <a:gd name="connsiteX84" fmla="*/ 2312170 w 2678023"/>
                <a:gd name="connsiteY84" fmla="*/ 1950652 h 2676273"/>
                <a:gd name="connsiteX85" fmla="*/ 2322489 w 2678023"/>
                <a:gd name="connsiteY85" fmla="*/ 1983158 h 2676273"/>
                <a:gd name="connsiteX86" fmla="*/ 2412785 w 2678023"/>
                <a:gd name="connsiteY86" fmla="*/ 2080162 h 2676273"/>
                <a:gd name="connsiteX87" fmla="*/ 2418461 w 2678023"/>
                <a:gd name="connsiteY87" fmla="*/ 2146723 h 2676273"/>
                <a:gd name="connsiteX88" fmla="*/ 2414849 w 2678023"/>
                <a:gd name="connsiteY88" fmla="*/ 2151883 h 2676273"/>
                <a:gd name="connsiteX89" fmla="*/ 2324037 w 2678023"/>
                <a:gd name="connsiteY89" fmla="*/ 2174586 h 2676273"/>
                <a:gd name="connsiteX90" fmla="*/ 2219294 w 2678023"/>
                <a:gd name="connsiteY90" fmla="*/ 2118860 h 2676273"/>
                <a:gd name="connsiteX91" fmla="*/ 2178531 w 2678023"/>
                <a:gd name="connsiteY91" fmla="*/ 2120408 h 2676273"/>
                <a:gd name="connsiteX92" fmla="*/ 2125386 w 2678023"/>
                <a:gd name="connsiteY92" fmla="*/ 2172522 h 2676273"/>
                <a:gd name="connsiteX93" fmla="*/ 2122806 w 2678023"/>
                <a:gd name="connsiteY93" fmla="*/ 2217412 h 2676273"/>
                <a:gd name="connsiteX94" fmla="*/ 2184723 w 2678023"/>
                <a:gd name="connsiteY94" fmla="*/ 2334539 h 2676273"/>
                <a:gd name="connsiteX95" fmla="*/ 2174404 w 2678023"/>
                <a:gd name="connsiteY95" fmla="*/ 2395424 h 2676273"/>
                <a:gd name="connsiteX96" fmla="*/ 2164084 w 2678023"/>
                <a:gd name="connsiteY96" fmla="*/ 2404712 h 2676273"/>
                <a:gd name="connsiteX97" fmla="*/ 2075336 w 2678023"/>
                <a:gd name="connsiteY97" fmla="*/ 2401616 h 2676273"/>
                <a:gd name="connsiteX98" fmla="*/ 1988652 w 2678023"/>
                <a:gd name="connsiteY98" fmla="*/ 2320607 h 2676273"/>
                <a:gd name="connsiteX99" fmla="*/ 1944277 w 2678023"/>
                <a:gd name="connsiteY99" fmla="*/ 2311836 h 2676273"/>
                <a:gd name="connsiteX100" fmla="*/ 1883392 w 2678023"/>
                <a:gd name="connsiteY100" fmla="*/ 2346406 h 2676273"/>
                <a:gd name="connsiteX101" fmla="*/ 1868429 w 2678023"/>
                <a:gd name="connsiteY101" fmla="*/ 2391812 h 2676273"/>
                <a:gd name="connsiteX102" fmla="*/ 1899388 w 2678023"/>
                <a:gd name="connsiteY102" fmla="*/ 2526998 h 2676273"/>
                <a:gd name="connsiteX103" fmla="*/ 1879264 w 2678023"/>
                <a:gd name="connsiteY103" fmla="*/ 2571888 h 2676273"/>
                <a:gd name="connsiteX104" fmla="*/ 1841082 w 2678023"/>
                <a:gd name="connsiteY104" fmla="*/ 2588916 h 2676273"/>
                <a:gd name="connsiteX105" fmla="*/ 1782777 w 2678023"/>
                <a:gd name="connsiteY105" fmla="*/ 2568277 h 2676273"/>
                <a:gd name="connsiteX106" fmla="*/ 1715184 w 2678023"/>
                <a:gd name="connsiteY106" fmla="*/ 2459405 h 2676273"/>
                <a:gd name="connsiteX107" fmla="*/ 1664618 w 2678023"/>
                <a:gd name="connsiteY107" fmla="*/ 2435670 h 2676273"/>
                <a:gd name="connsiteX108" fmla="*/ 1610440 w 2678023"/>
                <a:gd name="connsiteY108" fmla="*/ 2450118 h 2676273"/>
                <a:gd name="connsiteX109" fmla="*/ 1577418 w 2678023"/>
                <a:gd name="connsiteY109" fmla="*/ 2495008 h 2676273"/>
                <a:gd name="connsiteX110" fmla="*/ 1573806 w 2678023"/>
                <a:gd name="connsiteY110" fmla="*/ 2616778 h 2676273"/>
                <a:gd name="connsiteX111" fmla="*/ 1526852 w 2678023"/>
                <a:gd name="connsiteY111" fmla="*/ 2672504 h 2676273"/>
                <a:gd name="connsiteX112" fmla="*/ 1497441 w 2678023"/>
                <a:gd name="connsiteY112" fmla="*/ 2676116 h 2676273"/>
                <a:gd name="connsiteX113" fmla="*/ 1449972 w 2678023"/>
                <a:gd name="connsiteY113" fmla="*/ 2644125 h 2676273"/>
                <a:gd name="connsiteX114" fmla="*/ 1410241 w 2678023"/>
                <a:gd name="connsiteY114" fmla="*/ 2514615 h 2676273"/>
                <a:gd name="connsiteX115" fmla="*/ 1373091 w 2678023"/>
                <a:gd name="connsiteY115" fmla="*/ 2482624 h 2676273"/>
                <a:gd name="connsiteX116" fmla="*/ 1304982 w 2678023"/>
                <a:gd name="connsiteY116" fmla="*/ 2483140 h 2676273"/>
                <a:gd name="connsiteX117" fmla="*/ 1271959 w 2678023"/>
                <a:gd name="connsiteY117" fmla="*/ 2511519 h 2676273"/>
                <a:gd name="connsiteX118" fmla="*/ 1234293 w 2678023"/>
                <a:gd name="connsiteY118" fmla="*/ 2633806 h 2676273"/>
                <a:gd name="connsiteX119" fmla="*/ 1170828 w 2678023"/>
                <a:gd name="connsiteY119" fmla="*/ 2674568 h 2676273"/>
                <a:gd name="connsiteX120" fmla="*/ 1106847 w 2678023"/>
                <a:gd name="connsiteY120" fmla="*/ 2602331 h 2676273"/>
                <a:gd name="connsiteX121" fmla="*/ 1103751 w 2678023"/>
                <a:gd name="connsiteY121" fmla="*/ 2491396 h 2676273"/>
                <a:gd name="connsiteX122" fmla="*/ 1080532 w 2678023"/>
                <a:gd name="connsiteY122" fmla="*/ 2454245 h 2676273"/>
                <a:gd name="connsiteX123" fmla="*/ 1005199 w 2678023"/>
                <a:gd name="connsiteY123" fmla="*/ 2435154 h 2676273"/>
                <a:gd name="connsiteX124" fmla="*/ 969080 w 2678023"/>
                <a:gd name="connsiteY124" fmla="*/ 2454245 h 2676273"/>
                <a:gd name="connsiteX125" fmla="*/ 900456 w 2678023"/>
                <a:gd name="connsiteY125" fmla="*/ 2564149 h 2676273"/>
                <a:gd name="connsiteX126" fmla="*/ 836474 w 2678023"/>
                <a:gd name="connsiteY126" fmla="*/ 2587368 h 2676273"/>
                <a:gd name="connsiteX127" fmla="*/ 831830 w 2678023"/>
                <a:gd name="connsiteY127" fmla="*/ 2585820 h 2676273"/>
                <a:gd name="connsiteX128" fmla="*/ 785392 w 2678023"/>
                <a:gd name="connsiteY128" fmla="*/ 2504811 h 2676273"/>
                <a:gd name="connsiteX129" fmla="*/ 811707 w 2678023"/>
                <a:gd name="connsiteY129" fmla="*/ 2390780 h 2676273"/>
                <a:gd name="connsiteX130" fmla="*/ 794680 w 2678023"/>
                <a:gd name="connsiteY130" fmla="*/ 2344342 h 2676273"/>
                <a:gd name="connsiteX131" fmla="*/ 739470 w 2678023"/>
                <a:gd name="connsiteY131" fmla="*/ 2312352 h 2676273"/>
                <a:gd name="connsiteX132" fmla="*/ 689421 w 2678023"/>
                <a:gd name="connsiteY132" fmla="*/ 2321639 h 2676273"/>
                <a:gd name="connsiteX133" fmla="*/ 596029 w 2678023"/>
                <a:gd name="connsiteY133" fmla="*/ 2408839 h 2676273"/>
                <a:gd name="connsiteX134" fmla="*/ 530500 w 2678023"/>
                <a:gd name="connsiteY134" fmla="*/ 2415031 h 2676273"/>
                <a:gd name="connsiteX135" fmla="*/ 521212 w 2678023"/>
                <a:gd name="connsiteY135" fmla="*/ 2408839 h 2676273"/>
                <a:gd name="connsiteX136" fmla="*/ 500573 w 2678023"/>
                <a:gd name="connsiteY136" fmla="*/ 2322671 h 2676273"/>
                <a:gd name="connsiteX137" fmla="*/ 556298 w 2678023"/>
                <a:gd name="connsiteY137" fmla="*/ 2217928 h 2676273"/>
                <a:gd name="connsiteX138" fmla="*/ 552171 w 2678023"/>
                <a:gd name="connsiteY138" fmla="*/ 2168910 h 2676273"/>
                <a:gd name="connsiteX139" fmla="*/ 505733 w 2678023"/>
                <a:gd name="connsiteY139" fmla="*/ 2122988 h 2676273"/>
                <a:gd name="connsiteX140" fmla="*/ 457747 w 2678023"/>
                <a:gd name="connsiteY140" fmla="*/ 2119376 h 2676273"/>
                <a:gd name="connsiteX141" fmla="*/ 341652 w 2678023"/>
                <a:gd name="connsiteY141" fmla="*/ 2180778 h 2676273"/>
                <a:gd name="connsiteX142" fmla="*/ 278187 w 2678023"/>
                <a:gd name="connsiteY142" fmla="*/ 2168910 h 2676273"/>
                <a:gd name="connsiteX143" fmla="*/ 274059 w 2678023"/>
                <a:gd name="connsiteY143" fmla="*/ 2164266 h 2676273"/>
                <a:gd name="connsiteX144" fmla="*/ 276639 w 2678023"/>
                <a:gd name="connsiteY144" fmla="*/ 2069326 h 2676273"/>
                <a:gd name="connsiteX145" fmla="*/ 354551 w 2678023"/>
                <a:gd name="connsiteY145" fmla="*/ 1986254 h 2676273"/>
                <a:gd name="connsiteX146" fmla="*/ 363839 w 2678023"/>
                <a:gd name="connsiteY146" fmla="*/ 1940848 h 2676273"/>
                <a:gd name="connsiteX147" fmla="*/ 328237 w 2678023"/>
                <a:gd name="connsiteY147" fmla="*/ 1878931 h 2676273"/>
                <a:gd name="connsiteX148" fmla="*/ 283347 w 2678023"/>
                <a:gd name="connsiteY148" fmla="*/ 1866031 h 2676273"/>
                <a:gd name="connsiteX149" fmla="*/ 170864 w 2678023"/>
                <a:gd name="connsiteY149" fmla="*/ 1891830 h 2676273"/>
                <a:gd name="connsiteX150" fmla="*/ 155900 w 2678023"/>
                <a:gd name="connsiteY150" fmla="*/ 1895442 h 2676273"/>
                <a:gd name="connsiteX151" fmla="*/ 100175 w 2678023"/>
                <a:gd name="connsiteY151" fmla="*/ 1868095 h 2676273"/>
                <a:gd name="connsiteX152" fmla="*/ 87275 w 2678023"/>
                <a:gd name="connsiteY152" fmla="*/ 1838169 h 2676273"/>
                <a:gd name="connsiteX153" fmla="*/ 107915 w 2678023"/>
                <a:gd name="connsiteY153" fmla="*/ 1779863 h 2676273"/>
                <a:gd name="connsiteX154" fmla="*/ 213690 w 2678023"/>
                <a:gd name="connsiteY154" fmla="*/ 1713818 h 2676273"/>
                <a:gd name="connsiteX155" fmla="*/ 238972 w 2678023"/>
                <a:gd name="connsiteY155" fmla="*/ 1654481 h 2676273"/>
                <a:gd name="connsiteX156" fmla="*/ 222977 w 2678023"/>
                <a:gd name="connsiteY156" fmla="*/ 1600819 h 2676273"/>
                <a:gd name="connsiteX157" fmla="*/ 184279 w 2678023"/>
                <a:gd name="connsiteY157" fmla="*/ 1575020 h 2676273"/>
                <a:gd name="connsiteX158" fmla="*/ 59413 w 2678023"/>
                <a:gd name="connsiteY158" fmla="*/ 1571408 h 2676273"/>
                <a:gd name="connsiteX159" fmla="*/ 3687 w 2678023"/>
                <a:gd name="connsiteY159" fmla="*/ 1524454 h 2676273"/>
                <a:gd name="connsiteX160" fmla="*/ 1623 w 2678023"/>
                <a:gd name="connsiteY160" fmla="*/ 1513619 h 2676273"/>
                <a:gd name="connsiteX161" fmla="*/ 48577 w 2678023"/>
                <a:gd name="connsiteY161" fmla="*/ 1442414 h 2676273"/>
                <a:gd name="connsiteX162" fmla="*/ 160544 w 2678023"/>
                <a:gd name="connsiteY162" fmla="*/ 1408359 h 2676273"/>
                <a:gd name="connsiteX163" fmla="*/ 194083 w 2678023"/>
                <a:gd name="connsiteY163" fmla="*/ 1370693 h 2676273"/>
                <a:gd name="connsiteX164" fmla="*/ 192534 w 2678023"/>
                <a:gd name="connsiteY164" fmla="*/ 1298972 h 2676273"/>
                <a:gd name="connsiteX165" fmla="*/ 166220 w 2678023"/>
                <a:gd name="connsiteY165" fmla="*/ 1269561 h 2676273"/>
                <a:gd name="connsiteX166" fmla="*/ 47029 w 2678023"/>
                <a:gd name="connsiteY166" fmla="*/ 1232927 h 2676273"/>
                <a:gd name="connsiteX167" fmla="*/ 1623 w 2678023"/>
                <a:gd name="connsiteY167" fmla="*/ 1166882 h 2676273"/>
                <a:gd name="connsiteX168" fmla="*/ 6267 w 2678023"/>
                <a:gd name="connsiteY168" fmla="*/ 1139535 h 2676273"/>
                <a:gd name="connsiteX169" fmla="*/ 49093 w 2678023"/>
                <a:gd name="connsiteY169" fmla="*/ 1105481 h 2676273"/>
                <a:gd name="connsiteX170" fmla="*/ 164672 w 2678023"/>
                <a:gd name="connsiteY170" fmla="*/ 1101869 h 2676273"/>
                <a:gd name="connsiteX171" fmla="*/ 181699 w 2678023"/>
                <a:gd name="connsiteY171" fmla="*/ 1101353 h 2676273"/>
                <a:gd name="connsiteX172" fmla="*/ 227621 w 2678023"/>
                <a:gd name="connsiteY172" fmla="*/ 1065234 h 2676273"/>
                <a:gd name="connsiteX173" fmla="*/ 241036 w 2678023"/>
                <a:gd name="connsiteY173" fmla="*/ 1014153 h 2676273"/>
                <a:gd name="connsiteX174" fmla="*/ 219366 w 2678023"/>
                <a:gd name="connsiteY174" fmla="*/ 965651 h 2676273"/>
                <a:gd name="connsiteX175" fmla="*/ 113590 w 2678023"/>
                <a:gd name="connsiteY175" fmla="*/ 899605 h 2676273"/>
                <a:gd name="connsiteX176" fmla="*/ 89855 w 2678023"/>
                <a:gd name="connsiteY176" fmla="*/ 832012 h 2676273"/>
                <a:gd name="connsiteX177" fmla="*/ 104818 w 2678023"/>
                <a:gd name="connsiteY177" fmla="*/ 799505 h 2676273"/>
                <a:gd name="connsiteX178" fmla="*/ 151256 w 2678023"/>
                <a:gd name="connsiteY178" fmla="*/ 779898 h 2676273"/>
                <a:gd name="connsiteX179" fmla="*/ 283347 w 2678023"/>
                <a:gd name="connsiteY179" fmla="*/ 810341 h 2676273"/>
                <a:gd name="connsiteX180" fmla="*/ 331332 w 2678023"/>
                <a:gd name="connsiteY180" fmla="*/ 794345 h 2676273"/>
                <a:gd name="connsiteX181" fmla="*/ 363839 w 2678023"/>
                <a:gd name="connsiteY181" fmla="*/ 737588 h 2676273"/>
                <a:gd name="connsiteX182" fmla="*/ 354551 w 2678023"/>
                <a:gd name="connsiteY182" fmla="*/ 689086 h 2676273"/>
                <a:gd name="connsiteX183" fmla="*/ 266835 w 2678023"/>
                <a:gd name="connsiteY183" fmla="*/ 595694 h 2676273"/>
                <a:gd name="connsiteX184" fmla="*/ 261675 w 2678023"/>
                <a:gd name="connsiteY184" fmla="*/ 529133 h 2676273"/>
                <a:gd name="connsiteX185" fmla="*/ 270447 w 2678023"/>
                <a:gd name="connsiteY185" fmla="*/ 516233 h 2676273"/>
                <a:gd name="connsiteX186" fmla="*/ 349907 w 2678023"/>
                <a:gd name="connsiteY186" fmla="*/ 498690 h 2676273"/>
                <a:gd name="connsiteX187" fmla="*/ 457231 w 2678023"/>
                <a:gd name="connsiteY187" fmla="*/ 555964 h 2676273"/>
                <a:gd name="connsiteX188" fmla="*/ 507797 w 2678023"/>
                <a:gd name="connsiteY188" fmla="*/ 551320 h 2676273"/>
                <a:gd name="connsiteX189" fmla="*/ 551139 w 2678023"/>
                <a:gd name="connsiteY189" fmla="*/ 508494 h 2676273"/>
                <a:gd name="connsiteX190" fmla="*/ 556815 w 2678023"/>
                <a:gd name="connsiteY190" fmla="*/ 456896 h 2676273"/>
                <a:gd name="connsiteX191" fmla="*/ 494381 w 2678023"/>
                <a:gd name="connsiteY191" fmla="*/ 339769 h 2676273"/>
                <a:gd name="connsiteX192" fmla="*/ 505217 w 2678023"/>
                <a:gd name="connsiteY192" fmla="*/ 280432 h 2676273"/>
                <a:gd name="connsiteX193" fmla="*/ 537723 w 2678023"/>
                <a:gd name="connsiteY193" fmla="*/ 256181 h 2676273"/>
                <a:gd name="connsiteX194" fmla="*/ 590353 w 2678023"/>
                <a:gd name="connsiteY194" fmla="*/ 261857 h 2676273"/>
                <a:gd name="connsiteX195" fmla="*/ 679617 w 2678023"/>
                <a:gd name="connsiteY195" fmla="*/ 344929 h 2676273"/>
                <a:gd name="connsiteX196" fmla="*/ 754950 w 2678023"/>
                <a:gd name="connsiteY196" fmla="*/ 355765 h 2676273"/>
                <a:gd name="connsiteX197" fmla="*/ 797260 w 2678023"/>
                <a:gd name="connsiteY197" fmla="*/ 329450 h 2676273"/>
                <a:gd name="connsiteX198" fmla="*/ 811707 w 2678023"/>
                <a:gd name="connsiteY198" fmla="*/ 285076 h 2676273"/>
                <a:gd name="connsiteX199" fmla="*/ 781781 w 2678023"/>
                <a:gd name="connsiteY199" fmla="*/ 156081 h 2676273"/>
                <a:gd name="connsiteX200" fmla="*/ 807064 w 2678023"/>
                <a:gd name="connsiteY200" fmla="*/ 100872 h 2676273"/>
                <a:gd name="connsiteX201" fmla="*/ 841634 w 2678023"/>
                <a:gd name="connsiteY201" fmla="*/ 86424 h 2676273"/>
                <a:gd name="connsiteX202" fmla="*/ 896328 w 2678023"/>
                <a:gd name="connsiteY202" fmla="*/ 106031 h 2676273"/>
                <a:gd name="connsiteX203" fmla="*/ 965469 w 2678023"/>
                <a:gd name="connsiteY203" fmla="*/ 217483 h 2676273"/>
                <a:gd name="connsiteX204" fmla="*/ 1013455 w 2678023"/>
                <a:gd name="connsiteY204" fmla="*/ 240702 h 2676273"/>
                <a:gd name="connsiteX205" fmla="*/ 1077952 w 2678023"/>
                <a:gd name="connsiteY205" fmla="*/ 222642 h 2676273"/>
                <a:gd name="connsiteX206" fmla="*/ 1101687 w 2678023"/>
                <a:gd name="connsiteY206" fmla="*/ 188072 h 2676273"/>
                <a:gd name="connsiteX207" fmla="*/ 1106847 w 2678023"/>
                <a:gd name="connsiteY207" fmla="*/ 53918 h 2676273"/>
                <a:gd name="connsiteX208" fmla="*/ 1145029 w 2678023"/>
                <a:gd name="connsiteY208" fmla="*/ 4900 h 2676273"/>
                <a:gd name="connsiteX209" fmla="*/ 1158960 w 2678023"/>
                <a:gd name="connsiteY209" fmla="*/ 1804 h 2676273"/>
                <a:gd name="connsiteX210" fmla="*/ 1190637 w 2678023"/>
                <a:gd name="connsiteY210" fmla="*/ 143 h 267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2678023" h="2676273">
                  <a:moveTo>
                    <a:pt x="1338961" y="855269"/>
                  </a:moveTo>
                  <a:cubicBezTo>
                    <a:pt x="1073250" y="855269"/>
                    <a:pt x="857849" y="1070670"/>
                    <a:pt x="857849" y="1336381"/>
                  </a:cubicBezTo>
                  <a:cubicBezTo>
                    <a:pt x="857849" y="1602092"/>
                    <a:pt x="1073250" y="1817493"/>
                    <a:pt x="1338961" y="1817493"/>
                  </a:cubicBezTo>
                  <a:cubicBezTo>
                    <a:pt x="1604672" y="1817493"/>
                    <a:pt x="1820073" y="1602092"/>
                    <a:pt x="1820073" y="1336381"/>
                  </a:cubicBezTo>
                  <a:cubicBezTo>
                    <a:pt x="1820073" y="1070670"/>
                    <a:pt x="1604672" y="855269"/>
                    <a:pt x="1338961" y="855269"/>
                  </a:cubicBezTo>
                  <a:close/>
                  <a:moveTo>
                    <a:pt x="1338961" y="545806"/>
                  </a:moveTo>
                  <a:cubicBezTo>
                    <a:pt x="1775584" y="545806"/>
                    <a:pt x="2129536" y="899758"/>
                    <a:pt x="2129536" y="1336381"/>
                  </a:cubicBezTo>
                  <a:cubicBezTo>
                    <a:pt x="2129536" y="1773004"/>
                    <a:pt x="1775584" y="2126956"/>
                    <a:pt x="1338961" y="2126956"/>
                  </a:cubicBezTo>
                  <a:cubicBezTo>
                    <a:pt x="902338" y="2126956"/>
                    <a:pt x="548386" y="1773004"/>
                    <a:pt x="548386" y="1336381"/>
                  </a:cubicBezTo>
                  <a:cubicBezTo>
                    <a:pt x="548386" y="899758"/>
                    <a:pt x="902338" y="545806"/>
                    <a:pt x="1338961" y="545806"/>
                  </a:cubicBezTo>
                  <a:close/>
                  <a:moveTo>
                    <a:pt x="1340068" y="359376"/>
                  </a:moveTo>
                  <a:cubicBezTo>
                    <a:pt x="796228" y="358860"/>
                    <a:pt x="363839" y="794861"/>
                    <a:pt x="361775" y="1331995"/>
                  </a:cubicBezTo>
                  <a:cubicBezTo>
                    <a:pt x="359711" y="1882027"/>
                    <a:pt x="806032" y="2314416"/>
                    <a:pt x="1338521" y="2312868"/>
                  </a:cubicBezTo>
                  <a:cubicBezTo>
                    <a:pt x="1869461" y="2314932"/>
                    <a:pt x="2317329" y="1887702"/>
                    <a:pt x="2316814" y="1335606"/>
                  </a:cubicBezTo>
                  <a:cubicBezTo>
                    <a:pt x="2316298" y="792797"/>
                    <a:pt x="1880813" y="359892"/>
                    <a:pt x="1340068" y="359376"/>
                  </a:cubicBezTo>
                  <a:close/>
                  <a:moveTo>
                    <a:pt x="1190637" y="143"/>
                  </a:moveTo>
                  <a:cubicBezTo>
                    <a:pt x="1216299" y="1546"/>
                    <a:pt x="1225780" y="13543"/>
                    <a:pt x="1235841" y="48758"/>
                  </a:cubicBezTo>
                  <a:cubicBezTo>
                    <a:pt x="1246676" y="86940"/>
                    <a:pt x="1259576" y="124091"/>
                    <a:pt x="1269895" y="162273"/>
                  </a:cubicBezTo>
                  <a:cubicBezTo>
                    <a:pt x="1275055" y="180332"/>
                    <a:pt x="1285890" y="190136"/>
                    <a:pt x="1303434" y="192716"/>
                  </a:cubicBezTo>
                  <a:cubicBezTo>
                    <a:pt x="1327685" y="195812"/>
                    <a:pt x="1352452" y="195812"/>
                    <a:pt x="1376702" y="192716"/>
                  </a:cubicBezTo>
                  <a:cubicBezTo>
                    <a:pt x="1393730" y="190652"/>
                    <a:pt x="1404049" y="180332"/>
                    <a:pt x="1409209" y="163305"/>
                  </a:cubicBezTo>
                  <a:cubicBezTo>
                    <a:pt x="1421593" y="121511"/>
                    <a:pt x="1434492" y="79717"/>
                    <a:pt x="1447392" y="37922"/>
                  </a:cubicBezTo>
                  <a:cubicBezTo>
                    <a:pt x="1457195" y="6964"/>
                    <a:pt x="1466998" y="-260"/>
                    <a:pt x="1499505" y="256"/>
                  </a:cubicBezTo>
                  <a:cubicBezTo>
                    <a:pt x="1504149" y="256"/>
                    <a:pt x="1508793" y="256"/>
                    <a:pt x="1513436" y="772"/>
                  </a:cubicBezTo>
                  <a:cubicBezTo>
                    <a:pt x="1559358" y="5416"/>
                    <a:pt x="1572258" y="19347"/>
                    <a:pt x="1573290" y="65269"/>
                  </a:cubicBezTo>
                  <a:cubicBezTo>
                    <a:pt x="1574322" y="105515"/>
                    <a:pt x="1575870" y="145246"/>
                    <a:pt x="1576902" y="185492"/>
                  </a:cubicBezTo>
                  <a:cubicBezTo>
                    <a:pt x="1577418" y="201487"/>
                    <a:pt x="1583093" y="213871"/>
                    <a:pt x="1598057" y="220578"/>
                  </a:cubicBezTo>
                  <a:cubicBezTo>
                    <a:pt x="1622308" y="231414"/>
                    <a:pt x="1647590" y="238638"/>
                    <a:pt x="1674422" y="240702"/>
                  </a:cubicBezTo>
                  <a:cubicBezTo>
                    <a:pt x="1690933" y="241733"/>
                    <a:pt x="1702285" y="235026"/>
                    <a:pt x="1710540" y="221610"/>
                  </a:cubicBezTo>
                  <a:cubicBezTo>
                    <a:pt x="1733243" y="184976"/>
                    <a:pt x="1756462" y="148342"/>
                    <a:pt x="1779165" y="111707"/>
                  </a:cubicBezTo>
                  <a:cubicBezTo>
                    <a:pt x="1798772" y="80749"/>
                    <a:pt x="1810640" y="76621"/>
                    <a:pt x="1845726" y="88488"/>
                  </a:cubicBezTo>
                  <a:cubicBezTo>
                    <a:pt x="1849854" y="90036"/>
                    <a:pt x="1853466" y="91068"/>
                    <a:pt x="1857594" y="92616"/>
                  </a:cubicBezTo>
                  <a:cubicBezTo>
                    <a:pt x="1898356" y="110159"/>
                    <a:pt x="1905063" y="123059"/>
                    <a:pt x="1895260" y="166401"/>
                  </a:cubicBezTo>
                  <a:cubicBezTo>
                    <a:pt x="1886488" y="205099"/>
                    <a:pt x="1877717" y="243281"/>
                    <a:pt x="1868429" y="281980"/>
                  </a:cubicBezTo>
                  <a:cubicBezTo>
                    <a:pt x="1863269" y="303135"/>
                    <a:pt x="1868429" y="319646"/>
                    <a:pt x="1887004" y="332030"/>
                  </a:cubicBezTo>
                  <a:cubicBezTo>
                    <a:pt x="1906096" y="344929"/>
                    <a:pt x="1925187" y="356796"/>
                    <a:pt x="1946857" y="365052"/>
                  </a:cubicBezTo>
                  <a:cubicBezTo>
                    <a:pt x="1962337" y="370728"/>
                    <a:pt x="1974720" y="367116"/>
                    <a:pt x="1986588" y="355765"/>
                  </a:cubicBezTo>
                  <a:cubicBezTo>
                    <a:pt x="2018062" y="325838"/>
                    <a:pt x="2049537" y="296943"/>
                    <a:pt x="2081528" y="267532"/>
                  </a:cubicBezTo>
                  <a:cubicBezTo>
                    <a:pt x="2107843" y="242765"/>
                    <a:pt x="2122290" y="241733"/>
                    <a:pt x="2151701" y="261857"/>
                  </a:cubicBezTo>
                  <a:cubicBezTo>
                    <a:pt x="2153248" y="262889"/>
                    <a:pt x="2154281" y="263405"/>
                    <a:pt x="2155312" y="264437"/>
                  </a:cubicBezTo>
                  <a:cubicBezTo>
                    <a:pt x="2205363" y="300555"/>
                    <a:pt x="2198139" y="316034"/>
                    <a:pt x="2177500" y="353701"/>
                  </a:cubicBezTo>
                  <a:cubicBezTo>
                    <a:pt x="2158925" y="387755"/>
                    <a:pt x="2141381" y="422842"/>
                    <a:pt x="2122290" y="456896"/>
                  </a:cubicBezTo>
                  <a:cubicBezTo>
                    <a:pt x="2112487" y="474955"/>
                    <a:pt x="2114550" y="490435"/>
                    <a:pt x="2126934" y="505914"/>
                  </a:cubicBezTo>
                  <a:cubicBezTo>
                    <a:pt x="2140865" y="522941"/>
                    <a:pt x="2156345" y="538421"/>
                    <a:pt x="2173372" y="551836"/>
                  </a:cubicBezTo>
                  <a:cubicBezTo>
                    <a:pt x="2187819" y="563187"/>
                    <a:pt x="2202783" y="564735"/>
                    <a:pt x="2219810" y="555964"/>
                  </a:cubicBezTo>
                  <a:cubicBezTo>
                    <a:pt x="2258508" y="534809"/>
                    <a:pt x="2297722" y="514170"/>
                    <a:pt x="2336937" y="494046"/>
                  </a:cubicBezTo>
                  <a:cubicBezTo>
                    <a:pt x="2364799" y="479599"/>
                    <a:pt x="2380795" y="482695"/>
                    <a:pt x="2400917" y="507462"/>
                  </a:cubicBezTo>
                  <a:cubicBezTo>
                    <a:pt x="2408141" y="515717"/>
                    <a:pt x="2414849" y="524489"/>
                    <a:pt x="2420525" y="533777"/>
                  </a:cubicBezTo>
                  <a:cubicBezTo>
                    <a:pt x="2434972" y="556480"/>
                    <a:pt x="2433424" y="571443"/>
                    <a:pt x="2415365" y="591566"/>
                  </a:cubicBezTo>
                  <a:cubicBezTo>
                    <a:pt x="2384406" y="625105"/>
                    <a:pt x="2353448" y="659159"/>
                    <a:pt x="2321973" y="692182"/>
                  </a:cubicBezTo>
                  <a:cubicBezTo>
                    <a:pt x="2310106" y="704565"/>
                    <a:pt x="2307526" y="717981"/>
                    <a:pt x="2313718" y="733460"/>
                  </a:cubicBezTo>
                  <a:cubicBezTo>
                    <a:pt x="2323005" y="755647"/>
                    <a:pt x="2334357" y="776286"/>
                    <a:pt x="2349320" y="795377"/>
                  </a:cubicBezTo>
                  <a:cubicBezTo>
                    <a:pt x="2361187" y="810857"/>
                    <a:pt x="2375635" y="814984"/>
                    <a:pt x="2394726" y="810341"/>
                  </a:cubicBezTo>
                  <a:cubicBezTo>
                    <a:pt x="2438584" y="799505"/>
                    <a:pt x="2482958" y="789701"/>
                    <a:pt x="2526816" y="780414"/>
                  </a:cubicBezTo>
                  <a:cubicBezTo>
                    <a:pt x="2550035" y="775254"/>
                    <a:pt x="2563967" y="781962"/>
                    <a:pt x="2575834" y="803117"/>
                  </a:cubicBezTo>
                  <a:cubicBezTo>
                    <a:pt x="2582026" y="814468"/>
                    <a:pt x="2587186" y="826336"/>
                    <a:pt x="2591313" y="838719"/>
                  </a:cubicBezTo>
                  <a:cubicBezTo>
                    <a:pt x="2600085" y="867098"/>
                    <a:pt x="2595441" y="880514"/>
                    <a:pt x="2570158" y="896509"/>
                  </a:cubicBezTo>
                  <a:cubicBezTo>
                    <a:pt x="2534040" y="919213"/>
                    <a:pt x="2498437" y="942948"/>
                    <a:pt x="2461287" y="964103"/>
                  </a:cubicBezTo>
                  <a:cubicBezTo>
                    <a:pt x="2440132" y="976486"/>
                    <a:pt x="2434456" y="992998"/>
                    <a:pt x="2438068" y="1014669"/>
                  </a:cubicBezTo>
                  <a:cubicBezTo>
                    <a:pt x="2441164" y="1034792"/>
                    <a:pt x="2446840" y="1054399"/>
                    <a:pt x="2454063" y="1073490"/>
                  </a:cubicBezTo>
                  <a:cubicBezTo>
                    <a:pt x="2460771" y="1091033"/>
                    <a:pt x="2472638" y="1100321"/>
                    <a:pt x="2492762" y="1100837"/>
                  </a:cubicBezTo>
                  <a:cubicBezTo>
                    <a:pt x="2538168" y="1101353"/>
                    <a:pt x="2583058" y="1104449"/>
                    <a:pt x="2628464" y="1105997"/>
                  </a:cubicBezTo>
                  <a:cubicBezTo>
                    <a:pt x="2653230" y="1107029"/>
                    <a:pt x="2665614" y="1116832"/>
                    <a:pt x="2672322" y="1140567"/>
                  </a:cubicBezTo>
                  <a:cubicBezTo>
                    <a:pt x="2676449" y="1153983"/>
                    <a:pt x="2677998" y="1167914"/>
                    <a:pt x="2677998" y="1182361"/>
                  </a:cubicBezTo>
                  <a:cubicBezTo>
                    <a:pt x="2677998" y="1210224"/>
                    <a:pt x="2670258" y="1221576"/>
                    <a:pt x="2644459" y="1229831"/>
                  </a:cubicBezTo>
                  <a:cubicBezTo>
                    <a:pt x="2603697" y="1242731"/>
                    <a:pt x="2562934" y="1255114"/>
                    <a:pt x="2522172" y="1267498"/>
                  </a:cubicBezTo>
                  <a:cubicBezTo>
                    <a:pt x="2492762" y="1276269"/>
                    <a:pt x="2485022" y="1285557"/>
                    <a:pt x="2483990" y="1315999"/>
                  </a:cubicBezTo>
                  <a:cubicBezTo>
                    <a:pt x="2483474" y="1337154"/>
                    <a:pt x="2481926" y="1358825"/>
                    <a:pt x="2486570" y="1379981"/>
                  </a:cubicBezTo>
                  <a:cubicBezTo>
                    <a:pt x="2489666" y="1394428"/>
                    <a:pt x="2498437" y="1403200"/>
                    <a:pt x="2512885" y="1407843"/>
                  </a:cubicBezTo>
                  <a:cubicBezTo>
                    <a:pt x="2555711" y="1420743"/>
                    <a:pt x="2598537" y="1433642"/>
                    <a:pt x="2641363" y="1447058"/>
                  </a:cubicBezTo>
                  <a:cubicBezTo>
                    <a:pt x="2671290" y="1456345"/>
                    <a:pt x="2678514" y="1466665"/>
                    <a:pt x="2677998" y="1498139"/>
                  </a:cubicBezTo>
                  <a:cubicBezTo>
                    <a:pt x="2677998" y="1501235"/>
                    <a:pt x="2677998" y="1504331"/>
                    <a:pt x="2677998" y="1507427"/>
                  </a:cubicBezTo>
                  <a:cubicBezTo>
                    <a:pt x="2675934" y="1555929"/>
                    <a:pt x="2660454" y="1571408"/>
                    <a:pt x="2611952" y="1572956"/>
                  </a:cubicBezTo>
                  <a:cubicBezTo>
                    <a:pt x="2571190" y="1573988"/>
                    <a:pt x="2530944" y="1576052"/>
                    <a:pt x="2490182" y="1576568"/>
                  </a:cubicBezTo>
                  <a:cubicBezTo>
                    <a:pt x="2474702" y="1577084"/>
                    <a:pt x="2463867" y="1583792"/>
                    <a:pt x="2457675" y="1596691"/>
                  </a:cubicBezTo>
                  <a:cubicBezTo>
                    <a:pt x="2446324" y="1620942"/>
                    <a:pt x="2439100" y="1646225"/>
                    <a:pt x="2437036" y="1673056"/>
                  </a:cubicBezTo>
                  <a:cubicBezTo>
                    <a:pt x="2435488" y="1690083"/>
                    <a:pt x="2442712" y="1701435"/>
                    <a:pt x="2457159" y="1710206"/>
                  </a:cubicBezTo>
                  <a:cubicBezTo>
                    <a:pt x="2493278" y="1732393"/>
                    <a:pt x="2528880" y="1754580"/>
                    <a:pt x="2564483" y="1777283"/>
                  </a:cubicBezTo>
                  <a:cubicBezTo>
                    <a:pt x="2596989" y="1797406"/>
                    <a:pt x="2601117" y="1809790"/>
                    <a:pt x="2588733" y="1845908"/>
                  </a:cubicBezTo>
                  <a:cubicBezTo>
                    <a:pt x="2584606" y="1858292"/>
                    <a:pt x="2578930" y="1870159"/>
                    <a:pt x="2571706" y="1880995"/>
                  </a:cubicBezTo>
                  <a:cubicBezTo>
                    <a:pt x="2564998" y="1890798"/>
                    <a:pt x="2554163" y="1897506"/>
                    <a:pt x="2538684" y="1897506"/>
                  </a:cubicBezTo>
                  <a:cubicBezTo>
                    <a:pt x="2511337" y="1891314"/>
                    <a:pt x="2483990" y="1885122"/>
                    <a:pt x="2456643" y="1879447"/>
                  </a:cubicBezTo>
                  <a:cubicBezTo>
                    <a:pt x="2434456" y="1874287"/>
                    <a:pt x="2411753" y="1869643"/>
                    <a:pt x="2389566" y="1863967"/>
                  </a:cubicBezTo>
                  <a:cubicBezTo>
                    <a:pt x="2375119" y="1860355"/>
                    <a:pt x="2363767" y="1864483"/>
                    <a:pt x="2354479" y="1874803"/>
                  </a:cubicBezTo>
                  <a:cubicBezTo>
                    <a:pt x="2335389" y="1896990"/>
                    <a:pt x="2320425" y="1922273"/>
                    <a:pt x="2312170" y="1950652"/>
                  </a:cubicBezTo>
                  <a:cubicBezTo>
                    <a:pt x="2308042" y="1964067"/>
                    <a:pt x="2314234" y="1973870"/>
                    <a:pt x="2322489" y="1983158"/>
                  </a:cubicBezTo>
                  <a:cubicBezTo>
                    <a:pt x="2352416" y="2015665"/>
                    <a:pt x="2382858" y="2048171"/>
                    <a:pt x="2412785" y="2080162"/>
                  </a:cubicBezTo>
                  <a:cubicBezTo>
                    <a:pt x="2435488" y="2104413"/>
                    <a:pt x="2436520" y="2118860"/>
                    <a:pt x="2418461" y="2146723"/>
                  </a:cubicBezTo>
                  <a:cubicBezTo>
                    <a:pt x="2417429" y="2148271"/>
                    <a:pt x="2416397" y="2150335"/>
                    <a:pt x="2414849" y="2151883"/>
                  </a:cubicBezTo>
                  <a:cubicBezTo>
                    <a:pt x="2380795" y="2197805"/>
                    <a:pt x="2365831" y="2198321"/>
                    <a:pt x="2324037" y="2174586"/>
                  </a:cubicBezTo>
                  <a:cubicBezTo>
                    <a:pt x="2289982" y="2154979"/>
                    <a:pt x="2253864" y="2137435"/>
                    <a:pt x="2219294" y="2118860"/>
                  </a:cubicBezTo>
                  <a:cubicBezTo>
                    <a:pt x="2204846" y="2111121"/>
                    <a:pt x="2191431" y="2111121"/>
                    <a:pt x="2178531" y="2120408"/>
                  </a:cubicBezTo>
                  <a:cubicBezTo>
                    <a:pt x="2157892" y="2134856"/>
                    <a:pt x="2140349" y="2152399"/>
                    <a:pt x="2125386" y="2172522"/>
                  </a:cubicBezTo>
                  <a:cubicBezTo>
                    <a:pt x="2114550" y="2186969"/>
                    <a:pt x="2114034" y="2201417"/>
                    <a:pt x="2122806" y="2217412"/>
                  </a:cubicBezTo>
                  <a:cubicBezTo>
                    <a:pt x="2143961" y="2256110"/>
                    <a:pt x="2164600" y="2295324"/>
                    <a:pt x="2184723" y="2334539"/>
                  </a:cubicBezTo>
                  <a:cubicBezTo>
                    <a:pt x="2198655" y="2361886"/>
                    <a:pt x="2196591" y="2374269"/>
                    <a:pt x="2174404" y="2395424"/>
                  </a:cubicBezTo>
                  <a:cubicBezTo>
                    <a:pt x="2170792" y="2398520"/>
                    <a:pt x="2167696" y="2402132"/>
                    <a:pt x="2164084" y="2404712"/>
                  </a:cubicBezTo>
                  <a:cubicBezTo>
                    <a:pt x="2131062" y="2428963"/>
                    <a:pt x="2114034" y="2440830"/>
                    <a:pt x="2075336" y="2401616"/>
                  </a:cubicBezTo>
                  <a:cubicBezTo>
                    <a:pt x="2047473" y="2373237"/>
                    <a:pt x="2017547" y="2347954"/>
                    <a:pt x="1988652" y="2320607"/>
                  </a:cubicBezTo>
                  <a:cubicBezTo>
                    <a:pt x="1975236" y="2307708"/>
                    <a:pt x="1960789" y="2305128"/>
                    <a:pt x="1944277" y="2311836"/>
                  </a:cubicBezTo>
                  <a:cubicBezTo>
                    <a:pt x="1922607" y="2320607"/>
                    <a:pt x="1901968" y="2331959"/>
                    <a:pt x="1883392" y="2346406"/>
                  </a:cubicBezTo>
                  <a:cubicBezTo>
                    <a:pt x="1867913" y="2358274"/>
                    <a:pt x="1863785" y="2373237"/>
                    <a:pt x="1868429" y="2391812"/>
                  </a:cubicBezTo>
                  <a:cubicBezTo>
                    <a:pt x="1879264" y="2436702"/>
                    <a:pt x="1889584" y="2482108"/>
                    <a:pt x="1899388" y="2526998"/>
                  </a:cubicBezTo>
                  <a:cubicBezTo>
                    <a:pt x="1903516" y="2546605"/>
                    <a:pt x="1896808" y="2561569"/>
                    <a:pt x="1879264" y="2571888"/>
                  </a:cubicBezTo>
                  <a:cubicBezTo>
                    <a:pt x="1867397" y="2579112"/>
                    <a:pt x="1854498" y="2584788"/>
                    <a:pt x="1841082" y="2588916"/>
                  </a:cubicBezTo>
                  <a:cubicBezTo>
                    <a:pt x="1813736" y="2597687"/>
                    <a:pt x="1798256" y="2592527"/>
                    <a:pt x="1782777" y="2568277"/>
                  </a:cubicBezTo>
                  <a:cubicBezTo>
                    <a:pt x="1760074" y="2532158"/>
                    <a:pt x="1736855" y="2496556"/>
                    <a:pt x="1715184" y="2459405"/>
                  </a:cubicBezTo>
                  <a:cubicBezTo>
                    <a:pt x="1703316" y="2439282"/>
                    <a:pt x="1687837" y="2431543"/>
                    <a:pt x="1664618" y="2435670"/>
                  </a:cubicBezTo>
                  <a:cubicBezTo>
                    <a:pt x="1646043" y="2439282"/>
                    <a:pt x="1627984" y="2443926"/>
                    <a:pt x="1610440" y="2450118"/>
                  </a:cubicBezTo>
                  <a:cubicBezTo>
                    <a:pt x="1586190" y="2458889"/>
                    <a:pt x="1578450" y="2469209"/>
                    <a:pt x="1577418" y="2495008"/>
                  </a:cubicBezTo>
                  <a:cubicBezTo>
                    <a:pt x="1575870" y="2535770"/>
                    <a:pt x="1574838" y="2576016"/>
                    <a:pt x="1573806" y="2616778"/>
                  </a:cubicBezTo>
                  <a:cubicBezTo>
                    <a:pt x="1572774" y="2653929"/>
                    <a:pt x="1563487" y="2665796"/>
                    <a:pt x="1526852" y="2672504"/>
                  </a:cubicBezTo>
                  <a:cubicBezTo>
                    <a:pt x="1517049" y="2674568"/>
                    <a:pt x="1507245" y="2675600"/>
                    <a:pt x="1497441" y="2676116"/>
                  </a:cubicBezTo>
                  <a:cubicBezTo>
                    <a:pt x="1473191" y="2677664"/>
                    <a:pt x="1457711" y="2667860"/>
                    <a:pt x="1449972" y="2644125"/>
                  </a:cubicBezTo>
                  <a:cubicBezTo>
                    <a:pt x="1436040" y="2600783"/>
                    <a:pt x="1422624" y="2557957"/>
                    <a:pt x="1410241" y="2514615"/>
                  </a:cubicBezTo>
                  <a:cubicBezTo>
                    <a:pt x="1404565" y="2495008"/>
                    <a:pt x="1392698" y="2485720"/>
                    <a:pt x="1373091" y="2482624"/>
                  </a:cubicBezTo>
                  <a:cubicBezTo>
                    <a:pt x="1350388" y="2479528"/>
                    <a:pt x="1327685" y="2479528"/>
                    <a:pt x="1304982" y="2483140"/>
                  </a:cubicBezTo>
                  <a:cubicBezTo>
                    <a:pt x="1287955" y="2485720"/>
                    <a:pt x="1277119" y="2494492"/>
                    <a:pt x="1271959" y="2511519"/>
                  </a:cubicBezTo>
                  <a:cubicBezTo>
                    <a:pt x="1260092" y="2552281"/>
                    <a:pt x="1247192" y="2593043"/>
                    <a:pt x="1234293" y="2633806"/>
                  </a:cubicBezTo>
                  <a:cubicBezTo>
                    <a:pt x="1222941" y="2670440"/>
                    <a:pt x="1208494" y="2679728"/>
                    <a:pt x="1170828" y="2674568"/>
                  </a:cubicBezTo>
                  <a:cubicBezTo>
                    <a:pt x="1114070" y="2666828"/>
                    <a:pt x="1107362" y="2659088"/>
                    <a:pt x="1106847" y="2602331"/>
                  </a:cubicBezTo>
                  <a:cubicBezTo>
                    <a:pt x="1106331" y="2565181"/>
                    <a:pt x="1104783" y="2528546"/>
                    <a:pt x="1103751" y="2491396"/>
                  </a:cubicBezTo>
                  <a:cubicBezTo>
                    <a:pt x="1103234" y="2474369"/>
                    <a:pt x="1096527" y="2460953"/>
                    <a:pt x="1080532" y="2454245"/>
                  </a:cubicBezTo>
                  <a:cubicBezTo>
                    <a:pt x="1056281" y="2443926"/>
                    <a:pt x="1031514" y="2436702"/>
                    <a:pt x="1005199" y="2435154"/>
                  </a:cubicBezTo>
                  <a:cubicBezTo>
                    <a:pt x="989203" y="2434122"/>
                    <a:pt x="977852" y="2440314"/>
                    <a:pt x="969080" y="2454245"/>
                  </a:cubicBezTo>
                  <a:cubicBezTo>
                    <a:pt x="946894" y="2491396"/>
                    <a:pt x="923159" y="2527514"/>
                    <a:pt x="900456" y="2564149"/>
                  </a:cubicBezTo>
                  <a:cubicBezTo>
                    <a:pt x="882396" y="2593043"/>
                    <a:pt x="868465" y="2598203"/>
                    <a:pt x="836474" y="2587368"/>
                  </a:cubicBezTo>
                  <a:cubicBezTo>
                    <a:pt x="834926" y="2586852"/>
                    <a:pt x="833379" y="2586336"/>
                    <a:pt x="831830" y="2585820"/>
                  </a:cubicBezTo>
                  <a:cubicBezTo>
                    <a:pt x="782297" y="2565697"/>
                    <a:pt x="772493" y="2554345"/>
                    <a:pt x="785392" y="2504811"/>
                  </a:cubicBezTo>
                  <a:cubicBezTo>
                    <a:pt x="795196" y="2467145"/>
                    <a:pt x="802420" y="2428963"/>
                    <a:pt x="811707" y="2390780"/>
                  </a:cubicBezTo>
                  <a:cubicBezTo>
                    <a:pt x="816351" y="2371173"/>
                    <a:pt x="811191" y="2356210"/>
                    <a:pt x="794680" y="2344342"/>
                  </a:cubicBezTo>
                  <a:cubicBezTo>
                    <a:pt x="777137" y="2331959"/>
                    <a:pt x="759078" y="2321123"/>
                    <a:pt x="739470" y="2312352"/>
                  </a:cubicBezTo>
                  <a:cubicBezTo>
                    <a:pt x="720895" y="2304096"/>
                    <a:pt x="704900" y="2307192"/>
                    <a:pt x="689421" y="2321639"/>
                  </a:cubicBezTo>
                  <a:cubicBezTo>
                    <a:pt x="658462" y="2351050"/>
                    <a:pt x="626988" y="2379945"/>
                    <a:pt x="596029" y="2408839"/>
                  </a:cubicBezTo>
                  <a:cubicBezTo>
                    <a:pt x="572810" y="2431027"/>
                    <a:pt x="557847" y="2432058"/>
                    <a:pt x="530500" y="2415031"/>
                  </a:cubicBezTo>
                  <a:cubicBezTo>
                    <a:pt x="527404" y="2412967"/>
                    <a:pt x="524308" y="2410903"/>
                    <a:pt x="521212" y="2408839"/>
                  </a:cubicBezTo>
                  <a:cubicBezTo>
                    <a:pt x="481482" y="2380461"/>
                    <a:pt x="477870" y="2365497"/>
                    <a:pt x="500573" y="2322671"/>
                  </a:cubicBezTo>
                  <a:cubicBezTo>
                    <a:pt x="519148" y="2287585"/>
                    <a:pt x="537207" y="2252498"/>
                    <a:pt x="556298" y="2217928"/>
                  </a:cubicBezTo>
                  <a:cubicBezTo>
                    <a:pt x="566102" y="2199869"/>
                    <a:pt x="564555" y="2184389"/>
                    <a:pt x="552171" y="2168910"/>
                  </a:cubicBezTo>
                  <a:cubicBezTo>
                    <a:pt x="538756" y="2151883"/>
                    <a:pt x="523276" y="2136403"/>
                    <a:pt x="505733" y="2122988"/>
                  </a:cubicBezTo>
                  <a:cubicBezTo>
                    <a:pt x="490254" y="2111121"/>
                    <a:pt x="474774" y="2110089"/>
                    <a:pt x="457747" y="2119376"/>
                  </a:cubicBezTo>
                  <a:cubicBezTo>
                    <a:pt x="419564" y="2140015"/>
                    <a:pt x="380866" y="2160654"/>
                    <a:pt x="341652" y="2180778"/>
                  </a:cubicBezTo>
                  <a:cubicBezTo>
                    <a:pt x="314305" y="2195225"/>
                    <a:pt x="298310" y="2191613"/>
                    <a:pt x="278187" y="2168910"/>
                  </a:cubicBezTo>
                  <a:cubicBezTo>
                    <a:pt x="276639" y="2167362"/>
                    <a:pt x="275607" y="2165814"/>
                    <a:pt x="274059" y="2164266"/>
                  </a:cubicBezTo>
                  <a:cubicBezTo>
                    <a:pt x="238456" y="2122988"/>
                    <a:pt x="238972" y="2108541"/>
                    <a:pt x="276639" y="2069326"/>
                  </a:cubicBezTo>
                  <a:cubicBezTo>
                    <a:pt x="302954" y="2041464"/>
                    <a:pt x="327721" y="2013085"/>
                    <a:pt x="354551" y="1986254"/>
                  </a:cubicBezTo>
                  <a:cubicBezTo>
                    <a:pt x="367967" y="1972323"/>
                    <a:pt x="370547" y="1957875"/>
                    <a:pt x="363839" y="1940848"/>
                  </a:cubicBezTo>
                  <a:cubicBezTo>
                    <a:pt x="355067" y="1918661"/>
                    <a:pt x="342684" y="1898022"/>
                    <a:pt x="328237" y="1878931"/>
                  </a:cubicBezTo>
                  <a:cubicBezTo>
                    <a:pt x="316369" y="1863451"/>
                    <a:pt x="300374" y="1861903"/>
                    <a:pt x="283347" y="1866031"/>
                  </a:cubicBezTo>
                  <a:cubicBezTo>
                    <a:pt x="245680" y="1874803"/>
                    <a:pt x="208530" y="1883574"/>
                    <a:pt x="170864" y="1891830"/>
                  </a:cubicBezTo>
                  <a:cubicBezTo>
                    <a:pt x="165704" y="1892862"/>
                    <a:pt x="160544" y="1894410"/>
                    <a:pt x="155900" y="1895442"/>
                  </a:cubicBezTo>
                  <a:cubicBezTo>
                    <a:pt x="127521" y="1900602"/>
                    <a:pt x="113074" y="1893894"/>
                    <a:pt x="100175" y="1868095"/>
                  </a:cubicBezTo>
                  <a:cubicBezTo>
                    <a:pt x="95531" y="1858292"/>
                    <a:pt x="90887" y="1848488"/>
                    <a:pt x="87275" y="1838169"/>
                  </a:cubicBezTo>
                  <a:cubicBezTo>
                    <a:pt x="77988" y="1810822"/>
                    <a:pt x="83147" y="1795342"/>
                    <a:pt x="107915" y="1779863"/>
                  </a:cubicBezTo>
                  <a:cubicBezTo>
                    <a:pt x="143001" y="1757676"/>
                    <a:pt x="178603" y="1735489"/>
                    <a:pt x="213690" y="1713818"/>
                  </a:cubicBezTo>
                  <a:cubicBezTo>
                    <a:pt x="241552" y="1696275"/>
                    <a:pt x="245680" y="1686471"/>
                    <a:pt x="238972" y="1654481"/>
                  </a:cubicBezTo>
                  <a:cubicBezTo>
                    <a:pt x="234845" y="1636421"/>
                    <a:pt x="230201" y="1617846"/>
                    <a:pt x="222977" y="1600819"/>
                  </a:cubicBezTo>
                  <a:cubicBezTo>
                    <a:pt x="215753" y="1583792"/>
                    <a:pt x="203370" y="1575536"/>
                    <a:pt x="184279" y="1575020"/>
                  </a:cubicBezTo>
                  <a:cubicBezTo>
                    <a:pt x="142485" y="1574504"/>
                    <a:pt x="101207" y="1572956"/>
                    <a:pt x="59413" y="1571408"/>
                  </a:cubicBezTo>
                  <a:cubicBezTo>
                    <a:pt x="21746" y="1570376"/>
                    <a:pt x="10395" y="1560573"/>
                    <a:pt x="3687" y="1524454"/>
                  </a:cubicBezTo>
                  <a:cubicBezTo>
                    <a:pt x="3171" y="1520842"/>
                    <a:pt x="2139" y="1517231"/>
                    <a:pt x="1623" y="1513619"/>
                  </a:cubicBezTo>
                  <a:cubicBezTo>
                    <a:pt x="-4053" y="1467697"/>
                    <a:pt x="3687" y="1455829"/>
                    <a:pt x="48577" y="1442414"/>
                  </a:cubicBezTo>
                  <a:cubicBezTo>
                    <a:pt x="85727" y="1431062"/>
                    <a:pt x="122877" y="1418679"/>
                    <a:pt x="160544" y="1408359"/>
                  </a:cubicBezTo>
                  <a:cubicBezTo>
                    <a:pt x="181183" y="1402684"/>
                    <a:pt x="192018" y="1390816"/>
                    <a:pt x="194083" y="1370693"/>
                  </a:cubicBezTo>
                  <a:cubicBezTo>
                    <a:pt x="196147" y="1346958"/>
                    <a:pt x="197178" y="1322707"/>
                    <a:pt x="192534" y="1298972"/>
                  </a:cubicBezTo>
                  <a:cubicBezTo>
                    <a:pt x="189954" y="1283493"/>
                    <a:pt x="181183" y="1274205"/>
                    <a:pt x="166220" y="1269561"/>
                  </a:cubicBezTo>
                  <a:cubicBezTo>
                    <a:pt x="126490" y="1257694"/>
                    <a:pt x="86759" y="1245311"/>
                    <a:pt x="47029" y="1232927"/>
                  </a:cubicBezTo>
                  <a:cubicBezTo>
                    <a:pt x="3687" y="1219512"/>
                    <a:pt x="-957" y="1212288"/>
                    <a:pt x="1623" y="1166882"/>
                  </a:cubicBezTo>
                  <a:cubicBezTo>
                    <a:pt x="2139" y="1157594"/>
                    <a:pt x="4203" y="1148307"/>
                    <a:pt x="6267" y="1139535"/>
                  </a:cubicBezTo>
                  <a:cubicBezTo>
                    <a:pt x="12459" y="1116832"/>
                    <a:pt x="25358" y="1106513"/>
                    <a:pt x="49093" y="1105481"/>
                  </a:cubicBezTo>
                  <a:cubicBezTo>
                    <a:pt x="87791" y="1103933"/>
                    <a:pt x="125974" y="1102901"/>
                    <a:pt x="164672" y="1101869"/>
                  </a:cubicBezTo>
                  <a:cubicBezTo>
                    <a:pt x="170348" y="1101869"/>
                    <a:pt x="176023" y="1101353"/>
                    <a:pt x="181699" y="1101353"/>
                  </a:cubicBezTo>
                  <a:cubicBezTo>
                    <a:pt x="207498" y="1102385"/>
                    <a:pt x="220913" y="1087937"/>
                    <a:pt x="227621" y="1065234"/>
                  </a:cubicBezTo>
                  <a:cubicBezTo>
                    <a:pt x="232781" y="1048207"/>
                    <a:pt x="237425" y="1031180"/>
                    <a:pt x="241036" y="1014153"/>
                  </a:cubicBezTo>
                  <a:cubicBezTo>
                    <a:pt x="245680" y="990418"/>
                    <a:pt x="240005" y="979066"/>
                    <a:pt x="219366" y="965651"/>
                  </a:cubicBezTo>
                  <a:cubicBezTo>
                    <a:pt x="184279" y="943464"/>
                    <a:pt x="148676" y="921277"/>
                    <a:pt x="113590" y="899605"/>
                  </a:cubicBezTo>
                  <a:cubicBezTo>
                    <a:pt x="82116" y="879997"/>
                    <a:pt x="77472" y="867614"/>
                    <a:pt x="89855" y="832012"/>
                  </a:cubicBezTo>
                  <a:cubicBezTo>
                    <a:pt x="93467" y="820660"/>
                    <a:pt x="98111" y="809309"/>
                    <a:pt x="104818" y="799505"/>
                  </a:cubicBezTo>
                  <a:cubicBezTo>
                    <a:pt x="115654" y="782994"/>
                    <a:pt x="130617" y="774738"/>
                    <a:pt x="151256" y="779898"/>
                  </a:cubicBezTo>
                  <a:cubicBezTo>
                    <a:pt x="195114" y="790217"/>
                    <a:pt x="239489" y="799505"/>
                    <a:pt x="283347" y="810341"/>
                  </a:cubicBezTo>
                  <a:cubicBezTo>
                    <a:pt x="303469" y="815500"/>
                    <a:pt x="318949" y="810857"/>
                    <a:pt x="331332" y="794345"/>
                  </a:cubicBezTo>
                  <a:cubicBezTo>
                    <a:pt x="344232" y="776802"/>
                    <a:pt x="355584" y="757711"/>
                    <a:pt x="363839" y="737588"/>
                  </a:cubicBezTo>
                  <a:cubicBezTo>
                    <a:pt x="371063" y="719529"/>
                    <a:pt x="368999" y="704049"/>
                    <a:pt x="354551" y="689086"/>
                  </a:cubicBezTo>
                  <a:cubicBezTo>
                    <a:pt x="324625" y="658643"/>
                    <a:pt x="296246" y="627169"/>
                    <a:pt x="266835" y="595694"/>
                  </a:cubicBezTo>
                  <a:cubicBezTo>
                    <a:pt x="244132" y="570927"/>
                    <a:pt x="243100" y="556996"/>
                    <a:pt x="261675" y="529133"/>
                  </a:cubicBezTo>
                  <a:cubicBezTo>
                    <a:pt x="264771" y="525005"/>
                    <a:pt x="267351" y="520361"/>
                    <a:pt x="270447" y="516233"/>
                  </a:cubicBezTo>
                  <a:cubicBezTo>
                    <a:pt x="296762" y="481663"/>
                    <a:pt x="311209" y="478567"/>
                    <a:pt x="349907" y="498690"/>
                  </a:cubicBezTo>
                  <a:cubicBezTo>
                    <a:pt x="386026" y="517781"/>
                    <a:pt x="422144" y="536357"/>
                    <a:pt x="457231" y="555964"/>
                  </a:cubicBezTo>
                  <a:cubicBezTo>
                    <a:pt x="475806" y="566283"/>
                    <a:pt x="492318" y="564219"/>
                    <a:pt x="507797" y="551320"/>
                  </a:cubicBezTo>
                  <a:cubicBezTo>
                    <a:pt x="523276" y="538421"/>
                    <a:pt x="537723" y="523973"/>
                    <a:pt x="551139" y="508494"/>
                  </a:cubicBezTo>
                  <a:cubicBezTo>
                    <a:pt x="564555" y="492499"/>
                    <a:pt x="567650" y="476503"/>
                    <a:pt x="556815" y="456896"/>
                  </a:cubicBezTo>
                  <a:cubicBezTo>
                    <a:pt x="535143" y="418198"/>
                    <a:pt x="515020" y="378983"/>
                    <a:pt x="494381" y="339769"/>
                  </a:cubicBezTo>
                  <a:cubicBezTo>
                    <a:pt x="480966" y="313970"/>
                    <a:pt x="484062" y="300039"/>
                    <a:pt x="505217" y="280432"/>
                  </a:cubicBezTo>
                  <a:cubicBezTo>
                    <a:pt x="515020" y="271144"/>
                    <a:pt x="525856" y="263405"/>
                    <a:pt x="537723" y="256181"/>
                  </a:cubicBezTo>
                  <a:cubicBezTo>
                    <a:pt x="558362" y="244313"/>
                    <a:pt x="572810" y="245861"/>
                    <a:pt x="590353" y="261857"/>
                  </a:cubicBezTo>
                  <a:cubicBezTo>
                    <a:pt x="620280" y="289203"/>
                    <a:pt x="650207" y="317066"/>
                    <a:pt x="679617" y="344929"/>
                  </a:cubicBezTo>
                  <a:cubicBezTo>
                    <a:pt x="710576" y="374340"/>
                    <a:pt x="717284" y="375372"/>
                    <a:pt x="754950" y="355765"/>
                  </a:cubicBezTo>
                  <a:cubicBezTo>
                    <a:pt x="769913" y="348025"/>
                    <a:pt x="783845" y="339769"/>
                    <a:pt x="797260" y="329450"/>
                  </a:cubicBezTo>
                  <a:cubicBezTo>
                    <a:pt x="811707" y="317582"/>
                    <a:pt x="816351" y="303651"/>
                    <a:pt x="811707" y="285076"/>
                  </a:cubicBezTo>
                  <a:cubicBezTo>
                    <a:pt x="800872" y="242249"/>
                    <a:pt x="791585" y="198907"/>
                    <a:pt x="781781" y="156081"/>
                  </a:cubicBezTo>
                  <a:cubicBezTo>
                    <a:pt x="775589" y="128218"/>
                    <a:pt x="782297" y="114287"/>
                    <a:pt x="807064" y="100872"/>
                  </a:cubicBezTo>
                  <a:cubicBezTo>
                    <a:pt x="818415" y="95196"/>
                    <a:pt x="829766" y="90552"/>
                    <a:pt x="841634" y="86424"/>
                  </a:cubicBezTo>
                  <a:cubicBezTo>
                    <a:pt x="866917" y="78685"/>
                    <a:pt x="881364" y="83328"/>
                    <a:pt x="896328" y="106031"/>
                  </a:cubicBezTo>
                  <a:cubicBezTo>
                    <a:pt x="920062" y="142666"/>
                    <a:pt x="943798" y="179300"/>
                    <a:pt x="965469" y="217483"/>
                  </a:cubicBezTo>
                  <a:cubicBezTo>
                    <a:pt x="976820" y="237090"/>
                    <a:pt x="992299" y="243797"/>
                    <a:pt x="1013455" y="240702"/>
                  </a:cubicBezTo>
                  <a:cubicBezTo>
                    <a:pt x="1035641" y="237090"/>
                    <a:pt x="1057313" y="231414"/>
                    <a:pt x="1077952" y="222642"/>
                  </a:cubicBezTo>
                  <a:cubicBezTo>
                    <a:pt x="1092915" y="215935"/>
                    <a:pt x="1101171" y="205615"/>
                    <a:pt x="1101687" y="188072"/>
                  </a:cubicBezTo>
                  <a:cubicBezTo>
                    <a:pt x="1102719" y="143182"/>
                    <a:pt x="1105298" y="98808"/>
                    <a:pt x="1106847" y="53918"/>
                  </a:cubicBezTo>
                  <a:cubicBezTo>
                    <a:pt x="1107878" y="25023"/>
                    <a:pt x="1117166" y="12640"/>
                    <a:pt x="1145029" y="4900"/>
                  </a:cubicBezTo>
                  <a:cubicBezTo>
                    <a:pt x="1149672" y="3868"/>
                    <a:pt x="1154316" y="2320"/>
                    <a:pt x="1158960" y="1804"/>
                  </a:cubicBezTo>
                  <a:cubicBezTo>
                    <a:pt x="1171731" y="385"/>
                    <a:pt x="1182083" y="-325"/>
                    <a:pt x="1190637" y="143"/>
                  </a:cubicBezTo>
                  <a:close/>
                </a:path>
              </a:pathLst>
            </a:custGeom>
            <a:solidFill>
              <a:schemeClr val="bg1"/>
            </a:solidFill>
            <a:ln w="515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D6B3A42-7A73-4839-B087-1ED41F0410E1}"/>
              </a:ext>
            </a:extLst>
          </p:cNvPr>
          <p:cNvGrpSpPr/>
          <p:nvPr/>
        </p:nvGrpSpPr>
        <p:grpSpPr>
          <a:xfrm>
            <a:off x="6477467" y="2913028"/>
            <a:ext cx="5026649" cy="1031069"/>
            <a:chOff x="665833" y="2698459"/>
            <a:chExt cx="2620837" cy="1031069"/>
          </a:xfrm>
        </p:grpSpPr>
        <p:sp>
          <p:nvSpPr>
            <p:cNvPr id="37" name="Rounded Rectangle 58">
              <a:extLst>
                <a:ext uri="{FF2B5EF4-FFF2-40B4-BE49-F238E27FC236}">
                  <a16:creationId xmlns:a16="http://schemas.microsoft.com/office/drawing/2014/main" id="{38BC4B03-DEE4-4394-BE14-577BA81D6CA1}"/>
                </a:ext>
              </a:extLst>
            </p:cNvPr>
            <p:cNvSpPr/>
            <p:nvPr/>
          </p:nvSpPr>
          <p:spPr>
            <a:xfrm>
              <a:off x="1514391" y="2698459"/>
              <a:ext cx="1772278" cy="37978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9B9FFEE-5740-47F7-9275-063717E3C247}"/>
                </a:ext>
              </a:extLst>
            </p:cNvPr>
            <p:cNvSpPr txBox="1"/>
            <p:nvPr/>
          </p:nvSpPr>
          <p:spPr>
            <a:xfrm>
              <a:off x="665833" y="3106280"/>
              <a:ext cx="262083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9661971-F0C0-4314-8CE1-CE6CD4EAE420}"/>
                </a:ext>
              </a:extLst>
            </p:cNvPr>
            <p:cNvSpPr txBox="1"/>
            <p:nvPr/>
          </p:nvSpPr>
          <p:spPr>
            <a:xfrm>
              <a:off x="1785446" y="2742431"/>
              <a:ext cx="1501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622319E-62B8-40DD-A2E7-4A1D33A84825}"/>
              </a:ext>
            </a:extLst>
          </p:cNvPr>
          <p:cNvGrpSpPr/>
          <p:nvPr/>
        </p:nvGrpSpPr>
        <p:grpSpPr>
          <a:xfrm>
            <a:off x="6477467" y="4058375"/>
            <a:ext cx="5026649" cy="1088432"/>
            <a:chOff x="665833" y="2728628"/>
            <a:chExt cx="2620837" cy="1088432"/>
          </a:xfrm>
        </p:grpSpPr>
        <p:sp>
          <p:nvSpPr>
            <p:cNvPr id="41" name="Rounded Rectangle 64">
              <a:extLst>
                <a:ext uri="{FF2B5EF4-FFF2-40B4-BE49-F238E27FC236}">
                  <a16:creationId xmlns:a16="http://schemas.microsoft.com/office/drawing/2014/main" id="{BCC66D0D-7351-4839-B06F-388BA76A862F}"/>
                </a:ext>
              </a:extLst>
            </p:cNvPr>
            <p:cNvSpPr/>
            <p:nvPr/>
          </p:nvSpPr>
          <p:spPr>
            <a:xfrm>
              <a:off x="1514392" y="2757955"/>
              <a:ext cx="1772278" cy="37978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400000000000000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EAAC7A1-F2AE-4CC2-AB7A-F80BB0AE6D51}"/>
                </a:ext>
              </a:extLst>
            </p:cNvPr>
            <p:cNvSpPr txBox="1"/>
            <p:nvPr/>
          </p:nvSpPr>
          <p:spPr>
            <a:xfrm>
              <a:off x="665833" y="3193812"/>
              <a:ext cx="262083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F78CA2E-E7E4-40CC-93E1-3F8D99D7CAAF}"/>
                </a:ext>
              </a:extLst>
            </p:cNvPr>
            <p:cNvSpPr txBox="1"/>
            <p:nvPr/>
          </p:nvSpPr>
          <p:spPr>
            <a:xfrm>
              <a:off x="1735650" y="2728628"/>
              <a:ext cx="1501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EC4FA91-1440-4EE4-9D9E-461AA8288FB3}"/>
              </a:ext>
            </a:extLst>
          </p:cNvPr>
          <p:cNvGrpSpPr/>
          <p:nvPr/>
        </p:nvGrpSpPr>
        <p:grpSpPr>
          <a:xfrm>
            <a:off x="6477467" y="5184248"/>
            <a:ext cx="5026649" cy="1077737"/>
            <a:chOff x="665833" y="2739323"/>
            <a:chExt cx="2620837" cy="1077737"/>
          </a:xfrm>
        </p:grpSpPr>
        <p:sp>
          <p:nvSpPr>
            <p:cNvPr id="45" name="Rounded Rectangle 68">
              <a:extLst>
                <a:ext uri="{FF2B5EF4-FFF2-40B4-BE49-F238E27FC236}">
                  <a16:creationId xmlns:a16="http://schemas.microsoft.com/office/drawing/2014/main" id="{0A390A04-6EFA-4D4B-AC76-BF81BF31BB02}"/>
                </a:ext>
              </a:extLst>
            </p:cNvPr>
            <p:cNvSpPr/>
            <p:nvPr/>
          </p:nvSpPr>
          <p:spPr>
            <a:xfrm>
              <a:off x="1514392" y="2739323"/>
              <a:ext cx="1772278" cy="3797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2EF9F39-35B6-425D-BD0E-C58034064D9D}"/>
                </a:ext>
              </a:extLst>
            </p:cNvPr>
            <p:cNvSpPr txBox="1"/>
            <p:nvPr/>
          </p:nvSpPr>
          <p:spPr>
            <a:xfrm>
              <a:off x="665833" y="3193812"/>
              <a:ext cx="262083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63906D9-7489-4B64-9BE6-8E18FD685DED}"/>
                </a:ext>
              </a:extLst>
            </p:cNvPr>
            <p:cNvSpPr txBox="1"/>
            <p:nvPr/>
          </p:nvSpPr>
          <p:spPr>
            <a:xfrm>
              <a:off x="1756245" y="2739323"/>
              <a:ext cx="1501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8F5BAF96-2804-4C55-AFB4-9DD05DBFDBA7}"/>
              </a:ext>
            </a:extLst>
          </p:cNvPr>
          <p:cNvSpPr txBox="1"/>
          <p:nvPr/>
        </p:nvSpPr>
        <p:spPr>
          <a:xfrm>
            <a:off x="9602844" y="1809750"/>
            <a:ext cx="5092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chemeClr val="accent4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chemeClr val="accent4"/>
              </a:solidFill>
              <a:cs typeface="B Nazanin" panose="000004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0AD41F8-D669-4BE0-B128-984F99FA696D}"/>
              </a:ext>
            </a:extLst>
          </p:cNvPr>
          <p:cNvSpPr txBox="1"/>
          <p:nvPr/>
        </p:nvSpPr>
        <p:spPr>
          <a:xfrm>
            <a:off x="6373372" y="1483859"/>
            <a:ext cx="5092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DC365E9-E4B1-47BB-B7A1-094C3A3004A0}"/>
              </a:ext>
            </a:extLst>
          </p:cNvPr>
          <p:cNvSpPr txBox="1"/>
          <p:nvPr/>
        </p:nvSpPr>
        <p:spPr>
          <a:xfrm>
            <a:off x="6373372" y="2210800"/>
            <a:ext cx="513074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09751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C8640D-6CC5-4E9B-8978-5C4F2F24A552}"/>
              </a:ext>
            </a:extLst>
          </p:cNvPr>
          <p:cNvSpPr txBox="1"/>
          <p:nvPr/>
        </p:nvSpPr>
        <p:spPr>
          <a:xfrm>
            <a:off x="4698402" y="2264877"/>
            <a:ext cx="2796225" cy="251135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3465646"/>
              </a:avLst>
            </a:prstTxWarp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نقاط قوت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E86681-DCF3-45CE-8732-0723376C6802}"/>
              </a:ext>
            </a:extLst>
          </p:cNvPr>
          <p:cNvSpPr txBox="1"/>
          <p:nvPr/>
        </p:nvSpPr>
        <p:spPr>
          <a:xfrm rot="5400000">
            <a:off x="5113324" y="2650639"/>
            <a:ext cx="2796225" cy="251135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3465646"/>
              </a:avLst>
            </a:prstTxWarp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ضعف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41840C-DFB0-4E1A-8111-358E37664859}"/>
              </a:ext>
            </a:extLst>
          </p:cNvPr>
          <p:cNvSpPr txBox="1"/>
          <p:nvPr/>
        </p:nvSpPr>
        <p:spPr>
          <a:xfrm rot="16200000">
            <a:off x="4250202" y="2650639"/>
            <a:ext cx="2796225" cy="251135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3465646"/>
              </a:avLst>
            </a:prstTxWarp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فرصت ها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159DD7-8D2D-4635-B670-F26AA6D85739}"/>
              </a:ext>
            </a:extLst>
          </p:cNvPr>
          <p:cNvSpPr txBox="1"/>
          <p:nvPr/>
        </p:nvSpPr>
        <p:spPr>
          <a:xfrm rot="10800000">
            <a:off x="4698402" y="3048040"/>
            <a:ext cx="2796225" cy="251135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3465646"/>
              </a:avLst>
            </a:prstTxWarp>
            <a:spAutoFit/>
          </a:bodyPr>
          <a:lstStyle/>
          <a:p>
            <a:pPr algn="ctr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تهدیدها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" name="Donut 6">
            <a:extLst>
              <a:ext uri="{FF2B5EF4-FFF2-40B4-BE49-F238E27FC236}">
                <a16:creationId xmlns:a16="http://schemas.microsoft.com/office/drawing/2014/main" id="{92A25C78-40AB-4447-97BE-78D4577D4FC4}"/>
              </a:ext>
            </a:extLst>
          </p:cNvPr>
          <p:cNvSpPr/>
          <p:nvPr/>
        </p:nvSpPr>
        <p:spPr>
          <a:xfrm>
            <a:off x="4071825" y="1887959"/>
            <a:ext cx="4032000" cy="4032000"/>
          </a:xfrm>
          <a:prstGeom prst="donut">
            <a:avLst>
              <a:gd name="adj" fmla="val 29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47DFAB1-7CA7-45B2-BC42-5A368106CA0F}"/>
              </a:ext>
            </a:extLst>
          </p:cNvPr>
          <p:cNvSpPr/>
          <p:nvPr/>
        </p:nvSpPr>
        <p:spPr>
          <a:xfrm rot="2700000">
            <a:off x="5576990" y="1413447"/>
            <a:ext cx="1008000" cy="4968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  <a:alpha val="3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B93AC16-A738-412D-A884-4D67C937603F}"/>
              </a:ext>
            </a:extLst>
          </p:cNvPr>
          <p:cNvSpPr/>
          <p:nvPr/>
        </p:nvSpPr>
        <p:spPr>
          <a:xfrm rot="18900000">
            <a:off x="5576990" y="1413447"/>
            <a:ext cx="1008000" cy="4968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  <a:alpha val="3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0D461CE-5F1D-4C78-B7E0-B4E61BE49A0E}"/>
              </a:ext>
            </a:extLst>
          </p:cNvPr>
          <p:cNvSpPr/>
          <p:nvPr/>
        </p:nvSpPr>
        <p:spPr>
          <a:xfrm>
            <a:off x="5140630" y="2956051"/>
            <a:ext cx="1912524" cy="1912524"/>
          </a:xfrm>
          <a:prstGeom prst="ellipse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 w="63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D047957-7482-43A8-B0BF-E1C52F51BC9B}"/>
              </a:ext>
            </a:extLst>
          </p:cNvPr>
          <p:cNvCxnSpPr/>
          <p:nvPr/>
        </p:nvCxnSpPr>
        <p:spPr>
          <a:xfrm>
            <a:off x="5109978" y="2932624"/>
            <a:ext cx="1944000" cy="194400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5BF28EB-3818-41F1-8206-94E182F1EBD0}"/>
              </a:ext>
            </a:extLst>
          </p:cNvPr>
          <p:cNvCxnSpPr/>
          <p:nvPr/>
        </p:nvCxnSpPr>
        <p:spPr>
          <a:xfrm rot="5400000">
            <a:off x="5109978" y="2932624"/>
            <a:ext cx="1944000" cy="194400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0A9F72C1-259E-48B6-8D75-A089C4B2DDC7}"/>
              </a:ext>
            </a:extLst>
          </p:cNvPr>
          <p:cNvSpPr/>
          <p:nvPr/>
        </p:nvSpPr>
        <p:spPr>
          <a:xfrm>
            <a:off x="5385825" y="3201959"/>
            <a:ext cx="1404000" cy="1404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2153930-82BE-47AD-924A-E480E0A71D99}"/>
              </a:ext>
            </a:extLst>
          </p:cNvPr>
          <p:cNvSpPr/>
          <p:nvPr/>
        </p:nvSpPr>
        <p:spPr>
          <a:xfrm>
            <a:off x="5511825" y="3327959"/>
            <a:ext cx="1152000" cy="1152000"/>
          </a:xfrm>
          <a:prstGeom prst="ellipse">
            <a:avLst/>
          </a:prstGeom>
          <a:solidFill>
            <a:schemeClr val="accent6"/>
          </a:soli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4C74DA-011A-47B9-AB56-569ECCBE793D}"/>
              </a:ext>
            </a:extLst>
          </p:cNvPr>
          <p:cNvGrpSpPr/>
          <p:nvPr/>
        </p:nvGrpSpPr>
        <p:grpSpPr>
          <a:xfrm>
            <a:off x="910574" y="4936273"/>
            <a:ext cx="3082067" cy="1177245"/>
            <a:chOff x="3017859" y="4283314"/>
            <a:chExt cx="1890849" cy="117724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F4BACCC-7BB9-4834-A846-FE50F26D0D0E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98C6666-841E-4248-8F3D-4E361C165C1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7E922BC-C5E1-44B5-8564-DE860D310104}"/>
              </a:ext>
            </a:extLst>
          </p:cNvPr>
          <p:cNvGrpSpPr/>
          <p:nvPr/>
        </p:nvGrpSpPr>
        <p:grpSpPr>
          <a:xfrm>
            <a:off x="910574" y="1823902"/>
            <a:ext cx="3049406" cy="1177245"/>
            <a:chOff x="3017859" y="4283314"/>
            <a:chExt cx="1870812" cy="117724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2908F7C-EBA5-4131-8A45-D5CEDE62A7A6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0C016E8-28BD-43F9-A519-1DA247461D2B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C9575C4-8AE6-4245-BF60-2BBB7D23769C}"/>
              </a:ext>
            </a:extLst>
          </p:cNvPr>
          <p:cNvGrpSpPr/>
          <p:nvPr/>
        </p:nvGrpSpPr>
        <p:grpSpPr>
          <a:xfrm>
            <a:off x="8235014" y="4936273"/>
            <a:ext cx="3082067" cy="1177245"/>
            <a:chOff x="3017859" y="4283314"/>
            <a:chExt cx="1890849" cy="117724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B580E32-2B24-45E3-B2BA-589B260D6A08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A3DBDC0-48BC-4385-89CF-1B0217041D85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75F8D62-44E6-49B0-A63F-FE72735F0408}"/>
              </a:ext>
            </a:extLst>
          </p:cNvPr>
          <p:cNvGrpSpPr/>
          <p:nvPr/>
        </p:nvGrpSpPr>
        <p:grpSpPr>
          <a:xfrm>
            <a:off x="8267676" y="1823902"/>
            <a:ext cx="3049406" cy="1177245"/>
            <a:chOff x="3017859" y="4283314"/>
            <a:chExt cx="1870812" cy="117724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3950782-3B52-4A17-8C94-EA15893CD732}"/>
                </a:ext>
              </a:extLst>
            </p:cNvPr>
            <p:cNvSpPr txBox="1"/>
            <p:nvPr/>
          </p:nvSpPr>
          <p:spPr>
            <a:xfrm>
              <a:off x="3021856" y="4560313"/>
              <a:ext cx="184392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F69FC66-C9F6-4F11-B3CA-B8CBE701211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id="{9C5AB78D-66CC-48C6-8715-BAB5D0904F97}"/>
              </a:ext>
            </a:extLst>
          </p:cNvPr>
          <p:cNvSpPr/>
          <p:nvPr/>
        </p:nvSpPr>
        <p:spPr>
          <a:xfrm>
            <a:off x="4262456" y="2070379"/>
            <a:ext cx="828000" cy="828000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49CD4A5-F9C5-4D00-ABE4-FD1326646B44}"/>
              </a:ext>
            </a:extLst>
          </p:cNvPr>
          <p:cNvSpPr/>
          <p:nvPr/>
        </p:nvSpPr>
        <p:spPr>
          <a:xfrm>
            <a:off x="7054150" y="2078028"/>
            <a:ext cx="828000" cy="828000"/>
          </a:xfrm>
          <a:prstGeom prst="ellipse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C3E2E56-6DE5-461C-8C13-457F75B2660E}"/>
              </a:ext>
            </a:extLst>
          </p:cNvPr>
          <p:cNvSpPr/>
          <p:nvPr/>
        </p:nvSpPr>
        <p:spPr>
          <a:xfrm>
            <a:off x="4281978" y="4865217"/>
            <a:ext cx="828000" cy="828000"/>
          </a:xfrm>
          <a:prstGeom prst="ellipse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E1E48269-9840-463A-BA66-B501F8657409}"/>
              </a:ext>
            </a:extLst>
          </p:cNvPr>
          <p:cNvSpPr/>
          <p:nvPr/>
        </p:nvSpPr>
        <p:spPr>
          <a:xfrm>
            <a:off x="7053154" y="4865217"/>
            <a:ext cx="828000" cy="828000"/>
          </a:xfrm>
          <a:prstGeom prst="ellipse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C0B13C8-62BC-4282-9907-DABBE172BD49}"/>
              </a:ext>
            </a:extLst>
          </p:cNvPr>
          <p:cNvSpPr txBox="1"/>
          <p:nvPr/>
        </p:nvSpPr>
        <p:spPr>
          <a:xfrm>
            <a:off x="4269506" y="2138085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S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7729EE-19D0-47BD-85C1-9340C7332682}"/>
              </a:ext>
            </a:extLst>
          </p:cNvPr>
          <p:cNvSpPr txBox="1"/>
          <p:nvPr/>
        </p:nvSpPr>
        <p:spPr>
          <a:xfrm>
            <a:off x="7053382" y="2138085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DB82761-739E-4B44-A25F-4DDA06F61C64}"/>
              </a:ext>
            </a:extLst>
          </p:cNvPr>
          <p:cNvSpPr txBox="1"/>
          <p:nvPr/>
        </p:nvSpPr>
        <p:spPr>
          <a:xfrm>
            <a:off x="4287754" y="4929343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29B0D18-F9FD-414C-8E03-D4055B4FA394}"/>
              </a:ext>
            </a:extLst>
          </p:cNvPr>
          <p:cNvSpPr txBox="1"/>
          <p:nvPr/>
        </p:nvSpPr>
        <p:spPr>
          <a:xfrm>
            <a:off x="7072432" y="4919819"/>
            <a:ext cx="82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4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ABEC3A9-0F59-4D26-85C2-FBCBF5723E3E}"/>
              </a:ext>
            </a:extLst>
          </p:cNvPr>
          <p:cNvGrpSpPr/>
          <p:nvPr/>
        </p:nvGrpSpPr>
        <p:grpSpPr>
          <a:xfrm>
            <a:off x="5732106" y="3522566"/>
            <a:ext cx="880699" cy="655835"/>
            <a:chOff x="970334" y="886028"/>
            <a:chExt cx="8012348" cy="5966596"/>
          </a:xfrm>
          <a:solidFill>
            <a:schemeClr val="bg1"/>
          </a:solidFill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5476E50-1532-4395-AF06-D3E739F7D758}"/>
                </a:ext>
              </a:extLst>
            </p:cNvPr>
            <p:cNvSpPr/>
            <p:nvPr/>
          </p:nvSpPr>
          <p:spPr>
            <a:xfrm>
              <a:off x="970334" y="1485859"/>
              <a:ext cx="5488021" cy="4644957"/>
            </a:xfrm>
            <a:custGeom>
              <a:avLst/>
              <a:gdLst>
                <a:gd name="connsiteX0" fmla="*/ 2432 w 5488021"/>
                <a:gd name="connsiteY0" fmla="*/ 2651639 h 4644957"/>
                <a:gd name="connsiteX1" fmla="*/ 375326 w 5488021"/>
                <a:gd name="connsiteY1" fmla="*/ 2650829 h 4644957"/>
                <a:gd name="connsiteX2" fmla="*/ 431260 w 5488021"/>
                <a:gd name="connsiteY2" fmla="*/ 2604622 h 4644957"/>
                <a:gd name="connsiteX3" fmla="*/ 817934 w 5488021"/>
                <a:gd name="connsiteY3" fmla="*/ 56786 h 4644957"/>
                <a:gd name="connsiteX4" fmla="*/ 890892 w 5488021"/>
                <a:gd name="connsiteY4" fmla="*/ 41 h 4644957"/>
                <a:gd name="connsiteX5" fmla="*/ 3874041 w 5488021"/>
                <a:gd name="connsiteY5" fmla="*/ 41 h 4644957"/>
                <a:gd name="connsiteX6" fmla="*/ 3919436 w 5488021"/>
                <a:gd name="connsiteY6" fmla="*/ 30035 h 4644957"/>
                <a:gd name="connsiteX7" fmla="*/ 3980234 w 5488021"/>
                <a:gd name="connsiteY7" fmla="*/ 351048 h 4644957"/>
                <a:gd name="connsiteX8" fmla="*/ 4316649 w 5488021"/>
                <a:gd name="connsiteY8" fmla="*/ 1802090 h 4644957"/>
                <a:gd name="connsiteX9" fmla="*/ 4531468 w 5488021"/>
                <a:gd name="connsiteY9" fmla="*/ 2732703 h 4644957"/>
                <a:gd name="connsiteX10" fmla="*/ 4588213 w 5488021"/>
                <a:gd name="connsiteY10" fmla="*/ 2778099 h 4644957"/>
                <a:gd name="connsiteX11" fmla="*/ 4730075 w 5488021"/>
                <a:gd name="connsiteY11" fmla="*/ 2777288 h 4644957"/>
                <a:gd name="connsiteX12" fmla="*/ 5034064 w 5488021"/>
                <a:gd name="connsiteY12" fmla="*/ 2742431 h 4644957"/>
                <a:gd name="connsiteX13" fmla="*/ 5034064 w 5488021"/>
                <a:gd name="connsiteY13" fmla="*/ 2705952 h 4644957"/>
                <a:gd name="connsiteX14" fmla="*/ 5034064 w 5488021"/>
                <a:gd name="connsiteY14" fmla="*/ 71378 h 4644957"/>
                <a:gd name="connsiteX15" fmla="*/ 5099726 w 5488021"/>
                <a:gd name="connsiteY15" fmla="*/ 4905 h 4644957"/>
                <a:gd name="connsiteX16" fmla="*/ 5444247 w 5488021"/>
                <a:gd name="connsiteY16" fmla="*/ 4095 h 4644957"/>
                <a:gd name="connsiteX17" fmla="*/ 5491264 w 5488021"/>
                <a:gd name="connsiteY17" fmla="*/ 51112 h 4644957"/>
                <a:gd name="connsiteX18" fmla="*/ 5490453 w 5488021"/>
                <a:gd name="connsiteY18" fmla="*/ 399686 h 4644957"/>
                <a:gd name="connsiteX19" fmla="*/ 5491264 w 5488021"/>
                <a:gd name="connsiteY19" fmla="*/ 4006216 h 4644957"/>
                <a:gd name="connsiteX20" fmla="*/ 5158902 w 5488021"/>
                <a:gd name="connsiteY20" fmla="*/ 3652778 h 4644957"/>
                <a:gd name="connsiteX21" fmla="*/ 4579296 w 5488021"/>
                <a:gd name="connsiteY21" fmla="*/ 3489029 h 4644957"/>
                <a:gd name="connsiteX22" fmla="*/ 3945377 w 5488021"/>
                <a:gd name="connsiteY22" fmla="*/ 3866786 h 4644957"/>
                <a:gd name="connsiteX23" fmla="*/ 3764604 w 5488021"/>
                <a:gd name="connsiteY23" fmla="*/ 4588254 h 4644957"/>
                <a:gd name="connsiteX24" fmla="*/ 3712724 w 5488021"/>
                <a:gd name="connsiteY24" fmla="*/ 4645810 h 4644957"/>
                <a:gd name="connsiteX25" fmla="*/ 2265734 w 5488021"/>
                <a:gd name="connsiteY25" fmla="*/ 4646620 h 4644957"/>
                <a:gd name="connsiteX26" fmla="*/ 2218717 w 5488021"/>
                <a:gd name="connsiteY26" fmla="*/ 4599603 h 4644957"/>
                <a:gd name="connsiteX27" fmla="*/ 1768002 w 5488021"/>
                <a:gd name="connsiteY27" fmla="*/ 3804367 h 4644957"/>
                <a:gd name="connsiteX28" fmla="*/ 886838 w 5488021"/>
                <a:gd name="connsiteY28" fmla="*/ 3923531 h 4644957"/>
                <a:gd name="connsiteX29" fmla="*/ 603926 w 5488021"/>
                <a:gd name="connsiteY29" fmla="*/ 4590686 h 4644957"/>
                <a:gd name="connsiteX30" fmla="*/ 551234 w 5488021"/>
                <a:gd name="connsiteY30" fmla="*/ 4644999 h 4644957"/>
                <a:gd name="connsiteX31" fmla="*/ 170234 w 5488021"/>
                <a:gd name="connsiteY31" fmla="*/ 4644999 h 4644957"/>
                <a:gd name="connsiteX32" fmla="*/ 129702 w 5488021"/>
                <a:gd name="connsiteY32" fmla="*/ 4606899 h 4644957"/>
                <a:gd name="connsiteX33" fmla="*/ 79443 w 5488021"/>
                <a:gd name="connsiteY33" fmla="*/ 4026482 h 4644957"/>
                <a:gd name="connsiteX34" fmla="*/ 34857 w 5488021"/>
                <a:gd name="connsiteY34" fmla="*/ 3551448 h 4644957"/>
                <a:gd name="connsiteX35" fmla="*/ 15402 w 5488021"/>
                <a:gd name="connsiteY35" fmla="*/ 3338250 h 4644957"/>
                <a:gd name="connsiteX36" fmla="*/ 55934 w 5488021"/>
                <a:gd name="connsiteY36" fmla="*/ 3294476 h 4644957"/>
                <a:gd name="connsiteX37" fmla="*/ 100519 w 5488021"/>
                <a:gd name="connsiteY37" fmla="*/ 3294476 h 4644957"/>
                <a:gd name="connsiteX38" fmla="*/ 3326860 w 5488021"/>
                <a:gd name="connsiteY38" fmla="*/ 3295286 h 4644957"/>
                <a:gd name="connsiteX39" fmla="*/ 3425757 w 5488021"/>
                <a:gd name="connsiteY39" fmla="*/ 3268535 h 4644957"/>
                <a:gd name="connsiteX40" fmla="*/ 4066162 w 5488021"/>
                <a:gd name="connsiteY40" fmla="*/ 2885914 h 4644957"/>
                <a:gd name="connsiteX41" fmla="*/ 4093724 w 5488021"/>
                <a:gd name="connsiteY41" fmla="*/ 2821063 h 4644957"/>
                <a:gd name="connsiteX42" fmla="*/ 3965643 w 5488021"/>
                <a:gd name="connsiteY42" fmla="*/ 2509778 h 4644957"/>
                <a:gd name="connsiteX43" fmla="*/ 3562756 w 5488021"/>
                <a:gd name="connsiteY43" fmla="*/ 1877480 h 4644957"/>
                <a:gd name="connsiteX44" fmla="*/ 3494662 w 5488021"/>
                <a:gd name="connsiteY44" fmla="*/ 1862888 h 4644957"/>
                <a:gd name="connsiteX45" fmla="*/ 3290381 w 5488021"/>
                <a:gd name="connsiteY45" fmla="*/ 1988537 h 4644957"/>
                <a:gd name="connsiteX46" fmla="*/ 3073940 w 5488021"/>
                <a:gd name="connsiteY46" fmla="*/ 1947195 h 4644957"/>
                <a:gd name="connsiteX47" fmla="*/ 3098260 w 5488021"/>
                <a:gd name="connsiteY47" fmla="*/ 1854782 h 4644957"/>
                <a:gd name="connsiteX48" fmla="*/ 3425757 w 5488021"/>
                <a:gd name="connsiteY48" fmla="*/ 1658607 h 4644957"/>
                <a:gd name="connsiteX49" fmla="*/ 3742717 w 5488021"/>
                <a:gd name="connsiteY49" fmla="*/ 1470539 h 4644957"/>
                <a:gd name="connsiteX50" fmla="*/ 3766226 w 5488021"/>
                <a:gd name="connsiteY50" fmla="*/ 1415416 h 4644957"/>
                <a:gd name="connsiteX51" fmla="*/ 3514928 w 5488021"/>
                <a:gd name="connsiteY51" fmla="*/ 330782 h 4644957"/>
                <a:gd name="connsiteX52" fmla="*/ 3463047 w 5488021"/>
                <a:gd name="connsiteY52" fmla="*/ 289439 h 4644957"/>
                <a:gd name="connsiteX53" fmla="*/ 1262164 w 5488021"/>
                <a:gd name="connsiteY53" fmla="*/ 289439 h 4644957"/>
                <a:gd name="connsiteX54" fmla="*/ 1212715 w 5488021"/>
                <a:gd name="connsiteY54" fmla="*/ 332403 h 4644957"/>
                <a:gd name="connsiteX55" fmla="*/ 889270 w 5488021"/>
                <a:gd name="connsiteY55" fmla="*/ 2599758 h 4644957"/>
                <a:gd name="connsiteX56" fmla="*/ 926560 w 5488021"/>
                <a:gd name="connsiteY56" fmla="*/ 2645154 h 4644957"/>
                <a:gd name="connsiteX57" fmla="*/ 1542645 w 5488021"/>
                <a:gd name="connsiteY57" fmla="*/ 2644344 h 4644957"/>
                <a:gd name="connsiteX58" fmla="*/ 1577502 w 5488021"/>
                <a:gd name="connsiteY58" fmla="*/ 2598137 h 4644957"/>
                <a:gd name="connsiteX59" fmla="*/ 1376464 w 5488021"/>
                <a:gd name="connsiteY59" fmla="*/ 1485941 h 4644957"/>
                <a:gd name="connsiteX60" fmla="*/ 1412943 w 5488021"/>
                <a:gd name="connsiteY60" fmla="*/ 1422712 h 4644957"/>
                <a:gd name="connsiteX61" fmla="*/ 1616413 w 5488021"/>
                <a:gd name="connsiteY61" fmla="*/ 1400824 h 4644957"/>
                <a:gd name="connsiteX62" fmla="*/ 1801238 w 5488021"/>
                <a:gd name="connsiteY62" fmla="*/ 1545929 h 4644957"/>
                <a:gd name="connsiteX63" fmla="*/ 1939857 w 5488021"/>
                <a:gd name="connsiteY63" fmla="*/ 2044471 h 4644957"/>
                <a:gd name="connsiteX64" fmla="*/ 1957692 w 5488021"/>
                <a:gd name="connsiteY64" fmla="*/ 2144180 h 4644957"/>
                <a:gd name="connsiteX65" fmla="*/ 2006330 w 5488021"/>
                <a:gd name="connsiteY65" fmla="*/ 2183901 h 4644957"/>
                <a:gd name="connsiteX66" fmla="*/ 2529192 w 5488021"/>
                <a:gd name="connsiteY66" fmla="*/ 2183090 h 4644957"/>
                <a:gd name="connsiteX67" fmla="*/ 2609445 w 5488021"/>
                <a:gd name="connsiteY67" fmla="*/ 2192818 h 4644957"/>
                <a:gd name="connsiteX68" fmla="*/ 2686455 w 5488021"/>
                <a:gd name="connsiteY68" fmla="*/ 2297391 h 4644957"/>
                <a:gd name="connsiteX69" fmla="*/ 2685645 w 5488021"/>
                <a:gd name="connsiteY69" fmla="*/ 2605433 h 4644957"/>
                <a:gd name="connsiteX70" fmla="*/ 2725366 w 5488021"/>
                <a:gd name="connsiteY70" fmla="*/ 2645965 h 4644957"/>
                <a:gd name="connsiteX71" fmla="*/ 2984770 w 5488021"/>
                <a:gd name="connsiteY71" fmla="*/ 2645154 h 4644957"/>
                <a:gd name="connsiteX72" fmla="*/ 3027734 w 5488021"/>
                <a:gd name="connsiteY72" fmla="*/ 2687307 h 4644957"/>
                <a:gd name="connsiteX73" fmla="*/ 3027734 w 5488021"/>
                <a:gd name="connsiteY73" fmla="*/ 3137212 h 4644957"/>
                <a:gd name="connsiteX74" fmla="*/ 2987202 w 5488021"/>
                <a:gd name="connsiteY74" fmla="*/ 3176933 h 4644957"/>
                <a:gd name="connsiteX75" fmla="*/ 2942617 w 5488021"/>
                <a:gd name="connsiteY75" fmla="*/ 3176933 h 4644957"/>
                <a:gd name="connsiteX76" fmla="*/ 64851 w 5488021"/>
                <a:gd name="connsiteY76" fmla="*/ 3176933 h 4644957"/>
                <a:gd name="connsiteX77" fmla="*/ 0 w 5488021"/>
                <a:gd name="connsiteY77" fmla="*/ 3174501 h 4644957"/>
                <a:gd name="connsiteX78" fmla="*/ 2432 w 5488021"/>
                <a:gd name="connsiteY78" fmla="*/ 2651639 h 4644957"/>
                <a:gd name="connsiteX79" fmla="*/ 3891064 w 5488021"/>
                <a:gd name="connsiteY79" fmla="*/ 1975567 h 4644957"/>
                <a:gd name="connsiteX80" fmla="*/ 3895928 w 5488021"/>
                <a:gd name="connsiteY80" fmla="*/ 1973135 h 4644957"/>
                <a:gd name="connsiteX81" fmla="*/ 3843236 w 5488021"/>
                <a:gd name="connsiteY81" fmla="*/ 1746156 h 4644957"/>
                <a:gd name="connsiteX82" fmla="*/ 3755687 w 5488021"/>
                <a:gd name="connsiteY82" fmla="*/ 1712920 h 4644957"/>
                <a:gd name="connsiteX83" fmla="*/ 3745960 w 5488021"/>
                <a:gd name="connsiteY83" fmla="*/ 1747778 h 4644957"/>
                <a:gd name="connsiteX84" fmla="*/ 3891064 w 5488021"/>
                <a:gd name="connsiteY84" fmla="*/ 1975567 h 464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488021" h="4644957">
                  <a:moveTo>
                    <a:pt x="2432" y="2651639"/>
                  </a:moveTo>
                  <a:cubicBezTo>
                    <a:pt x="126460" y="2650829"/>
                    <a:pt x="251298" y="2649207"/>
                    <a:pt x="375326" y="2650829"/>
                  </a:cubicBezTo>
                  <a:cubicBezTo>
                    <a:pt x="410994" y="2651639"/>
                    <a:pt x="423964" y="2638669"/>
                    <a:pt x="431260" y="2604622"/>
                  </a:cubicBezTo>
                  <a:cubicBezTo>
                    <a:pt x="565015" y="1828031"/>
                    <a:pt x="779023" y="239180"/>
                    <a:pt x="817934" y="56786"/>
                  </a:cubicBezTo>
                  <a:cubicBezTo>
                    <a:pt x="827662" y="12201"/>
                    <a:pt x="845496" y="41"/>
                    <a:pt x="890892" y="41"/>
                  </a:cubicBezTo>
                  <a:cubicBezTo>
                    <a:pt x="1690992" y="1663"/>
                    <a:pt x="3073940" y="852"/>
                    <a:pt x="3874041" y="41"/>
                  </a:cubicBezTo>
                  <a:cubicBezTo>
                    <a:pt x="3895928" y="41"/>
                    <a:pt x="3920247" y="-2391"/>
                    <a:pt x="3919436" y="30035"/>
                  </a:cubicBezTo>
                  <a:cubicBezTo>
                    <a:pt x="3943756" y="188109"/>
                    <a:pt x="3955915" y="244854"/>
                    <a:pt x="3980234" y="351048"/>
                  </a:cubicBezTo>
                  <a:cubicBezTo>
                    <a:pt x="4090481" y="834999"/>
                    <a:pt x="4203970" y="1318950"/>
                    <a:pt x="4316649" y="1802090"/>
                  </a:cubicBezTo>
                  <a:cubicBezTo>
                    <a:pt x="4388796" y="2112565"/>
                    <a:pt x="4460943" y="2422229"/>
                    <a:pt x="4531468" y="2732703"/>
                  </a:cubicBezTo>
                  <a:cubicBezTo>
                    <a:pt x="4538764" y="2766750"/>
                    <a:pt x="4552545" y="2780531"/>
                    <a:pt x="4588213" y="2778099"/>
                  </a:cubicBezTo>
                  <a:cubicBezTo>
                    <a:pt x="4635230" y="2774856"/>
                    <a:pt x="4683058" y="2776478"/>
                    <a:pt x="4730075" y="2777288"/>
                  </a:cubicBezTo>
                  <a:cubicBezTo>
                    <a:pt x="4755204" y="2778099"/>
                    <a:pt x="5035686" y="2769993"/>
                    <a:pt x="5034064" y="2742431"/>
                  </a:cubicBezTo>
                  <a:cubicBezTo>
                    <a:pt x="5033253" y="2730271"/>
                    <a:pt x="5034064" y="2718111"/>
                    <a:pt x="5034064" y="2705952"/>
                  </a:cubicBezTo>
                  <a:cubicBezTo>
                    <a:pt x="5034064" y="1828031"/>
                    <a:pt x="5034064" y="949299"/>
                    <a:pt x="5034064" y="71378"/>
                  </a:cubicBezTo>
                  <a:cubicBezTo>
                    <a:pt x="5034064" y="4905"/>
                    <a:pt x="5034064" y="4905"/>
                    <a:pt x="5099726" y="4905"/>
                  </a:cubicBezTo>
                  <a:cubicBezTo>
                    <a:pt x="5214836" y="4905"/>
                    <a:pt x="5329136" y="5716"/>
                    <a:pt x="5444247" y="4095"/>
                  </a:cubicBezTo>
                  <a:cubicBezTo>
                    <a:pt x="5479915" y="3284"/>
                    <a:pt x="5491264" y="16254"/>
                    <a:pt x="5491264" y="51112"/>
                  </a:cubicBezTo>
                  <a:cubicBezTo>
                    <a:pt x="5489643" y="167033"/>
                    <a:pt x="5490453" y="283765"/>
                    <a:pt x="5490453" y="399686"/>
                  </a:cubicBezTo>
                  <a:cubicBezTo>
                    <a:pt x="5490453" y="1473782"/>
                    <a:pt x="5491264" y="2932120"/>
                    <a:pt x="5491264" y="4006216"/>
                  </a:cubicBezTo>
                  <a:cubicBezTo>
                    <a:pt x="5439383" y="3943797"/>
                    <a:pt x="5419928" y="3830307"/>
                    <a:pt x="5158902" y="3652778"/>
                  </a:cubicBezTo>
                  <a:cubicBezTo>
                    <a:pt x="4986236" y="3526318"/>
                    <a:pt x="4791683" y="3467952"/>
                    <a:pt x="4579296" y="3489029"/>
                  </a:cubicBezTo>
                  <a:cubicBezTo>
                    <a:pt x="4311785" y="3516590"/>
                    <a:pt x="4100209" y="3647103"/>
                    <a:pt x="3945377" y="3866786"/>
                  </a:cubicBezTo>
                  <a:cubicBezTo>
                    <a:pt x="3792166" y="4083227"/>
                    <a:pt x="3734611" y="4324797"/>
                    <a:pt x="3764604" y="4588254"/>
                  </a:cubicBezTo>
                  <a:cubicBezTo>
                    <a:pt x="3771089" y="4642567"/>
                    <a:pt x="3767847" y="4645810"/>
                    <a:pt x="3712724" y="4645810"/>
                  </a:cubicBezTo>
                  <a:cubicBezTo>
                    <a:pt x="3313889" y="4645810"/>
                    <a:pt x="2664568" y="4645810"/>
                    <a:pt x="2265734" y="4646620"/>
                  </a:cubicBezTo>
                  <a:cubicBezTo>
                    <a:pt x="2230066" y="4646620"/>
                    <a:pt x="2219528" y="4639324"/>
                    <a:pt x="2218717" y="4599603"/>
                  </a:cubicBezTo>
                  <a:cubicBezTo>
                    <a:pt x="2208990" y="4255893"/>
                    <a:pt x="2076045" y="3977844"/>
                    <a:pt x="1768002" y="3804367"/>
                  </a:cubicBezTo>
                  <a:cubicBezTo>
                    <a:pt x="1484279" y="3643861"/>
                    <a:pt x="1121924" y="3697363"/>
                    <a:pt x="886838" y="3923531"/>
                  </a:cubicBezTo>
                  <a:cubicBezTo>
                    <a:pt x="697149" y="4105924"/>
                    <a:pt x="607979" y="4330471"/>
                    <a:pt x="603926" y="4590686"/>
                  </a:cubicBezTo>
                  <a:cubicBezTo>
                    <a:pt x="603115" y="4644999"/>
                    <a:pt x="603926" y="4644999"/>
                    <a:pt x="551234" y="4644999"/>
                  </a:cubicBezTo>
                  <a:cubicBezTo>
                    <a:pt x="502596" y="4644999"/>
                    <a:pt x="218872" y="4644189"/>
                    <a:pt x="170234" y="4644999"/>
                  </a:cubicBezTo>
                  <a:cubicBezTo>
                    <a:pt x="141862" y="4645810"/>
                    <a:pt x="132134" y="4633650"/>
                    <a:pt x="129702" y="4606899"/>
                  </a:cubicBezTo>
                  <a:cubicBezTo>
                    <a:pt x="113489" y="4413157"/>
                    <a:pt x="96466" y="4220225"/>
                    <a:pt x="79443" y="4026482"/>
                  </a:cubicBezTo>
                  <a:cubicBezTo>
                    <a:pt x="64851" y="3867597"/>
                    <a:pt x="49449" y="3709523"/>
                    <a:pt x="34857" y="3551448"/>
                  </a:cubicBezTo>
                  <a:cubicBezTo>
                    <a:pt x="28372" y="3480111"/>
                    <a:pt x="22698" y="3408775"/>
                    <a:pt x="15402" y="3338250"/>
                  </a:cubicBezTo>
                  <a:cubicBezTo>
                    <a:pt x="12160" y="3306635"/>
                    <a:pt x="23509" y="3292044"/>
                    <a:pt x="55934" y="3294476"/>
                  </a:cubicBezTo>
                  <a:cubicBezTo>
                    <a:pt x="70526" y="3295286"/>
                    <a:pt x="85928" y="3294476"/>
                    <a:pt x="100519" y="3294476"/>
                  </a:cubicBezTo>
                  <a:cubicBezTo>
                    <a:pt x="1014109" y="3294476"/>
                    <a:pt x="2413270" y="3294476"/>
                    <a:pt x="3326860" y="3295286"/>
                  </a:cubicBezTo>
                  <a:cubicBezTo>
                    <a:pt x="3363338" y="3295286"/>
                    <a:pt x="3394953" y="3287991"/>
                    <a:pt x="3425757" y="3268535"/>
                  </a:cubicBezTo>
                  <a:cubicBezTo>
                    <a:pt x="3638145" y="3140454"/>
                    <a:pt x="3851343" y="3012374"/>
                    <a:pt x="4066162" y="2885914"/>
                  </a:cubicBezTo>
                  <a:cubicBezTo>
                    <a:pt x="4094534" y="2868891"/>
                    <a:pt x="4099398" y="2853488"/>
                    <a:pt x="4093724" y="2821063"/>
                  </a:cubicBezTo>
                  <a:cubicBezTo>
                    <a:pt x="4073458" y="2707573"/>
                    <a:pt x="4029683" y="2606244"/>
                    <a:pt x="3965643" y="2509778"/>
                  </a:cubicBezTo>
                  <a:cubicBezTo>
                    <a:pt x="3827834" y="2301444"/>
                    <a:pt x="3694889" y="2089867"/>
                    <a:pt x="3562756" y="1877480"/>
                  </a:cubicBezTo>
                  <a:cubicBezTo>
                    <a:pt x="3541679" y="1843433"/>
                    <a:pt x="3525466" y="1842622"/>
                    <a:pt x="3494662" y="1862888"/>
                  </a:cubicBezTo>
                  <a:cubicBezTo>
                    <a:pt x="3436296" y="1900988"/>
                    <a:pt x="3349557" y="1950437"/>
                    <a:pt x="3290381" y="1988537"/>
                  </a:cubicBezTo>
                  <a:cubicBezTo>
                    <a:pt x="3210938" y="2039607"/>
                    <a:pt x="3122579" y="1998265"/>
                    <a:pt x="3073940" y="1947195"/>
                  </a:cubicBezTo>
                  <a:cubicBezTo>
                    <a:pt x="3043947" y="1915580"/>
                    <a:pt x="3054485" y="1881533"/>
                    <a:pt x="3098260" y="1854782"/>
                  </a:cubicBezTo>
                  <a:cubicBezTo>
                    <a:pt x="3198779" y="1794795"/>
                    <a:pt x="3324428" y="1718595"/>
                    <a:pt x="3425757" y="1658607"/>
                  </a:cubicBezTo>
                  <a:cubicBezTo>
                    <a:pt x="3531140" y="1596188"/>
                    <a:pt x="3636523" y="1532148"/>
                    <a:pt x="3742717" y="1470539"/>
                  </a:cubicBezTo>
                  <a:cubicBezTo>
                    <a:pt x="3767036" y="1456758"/>
                    <a:pt x="3772711" y="1442167"/>
                    <a:pt x="3766226" y="1415416"/>
                  </a:cubicBezTo>
                  <a:cubicBezTo>
                    <a:pt x="3681919" y="1053871"/>
                    <a:pt x="3598424" y="692327"/>
                    <a:pt x="3514928" y="330782"/>
                  </a:cubicBezTo>
                  <a:cubicBezTo>
                    <a:pt x="3508443" y="300788"/>
                    <a:pt x="3494662" y="289439"/>
                    <a:pt x="3463047" y="289439"/>
                  </a:cubicBezTo>
                  <a:cubicBezTo>
                    <a:pt x="2923972" y="290250"/>
                    <a:pt x="1801238" y="290250"/>
                    <a:pt x="1262164" y="289439"/>
                  </a:cubicBezTo>
                  <a:cubicBezTo>
                    <a:pt x="1228117" y="289439"/>
                    <a:pt x="1219200" y="304031"/>
                    <a:pt x="1212715" y="332403"/>
                  </a:cubicBezTo>
                  <a:cubicBezTo>
                    <a:pt x="1100036" y="947678"/>
                    <a:pt x="909536" y="2319278"/>
                    <a:pt x="889270" y="2599758"/>
                  </a:cubicBezTo>
                  <a:cubicBezTo>
                    <a:pt x="880353" y="2636237"/>
                    <a:pt x="889270" y="2645965"/>
                    <a:pt x="926560" y="2645154"/>
                  </a:cubicBezTo>
                  <a:cubicBezTo>
                    <a:pt x="1110574" y="2643533"/>
                    <a:pt x="1358630" y="2644344"/>
                    <a:pt x="1542645" y="2644344"/>
                  </a:cubicBezTo>
                  <a:cubicBezTo>
                    <a:pt x="1588041" y="2644344"/>
                    <a:pt x="1588851" y="2642722"/>
                    <a:pt x="1577502" y="2598137"/>
                  </a:cubicBezTo>
                  <a:cubicBezTo>
                    <a:pt x="1497249" y="2180658"/>
                    <a:pt x="1435641" y="1881533"/>
                    <a:pt x="1376464" y="1485941"/>
                  </a:cubicBezTo>
                  <a:cubicBezTo>
                    <a:pt x="1363494" y="1436492"/>
                    <a:pt x="1363494" y="1434871"/>
                    <a:pt x="1412943" y="1422712"/>
                  </a:cubicBezTo>
                  <a:cubicBezTo>
                    <a:pt x="1498060" y="1401635"/>
                    <a:pt x="1527243" y="1387854"/>
                    <a:pt x="1616413" y="1400824"/>
                  </a:cubicBezTo>
                  <a:cubicBezTo>
                    <a:pt x="1707204" y="1414605"/>
                    <a:pt x="1766381" y="1464054"/>
                    <a:pt x="1801238" y="1545929"/>
                  </a:cubicBezTo>
                  <a:cubicBezTo>
                    <a:pt x="1870143" y="1705624"/>
                    <a:pt x="1905811" y="1875048"/>
                    <a:pt x="1939857" y="2044471"/>
                  </a:cubicBezTo>
                  <a:cubicBezTo>
                    <a:pt x="1946343" y="2077707"/>
                    <a:pt x="1952828" y="2110944"/>
                    <a:pt x="1957692" y="2144180"/>
                  </a:cubicBezTo>
                  <a:cubicBezTo>
                    <a:pt x="1961745" y="2173363"/>
                    <a:pt x="1976336" y="2183901"/>
                    <a:pt x="2006330" y="2183901"/>
                  </a:cubicBezTo>
                  <a:cubicBezTo>
                    <a:pt x="2183049" y="2183090"/>
                    <a:pt x="2352472" y="2183090"/>
                    <a:pt x="2529192" y="2183090"/>
                  </a:cubicBezTo>
                  <a:cubicBezTo>
                    <a:pt x="2556753" y="2183090"/>
                    <a:pt x="2583504" y="2184712"/>
                    <a:pt x="2609445" y="2192818"/>
                  </a:cubicBezTo>
                  <a:cubicBezTo>
                    <a:pt x="2663757" y="2209031"/>
                    <a:pt x="2686455" y="2240646"/>
                    <a:pt x="2686455" y="2297391"/>
                  </a:cubicBezTo>
                  <a:cubicBezTo>
                    <a:pt x="2686455" y="2400341"/>
                    <a:pt x="2687266" y="2502482"/>
                    <a:pt x="2685645" y="2605433"/>
                  </a:cubicBezTo>
                  <a:cubicBezTo>
                    <a:pt x="2685645" y="2635427"/>
                    <a:pt x="2695373" y="2645965"/>
                    <a:pt x="2725366" y="2645965"/>
                  </a:cubicBezTo>
                  <a:cubicBezTo>
                    <a:pt x="2792649" y="2644344"/>
                    <a:pt x="2917487" y="2646775"/>
                    <a:pt x="2984770" y="2645154"/>
                  </a:cubicBezTo>
                  <a:cubicBezTo>
                    <a:pt x="3015575" y="2644344"/>
                    <a:pt x="3027734" y="2655692"/>
                    <a:pt x="3027734" y="2687307"/>
                  </a:cubicBezTo>
                  <a:cubicBezTo>
                    <a:pt x="3026924" y="2837275"/>
                    <a:pt x="3026924" y="2987244"/>
                    <a:pt x="3027734" y="3137212"/>
                  </a:cubicBezTo>
                  <a:cubicBezTo>
                    <a:pt x="3027734" y="3167205"/>
                    <a:pt x="3017196" y="3179365"/>
                    <a:pt x="2987202" y="3176933"/>
                  </a:cubicBezTo>
                  <a:cubicBezTo>
                    <a:pt x="2972611" y="3175312"/>
                    <a:pt x="2957209" y="3176933"/>
                    <a:pt x="2942617" y="3176933"/>
                  </a:cubicBezTo>
                  <a:cubicBezTo>
                    <a:pt x="2032270" y="3176933"/>
                    <a:pt x="975198" y="3176933"/>
                    <a:pt x="64851" y="3176933"/>
                  </a:cubicBezTo>
                  <a:cubicBezTo>
                    <a:pt x="42964" y="3176933"/>
                    <a:pt x="21887" y="3175312"/>
                    <a:pt x="0" y="3174501"/>
                  </a:cubicBezTo>
                  <a:cubicBezTo>
                    <a:pt x="2432" y="3002646"/>
                    <a:pt x="2432" y="2826737"/>
                    <a:pt x="2432" y="2651639"/>
                  </a:cubicBezTo>
                  <a:close/>
                  <a:moveTo>
                    <a:pt x="3891064" y="1975567"/>
                  </a:moveTo>
                  <a:cubicBezTo>
                    <a:pt x="3892685" y="1974756"/>
                    <a:pt x="3894307" y="1973946"/>
                    <a:pt x="3895928" y="1973135"/>
                  </a:cubicBezTo>
                  <a:cubicBezTo>
                    <a:pt x="3878094" y="1897746"/>
                    <a:pt x="3860260" y="1821546"/>
                    <a:pt x="3843236" y="1746156"/>
                  </a:cubicBezTo>
                  <a:cubicBezTo>
                    <a:pt x="3823781" y="1661039"/>
                    <a:pt x="3837562" y="1666714"/>
                    <a:pt x="3755687" y="1712920"/>
                  </a:cubicBezTo>
                  <a:cubicBezTo>
                    <a:pt x="3739475" y="1721837"/>
                    <a:pt x="3735421" y="1730754"/>
                    <a:pt x="3745960" y="1747778"/>
                  </a:cubicBezTo>
                  <a:cubicBezTo>
                    <a:pt x="3794598" y="1823167"/>
                    <a:pt x="3842426" y="1899367"/>
                    <a:pt x="3891064" y="1975567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C3802E8-0919-4F56-9D63-34092746B81F}"/>
                </a:ext>
              </a:extLst>
            </p:cNvPr>
            <p:cNvSpPr/>
            <p:nvPr/>
          </p:nvSpPr>
          <p:spPr>
            <a:xfrm>
              <a:off x="6558874" y="886028"/>
              <a:ext cx="2423808" cy="4174787"/>
            </a:xfrm>
            <a:custGeom>
              <a:avLst/>
              <a:gdLst>
                <a:gd name="connsiteX0" fmla="*/ 0 w 2423808"/>
                <a:gd name="connsiteY0" fmla="*/ 2089826 h 4174787"/>
                <a:gd name="connsiteX1" fmla="*/ 0 w 2423808"/>
                <a:gd name="connsiteY1" fmla="*/ 63230 h 4174787"/>
                <a:gd name="connsiteX2" fmla="*/ 62419 w 2423808"/>
                <a:gd name="connsiteY2" fmla="*/ 0 h 4174787"/>
                <a:gd name="connsiteX3" fmla="*/ 398834 w 2423808"/>
                <a:gd name="connsiteY3" fmla="*/ 0 h 4174787"/>
                <a:gd name="connsiteX4" fmla="*/ 458011 w 2423808"/>
                <a:gd name="connsiteY4" fmla="*/ 57555 h 4174787"/>
                <a:gd name="connsiteX5" fmla="*/ 458011 w 2423808"/>
                <a:gd name="connsiteY5" fmla="*/ 3105555 h 4174787"/>
                <a:gd name="connsiteX6" fmla="*/ 510702 w 2423808"/>
                <a:gd name="connsiteY6" fmla="*/ 3159058 h 4174787"/>
                <a:gd name="connsiteX7" fmla="*/ 2363011 w 2423808"/>
                <a:gd name="connsiteY7" fmla="*/ 3159058 h 4174787"/>
                <a:gd name="connsiteX8" fmla="*/ 2427862 w 2423808"/>
                <a:gd name="connsiteY8" fmla="*/ 3225530 h 4174787"/>
                <a:gd name="connsiteX9" fmla="*/ 2354094 w 2423808"/>
                <a:gd name="connsiteY9" fmla="*/ 3300919 h 4174787"/>
                <a:gd name="connsiteX10" fmla="*/ 1603443 w 2423808"/>
                <a:gd name="connsiteY10" fmla="*/ 3351179 h 4174787"/>
                <a:gd name="connsiteX11" fmla="*/ 489626 w 2423808"/>
                <a:gd name="connsiteY11" fmla="*/ 3430621 h 4174787"/>
                <a:gd name="connsiteX12" fmla="*/ 458011 w 2423808"/>
                <a:gd name="connsiteY12" fmla="*/ 3461426 h 4174787"/>
                <a:gd name="connsiteX13" fmla="*/ 458011 w 2423808"/>
                <a:gd name="connsiteY13" fmla="*/ 3501957 h 4174787"/>
                <a:gd name="connsiteX14" fmla="*/ 458011 w 2423808"/>
                <a:gd name="connsiteY14" fmla="*/ 4097777 h 4174787"/>
                <a:gd name="connsiteX15" fmla="*/ 376947 w 2423808"/>
                <a:gd name="connsiteY15" fmla="*/ 4177219 h 4174787"/>
                <a:gd name="connsiteX16" fmla="*/ 52691 w 2423808"/>
                <a:gd name="connsiteY16" fmla="*/ 4177219 h 4174787"/>
                <a:gd name="connsiteX17" fmla="*/ 0 w 2423808"/>
                <a:gd name="connsiteY17" fmla="*/ 4122907 h 4174787"/>
                <a:gd name="connsiteX18" fmla="*/ 0 w 2423808"/>
                <a:gd name="connsiteY18" fmla="*/ 3405492 h 4174787"/>
                <a:gd name="connsiteX19" fmla="*/ 0 w 2423808"/>
                <a:gd name="connsiteY19" fmla="*/ 2089826 h 417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23808" h="4174787">
                  <a:moveTo>
                    <a:pt x="0" y="2089826"/>
                  </a:moveTo>
                  <a:cubicBezTo>
                    <a:pt x="0" y="1414564"/>
                    <a:pt x="0" y="738491"/>
                    <a:pt x="0" y="63230"/>
                  </a:cubicBezTo>
                  <a:cubicBezTo>
                    <a:pt x="0" y="0"/>
                    <a:pt x="0" y="0"/>
                    <a:pt x="62419" y="0"/>
                  </a:cubicBezTo>
                  <a:cubicBezTo>
                    <a:pt x="174287" y="0"/>
                    <a:pt x="286966" y="0"/>
                    <a:pt x="398834" y="0"/>
                  </a:cubicBezTo>
                  <a:cubicBezTo>
                    <a:pt x="458011" y="0"/>
                    <a:pt x="458011" y="0"/>
                    <a:pt x="458011" y="57555"/>
                  </a:cubicBezTo>
                  <a:cubicBezTo>
                    <a:pt x="458011" y="195364"/>
                    <a:pt x="458011" y="2967747"/>
                    <a:pt x="458011" y="3105555"/>
                  </a:cubicBezTo>
                  <a:cubicBezTo>
                    <a:pt x="458011" y="3159058"/>
                    <a:pt x="458011" y="3159058"/>
                    <a:pt x="510702" y="3159058"/>
                  </a:cubicBezTo>
                  <a:cubicBezTo>
                    <a:pt x="1128409" y="3159058"/>
                    <a:pt x="1745305" y="3159058"/>
                    <a:pt x="2363011" y="3159058"/>
                  </a:cubicBezTo>
                  <a:cubicBezTo>
                    <a:pt x="2427862" y="3159058"/>
                    <a:pt x="2427862" y="3159058"/>
                    <a:pt x="2427862" y="3225530"/>
                  </a:cubicBezTo>
                  <a:cubicBezTo>
                    <a:pt x="2427862" y="3296866"/>
                    <a:pt x="2427862" y="3296056"/>
                    <a:pt x="2354094" y="3300919"/>
                  </a:cubicBezTo>
                  <a:cubicBezTo>
                    <a:pt x="2103606" y="3317132"/>
                    <a:pt x="1853119" y="3334155"/>
                    <a:pt x="1603443" y="3351179"/>
                  </a:cubicBezTo>
                  <a:cubicBezTo>
                    <a:pt x="1378896" y="3366581"/>
                    <a:pt x="636351" y="3420894"/>
                    <a:pt x="489626" y="3430621"/>
                  </a:cubicBezTo>
                  <a:cubicBezTo>
                    <a:pt x="467738" y="3432243"/>
                    <a:pt x="456390" y="3438728"/>
                    <a:pt x="458011" y="3461426"/>
                  </a:cubicBezTo>
                  <a:cubicBezTo>
                    <a:pt x="458822" y="3475206"/>
                    <a:pt x="458011" y="3488176"/>
                    <a:pt x="458011" y="3501957"/>
                  </a:cubicBezTo>
                  <a:cubicBezTo>
                    <a:pt x="458011" y="4578485"/>
                    <a:pt x="458011" y="3626796"/>
                    <a:pt x="458011" y="4097777"/>
                  </a:cubicBezTo>
                  <a:cubicBezTo>
                    <a:pt x="458011" y="4187758"/>
                    <a:pt x="466928" y="4176409"/>
                    <a:pt x="376947" y="4177219"/>
                  </a:cubicBezTo>
                  <a:cubicBezTo>
                    <a:pt x="269132" y="4178030"/>
                    <a:pt x="160507" y="4177219"/>
                    <a:pt x="52691" y="4177219"/>
                  </a:cubicBezTo>
                  <a:cubicBezTo>
                    <a:pt x="811" y="4177219"/>
                    <a:pt x="811" y="4177219"/>
                    <a:pt x="0" y="4122907"/>
                  </a:cubicBezTo>
                  <a:cubicBezTo>
                    <a:pt x="0" y="3883768"/>
                    <a:pt x="0" y="3644630"/>
                    <a:pt x="0" y="3405492"/>
                  </a:cubicBezTo>
                  <a:cubicBezTo>
                    <a:pt x="0" y="2967747"/>
                    <a:pt x="0" y="2528381"/>
                    <a:pt x="0" y="2089826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323CF90-E6D9-44DD-849A-131CD3D7F515}"/>
                </a:ext>
              </a:extLst>
            </p:cNvPr>
            <p:cNvSpPr/>
            <p:nvPr/>
          </p:nvSpPr>
          <p:spPr>
            <a:xfrm>
              <a:off x="4808706" y="5068443"/>
              <a:ext cx="1629383" cy="1775298"/>
            </a:xfrm>
            <a:custGeom>
              <a:avLst/>
              <a:gdLst>
                <a:gd name="connsiteX0" fmla="*/ 0 w 1629382"/>
                <a:gd name="connsiteY0" fmla="*/ 882453 h 1775297"/>
                <a:gd name="connsiteX1" fmla="*/ 231842 w 1629382"/>
                <a:gd name="connsiteY1" fmla="*/ 267179 h 1775297"/>
                <a:gd name="connsiteX2" fmla="*/ 1301075 w 1629382"/>
                <a:gd name="connsiteY2" fmla="*/ 169902 h 1775297"/>
                <a:gd name="connsiteX3" fmla="*/ 1631815 w 1629382"/>
                <a:gd name="connsiteY3" fmla="*/ 804632 h 1775297"/>
                <a:gd name="connsiteX4" fmla="*/ 1242708 w 1629382"/>
                <a:gd name="connsiteY4" fmla="*/ 1646885 h 1775297"/>
                <a:gd name="connsiteX5" fmla="*/ 285345 w 1629382"/>
                <a:gd name="connsiteY5" fmla="*/ 1560957 h 1775297"/>
                <a:gd name="connsiteX6" fmla="*/ 4053 w 1629382"/>
                <a:gd name="connsiteY6" fmla="*/ 927038 h 1775297"/>
                <a:gd name="connsiteX7" fmla="*/ 0 w 1629382"/>
                <a:gd name="connsiteY7" fmla="*/ 882453 h 1775297"/>
                <a:gd name="connsiteX8" fmla="*/ 820366 w 1629382"/>
                <a:gd name="connsiteY8" fmla="*/ 503885 h 1775297"/>
                <a:gd name="connsiteX9" fmla="*/ 623381 w 1629382"/>
                <a:gd name="connsiteY9" fmla="*/ 567925 h 1775297"/>
                <a:gd name="connsiteX10" fmla="*/ 587713 w 1629382"/>
                <a:gd name="connsiteY10" fmla="*/ 1178336 h 1775297"/>
                <a:gd name="connsiteX11" fmla="*/ 1073285 w 1629382"/>
                <a:gd name="connsiteY11" fmla="*/ 1153206 h 1775297"/>
                <a:gd name="connsiteX12" fmla="*/ 1127598 w 1629382"/>
                <a:gd name="connsiteY12" fmla="*/ 705734 h 1775297"/>
                <a:gd name="connsiteX13" fmla="*/ 820366 w 1629382"/>
                <a:gd name="connsiteY13" fmla="*/ 503885 h 1775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9382" h="1775297">
                  <a:moveTo>
                    <a:pt x="0" y="882453"/>
                  </a:moveTo>
                  <a:cubicBezTo>
                    <a:pt x="1621" y="648989"/>
                    <a:pt x="80253" y="445519"/>
                    <a:pt x="231842" y="267179"/>
                  </a:cubicBezTo>
                  <a:cubicBezTo>
                    <a:pt x="497732" y="-45728"/>
                    <a:pt x="983304" y="-91124"/>
                    <a:pt x="1301075" y="169902"/>
                  </a:cubicBezTo>
                  <a:cubicBezTo>
                    <a:pt x="1501302" y="334462"/>
                    <a:pt x="1612359" y="546849"/>
                    <a:pt x="1631815" y="804632"/>
                  </a:cubicBezTo>
                  <a:cubicBezTo>
                    <a:pt x="1657755" y="1156449"/>
                    <a:pt x="1536160" y="1445036"/>
                    <a:pt x="1242708" y="1646885"/>
                  </a:cubicBezTo>
                  <a:cubicBezTo>
                    <a:pt x="945204" y="1851166"/>
                    <a:pt x="545560" y="1812255"/>
                    <a:pt x="285345" y="1560957"/>
                  </a:cubicBezTo>
                  <a:cubicBezTo>
                    <a:pt x="106193" y="1388291"/>
                    <a:pt x="12160" y="1176715"/>
                    <a:pt x="4053" y="927038"/>
                  </a:cubicBezTo>
                  <a:cubicBezTo>
                    <a:pt x="2432" y="912447"/>
                    <a:pt x="1621" y="897045"/>
                    <a:pt x="0" y="882453"/>
                  </a:cubicBezTo>
                  <a:close/>
                  <a:moveTo>
                    <a:pt x="820366" y="503885"/>
                  </a:moveTo>
                  <a:cubicBezTo>
                    <a:pt x="746598" y="501453"/>
                    <a:pt x="681747" y="524962"/>
                    <a:pt x="623381" y="567925"/>
                  </a:cubicBezTo>
                  <a:cubicBezTo>
                    <a:pt x="431260" y="708977"/>
                    <a:pt x="413426" y="1009723"/>
                    <a:pt x="587713" y="1178336"/>
                  </a:cubicBezTo>
                  <a:cubicBezTo>
                    <a:pt x="727953" y="1313713"/>
                    <a:pt x="950068" y="1303985"/>
                    <a:pt x="1073285" y="1153206"/>
                  </a:cubicBezTo>
                  <a:cubicBezTo>
                    <a:pt x="1185153" y="1017019"/>
                    <a:pt x="1202987" y="863808"/>
                    <a:pt x="1127598" y="705734"/>
                  </a:cubicBezTo>
                  <a:cubicBezTo>
                    <a:pt x="1067611" y="579274"/>
                    <a:pt x="963849" y="507938"/>
                    <a:pt x="820366" y="503885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1FA7CD5-DF3E-4CFB-9150-A595DC24677A}"/>
                </a:ext>
              </a:extLst>
            </p:cNvPr>
            <p:cNvSpPr/>
            <p:nvPr/>
          </p:nvSpPr>
          <p:spPr>
            <a:xfrm>
              <a:off x="1665189" y="5304305"/>
              <a:ext cx="1426723" cy="1548319"/>
            </a:xfrm>
            <a:custGeom>
              <a:avLst/>
              <a:gdLst>
                <a:gd name="connsiteX0" fmla="*/ 1433881 w 1426723"/>
                <a:gd name="connsiteY0" fmla="*/ 753595 h 1548319"/>
                <a:gd name="connsiteX1" fmla="*/ 965333 w 1426723"/>
                <a:gd name="connsiteY1" fmla="*/ 1506678 h 1548319"/>
                <a:gd name="connsiteX2" fmla="*/ 170907 w 1426723"/>
                <a:gd name="connsiteY2" fmla="*/ 1280510 h 1548319"/>
                <a:gd name="connsiteX3" fmla="*/ 239811 w 1426723"/>
                <a:gd name="connsiteY3" fmla="*/ 196686 h 1548319"/>
                <a:gd name="connsiteX4" fmla="*/ 1272564 w 1426723"/>
                <a:gd name="connsiteY4" fmla="*/ 285046 h 1548319"/>
                <a:gd name="connsiteX5" fmla="*/ 1433881 w 1426723"/>
                <a:gd name="connsiteY5" fmla="*/ 753595 h 1548319"/>
                <a:gd name="connsiteX6" fmla="*/ 1018024 w 1426723"/>
                <a:gd name="connsiteY6" fmla="*/ 768997 h 1548319"/>
                <a:gd name="connsiteX7" fmla="*/ 981545 w 1426723"/>
                <a:gd name="connsiteY7" fmla="*/ 614976 h 1548319"/>
                <a:gd name="connsiteX8" fmla="*/ 507322 w 1426723"/>
                <a:gd name="connsiteY8" fmla="*/ 536344 h 1548319"/>
                <a:gd name="connsiteX9" fmla="*/ 504890 w 1426723"/>
                <a:gd name="connsiteY9" fmla="*/ 1014620 h 1548319"/>
                <a:gd name="connsiteX10" fmla="*/ 924801 w 1426723"/>
                <a:gd name="connsiteY10" fmla="*/ 1017863 h 1548319"/>
                <a:gd name="connsiteX11" fmla="*/ 1018024 w 1426723"/>
                <a:gd name="connsiteY11" fmla="*/ 768997 h 154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6723" h="1548319">
                  <a:moveTo>
                    <a:pt x="1433881" y="753595"/>
                  </a:moveTo>
                  <a:cubicBezTo>
                    <a:pt x="1433881" y="1101359"/>
                    <a:pt x="1245003" y="1395620"/>
                    <a:pt x="965333" y="1506678"/>
                  </a:cubicBezTo>
                  <a:cubicBezTo>
                    <a:pt x="683230" y="1619356"/>
                    <a:pt x="363839" y="1528565"/>
                    <a:pt x="170907" y="1280510"/>
                  </a:cubicBezTo>
                  <a:cubicBezTo>
                    <a:pt x="-81201" y="956254"/>
                    <a:pt x="-51208" y="484463"/>
                    <a:pt x="239811" y="196686"/>
                  </a:cubicBezTo>
                  <a:cubicBezTo>
                    <a:pt x="538126" y="-98386"/>
                    <a:pt x="1026941" y="-55422"/>
                    <a:pt x="1272564" y="285046"/>
                  </a:cubicBezTo>
                  <a:cubicBezTo>
                    <a:pt x="1378758" y="433393"/>
                    <a:pt x="1430639" y="597142"/>
                    <a:pt x="1433881" y="753595"/>
                  </a:cubicBezTo>
                  <a:close/>
                  <a:moveTo>
                    <a:pt x="1018024" y="768997"/>
                  </a:moveTo>
                  <a:cubicBezTo>
                    <a:pt x="1020456" y="721169"/>
                    <a:pt x="1007486" y="666046"/>
                    <a:pt x="981545" y="614976"/>
                  </a:cubicBezTo>
                  <a:cubicBezTo>
                    <a:pt x="887511" y="426097"/>
                    <a:pt x="651616" y="387186"/>
                    <a:pt x="507322" y="536344"/>
                  </a:cubicBezTo>
                  <a:cubicBezTo>
                    <a:pt x="382484" y="665235"/>
                    <a:pt x="380862" y="883297"/>
                    <a:pt x="504890" y="1014620"/>
                  </a:cubicBezTo>
                  <a:cubicBezTo>
                    <a:pt x="623243" y="1140269"/>
                    <a:pt x="804826" y="1141891"/>
                    <a:pt x="924801" y="1017863"/>
                  </a:cubicBezTo>
                  <a:cubicBezTo>
                    <a:pt x="989652" y="951391"/>
                    <a:pt x="1018835" y="871137"/>
                    <a:pt x="1018024" y="768997"/>
                  </a:cubicBezTo>
                  <a:close/>
                </a:path>
              </a:pathLst>
            </a:custGeom>
            <a:grpFill/>
            <a:ln w="81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24172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E54EA96-1D94-E89E-F116-764623520CA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525"/>
            <a:ext cx="12192000" cy="6858000"/>
          </a:xfr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543D06B-48DF-4CBC-8D85-C99F3B9188E3}"/>
              </a:ext>
            </a:extLst>
          </p:cNvPr>
          <p:cNvSpPr/>
          <p:nvPr/>
        </p:nvSpPr>
        <p:spPr>
          <a:xfrm>
            <a:off x="857250" y="4114800"/>
            <a:ext cx="10077450" cy="6762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898A35-9DEF-4280-92A9-60B0674C2634}"/>
              </a:ext>
            </a:extLst>
          </p:cNvPr>
          <p:cNvSpPr/>
          <p:nvPr/>
        </p:nvSpPr>
        <p:spPr>
          <a:xfrm>
            <a:off x="857250" y="4905375"/>
            <a:ext cx="10077450" cy="6762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8273D5-6C3F-4F01-8877-F3C4ED44480B}"/>
              </a:ext>
            </a:extLst>
          </p:cNvPr>
          <p:cNvSpPr/>
          <p:nvPr/>
        </p:nvSpPr>
        <p:spPr>
          <a:xfrm>
            <a:off x="857250" y="5695950"/>
            <a:ext cx="10077450" cy="6762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D26F6B-981D-4758-8242-64DE43B8BB70}"/>
              </a:ext>
            </a:extLst>
          </p:cNvPr>
          <p:cNvSpPr txBox="1"/>
          <p:nvPr/>
        </p:nvSpPr>
        <p:spPr>
          <a:xfrm>
            <a:off x="8921354" y="4191327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$  64,090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B402E6-0B69-428B-ABA4-D1FB985E889F}"/>
              </a:ext>
            </a:extLst>
          </p:cNvPr>
          <p:cNvSpPr txBox="1"/>
          <p:nvPr/>
        </p:nvSpPr>
        <p:spPr>
          <a:xfrm>
            <a:off x="8921354" y="4948565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$124,090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0E7433-AAE8-44C4-9480-BF363900A364}"/>
              </a:ext>
            </a:extLst>
          </p:cNvPr>
          <p:cNvSpPr txBox="1"/>
          <p:nvPr/>
        </p:nvSpPr>
        <p:spPr>
          <a:xfrm>
            <a:off x="8921354" y="5772477"/>
            <a:ext cx="1761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ea typeface="FZShuTi" pitchFamily="2" charset="-122"/>
                <a:cs typeface="B Nazanin" panose="00000400000000000000" pitchFamily="2" charset="-78"/>
              </a:rPr>
              <a:t>$234,090</a:t>
            </a:r>
            <a:endParaRPr lang="ko-KR" alt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4B9566-7E05-4A8D-81AC-1A82FDF3E2C5}"/>
              </a:ext>
            </a:extLst>
          </p:cNvPr>
          <p:cNvSpPr txBox="1"/>
          <p:nvPr/>
        </p:nvSpPr>
        <p:spPr>
          <a:xfrm>
            <a:off x="6454778" y="4211493"/>
            <a:ext cx="2112235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CCDFCE-89E3-4316-98B2-3F81A9E5012C}"/>
              </a:ext>
            </a:extLst>
          </p:cNvPr>
          <p:cNvSpPr txBox="1"/>
          <p:nvPr/>
        </p:nvSpPr>
        <p:spPr>
          <a:xfrm>
            <a:off x="4408344" y="4211493"/>
            <a:ext cx="1692093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0FBE74-0C66-4E41-BD1F-7A5092390A9B}"/>
              </a:ext>
            </a:extLst>
          </p:cNvPr>
          <p:cNvSpPr txBox="1"/>
          <p:nvPr/>
        </p:nvSpPr>
        <p:spPr>
          <a:xfrm>
            <a:off x="1121430" y="4222105"/>
            <a:ext cx="293257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  <a:r>
              <a:rPr lang="en-GB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66C96F-95E6-4A08-A249-7E7963AD516A}"/>
              </a:ext>
            </a:extLst>
          </p:cNvPr>
          <p:cNvSpPr txBox="1"/>
          <p:nvPr/>
        </p:nvSpPr>
        <p:spPr>
          <a:xfrm>
            <a:off x="6454778" y="5005735"/>
            <a:ext cx="2112235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ED80A6-CD6B-4E4F-B1CB-4BF7AD095195}"/>
              </a:ext>
            </a:extLst>
          </p:cNvPr>
          <p:cNvSpPr txBox="1"/>
          <p:nvPr/>
        </p:nvSpPr>
        <p:spPr>
          <a:xfrm>
            <a:off x="4408344" y="5005735"/>
            <a:ext cx="1692093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76BC20F-485F-4845-AB13-29DACE7C4856}"/>
              </a:ext>
            </a:extLst>
          </p:cNvPr>
          <p:cNvSpPr txBox="1"/>
          <p:nvPr/>
        </p:nvSpPr>
        <p:spPr>
          <a:xfrm>
            <a:off x="1121430" y="5016347"/>
            <a:ext cx="293257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  <a:r>
              <a:rPr lang="en-GB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F39829-33E3-433D-8250-F037FC5F3FCB}"/>
              </a:ext>
            </a:extLst>
          </p:cNvPr>
          <p:cNvSpPr txBox="1"/>
          <p:nvPr/>
        </p:nvSpPr>
        <p:spPr>
          <a:xfrm>
            <a:off x="6454778" y="5799977"/>
            <a:ext cx="2112235" cy="29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A4679C-1D80-4DAA-9F16-1012CC748EBA}"/>
              </a:ext>
            </a:extLst>
          </p:cNvPr>
          <p:cNvSpPr txBox="1"/>
          <p:nvPr/>
        </p:nvSpPr>
        <p:spPr>
          <a:xfrm>
            <a:off x="4408344" y="5799977"/>
            <a:ext cx="1692093" cy="276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F6B3E4E-48E0-46C8-B23B-136A20F285C1}"/>
              </a:ext>
            </a:extLst>
          </p:cNvPr>
          <p:cNvSpPr txBox="1"/>
          <p:nvPr/>
        </p:nvSpPr>
        <p:spPr>
          <a:xfrm>
            <a:off x="1121430" y="5810589"/>
            <a:ext cx="293257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لورم درد او دوست داشتنی است،</a:t>
            </a:r>
            <a:r>
              <a:rPr lang="en-GB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CU </a:t>
            </a:r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برای جلوگیری کامل از اقدام.</a:t>
            </a:r>
            <a:endParaRPr lang="ko-KR" altLang="en-US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B48D107-041E-4A3F-88D1-B65111F9042A}"/>
              </a:ext>
            </a:extLst>
          </p:cNvPr>
          <p:cNvSpPr txBox="1"/>
          <p:nvPr/>
        </p:nvSpPr>
        <p:spPr>
          <a:xfrm>
            <a:off x="1121430" y="445353"/>
            <a:ext cx="356844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عالی</a:t>
            </a:r>
            <a:r>
              <a:rPr lang="en-US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4800" b="1" dirty="0">
                <a:solidFill>
                  <a:schemeClr val="bg1"/>
                </a:solidFill>
                <a:cs typeface="B Nazanin" panose="00000400000000000000" pitchFamily="2" charset="-78"/>
              </a:rPr>
              <a:t>اسلاید</a:t>
            </a:r>
            <a:endParaRPr lang="ko-KR" altLang="en-US" sz="4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90547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سبک اینفوگرافیک</a:t>
            </a:r>
            <a:endParaRPr lang="en-US" dirty="0">
              <a:cs typeface="B Nazanin" panose="000004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8F8EAD4-7943-4E50-A701-B460A9F2BF5C}"/>
              </a:ext>
            </a:extLst>
          </p:cNvPr>
          <p:cNvGrpSpPr/>
          <p:nvPr/>
        </p:nvGrpSpPr>
        <p:grpSpPr>
          <a:xfrm>
            <a:off x="5115014" y="2724111"/>
            <a:ext cx="1902956" cy="1902956"/>
            <a:chOff x="5149010" y="2724110"/>
            <a:chExt cx="1902956" cy="1902956"/>
          </a:xfrm>
        </p:grpSpPr>
        <p:sp>
          <p:nvSpPr>
            <p:cNvPr id="4" name="Oval 10">
              <a:extLst>
                <a:ext uri="{FF2B5EF4-FFF2-40B4-BE49-F238E27FC236}">
                  <a16:creationId xmlns:a16="http://schemas.microsoft.com/office/drawing/2014/main" id="{96E8628F-5918-4491-A002-DD74845F8CA1}"/>
                </a:ext>
              </a:extLst>
            </p:cNvPr>
            <p:cNvSpPr/>
            <p:nvPr/>
          </p:nvSpPr>
          <p:spPr>
            <a:xfrm>
              <a:off x="5263310" y="2838410"/>
              <a:ext cx="1674356" cy="1674356"/>
            </a:xfrm>
            <a:prstGeom prst="ellipse">
              <a:avLst/>
            </a:prstGeom>
            <a:solidFill>
              <a:schemeClr val="accent4">
                <a:alpha val="64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타원 1">
              <a:extLst>
                <a:ext uri="{FF2B5EF4-FFF2-40B4-BE49-F238E27FC236}">
                  <a16:creationId xmlns:a16="http://schemas.microsoft.com/office/drawing/2014/main" id="{035DC4BF-1861-49CD-A3C0-27B8806A7824}"/>
                </a:ext>
              </a:extLst>
            </p:cNvPr>
            <p:cNvSpPr/>
            <p:nvPr/>
          </p:nvSpPr>
          <p:spPr>
            <a:xfrm>
              <a:off x="5149010" y="2724110"/>
              <a:ext cx="1902956" cy="1902956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그룹 4">
            <a:extLst>
              <a:ext uri="{FF2B5EF4-FFF2-40B4-BE49-F238E27FC236}">
                <a16:creationId xmlns:a16="http://schemas.microsoft.com/office/drawing/2014/main" id="{468E056E-D4F2-4818-9314-EEC4C4E7DBA5}"/>
              </a:ext>
            </a:extLst>
          </p:cNvPr>
          <p:cNvGrpSpPr/>
          <p:nvPr/>
        </p:nvGrpSpPr>
        <p:grpSpPr>
          <a:xfrm>
            <a:off x="7884862" y="3103198"/>
            <a:ext cx="1152000" cy="1152000"/>
            <a:chOff x="7547046" y="3129385"/>
            <a:chExt cx="1152000" cy="1152000"/>
          </a:xfrm>
        </p:grpSpPr>
        <p:sp>
          <p:nvSpPr>
            <p:cNvPr id="7" name="Oval 10">
              <a:extLst>
                <a:ext uri="{FF2B5EF4-FFF2-40B4-BE49-F238E27FC236}">
                  <a16:creationId xmlns:a16="http://schemas.microsoft.com/office/drawing/2014/main" id="{64BC5B6C-A634-43F3-9B8C-AEDF1C66C85C}"/>
                </a:ext>
              </a:extLst>
            </p:cNvPr>
            <p:cNvSpPr/>
            <p:nvPr/>
          </p:nvSpPr>
          <p:spPr>
            <a:xfrm>
              <a:off x="7619046" y="3201385"/>
              <a:ext cx="1008000" cy="10080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타원 39">
              <a:extLst>
                <a:ext uri="{FF2B5EF4-FFF2-40B4-BE49-F238E27FC236}">
                  <a16:creationId xmlns:a16="http://schemas.microsoft.com/office/drawing/2014/main" id="{D61DF97A-4281-4378-8EE2-34AD58F54181}"/>
                </a:ext>
              </a:extLst>
            </p:cNvPr>
            <p:cNvSpPr/>
            <p:nvPr/>
          </p:nvSpPr>
          <p:spPr>
            <a:xfrm>
              <a:off x="7547046" y="3129385"/>
              <a:ext cx="1152000" cy="1152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그룹 6">
            <a:extLst>
              <a:ext uri="{FF2B5EF4-FFF2-40B4-BE49-F238E27FC236}">
                <a16:creationId xmlns:a16="http://schemas.microsoft.com/office/drawing/2014/main" id="{406DE1CC-3428-4109-A18F-8433E508AEB1}"/>
              </a:ext>
            </a:extLst>
          </p:cNvPr>
          <p:cNvGrpSpPr/>
          <p:nvPr/>
        </p:nvGrpSpPr>
        <p:grpSpPr>
          <a:xfrm>
            <a:off x="9967038" y="2141869"/>
            <a:ext cx="1008000" cy="1008000"/>
            <a:chOff x="8988825" y="2139525"/>
            <a:chExt cx="1008000" cy="1008000"/>
          </a:xfrm>
        </p:grpSpPr>
        <p:sp>
          <p:nvSpPr>
            <p:cNvPr id="10" name="Oval 10">
              <a:extLst>
                <a:ext uri="{FF2B5EF4-FFF2-40B4-BE49-F238E27FC236}">
                  <a16:creationId xmlns:a16="http://schemas.microsoft.com/office/drawing/2014/main" id="{29AFE53A-5A87-4FB7-AA83-B1A23C094BDF}"/>
                </a:ext>
              </a:extLst>
            </p:cNvPr>
            <p:cNvSpPr/>
            <p:nvPr/>
          </p:nvSpPr>
          <p:spPr>
            <a:xfrm>
              <a:off x="9060825" y="2211525"/>
              <a:ext cx="864000" cy="864000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타원 42">
              <a:extLst>
                <a:ext uri="{FF2B5EF4-FFF2-40B4-BE49-F238E27FC236}">
                  <a16:creationId xmlns:a16="http://schemas.microsoft.com/office/drawing/2014/main" id="{AFCB4FF7-A911-40A2-B04A-50CADB36B249}"/>
                </a:ext>
              </a:extLst>
            </p:cNvPr>
            <p:cNvSpPr/>
            <p:nvPr/>
          </p:nvSpPr>
          <p:spPr>
            <a:xfrm>
              <a:off x="8988825" y="2139525"/>
              <a:ext cx="1008000" cy="1008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그룹 7">
            <a:extLst>
              <a:ext uri="{FF2B5EF4-FFF2-40B4-BE49-F238E27FC236}">
                <a16:creationId xmlns:a16="http://schemas.microsoft.com/office/drawing/2014/main" id="{85E8D5D4-B985-46F0-9186-A9D6D6A00C2D}"/>
              </a:ext>
            </a:extLst>
          </p:cNvPr>
          <p:cNvGrpSpPr/>
          <p:nvPr/>
        </p:nvGrpSpPr>
        <p:grpSpPr>
          <a:xfrm>
            <a:off x="9967038" y="4210869"/>
            <a:ext cx="1008000" cy="1008000"/>
            <a:chOff x="8988825" y="4210868"/>
            <a:chExt cx="1008000" cy="1008000"/>
          </a:xfrm>
        </p:grpSpPr>
        <p:sp>
          <p:nvSpPr>
            <p:cNvPr id="13" name="Oval 10">
              <a:extLst>
                <a:ext uri="{FF2B5EF4-FFF2-40B4-BE49-F238E27FC236}">
                  <a16:creationId xmlns:a16="http://schemas.microsoft.com/office/drawing/2014/main" id="{543C55EE-DFAA-44FF-BFCE-636014A8F928}"/>
                </a:ext>
              </a:extLst>
            </p:cNvPr>
            <p:cNvSpPr/>
            <p:nvPr/>
          </p:nvSpPr>
          <p:spPr>
            <a:xfrm>
              <a:off x="9060825" y="4282868"/>
              <a:ext cx="864000" cy="864000"/>
            </a:xfrm>
            <a:prstGeom prst="ellipse">
              <a:avLst/>
            </a:prstGeom>
            <a:solidFill>
              <a:schemeClr val="accent6">
                <a:alpha val="7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타원 44">
              <a:extLst>
                <a:ext uri="{FF2B5EF4-FFF2-40B4-BE49-F238E27FC236}">
                  <a16:creationId xmlns:a16="http://schemas.microsoft.com/office/drawing/2014/main" id="{80B04B90-E2A7-4795-BD63-4E5E1D12B796}"/>
                </a:ext>
              </a:extLst>
            </p:cNvPr>
            <p:cNvSpPr/>
            <p:nvPr/>
          </p:nvSpPr>
          <p:spPr>
            <a:xfrm>
              <a:off x="8988825" y="4210868"/>
              <a:ext cx="1008000" cy="1008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15" name="직선 연결선 5">
            <a:extLst>
              <a:ext uri="{FF2B5EF4-FFF2-40B4-BE49-F238E27FC236}">
                <a16:creationId xmlns:a16="http://schemas.microsoft.com/office/drawing/2014/main" id="{29B5F666-4B53-4C12-8797-D3017E49E01A}"/>
              </a:ext>
            </a:extLst>
          </p:cNvPr>
          <p:cNvCxnSpPr>
            <a:cxnSpLocks/>
            <a:stCxn id="5" idx="6"/>
            <a:endCxn id="8" idx="2"/>
          </p:cNvCxnSpPr>
          <p:nvPr/>
        </p:nvCxnSpPr>
        <p:spPr>
          <a:xfrm>
            <a:off x="7017970" y="3675590"/>
            <a:ext cx="866892" cy="3609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직선 연결선 8">
            <a:extLst>
              <a:ext uri="{FF2B5EF4-FFF2-40B4-BE49-F238E27FC236}">
                <a16:creationId xmlns:a16="http://schemas.microsoft.com/office/drawing/2014/main" id="{45A543D6-C2C5-4BF7-A76A-0C2ACF6460D7}"/>
              </a:ext>
            </a:extLst>
          </p:cNvPr>
          <p:cNvCxnSpPr>
            <a:cxnSpLocks/>
            <a:stCxn id="8" idx="6"/>
          </p:cNvCxnSpPr>
          <p:nvPr/>
        </p:nvCxnSpPr>
        <p:spPr>
          <a:xfrm>
            <a:off x="9036862" y="3679199"/>
            <a:ext cx="1434174" cy="10641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직선 연결선 11">
            <a:extLst>
              <a:ext uri="{FF2B5EF4-FFF2-40B4-BE49-F238E27FC236}">
                <a16:creationId xmlns:a16="http://schemas.microsoft.com/office/drawing/2014/main" id="{8CA922E0-049C-47EB-B156-5D133CC66ECC}"/>
              </a:ext>
            </a:extLst>
          </p:cNvPr>
          <p:cNvCxnSpPr/>
          <p:nvPr/>
        </p:nvCxnSpPr>
        <p:spPr>
          <a:xfrm>
            <a:off x="10471038" y="3147527"/>
            <a:ext cx="0" cy="1063343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8" name="그룹 9">
            <a:extLst>
              <a:ext uri="{FF2B5EF4-FFF2-40B4-BE49-F238E27FC236}">
                <a16:creationId xmlns:a16="http://schemas.microsoft.com/office/drawing/2014/main" id="{D7B448AE-1745-4DA5-A430-52CEBC7DFF2C}"/>
              </a:ext>
            </a:extLst>
          </p:cNvPr>
          <p:cNvGrpSpPr/>
          <p:nvPr/>
        </p:nvGrpSpPr>
        <p:grpSpPr>
          <a:xfrm>
            <a:off x="3096121" y="3103198"/>
            <a:ext cx="1152000" cy="1152000"/>
            <a:chOff x="3517627" y="3101123"/>
            <a:chExt cx="1152000" cy="1152000"/>
          </a:xfrm>
        </p:grpSpPr>
        <p:sp>
          <p:nvSpPr>
            <p:cNvPr id="19" name="Oval 10">
              <a:extLst>
                <a:ext uri="{FF2B5EF4-FFF2-40B4-BE49-F238E27FC236}">
                  <a16:creationId xmlns:a16="http://schemas.microsoft.com/office/drawing/2014/main" id="{78D0F881-235A-4AA5-889F-A71984574EFB}"/>
                </a:ext>
              </a:extLst>
            </p:cNvPr>
            <p:cNvSpPr/>
            <p:nvPr/>
          </p:nvSpPr>
          <p:spPr>
            <a:xfrm rot="10800000">
              <a:off x="3589627" y="3173123"/>
              <a:ext cx="1008000" cy="10080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타원 58">
              <a:extLst>
                <a:ext uri="{FF2B5EF4-FFF2-40B4-BE49-F238E27FC236}">
                  <a16:creationId xmlns:a16="http://schemas.microsoft.com/office/drawing/2014/main" id="{35FE7B7D-2EB2-4A8C-A3B0-A5EC0CC9314E}"/>
                </a:ext>
              </a:extLst>
            </p:cNvPr>
            <p:cNvSpPr/>
            <p:nvPr/>
          </p:nvSpPr>
          <p:spPr>
            <a:xfrm rot="10800000">
              <a:off x="3517627" y="3101123"/>
              <a:ext cx="1152000" cy="1152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그룹 12">
            <a:extLst>
              <a:ext uri="{FF2B5EF4-FFF2-40B4-BE49-F238E27FC236}">
                <a16:creationId xmlns:a16="http://schemas.microsoft.com/office/drawing/2014/main" id="{2BD9FE5F-33DE-4621-94CF-4AF7A97E4FAC}"/>
              </a:ext>
            </a:extLst>
          </p:cNvPr>
          <p:cNvGrpSpPr/>
          <p:nvPr/>
        </p:nvGrpSpPr>
        <p:grpSpPr>
          <a:xfrm>
            <a:off x="1284513" y="4210869"/>
            <a:ext cx="1008000" cy="1008000"/>
            <a:chOff x="2208962" y="4213211"/>
            <a:chExt cx="1008000" cy="1008000"/>
          </a:xfrm>
        </p:grpSpPr>
        <p:sp>
          <p:nvSpPr>
            <p:cNvPr id="22" name="Oval 10">
              <a:extLst>
                <a:ext uri="{FF2B5EF4-FFF2-40B4-BE49-F238E27FC236}">
                  <a16:creationId xmlns:a16="http://schemas.microsoft.com/office/drawing/2014/main" id="{7399FB7D-3692-45D4-AA95-892854F0DE9B}"/>
                </a:ext>
              </a:extLst>
            </p:cNvPr>
            <p:cNvSpPr/>
            <p:nvPr/>
          </p:nvSpPr>
          <p:spPr>
            <a:xfrm rot="10800000">
              <a:off x="2280962" y="4285211"/>
              <a:ext cx="864000" cy="8640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타원 59">
              <a:extLst>
                <a:ext uri="{FF2B5EF4-FFF2-40B4-BE49-F238E27FC236}">
                  <a16:creationId xmlns:a16="http://schemas.microsoft.com/office/drawing/2014/main" id="{4AE130D9-30BB-4D7C-B3C7-1B68DBC38841}"/>
                </a:ext>
              </a:extLst>
            </p:cNvPr>
            <p:cNvSpPr/>
            <p:nvPr/>
          </p:nvSpPr>
          <p:spPr>
            <a:xfrm rot="10800000">
              <a:off x="2208962" y="4213211"/>
              <a:ext cx="1008000" cy="1008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그룹 10">
            <a:extLst>
              <a:ext uri="{FF2B5EF4-FFF2-40B4-BE49-F238E27FC236}">
                <a16:creationId xmlns:a16="http://schemas.microsoft.com/office/drawing/2014/main" id="{DBA03A52-45BB-4078-AA2D-C9C8AEB5E59C}"/>
              </a:ext>
            </a:extLst>
          </p:cNvPr>
          <p:cNvGrpSpPr/>
          <p:nvPr/>
        </p:nvGrpSpPr>
        <p:grpSpPr>
          <a:xfrm>
            <a:off x="1284513" y="2141869"/>
            <a:ext cx="1008000" cy="1008000"/>
            <a:chOff x="2208962" y="2141868"/>
            <a:chExt cx="1008000" cy="1008000"/>
          </a:xfrm>
        </p:grpSpPr>
        <p:sp>
          <p:nvSpPr>
            <p:cNvPr id="25" name="Oval 10">
              <a:extLst>
                <a:ext uri="{FF2B5EF4-FFF2-40B4-BE49-F238E27FC236}">
                  <a16:creationId xmlns:a16="http://schemas.microsoft.com/office/drawing/2014/main" id="{7C9B5E94-3EE3-412A-834D-6C58BF889637}"/>
                </a:ext>
              </a:extLst>
            </p:cNvPr>
            <p:cNvSpPr/>
            <p:nvPr/>
          </p:nvSpPr>
          <p:spPr>
            <a:xfrm rot="10800000">
              <a:off x="2280962" y="2213868"/>
              <a:ext cx="864000" cy="8640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JM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타원 61">
              <a:extLst>
                <a:ext uri="{FF2B5EF4-FFF2-40B4-BE49-F238E27FC236}">
                  <a16:creationId xmlns:a16="http://schemas.microsoft.com/office/drawing/2014/main" id="{DD17F97F-80FB-4537-84EA-FC2A839D740A}"/>
                </a:ext>
              </a:extLst>
            </p:cNvPr>
            <p:cNvSpPr/>
            <p:nvPr/>
          </p:nvSpPr>
          <p:spPr>
            <a:xfrm rot="10800000">
              <a:off x="2208962" y="2141868"/>
              <a:ext cx="1008000" cy="1008000"/>
            </a:xfrm>
            <a:prstGeom prst="ellipse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cxnSp>
        <p:nvCxnSpPr>
          <p:cNvPr id="27" name="직선 연결선 62">
            <a:extLst>
              <a:ext uri="{FF2B5EF4-FFF2-40B4-BE49-F238E27FC236}">
                <a16:creationId xmlns:a16="http://schemas.microsoft.com/office/drawing/2014/main" id="{3A87BC68-F0FC-4CEE-9AC7-E3BD3FDB27F2}"/>
              </a:ext>
            </a:extLst>
          </p:cNvPr>
          <p:cNvCxnSpPr>
            <a:cxnSpLocks/>
            <a:stCxn id="5" idx="2"/>
            <a:endCxn id="20" idx="2"/>
          </p:cNvCxnSpPr>
          <p:nvPr/>
        </p:nvCxnSpPr>
        <p:spPr>
          <a:xfrm flipH="1">
            <a:off x="4248122" y="3675590"/>
            <a:ext cx="866893" cy="3609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직선 연결선 63">
            <a:extLst>
              <a:ext uri="{FF2B5EF4-FFF2-40B4-BE49-F238E27FC236}">
                <a16:creationId xmlns:a16="http://schemas.microsoft.com/office/drawing/2014/main" id="{176FA4F2-4602-4498-9B93-AA94ED1B7B38}"/>
              </a:ext>
            </a:extLst>
          </p:cNvPr>
          <p:cNvCxnSpPr>
            <a:cxnSpLocks/>
            <a:stCxn id="20" idx="6"/>
          </p:cNvCxnSpPr>
          <p:nvPr/>
        </p:nvCxnSpPr>
        <p:spPr>
          <a:xfrm flipH="1" flipV="1">
            <a:off x="1804472" y="3677124"/>
            <a:ext cx="1291650" cy="2074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직선 연결선 64">
            <a:extLst>
              <a:ext uri="{FF2B5EF4-FFF2-40B4-BE49-F238E27FC236}">
                <a16:creationId xmlns:a16="http://schemas.microsoft.com/office/drawing/2014/main" id="{5994ABDD-F6C1-4784-B842-73FD4D1594F8}"/>
              </a:ext>
            </a:extLst>
          </p:cNvPr>
          <p:cNvCxnSpPr/>
          <p:nvPr/>
        </p:nvCxnSpPr>
        <p:spPr>
          <a:xfrm flipV="1">
            <a:off x="1788513" y="3149870"/>
            <a:ext cx="0" cy="1063343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7D5F926-413E-4B31-B695-B3587BDA264E}"/>
              </a:ext>
            </a:extLst>
          </p:cNvPr>
          <p:cNvSpPr txBox="1"/>
          <p:nvPr/>
        </p:nvSpPr>
        <p:spPr>
          <a:xfrm>
            <a:off x="5337009" y="3343072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اصلی</a:t>
            </a:r>
            <a:r>
              <a:rPr lang="en-US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altLang="ko-K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عنوان</a:t>
            </a:r>
            <a:endParaRPr lang="en-JM" altLang="ko-KR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AD5599A-A0D9-4B98-8F2F-65E5427A1D09}"/>
              </a:ext>
            </a:extLst>
          </p:cNvPr>
          <p:cNvSpPr txBox="1"/>
          <p:nvPr/>
        </p:nvSpPr>
        <p:spPr>
          <a:xfrm>
            <a:off x="7937077" y="2815172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49AFB47-4CBA-4386-AB99-2C64EBE3A630}"/>
              </a:ext>
            </a:extLst>
          </p:cNvPr>
          <p:cNvSpPr txBox="1"/>
          <p:nvPr/>
        </p:nvSpPr>
        <p:spPr>
          <a:xfrm>
            <a:off x="9927460" y="1773090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89B295-56D8-4BE1-84E5-97B9A6A1C2D7}"/>
              </a:ext>
            </a:extLst>
          </p:cNvPr>
          <p:cNvSpPr txBox="1"/>
          <p:nvPr/>
        </p:nvSpPr>
        <p:spPr>
          <a:xfrm>
            <a:off x="9927460" y="5299038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1D7582E-976A-49D3-9E76-07A96307E5E5}"/>
              </a:ext>
            </a:extLst>
          </p:cNvPr>
          <p:cNvSpPr txBox="1"/>
          <p:nvPr/>
        </p:nvSpPr>
        <p:spPr>
          <a:xfrm>
            <a:off x="3122767" y="2793396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99ABC12-2906-4F84-8F17-6D72EAD4BE3E}"/>
              </a:ext>
            </a:extLst>
          </p:cNvPr>
          <p:cNvSpPr txBox="1"/>
          <p:nvPr/>
        </p:nvSpPr>
        <p:spPr>
          <a:xfrm>
            <a:off x="1244935" y="1773090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BC12330-D3F0-4295-81BF-018CCFA7664B}"/>
              </a:ext>
            </a:extLst>
          </p:cNvPr>
          <p:cNvSpPr txBox="1"/>
          <p:nvPr/>
        </p:nvSpPr>
        <p:spPr>
          <a:xfrm>
            <a:off x="1244935" y="5299038"/>
            <a:ext cx="10871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مطالب را درج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027152B-50C3-49A2-BDE1-87F411D6C8EF}"/>
              </a:ext>
            </a:extLst>
          </p:cNvPr>
          <p:cNvSpPr txBox="1"/>
          <p:nvPr/>
        </p:nvSpPr>
        <p:spPr>
          <a:xfrm>
            <a:off x="3537919" y="5166274"/>
            <a:ext cx="5104558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자유형 108">
            <a:extLst>
              <a:ext uri="{FF2B5EF4-FFF2-40B4-BE49-F238E27FC236}">
                <a16:creationId xmlns:a16="http://schemas.microsoft.com/office/drawing/2014/main" id="{84393F7B-5040-4EB4-A5D2-CFC03001D02D}"/>
              </a:ext>
            </a:extLst>
          </p:cNvPr>
          <p:cNvSpPr/>
          <p:nvPr/>
        </p:nvSpPr>
        <p:spPr>
          <a:xfrm flipV="1">
            <a:off x="3576000" y="5148345"/>
            <a:ext cx="5040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9" name="자유형 109">
            <a:extLst>
              <a:ext uri="{FF2B5EF4-FFF2-40B4-BE49-F238E27FC236}">
                <a16:creationId xmlns:a16="http://schemas.microsoft.com/office/drawing/2014/main" id="{97569334-4689-4A7B-9A10-9482378C78B1}"/>
              </a:ext>
            </a:extLst>
          </p:cNvPr>
          <p:cNvSpPr/>
          <p:nvPr/>
        </p:nvSpPr>
        <p:spPr>
          <a:xfrm>
            <a:off x="3576000" y="6038730"/>
            <a:ext cx="5040000" cy="45719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0" name="Isosceles Triangle 8">
            <a:extLst>
              <a:ext uri="{FF2B5EF4-FFF2-40B4-BE49-F238E27FC236}">
                <a16:creationId xmlns:a16="http://schemas.microsoft.com/office/drawing/2014/main" id="{7C99EBF4-F6A9-4504-BED3-8F4525ED1DD9}"/>
              </a:ext>
            </a:extLst>
          </p:cNvPr>
          <p:cNvSpPr/>
          <p:nvPr/>
        </p:nvSpPr>
        <p:spPr>
          <a:xfrm rot="16200000">
            <a:off x="10300713" y="2444061"/>
            <a:ext cx="340647" cy="406141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1" name="Oval 7">
            <a:extLst>
              <a:ext uri="{FF2B5EF4-FFF2-40B4-BE49-F238E27FC236}">
                <a16:creationId xmlns:a16="http://schemas.microsoft.com/office/drawing/2014/main" id="{F02C8556-D1E7-4E86-B029-331E684301EB}"/>
              </a:ext>
            </a:extLst>
          </p:cNvPr>
          <p:cNvSpPr/>
          <p:nvPr/>
        </p:nvSpPr>
        <p:spPr>
          <a:xfrm>
            <a:off x="10312830" y="4534231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2" name="Round Same Side Corner Rectangle 11">
            <a:extLst>
              <a:ext uri="{FF2B5EF4-FFF2-40B4-BE49-F238E27FC236}">
                <a16:creationId xmlns:a16="http://schemas.microsoft.com/office/drawing/2014/main" id="{78B8C4E4-EE65-4691-87D9-CCEE64320624}"/>
              </a:ext>
            </a:extLst>
          </p:cNvPr>
          <p:cNvSpPr>
            <a:spLocks noChangeAspect="1"/>
          </p:cNvSpPr>
          <p:nvPr/>
        </p:nvSpPr>
        <p:spPr>
          <a:xfrm rot="9900000">
            <a:off x="3472818" y="3521676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3" name="Rounded Rectangle 27">
            <a:extLst>
              <a:ext uri="{FF2B5EF4-FFF2-40B4-BE49-F238E27FC236}">
                <a16:creationId xmlns:a16="http://schemas.microsoft.com/office/drawing/2014/main" id="{F5B54970-D521-49A7-ABAC-6EA4F10332BD}"/>
              </a:ext>
            </a:extLst>
          </p:cNvPr>
          <p:cNvSpPr/>
          <p:nvPr/>
        </p:nvSpPr>
        <p:spPr>
          <a:xfrm>
            <a:off x="1623295" y="2514092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4" name="Rectangle 16">
            <a:extLst>
              <a:ext uri="{FF2B5EF4-FFF2-40B4-BE49-F238E27FC236}">
                <a16:creationId xmlns:a16="http://schemas.microsoft.com/office/drawing/2014/main" id="{1C57E3FE-5A0D-4816-953F-213842AAE872}"/>
              </a:ext>
            </a:extLst>
          </p:cNvPr>
          <p:cNvSpPr/>
          <p:nvPr/>
        </p:nvSpPr>
        <p:spPr>
          <a:xfrm>
            <a:off x="1607412" y="4610687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45" name="Oval 21">
            <a:extLst>
              <a:ext uri="{FF2B5EF4-FFF2-40B4-BE49-F238E27FC236}">
                <a16:creationId xmlns:a16="http://schemas.microsoft.com/office/drawing/2014/main" id="{79587214-E3F3-49DC-B600-F8F6A332949A}"/>
              </a:ext>
            </a:extLst>
          </p:cNvPr>
          <p:cNvSpPr>
            <a:spLocks noChangeAspect="1"/>
          </p:cNvSpPr>
          <p:nvPr/>
        </p:nvSpPr>
        <p:spPr>
          <a:xfrm>
            <a:off x="8279155" y="3476160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62270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77DBA"/>
      </a:accent1>
      <a:accent2>
        <a:srgbClr val="19A695"/>
      </a:accent2>
      <a:accent3>
        <a:srgbClr val="9AB854"/>
      </a:accent3>
      <a:accent4>
        <a:srgbClr val="EE9E13"/>
      </a:accent4>
      <a:accent5>
        <a:srgbClr val="BA3C2E"/>
      </a:accent5>
      <a:accent6>
        <a:srgbClr val="35455E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-A38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0680C3"/>
      </a:accent1>
      <a:accent2>
        <a:srgbClr val="07A398"/>
      </a:accent2>
      <a:accent3>
        <a:srgbClr val="90C221"/>
      </a:accent3>
      <a:accent4>
        <a:srgbClr val="FBA200"/>
      </a:accent4>
      <a:accent5>
        <a:srgbClr val="E62601"/>
      </a:accent5>
      <a:accent6>
        <a:srgbClr val="2C2F45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-A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77DBA"/>
      </a:accent1>
      <a:accent2>
        <a:srgbClr val="19A695"/>
      </a:accent2>
      <a:accent3>
        <a:srgbClr val="9AB854"/>
      </a:accent3>
      <a:accent4>
        <a:srgbClr val="EE9E13"/>
      </a:accent4>
      <a:accent5>
        <a:srgbClr val="BA3C2E"/>
      </a:accent5>
      <a:accent6>
        <a:srgbClr val="35455E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6050</Words>
  <Application>Microsoft Office PowerPoint</Application>
  <PresentationFormat>Widescreen</PresentationFormat>
  <Paragraphs>606</Paragraphs>
  <Slides>59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59</vt:i4>
      </vt:variant>
    </vt:vector>
  </HeadingPairs>
  <TitlesOfParts>
    <vt:vector size="72" baseType="lpstr">
      <vt:lpstr>Aharoni</vt:lpstr>
      <vt:lpstr>Amatic SC</vt:lpstr>
      <vt:lpstr>Arial</vt:lpstr>
      <vt:lpstr>Arimo Bold</vt:lpstr>
      <vt:lpstr>B Nazanin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2023-12-27T16:29:34Z</dcterms:created>
  <dcterms:modified xsi:type="dcterms:W3CDTF">2023-12-28T19:50:51Z</dcterms:modified>
</cp:coreProperties>
</file>