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66" r:id="rId5"/>
    <p:sldId id="268" r:id="rId6"/>
    <p:sldId id="269" r:id="rId7"/>
    <p:sldId id="281" r:id="rId8"/>
    <p:sldId id="282" r:id="rId9"/>
    <p:sldId id="28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roid Serif" panose="020B0604020202020204" charset="0"/>
      <p:regular r:id="rId16"/>
    </p:embeddedFont>
    <p:embeddedFont>
      <p:font typeface="Droid Serif Bold" panose="020B0604020202020204" charset="0"/>
      <p:regular r:id="rId17"/>
    </p:embeddedFont>
    <p:embeddedFont>
      <p:font typeface="Droid Serif Italics" panose="020B0604020202020204" charset="0"/>
      <p:regular r:id="rId18"/>
    </p:embeddedFont>
    <p:embeddedFont>
      <p:font typeface="Montserrat Bold" panose="00000800000000000000" charset="0"/>
      <p:regular r:id="rId19"/>
    </p:embeddedFont>
    <p:embeddedFont>
      <p:font typeface="Rubik" panose="020B0604020202020204" charset="-79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2720" autoAdjust="0"/>
  </p:normalViewPr>
  <p:slideViewPr>
    <p:cSldViewPr>
      <p:cViewPr varScale="1">
        <p:scale>
          <a:sx n="44" d="100"/>
          <a:sy n="44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14.01.2024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0522701">
            <a:off x="17826056" y="9846915"/>
            <a:ext cx="482529" cy="0"/>
          </a:xfrm>
          <a:prstGeom prst="line">
            <a:avLst/>
          </a:prstGeom>
          <a:ln w="19050" cap="rnd">
            <a:solidFill>
              <a:srgbClr val="FF9E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51120"/>
            <a:ext cx="18300954" cy="10337768"/>
            <a:chOff x="0" y="0"/>
            <a:chExt cx="24401272" cy="13783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01272" cy="13783691"/>
            </a:xfrm>
            <a:custGeom>
              <a:avLst/>
              <a:gdLst/>
              <a:ahLst/>
              <a:cxnLst/>
              <a:rect l="l" t="t" r="r" b="b"/>
              <a:pathLst>
                <a:path w="24401272" h="13783690">
                  <a:moveTo>
                    <a:pt x="0" y="67691"/>
                  </a:moveTo>
                  <a:lnTo>
                    <a:pt x="14799945" y="67691"/>
                  </a:lnTo>
                  <a:lnTo>
                    <a:pt x="24401272" y="0"/>
                  </a:lnTo>
                  <a:cubicBezTo>
                    <a:pt x="21200872" y="4594606"/>
                    <a:pt x="15866745" y="2889885"/>
                    <a:pt x="14799945" y="13783690"/>
                  </a:cubicBezTo>
                  <a:lnTo>
                    <a:pt x="0" y="13783690"/>
                  </a:lnTo>
                  <a:lnTo>
                    <a:pt x="0" y="67691"/>
                  </a:lnTo>
                  <a:close/>
                </a:path>
              </a:pathLst>
            </a:custGeom>
            <a:solidFill>
              <a:srgbClr val="FF9E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478160" y="5058360"/>
            <a:ext cx="815688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fa-IR" sz="5399" spc="-1" dirty="0">
                <a:solidFill>
                  <a:srgbClr val="FFFFFF"/>
                </a:solidFill>
                <a:latin typeface="Montserrat Bold"/>
                <a:cs typeface="B Nazanin" panose="00000700000000000000" pitchFamily="2" charset="-78"/>
              </a:rPr>
              <a:t>قالب پاورپوینت مهندسی نساجی</a:t>
            </a:r>
            <a:endParaRPr lang="en-US" sz="5399" spc="-1" dirty="0">
              <a:solidFill>
                <a:srgbClr val="FFFFFF"/>
              </a:solidFill>
              <a:latin typeface="Montserrat Bold"/>
              <a:cs typeface="B Nazanin" panose="00000700000000000000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30960" y="902160"/>
            <a:ext cx="478080" cy="483120"/>
            <a:chOff x="0" y="0"/>
            <a:chExt cx="637440" cy="644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243360" y="3488400"/>
            <a:ext cx="6454800" cy="6454800"/>
            <a:chOff x="0" y="0"/>
            <a:chExt cx="8606400" cy="86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blipFill>
              <a:blip r:embed="rId3"/>
              <a:stretch>
                <a:fillRect l="49999" t="49999" r="50000" b="50000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4035680" y="444960"/>
            <a:ext cx="3324960" cy="3324960"/>
            <a:chOff x="0" y="0"/>
            <a:chExt cx="4433280" cy="44332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blipFill>
              <a:blip r:embed="rId4"/>
              <a:stretch>
                <a:fillRect l="49999" t="49999" r="50000" b="50000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5079600" y="2071440"/>
            <a:ext cx="1292400" cy="1175760"/>
            <a:chOff x="0" y="0"/>
            <a:chExt cx="1723200" cy="1567680"/>
          </a:xfrm>
        </p:grpSpPr>
        <p:sp>
          <p:nvSpPr>
            <p:cNvPr id="19" name="Freeform 19"/>
            <p:cNvSpPr/>
            <p:nvPr/>
          </p:nvSpPr>
          <p:spPr>
            <a:xfrm>
              <a:off x="127" y="0"/>
              <a:ext cx="1722120" cy="1567434"/>
            </a:xfrm>
            <a:custGeom>
              <a:avLst/>
              <a:gdLst/>
              <a:ahLst/>
              <a:cxnLst/>
              <a:rect l="l" t="t" r="r" b="b"/>
              <a:pathLst>
                <a:path w="1722120" h="1567434">
                  <a:moveTo>
                    <a:pt x="817499" y="0"/>
                  </a:moveTo>
                  <a:lnTo>
                    <a:pt x="773430" y="2667"/>
                  </a:lnTo>
                  <a:lnTo>
                    <a:pt x="729234" y="7874"/>
                  </a:lnTo>
                  <a:lnTo>
                    <a:pt x="687832" y="13081"/>
                  </a:lnTo>
                  <a:lnTo>
                    <a:pt x="646303" y="20828"/>
                  </a:lnTo>
                  <a:lnTo>
                    <a:pt x="604774" y="31115"/>
                  </a:lnTo>
                  <a:lnTo>
                    <a:pt x="565912" y="44196"/>
                  </a:lnTo>
                  <a:lnTo>
                    <a:pt x="526796" y="57150"/>
                  </a:lnTo>
                  <a:lnTo>
                    <a:pt x="487807" y="70104"/>
                  </a:lnTo>
                  <a:lnTo>
                    <a:pt x="451485" y="88265"/>
                  </a:lnTo>
                  <a:lnTo>
                    <a:pt x="415163" y="103886"/>
                  </a:lnTo>
                  <a:lnTo>
                    <a:pt x="378841" y="124714"/>
                  </a:lnTo>
                  <a:lnTo>
                    <a:pt x="345186" y="145415"/>
                  </a:lnTo>
                  <a:lnTo>
                    <a:pt x="314071" y="166116"/>
                  </a:lnTo>
                  <a:lnTo>
                    <a:pt x="282956" y="189484"/>
                  </a:lnTo>
                  <a:lnTo>
                    <a:pt x="251841" y="212852"/>
                  </a:lnTo>
                  <a:lnTo>
                    <a:pt x="223266" y="238760"/>
                  </a:lnTo>
                  <a:lnTo>
                    <a:pt x="197358" y="264795"/>
                  </a:lnTo>
                  <a:lnTo>
                    <a:pt x="171323" y="293243"/>
                  </a:lnTo>
                  <a:lnTo>
                    <a:pt x="148082" y="321818"/>
                  </a:lnTo>
                  <a:lnTo>
                    <a:pt x="124460" y="350520"/>
                  </a:lnTo>
                  <a:lnTo>
                    <a:pt x="103632" y="381635"/>
                  </a:lnTo>
                  <a:lnTo>
                    <a:pt x="85598" y="412750"/>
                  </a:lnTo>
                  <a:lnTo>
                    <a:pt x="67437" y="446405"/>
                  </a:lnTo>
                  <a:lnTo>
                    <a:pt x="51816" y="480187"/>
                  </a:lnTo>
                  <a:lnTo>
                    <a:pt x="38862" y="513969"/>
                  </a:lnTo>
                  <a:lnTo>
                    <a:pt x="25908" y="547751"/>
                  </a:lnTo>
                  <a:lnTo>
                    <a:pt x="18161" y="584073"/>
                  </a:lnTo>
                  <a:lnTo>
                    <a:pt x="10287" y="620395"/>
                  </a:lnTo>
                  <a:lnTo>
                    <a:pt x="5080" y="656590"/>
                  </a:lnTo>
                  <a:lnTo>
                    <a:pt x="0" y="693039"/>
                  </a:lnTo>
                  <a:lnTo>
                    <a:pt x="0" y="732028"/>
                  </a:lnTo>
                  <a:lnTo>
                    <a:pt x="0" y="770890"/>
                  </a:lnTo>
                  <a:lnTo>
                    <a:pt x="5080" y="812419"/>
                  </a:lnTo>
                  <a:lnTo>
                    <a:pt x="10287" y="851281"/>
                  </a:lnTo>
                  <a:lnTo>
                    <a:pt x="20701" y="887603"/>
                  </a:lnTo>
                  <a:lnTo>
                    <a:pt x="31115" y="926465"/>
                  </a:lnTo>
                  <a:lnTo>
                    <a:pt x="44069" y="962787"/>
                  </a:lnTo>
                  <a:lnTo>
                    <a:pt x="59563" y="999236"/>
                  </a:lnTo>
                  <a:lnTo>
                    <a:pt x="77724" y="1035558"/>
                  </a:lnTo>
                  <a:lnTo>
                    <a:pt x="95885" y="1069340"/>
                  </a:lnTo>
                  <a:lnTo>
                    <a:pt x="116713" y="1100582"/>
                  </a:lnTo>
                  <a:lnTo>
                    <a:pt x="142621" y="1134237"/>
                  </a:lnTo>
                  <a:lnTo>
                    <a:pt x="165989" y="1165352"/>
                  </a:lnTo>
                  <a:lnTo>
                    <a:pt x="194437" y="1193927"/>
                  </a:lnTo>
                  <a:lnTo>
                    <a:pt x="223012" y="1222502"/>
                  </a:lnTo>
                  <a:lnTo>
                    <a:pt x="254127" y="1250950"/>
                  </a:lnTo>
                  <a:lnTo>
                    <a:pt x="285242" y="1276985"/>
                  </a:lnTo>
                  <a:lnTo>
                    <a:pt x="264541" y="1315847"/>
                  </a:lnTo>
                  <a:lnTo>
                    <a:pt x="241173" y="1354709"/>
                  </a:lnTo>
                  <a:lnTo>
                    <a:pt x="215265" y="1396238"/>
                  </a:lnTo>
                  <a:lnTo>
                    <a:pt x="181483" y="1435100"/>
                  </a:lnTo>
                  <a:lnTo>
                    <a:pt x="145161" y="1474089"/>
                  </a:lnTo>
                  <a:lnTo>
                    <a:pt x="124460" y="1492250"/>
                  </a:lnTo>
                  <a:lnTo>
                    <a:pt x="101092" y="1507744"/>
                  </a:lnTo>
                  <a:lnTo>
                    <a:pt x="77724" y="1523365"/>
                  </a:lnTo>
                  <a:lnTo>
                    <a:pt x="54356" y="1538859"/>
                  </a:lnTo>
                  <a:lnTo>
                    <a:pt x="28448" y="1549273"/>
                  </a:lnTo>
                  <a:lnTo>
                    <a:pt x="0" y="1562227"/>
                  </a:lnTo>
                  <a:lnTo>
                    <a:pt x="12954" y="1562227"/>
                  </a:lnTo>
                  <a:lnTo>
                    <a:pt x="51816" y="1567434"/>
                  </a:lnTo>
                  <a:lnTo>
                    <a:pt x="145161" y="1567434"/>
                  </a:lnTo>
                  <a:lnTo>
                    <a:pt x="181483" y="1564894"/>
                  </a:lnTo>
                  <a:lnTo>
                    <a:pt x="223012" y="1557020"/>
                  </a:lnTo>
                  <a:lnTo>
                    <a:pt x="264541" y="1549273"/>
                  </a:lnTo>
                  <a:lnTo>
                    <a:pt x="308610" y="1536319"/>
                  </a:lnTo>
                  <a:lnTo>
                    <a:pt x="352679" y="1520698"/>
                  </a:lnTo>
                  <a:lnTo>
                    <a:pt x="399415" y="1499997"/>
                  </a:lnTo>
                  <a:lnTo>
                    <a:pt x="443484" y="1474089"/>
                  </a:lnTo>
                  <a:lnTo>
                    <a:pt x="487553" y="1445514"/>
                  </a:lnTo>
                  <a:lnTo>
                    <a:pt x="529082" y="1406652"/>
                  </a:lnTo>
                  <a:lnTo>
                    <a:pt x="567944" y="1419606"/>
                  </a:lnTo>
                  <a:lnTo>
                    <a:pt x="606933" y="1432560"/>
                  </a:lnTo>
                  <a:lnTo>
                    <a:pt x="648335" y="1440307"/>
                  </a:lnTo>
                  <a:lnTo>
                    <a:pt x="689864" y="1448054"/>
                  </a:lnTo>
                  <a:lnTo>
                    <a:pt x="731393" y="1455928"/>
                  </a:lnTo>
                  <a:lnTo>
                    <a:pt x="772922" y="1461135"/>
                  </a:lnTo>
                  <a:lnTo>
                    <a:pt x="816991" y="1463675"/>
                  </a:lnTo>
                  <a:lnTo>
                    <a:pt x="905129" y="1463675"/>
                  </a:lnTo>
                  <a:lnTo>
                    <a:pt x="949198" y="1461135"/>
                  </a:lnTo>
                  <a:lnTo>
                    <a:pt x="993394" y="1455928"/>
                  </a:lnTo>
                  <a:lnTo>
                    <a:pt x="1034796" y="1448054"/>
                  </a:lnTo>
                  <a:lnTo>
                    <a:pt x="1076325" y="1440307"/>
                  </a:lnTo>
                  <a:lnTo>
                    <a:pt x="1117854" y="1430020"/>
                  </a:lnTo>
                  <a:lnTo>
                    <a:pt x="1156716" y="1419606"/>
                  </a:lnTo>
                  <a:lnTo>
                    <a:pt x="1195705" y="1406652"/>
                  </a:lnTo>
                  <a:lnTo>
                    <a:pt x="1234567" y="1391031"/>
                  </a:lnTo>
                  <a:lnTo>
                    <a:pt x="1270889" y="1375537"/>
                  </a:lnTo>
                  <a:lnTo>
                    <a:pt x="1307211" y="1357376"/>
                  </a:lnTo>
                  <a:lnTo>
                    <a:pt x="1343533" y="1339215"/>
                  </a:lnTo>
                  <a:lnTo>
                    <a:pt x="1377188" y="1318387"/>
                  </a:lnTo>
                  <a:lnTo>
                    <a:pt x="1408303" y="1297686"/>
                  </a:lnTo>
                  <a:lnTo>
                    <a:pt x="1439418" y="1274318"/>
                  </a:lnTo>
                  <a:lnTo>
                    <a:pt x="1470533" y="1248410"/>
                  </a:lnTo>
                  <a:lnTo>
                    <a:pt x="1499108" y="1225042"/>
                  </a:lnTo>
                  <a:lnTo>
                    <a:pt x="1525016" y="1196467"/>
                  </a:lnTo>
                  <a:lnTo>
                    <a:pt x="1551051" y="1170559"/>
                  </a:lnTo>
                  <a:lnTo>
                    <a:pt x="1574292" y="1142111"/>
                  </a:lnTo>
                  <a:lnTo>
                    <a:pt x="1597660" y="1110869"/>
                  </a:lnTo>
                  <a:lnTo>
                    <a:pt x="1618488" y="1079754"/>
                  </a:lnTo>
                  <a:lnTo>
                    <a:pt x="1636649" y="1048639"/>
                  </a:lnTo>
                  <a:lnTo>
                    <a:pt x="1654683" y="1017524"/>
                  </a:lnTo>
                  <a:lnTo>
                    <a:pt x="1670304" y="983869"/>
                  </a:lnTo>
                  <a:lnTo>
                    <a:pt x="1683258" y="950087"/>
                  </a:lnTo>
                  <a:lnTo>
                    <a:pt x="1696212" y="913765"/>
                  </a:lnTo>
                  <a:lnTo>
                    <a:pt x="1704086" y="880110"/>
                  </a:lnTo>
                  <a:lnTo>
                    <a:pt x="1711833" y="843788"/>
                  </a:lnTo>
                  <a:lnTo>
                    <a:pt x="1717040" y="807466"/>
                  </a:lnTo>
                  <a:lnTo>
                    <a:pt x="1722120" y="768604"/>
                  </a:lnTo>
                  <a:lnTo>
                    <a:pt x="1722120" y="732028"/>
                  </a:lnTo>
                  <a:lnTo>
                    <a:pt x="1722120" y="693039"/>
                  </a:lnTo>
                  <a:lnTo>
                    <a:pt x="1717040" y="656717"/>
                  </a:lnTo>
                  <a:lnTo>
                    <a:pt x="1711833" y="620522"/>
                  </a:lnTo>
                  <a:lnTo>
                    <a:pt x="1704086" y="584200"/>
                  </a:lnTo>
                  <a:lnTo>
                    <a:pt x="1696212" y="547878"/>
                  </a:lnTo>
                  <a:lnTo>
                    <a:pt x="1683258" y="514096"/>
                  </a:lnTo>
                  <a:lnTo>
                    <a:pt x="1670304" y="480441"/>
                  </a:lnTo>
                  <a:lnTo>
                    <a:pt x="1654683" y="446659"/>
                  </a:lnTo>
                  <a:lnTo>
                    <a:pt x="1636649" y="413004"/>
                  </a:lnTo>
                  <a:lnTo>
                    <a:pt x="1618488" y="381889"/>
                  </a:lnTo>
                  <a:lnTo>
                    <a:pt x="1597660" y="350774"/>
                  </a:lnTo>
                  <a:lnTo>
                    <a:pt x="1574292" y="322199"/>
                  </a:lnTo>
                  <a:lnTo>
                    <a:pt x="1551051" y="293624"/>
                  </a:lnTo>
                  <a:lnTo>
                    <a:pt x="1525016" y="265176"/>
                  </a:lnTo>
                  <a:lnTo>
                    <a:pt x="1499108" y="239141"/>
                  </a:lnTo>
                  <a:lnTo>
                    <a:pt x="1470533" y="213233"/>
                  </a:lnTo>
                  <a:lnTo>
                    <a:pt x="1439418" y="189865"/>
                  </a:lnTo>
                  <a:lnTo>
                    <a:pt x="1408303" y="166497"/>
                  </a:lnTo>
                  <a:lnTo>
                    <a:pt x="1377188" y="145796"/>
                  </a:lnTo>
                  <a:lnTo>
                    <a:pt x="1343533" y="125095"/>
                  </a:lnTo>
                  <a:lnTo>
                    <a:pt x="1307973" y="103886"/>
                  </a:lnTo>
                  <a:lnTo>
                    <a:pt x="1271651" y="88392"/>
                  </a:lnTo>
                  <a:lnTo>
                    <a:pt x="1235329" y="70231"/>
                  </a:lnTo>
                  <a:lnTo>
                    <a:pt x="1196467" y="57150"/>
                  </a:lnTo>
                  <a:lnTo>
                    <a:pt x="1157478" y="44196"/>
                  </a:lnTo>
                  <a:lnTo>
                    <a:pt x="1118489" y="31115"/>
                  </a:lnTo>
                  <a:lnTo>
                    <a:pt x="1076960" y="20828"/>
                  </a:lnTo>
                  <a:lnTo>
                    <a:pt x="1035431" y="13081"/>
                  </a:lnTo>
                  <a:lnTo>
                    <a:pt x="994029" y="7874"/>
                  </a:lnTo>
                  <a:lnTo>
                    <a:pt x="949833" y="2667"/>
                  </a:lnTo>
                  <a:lnTo>
                    <a:pt x="905637" y="0"/>
                  </a:lnTo>
                  <a:close/>
                </a:path>
              </a:pathLst>
            </a:custGeom>
            <a:solidFill>
              <a:srgbClr val="979797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25560" y="-25560"/>
            <a:ext cx="1432080" cy="1242000"/>
            <a:chOff x="0" y="0"/>
            <a:chExt cx="1909440" cy="1656000"/>
          </a:xfrm>
        </p:grpSpPr>
        <p:sp>
          <p:nvSpPr>
            <p:cNvPr id="21" name="Freeform 21"/>
            <p:cNvSpPr/>
            <p:nvPr/>
          </p:nvSpPr>
          <p:spPr>
            <a:xfrm>
              <a:off x="34036" y="34036"/>
              <a:ext cx="1841373" cy="1587881"/>
            </a:xfrm>
            <a:custGeom>
              <a:avLst/>
              <a:gdLst/>
              <a:ahLst/>
              <a:cxnLst/>
              <a:rect l="l" t="t" r="r" b="b"/>
              <a:pathLst>
                <a:path w="1841373" h="1587881">
                  <a:moveTo>
                    <a:pt x="3683" y="1587881"/>
                  </a:moveTo>
                  <a:lnTo>
                    <a:pt x="698754" y="499110"/>
                  </a:lnTo>
                  <a:lnTo>
                    <a:pt x="1841373" y="22733"/>
                  </a:lnTo>
                  <a:lnTo>
                    <a:pt x="0" y="0"/>
                  </a:lnTo>
                  <a:lnTo>
                    <a:pt x="3683" y="15878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"/>
              <a:ext cx="1911858" cy="1659255"/>
            </a:xfrm>
            <a:custGeom>
              <a:avLst/>
              <a:gdLst/>
              <a:ahLst/>
              <a:cxnLst/>
              <a:rect l="l" t="t" r="r" b="b"/>
              <a:pathLst>
                <a:path w="1911858" h="1659255">
                  <a:moveTo>
                    <a:pt x="9017" y="1603756"/>
                  </a:moveTo>
                  <a:lnTo>
                    <a:pt x="703961" y="514858"/>
                  </a:lnTo>
                  <a:cubicBezTo>
                    <a:pt x="707644" y="509016"/>
                    <a:pt x="713105" y="504444"/>
                    <a:pt x="719582" y="501777"/>
                  </a:cubicBezTo>
                  <a:lnTo>
                    <a:pt x="1862201" y="25400"/>
                  </a:lnTo>
                  <a:lnTo>
                    <a:pt x="1875282" y="56896"/>
                  </a:lnTo>
                  <a:lnTo>
                    <a:pt x="1874901" y="90932"/>
                  </a:lnTo>
                  <a:lnTo>
                    <a:pt x="33655" y="68326"/>
                  </a:lnTo>
                  <a:lnTo>
                    <a:pt x="34036" y="34290"/>
                  </a:lnTo>
                  <a:lnTo>
                    <a:pt x="68072" y="34163"/>
                  </a:lnTo>
                  <a:lnTo>
                    <a:pt x="71755" y="1622044"/>
                  </a:lnTo>
                  <a:lnTo>
                    <a:pt x="37719" y="1622171"/>
                  </a:lnTo>
                  <a:lnTo>
                    <a:pt x="9017" y="1603883"/>
                  </a:lnTo>
                  <a:moveTo>
                    <a:pt x="66421" y="1640586"/>
                  </a:moveTo>
                  <a:cubicBezTo>
                    <a:pt x="58293" y="1653286"/>
                    <a:pt x="42672" y="1659255"/>
                    <a:pt x="28194" y="1654937"/>
                  </a:cubicBezTo>
                  <a:cubicBezTo>
                    <a:pt x="13716" y="1650619"/>
                    <a:pt x="3683" y="1637284"/>
                    <a:pt x="3683" y="1622171"/>
                  </a:cubicBezTo>
                  <a:lnTo>
                    <a:pt x="0" y="34290"/>
                  </a:lnTo>
                  <a:cubicBezTo>
                    <a:pt x="0" y="25146"/>
                    <a:pt x="3556" y="16383"/>
                    <a:pt x="10160" y="10033"/>
                  </a:cubicBezTo>
                  <a:cubicBezTo>
                    <a:pt x="16764" y="3683"/>
                    <a:pt x="25400" y="0"/>
                    <a:pt x="34544" y="127"/>
                  </a:cubicBezTo>
                  <a:lnTo>
                    <a:pt x="1875790" y="22860"/>
                  </a:lnTo>
                  <a:cubicBezTo>
                    <a:pt x="1891919" y="23114"/>
                    <a:pt x="1905762" y="34544"/>
                    <a:pt x="1908810" y="50419"/>
                  </a:cubicBezTo>
                  <a:cubicBezTo>
                    <a:pt x="1911858" y="66294"/>
                    <a:pt x="1903349" y="82169"/>
                    <a:pt x="1888490" y="88392"/>
                  </a:cubicBezTo>
                  <a:lnTo>
                    <a:pt x="745871" y="564642"/>
                  </a:lnTo>
                  <a:lnTo>
                    <a:pt x="732790" y="533273"/>
                  </a:lnTo>
                  <a:lnTo>
                    <a:pt x="761492" y="551561"/>
                  </a:lnTo>
                  <a:lnTo>
                    <a:pt x="66421" y="164033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AutoShape 23"/>
          <p:cNvSpPr/>
          <p:nvPr/>
        </p:nvSpPr>
        <p:spPr>
          <a:xfrm rot="10781495">
            <a:off x="753016" y="355155"/>
            <a:ext cx="143123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16034251-84DA-9EB2-F61C-930AAF7ABF71}"/>
              </a:ext>
            </a:extLst>
          </p:cNvPr>
          <p:cNvSpPr txBox="1"/>
          <p:nvPr/>
        </p:nvSpPr>
        <p:spPr>
          <a:xfrm>
            <a:off x="3349080" y="3650138"/>
            <a:ext cx="815688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fa-IR" sz="5399" spc="-1" dirty="0">
                <a:solidFill>
                  <a:srgbClr val="FFFFFF"/>
                </a:solidFill>
                <a:latin typeface="Montserrat Bold"/>
                <a:cs typeface="B Nazanin" panose="00000700000000000000" pitchFamily="2" charset="-78"/>
              </a:rPr>
              <a:t>تم : بافندگی</a:t>
            </a:r>
            <a:endParaRPr lang="en-US" sz="5399" spc="-1" dirty="0">
              <a:solidFill>
                <a:srgbClr val="FFFFFF"/>
              </a:solidFill>
              <a:latin typeface="Montserrat Bold"/>
              <a:cs typeface="B Nazanin" panose="00000700000000000000" pitchFamily="2" charset="-78"/>
            </a:endParaRPr>
          </a:p>
        </p:txBody>
      </p:sp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1902819" y="7932123"/>
            <a:ext cx="3964581" cy="117377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5E0899-2FB4-115A-4473-86FFE832F28F}"/>
              </a:ext>
            </a:extLst>
          </p:cNvPr>
          <p:cNvSpPr txBox="1"/>
          <p:nvPr/>
        </p:nvSpPr>
        <p:spPr>
          <a:xfrm>
            <a:off x="2209800" y="8039100"/>
            <a:ext cx="35814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50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1B35B-73BD-5FAA-04E2-620EEE4CB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28" y="4066919"/>
            <a:ext cx="8524737" cy="6397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9680" y="1024560"/>
            <a:ext cx="16209360" cy="8238240"/>
            <a:chOff x="0" y="0"/>
            <a:chExt cx="21612480" cy="10984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12606" cy="10984230"/>
            </a:xfrm>
            <a:custGeom>
              <a:avLst/>
              <a:gdLst/>
              <a:ahLst/>
              <a:cxnLst/>
              <a:rect l="l" t="t" r="r" b="b"/>
              <a:pathLst>
                <a:path w="21612606" h="10984230">
                  <a:moveTo>
                    <a:pt x="9041130" y="205740"/>
                  </a:moveTo>
                  <a:lnTo>
                    <a:pt x="101727" y="203581"/>
                  </a:lnTo>
                  <a:lnTo>
                    <a:pt x="101727" y="101854"/>
                  </a:lnTo>
                  <a:lnTo>
                    <a:pt x="203454" y="101854"/>
                  </a:lnTo>
                  <a:lnTo>
                    <a:pt x="203454" y="10882503"/>
                  </a:lnTo>
                  <a:lnTo>
                    <a:pt x="101727" y="10882503"/>
                  </a:lnTo>
                  <a:lnTo>
                    <a:pt x="101727" y="10780776"/>
                  </a:lnTo>
                  <a:lnTo>
                    <a:pt x="21510752" y="10780776"/>
                  </a:lnTo>
                  <a:lnTo>
                    <a:pt x="21510752" y="10882503"/>
                  </a:lnTo>
                  <a:lnTo>
                    <a:pt x="21409025" y="10882503"/>
                  </a:lnTo>
                  <a:lnTo>
                    <a:pt x="21409025" y="101727"/>
                  </a:lnTo>
                  <a:lnTo>
                    <a:pt x="21510752" y="101727"/>
                  </a:lnTo>
                  <a:lnTo>
                    <a:pt x="21510752" y="203454"/>
                  </a:lnTo>
                  <a:lnTo>
                    <a:pt x="12647168" y="205740"/>
                  </a:lnTo>
                  <a:lnTo>
                    <a:pt x="12647168" y="2159"/>
                  </a:lnTo>
                  <a:lnTo>
                    <a:pt x="21510752" y="0"/>
                  </a:lnTo>
                  <a:cubicBezTo>
                    <a:pt x="21537803" y="0"/>
                    <a:pt x="21563585" y="10668"/>
                    <a:pt x="21582762" y="29845"/>
                  </a:cubicBezTo>
                  <a:cubicBezTo>
                    <a:pt x="21601939" y="49022"/>
                    <a:pt x="21612606" y="74803"/>
                    <a:pt x="21612606" y="101854"/>
                  </a:cubicBezTo>
                  <a:lnTo>
                    <a:pt x="21612606" y="10882503"/>
                  </a:lnTo>
                  <a:cubicBezTo>
                    <a:pt x="21612606" y="10938764"/>
                    <a:pt x="21567014" y="10984230"/>
                    <a:pt x="21510879" y="10984230"/>
                  </a:cubicBezTo>
                  <a:lnTo>
                    <a:pt x="101727" y="10984230"/>
                  </a:lnTo>
                  <a:cubicBezTo>
                    <a:pt x="45466" y="10984230"/>
                    <a:pt x="0" y="10938637"/>
                    <a:pt x="0" y="10882503"/>
                  </a:cubicBezTo>
                  <a:lnTo>
                    <a:pt x="0" y="101727"/>
                  </a:lnTo>
                  <a:cubicBezTo>
                    <a:pt x="0" y="74803"/>
                    <a:pt x="10668" y="48895"/>
                    <a:pt x="29845" y="29845"/>
                  </a:cubicBezTo>
                  <a:cubicBezTo>
                    <a:pt x="49022" y="10795"/>
                    <a:pt x="74803" y="0"/>
                    <a:pt x="101727" y="0"/>
                  </a:cubicBezTo>
                  <a:lnTo>
                    <a:pt x="9041130" y="2286"/>
                  </a:lnTo>
                  <a:close/>
                </a:path>
              </a:pathLst>
            </a:custGeom>
            <a:solidFill>
              <a:srgbClr val="FF9E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772400" y="1333500"/>
            <a:ext cx="263592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39"/>
              </a:lnSpc>
            </a:pPr>
            <a:r>
              <a:rPr lang="ar-SA" sz="5000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itchFamily="2" charset="-78"/>
              </a:rPr>
              <a:t>اسلاید متنی</a:t>
            </a:r>
            <a:endParaRPr lang="en-US" sz="5000" spc="-1" dirty="0">
              <a:solidFill>
                <a:schemeClr val="accent6">
                  <a:lumMod val="60000"/>
                  <a:lumOff val="40000"/>
                </a:schemeClr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50240" y="5524500"/>
            <a:ext cx="13187520" cy="53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79"/>
              </a:lnSpc>
            </a:pPr>
            <a:r>
              <a:rPr lang="ar-SA" sz="3600" dirty="0">
                <a:cs typeface="B Nazanin" pitchFamily="2" charset="-78"/>
              </a:rPr>
              <a:t>قالب پاورپوینت حرفه ای</a:t>
            </a:r>
            <a:endParaRPr lang="en-US" sz="3399" spc="-1" dirty="0">
              <a:solidFill>
                <a:srgbClr val="434343"/>
              </a:solidFill>
              <a:latin typeface="Droid Serif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50240" y="6726048"/>
            <a:ext cx="1318752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2400" dirty="0">
                <a:cs typeface="B Nazanin" pitchFamily="2" charset="-78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" y="9277200"/>
            <a:ext cx="18105120" cy="18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39"/>
              </a:lnSpc>
            </a:pPr>
            <a:r>
              <a:rPr lang="en-US" sz="1199" spc="-1">
                <a:solidFill>
                  <a:srgbClr val="FF9E00"/>
                </a:solidFill>
                <a:latin typeface="Montserrat Bold"/>
                <a:cs typeface="B Nazanin" pitchFamily="2" charset="-78"/>
              </a:rPr>
              <a:t>3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605280" y="1537920"/>
            <a:ext cx="5077440" cy="5077440"/>
            <a:chOff x="0" y="0"/>
            <a:chExt cx="6769920" cy="6769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blipFill>
              <a:blip r:embed="rId3"/>
              <a:stretch>
                <a:fillRect l="49999" t="49999" r="50000" b="50000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520" y="472320"/>
            <a:ext cx="13338000" cy="9342720"/>
            <a:chOff x="0" y="0"/>
            <a:chExt cx="17784000" cy="12456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83938" cy="12456922"/>
            </a:xfrm>
            <a:custGeom>
              <a:avLst/>
              <a:gdLst/>
              <a:ahLst/>
              <a:cxnLst/>
              <a:rect l="l" t="t" r="r" b="b"/>
              <a:pathLst>
                <a:path w="17783938" h="12456922">
                  <a:moveTo>
                    <a:pt x="5915025" y="205994"/>
                  </a:moveTo>
                  <a:lnTo>
                    <a:pt x="101727" y="203581"/>
                  </a:lnTo>
                  <a:lnTo>
                    <a:pt x="101727" y="101854"/>
                  </a:lnTo>
                  <a:lnTo>
                    <a:pt x="203454" y="101854"/>
                  </a:lnTo>
                  <a:lnTo>
                    <a:pt x="203454" y="12355195"/>
                  </a:lnTo>
                  <a:lnTo>
                    <a:pt x="101727" y="12355195"/>
                  </a:lnTo>
                  <a:lnTo>
                    <a:pt x="101727" y="12253468"/>
                  </a:lnTo>
                  <a:lnTo>
                    <a:pt x="17682211" y="12253468"/>
                  </a:lnTo>
                  <a:lnTo>
                    <a:pt x="17682211" y="12355195"/>
                  </a:lnTo>
                  <a:lnTo>
                    <a:pt x="17580483" y="12355195"/>
                  </a:lnTo>
                  <a:lnTo>
                    <a:pt x="17580483" y="101727"/>
                  </a:lnTo>
                  <a:lnTo>
                    <a:pt x="17682211" y="101727"/>
                  </a:lnTo>
                  <a:lnTo>
                    <a:pt x="17682211" y="203454"/>
                  </a:lnTo>
                  <a:lnTo>
                    <a:pt x="11900027" y="203454"/>
                  </a:lnTo>
                  <a:lnTo>
                    <a:pt x="11900027" y="0"/>
                  </a:lnTo>
                  <a:lnTo>
                    <a:pt x="17682211" y="0"/>
                  </a:lnTo>
                  <a:cubicBezTo>
                    <a:pt x="17738472" y="0"/>
                    <a:pt x="17783938" y="45593"/>
                    <a:pt x="17783938" y="101727"/>
                  </a:cubicBezTo>
                  <a:lnTo>
                    <a:pt x="17783938" y="12355195"/>
                  </a:lnTo>
                  <a:cubicBezTo>
                    <a:pt x="17783938" y="12411456"/>
                    <a:pt x="17738345" y="12456922"/>
                    <a:pt x="17682211" y="12456922"/>
                  </a:cubicBezTo>
                  <a:lnTo>
                    <a:pt x="101727" y="12456922"/>
                  </a:lnTo>
                  <a:cubicBezTo>
                    <a:pt x="45466" y="12456922"/>
                    <a:pt x="0" y="12411328"/>
                    <a:pt x="0" y="12355195"/>
                  </a:cubicBezTo>
                  <a:lnTo>
                    <a:pt x="0" y="101727"/>
                  </a:lnTo>
                  <a:cubicBezTo>
                    <a:pt x="0" y="74803"/>
                    <a:pt x="10668" y="48895"/>
                    <a:pt x="29845" y="29845"/>
                  </a:cubicBezTo>
                  <a:cubicBezTo>
                    <a:pt x="49022" y="10795"/>
                    <a:pt x="74803" y="0"/>
                    <a:pt x="101854" y="0"/>
                  </a:cubicBezTo>
                  <a:lnTo>
                    <a:pt x="5915152" y="2540"/>
                  </a:lnTo>
                  <a:close/>
                </a:path>
              </a:pathLst>
            </a:custGeom>
            <a:solidFill>
              <a:srgbClr val="FF9E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495800" y="723900"/>
            <a:ext cx="5321520" cy="80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800" spc="-1" dirty="0">
                <a:solidFill>
                  <a:srgbClr val="999999"/>
                </a:solidFill>
                <a:latin typeface="Montserrat Bold"/>
                <a:cs typeface="B Nazanin" pitchFamily="2" charset="-78"/>
              </a:rPr>
              <a:t>این یک عنوان اسلاید است</a:t>
            </a:r>
            <a:endParaRPr lang="en-US" sz="3800" spc="-1" dirty="0">
              <a:solidFill>
                <a:srgbClr val="999999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9200" y="2324100"/>
            <a:ext cx="9011880" cy="409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143" lvl="1" indent="-190571" algn="r" rtl="1">
              <a:lnSpc>
                <a:spcPct val="150000"/>
              </a:lnSpc>
              <a:buFont typeface="Arial"/>
              <a:buChar char="•"/>
            </a:pPr>
            <a:r>
              <a:rPr lang="fa-IR" sz="30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در اینجا شما لیستی از موارد را دارید</a:t>
            </a:r>
          </a:p>
          <a:p>
            <a:pPr marL="381143" lvl="1" indent="-190571" algn="r" rtl="1">
              <a:lnSpc>
                <a:spcPct val="150000"/>
              </a:lnSpc>
              <a:buFont typeface="Arial"/>
              <a:buChar char="•"/>
            </a:pPr>
            <a:r>
              <a:rPr lang="fa-IR" sz="30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و مقداری متن</a:t>
            </a:r>
          </a:p>
          <a:p>
            <a:pPr marL="381143" lvl="1" indent="-190571" algn="r" rtl="1">
              <a:lnSpc>
                <a:spcPct val="150000"/>
              </a:lnSpc>
              <a:buFont typeface="Arial"/>
              <a:buChar char="•"/>
            </a:pPr>
            <a:r>
              <a:rPr lang="fa-IR" sz="30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اما به یاد داشته باشید که اسلایدهای خود را با محتوا زیاد نکنید</a:t>
            </a:r>
          </a:p>
          <a:p>
            <a:pPr marL="381143" lvl="1" indent="-190571" algn="r" rtl="1">
              <a:lnSpc>
                <a:spcPct val="150000"/>
              </a:lnSpc>
            </a:pPr>
            <a:r>
              <a:rPr lang="fa-IR" sz="30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 </a:t>
            </a:r>
          </a:p>
          <a:p>
            <a:pPr marL="381143" lvl="1" indent="-190571" algn="r" rtl="1">
              <a:lnSpc>
                <a:spcPct val="150000"/>
              </a:lnSpc>
              <a:buFont typeface="Arial"/>
              <a:buChar char="•"/>
            </a:pPr>
            <a:r>
              <a:rPr lang="fa-IR" sz="30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مخاطبان شما به شما گوش می دهند یا محتوا را می خوانند، اما هر دو را انجام نمی دهند.</a:t>
            </a:r>
            <a:endParaRPr lang="en-US" sz="3000" spc="-1" dirty="0">
              <a:solidFill>
                <a:srgbClr val="434343"/>
              </a:solidFill>
              <a:latin typeface="Droid Serif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" y="9830160"/>
            <a:ext cx="18105120" cy="24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1199" spc="-1">
                <a:solidFill>
                  <a:srgbClr val="FF9E00"/>
                </a:solidFill>
                <a:latin typeface="Montserrat Bold"/>
                <a:cs typeface="B Nazanin" pitchFamily="2" charset="-78"/>
              </a:rPr>
              <a:t>7</a:t>
            </a:r>
          </a:p>
        </p:txBody>
      </p:sp>
      <p:sp>
        <p:nvSpPr>
          <p:cNvPr id="7" name="Freeform 7"/>
          <p:cNvSpPr/>
          <p:nvPr/>
        </p:nvSpPr>
        <p:spPr>
          <a:xfrm>
            <a:off x="11057760" y="0"/>
            <a:ext cx="6410160" cy="10286640"/>
          </a:xfrm>
          <a:custGeom>
            <a:avLst/>
            <a:gdLst/>
            <a:ahLst/>
            <a:cxnLst/>
            <a:rect l="l" t="t" r="r" b="b"/>
            <a:pathLst>
              <a:path w="6410160" h="10286640">
                <a:moveTo>
                  <a:pt x="0" y="0"/>
                </a:moveTo>
                <a:lnTo>
                  <a:pt x="6410160" y="0"/>
                </a:lnTo>
                <a:lnTo>
                  <a:pt x="641016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1" b="-167"/>
            </a:stretch>
          </a:blipFill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520" y="472320"/>
            <a:ext cx="17400960" cy="9342720"/>
            <a:chOff x="0" y="0"/>
            <a:chExt cx="23201280" cy="12456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01249" cy="12456922"/>
            </a:xfrm>
            <a:custGeom>
              <a:avLst/>
              <a:gdLst/>
              <a:ahLst/>
              <a:cxnLst/>
              <a:rect l="l" t="t" r="r" b="b"/>
              <a:pathLst>
                <a:path w="23201249" h="12456922">
                  <a:moveTo>
                    <a:pt x="7706487" y="205994"/>
                  </a:moveTo>
                  <a:lnTo>
                    <a:pt x="101727" y="203454"/>
                  </a:lnTo>
                  <a:lnTo>
                    <a:pt x="101727" y="101727"/>
                  </a:lnTo>
                  <a:lnTo>
                    <a:pt x="203454" y="101727"/>
                  </a:lnTo>
                  <a:lnTo>
                    <a:pt x="203454" y="12355195"/>
                  </a:lnTo>
                  <a:lnTo>
                    <a:pt x="101727" y="12355195"/>
                  </a:lnTo>
                  <a:lnTo>
                    <a:pt x="101727" y="12253468"/>
                  </a:lnTo>
                  <a:lnTo>
                    <a:pt x="23099522" y="12253468"/>
                  </a:lnTo>
                  <a:lnTo>
                    <a:pt x="23099522" y="12355195"/>
                  </a:lnTo>
                  <a:lnTo>
                    <a:pt x="22997795" y="12355195"/>
                  </a:lnTo>
                  <a:lnTo>
                    <a:pt x="22997795" y="101727"/>
                  </a:lnTo>
                  <a:lnTo>
                    <a:pt x="23099522" y="101727"/>
                  </a:lnTo>
                  <a:lnTo>
                    <a:pt x="23099522" y="203454"/>
                  </a:lnTo>
                  <a:lnTo>
                    <a:pt x="15535529" y="203454"/>
                  </a:lnTo>
                  <a:lnTo>
                    <a:pt x="15535529" y="0"/>
                  </a:lnTo>
                  <a:lnTo>
                    <a:pt x="23099523" y="0"/>
                  </a:lnTo>
                  <a:cubicBezTo>
                    <a:pt x="23155783" y="0"/>
                    <a:pt x="23201249" y="45593"/>
                    <a:pt x="23201249" y="101727"/>
                  </a:cubicBezTo>
                  <a:lnTo>
                    <a:pt x="23201249" y="12355195"/>
                  </a:lnTo>
                  <a:cubicBezTo>
                    <a:pt x="23201249" y="12411456"/>
                    <a:pt x="23155656" y="12456922"/>
                    <a:pt x="23099523" y="12456922"/>
                  </a:cubicBezTo>
                  <a:lnTo>
                    <a:pt x="101727" y="12456922"/>
                  </a:lnTo>
                  <a:cubicBezTo>
                    <a:pt x="45466" y="12456922"/>
                    <a:pt x="0" y="12411328"/>
                    <a:pt x="0" y="12355195"/>
                  </a:cubicBezTo>
                  <a:lnTo>
                    <a:pt x="0" y="101727"/>
                  </a:lnTo>
                  <a:cubicBezTo>
                    <a:pt x="0" y="74803"/>
                    <a:pt x="10668" y="48895"/>
                    <a:pt x="29845" y="29845"/>
                  </a:cubicBezTo>
                  <a:cubicBezTo>
                    <a:pt x="49022" y="10795"/>
                    <a:pt x="74803" y="0"/>
                    <a:pt x="101854" y="0"/>
                  </a:cubicBezTo>
                  <a:lnTo>
                    <a:pt x="7706614" y="2540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477000" y="571500"/>
            <a:ext cx="532152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5000" spc="-1" dirty="0">
                <a:solidFill>
                  <a:srgbClr val="999999"/>
                </a:solidFill>
                <a:latin typeface="Montserrat Bold"/>
                <a:cs typeface="B Nazanin" pitchFamily="2" charset="-78"/>
              </a:rPr>
              <a:t>در دو یا سه ستون</a:t>
            </a:r>
            <a:endParaRPr lang="en-US" sz="5000" spc="-1" dirty="0">
              <a:solidFill>
                <a:srgbClr val="999999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4914900"/>
            <a:ext cx="5175720" cy="340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عنوان مطلب </a:t>
            </a:r>
            <a:endParaRPr lang="en-US" sz="3000" spc="0" dirty="0">
              <a:solidFill>
                <a:srgbClr val="434343"/>
              </a:solidFill>
              <a:latin typeface="Montserrat Bold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000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3000" spc="0" dirty="0">
              <a:solidFill>
                <a:srgbClr val="434343"/>
              </a:solidFill>
              <a:latin typeface="Droid Serif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00800" y="4991100"/>
            <a:ext cx="5334000" cy="340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عنوان مطلب </a:t>
            </a:r>
            <a:endParaRPr lang="en-US" sz="3000" dirty="0">
              <a:solidFill>
                <a:srgbClr val="434343"/>
              </a:solidFill>
              <a:latin typeface="Montserrat Bold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000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3000" spc="0" dirty="0">
              <a:solidFill>
                <a:srgbClr val="434343"/>
              </a:solidFill>
              <a:latin typeface="Droid Serif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63400" y="4991100"/>
            <a:ext cx="5257800" cy="340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عنوان مطلب </a:t>
            </a:r>
            <a:endParaRPr lang="en-US" sz="3000" dirty="0">
              <a:solidFill>
                <a:srgbClr val="434343"/>
              </a:solidFill>
              <a:latin typeface="Montserrat Bold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0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3000" spc="-1" dirty="0">
              <a:solidFill>
                <a:srgbClr val="434343"/>
              </a:solidFill>
              <a:latin typeface="Droid Serif"/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904160" y="1807200"/>
            <a:ext cx="2394000" cy="2506320"/>
            <a:chOff x="0" y="0"/>
            <a:chExt cx="3192000" cy="33417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2018" cy="3341624"/>
            </a:xfrm>
            <a:custGeom>
              <a:avLst/>
              <a:gdLst/>
              <a:ahLst/>
              <a:cxnLst/>
              <a:rect l="l" t="t" r="r" b="b"/>
              <a:pathLst>
                <a:path w="3192018" h="3341624">
                  <a:moveTo>
                    <a:pt x="2889123" y="1351280"/>
                  </a:moveTo>
                  <a:cubicBezTo>
                    <a:pt x="2933954" y="1317625"/>
                    <a:pt x="2973324" y="1289558"/>
                    <a:pt x="3034919" y="1250315"/>
                  </a:cubicBezTo>
                  <a:cubicBezTo>
                    <a:pt x="3006852" y="1295146"/>
                    <a:pt x="2990088" y="1328801"/>
                    <a:pt x="2962021" y="1373632"/>
                  </a:cubicBezTo>
                  <a:cubicBezTo>
                    <a:pt x="2995676" y="1351153"/>
                    <a:pt x="3023743" y="1339977"/>
                    <a:pt x="3046222" y="1323213"/>
                  </a:cubicBezTo>
                  <a:cubicBezTo>
                    <a:pt x="3051810" y="1328801"/>
                    <a:pt x="3051810" y="1334389"/>
                    <a:pt x="3057398" y="1334389"/>
                  </a:cubicBezTo>
                  <a:cubicBezTo>
                    <a:pt x="3023743" y="1379220"/>
                    <a:pt x="2984500" y="1418463"/>
                    <a:pt x="2933954" y="1469009"/>
                  </a:cubicBezTo>
                  <a:cubicBezTo>
                    <a:pt x="2973197" y="1513840"/>
                    <a:pt x="3012440" y="1569974"/>
                    <a:pt x="3062986" y="1609217"/>
                  </a:cubicBezTo>
                  <a:cubicBezTo>
                    <a:pt x="3192018" y="1732534"/>
                    <a:pt x="3192018" y="1794256"/>
                    <a:pt x="3040507" y="1895221"/>
                  </a:cubicBezTo>
                  <a:cubicBezTo>
                    <a:pt x="3029331" y="1906397"/>
                    <a:pt x="3018028" y="1911985"/>
                    <a:pt x="3006852" y="1923288"/>
                  </a:cubicBezTo>
                  <a:cubicBezTo>
                    <a:pt x="3023743" y="1990598"/>
                    <a:pt x="3034919" y="2001774"/>
                    <a:pt x="3141472" y="2052193"/>
                  </a:cubicBezTo>
                  <a:cubicBezTo>
                    <a:pt x="3124581" y="2097024"/>
                    <a:pt x="3107817" y="2136267"/>
                    <a:pt x="3090926" y="2186813"/>
                  </a:cubicBezTo>
                  <a:cubicBezTo>
                    <a:pt x="3130169" y="2276475"/>
                    <a:pt x="3124581" y="2304542"/>
                    <a:pt x="3034792" y="2366264"/>
                  </a:cubicBezTo>
                  <a:cubicBezTo>
                    <a:pt x="3023616" y="2371852"/>
                    <a:pt x="3017901" y="2388743"/>
                    <a:pt x="3012313" y="2399919"/>
                  </a:cubicBezTo>
                  <a:cubicBezTo>
                    <a:pt x="3012313" y="2416683"/>
                    <a:pt x="3017901" y="2427986"/>
                    <a:pt x="3017901" y="2444750"/>
                  </a:cubicBezTo>
                  <a:cubicBezTo>
                    <a:pt x="3017901" y="2635377"/>
                    <a:pt x="2950591" y="2697099"/>
                    <a:pt x="2759837" y="2674620"/>
                  </a:cubicBezTo>
                  <a:cubicBezTo>
                    <a:pt x="2641981" y="2663444"/>
                    <a:pt x="2524252" y="2652141"/>
                    <a:pt x="2400808" y="2652141"/>
                  </a:cubicBezTo>
                  <a:cubicBezTo>
                    <a:pt x="2243709" y="2652141"/>
                    <a:pt x="2103501" y="2713863"/>
                    <a:pt x="1996948" y="2837180"/>
                  </a:cubicBezTo>
                  <a:cubicBezTo>
                    <a:pt x="1716405" y="2629662"/>
                    <a:pt x="1553718" y="2332609"/>
                    <a:pt x="1632331" y="2024126"/>
                  </a:cubicBezTo>
                  <a:cubicBezTo>
                    <a:pt x="1553845" y="2091436"/>
                    <a:pt x="1508887" y="2237232"/>
                    <a:pt x="1514475" y="2360549"/>
                  </a:cubicBezTo>
                  <a:cubicBezTo>
                    <a:pt x="1542542" y="2752979"/>
                    <a:pt x="1783715" y="2949321"/>
                    <a:pt x="2125980" y="3033395"/>
                  </a:cubicBezTo>
                  <a:cubicBezTo>
                    <a:pt x="2182114" y="3050159"/>
                    <a:pt x="2243836" y="3050159"/>
                    <a:pt x="2299843" y="3067050"/>
                  </a:cubicBezTo>
                  <a:cubicBezTo>
                    <a:pt x="2327910" y="3072638"/>
                    <a:pt x="2350389" y="3100705"/>
                    <a:pt x="2372741" y="3117469"/>
                  </a:cubicBezTo>
                  <a:cubicBezTo>
                    <a:pt x="2355850" y="3134233"/>
                    <a:pt x="2339086" y="3167888"/>
                    <a:pt x="2316607" y="3173476"/>
                  </a:cubicBezTo>
                  <a:cubicBezTo>
                    <a:pt x="1789303" y="3341624"/>
                    <a:pt x="1295654" y="3263138"/>
                    <a:pt x="852424" y="2938018"/>
                  </a:cubicBezTo>
                  <a:cubicBezTo>
                    <a:pt x="185166" y="2450211"/>
                    <a:pt x="0" y="1536319"/>
                    <a:pt x="420751" y="824230"/>
                  </a:cubicBezTo>
                  <a:cubicBezTo>
                    <a:pt x="650748" y="442976"/>
                    <a:pt x="981710" y="196215"/>
                    <a:pt x="1413637" y="78486"/>
                  </a:cubicBezTo>
                  <a:cubicBezTo>
                    <a:pt x="1727835" y="0"/>
                    <a:pt x="2036318" y="16764"/>
                    <a:pt x="2339340" y="128905"/>
                  </a:cubicBezTo>
                  <a:cubicBezTo>
                    <a:pt x="2530094" y="201803"/>
                    <a:pt x="2715260" y="302768"/>
                    <a:pt x="2804922" y="498983"/>
                  </a:cubicBezTo>
                  <a:cubicBezTo>
                    <a:pt x="2855468" y="611124"/>
                    <a:pt x="2866644" y="740029"/>
                    <a:pt x="2894711" y="857885"/>
                  </a:cubicBezTo>
                  <a:cubicBezTo>
                    <a:pt x="2922778" y="970026"/>
                    <a:pt x="2911602" y="1076579"/>
                    <a:pt x="2861056" y="1177544"/>
                  </a:cubicBezTo>
                  <a:cubicBezTo>
                    <a:pt x="2832989" y="1239266"/>
                    <a:pt x="2838577" y="1261618"/>
                    <a:pt x="2889123" y="1351407"/>
                  </a:cubicBezTo>
                  <a:close/>
                  <a:moveTo>
                    <a:pt x="1991487" y="2691384"/>
                  </a:moveTo>
                  <a:cubicBezTo>
                    <a:pt x="2086864" y="2607310"/>
                    <a:pt x="2199005" y="2551176"/>
                    <a:pt x="2328037" y="2545588"/>
                  </a:cubicBezTo>
                  <a:cubicBezTo>
                    <a:pt x="2479548" y="2545588"/>
                    <a:pt x="2636520" y="2556764"/>
                    <a:pt x="2788031" y="2562352"/>
                  </a:cubicBezTo>
                  <a:cubicBezTo>
                    <a:pt x="2883408" y="2567940"/>
                    <a:pt x="2900172" y="2556764"/>
                    <a:pt x="2905887" y="2461387"/>
                  </a:cubicBezTo>
                  <a:cubicBezTo>
                    <a:pt x="2905887" y="2444623"/>
                    <a:pt x="2905887" y="2433320"/>
                    <a:pt x="2905887" y="2416556"/>
                  </a:cubicBezTo>
                  <a:cubicBezTo>
                    <a:pt x="2894711" y="2343658"/>
                    <a:pt x="2911475" y="2287651"/>
                    <a:pt x="2990088" y="2253996"/>
                  </a:cubicBezTo>
                  <a:cubicBezTo>
                    <a:pt x="2905887" y="2203577"/>
                    <a:pt x="2950845" y="2147443"/>
                    <a:pt x="2978912" y="2097024"/>
                  </a:cubicBezTo>
                  <a:cubicBezTo>
                    <a:pt x="2849880" y="1945640"/>
                    <a:pt x="2849880" y="1934464"/>
                    <a:pt x="3040634" y="1749425"/>
                  </a:cubicBezTo>
                  <a:cubicBezTo>
                    <a:pt x="2861056" y="1592453"/>
                    <a:pt x="2726436" y="1418590"/>
                    <a:pt x="2737739" y="1166241"/>
                  </a:cubicBezTo>
                  <a:cubicBezTo>
                    <a:pt x="2659253" y="1216660"/>
                    <a:pt x="2586228" y="1272794"/>
                    <a:pt x="2513330" y="1328801"/>
                  </a:cubicBezTo>
                  <a:cubicBezTo>
                    <a:pt x="2322576" y="1463421"/>
                    <a:pt x="2137410" y="1592326"/>
                    <a:pt x="1952371" y="1732534"/>
                  </a:cubicBezTo>
                  <a:cubicBezTo>
                    <a:pt x="1851406" y="1816608"/>
                    <a:pt x="1772793" y="1928749"/>
                    <a:pt x="1739138" y="2063369"/>
                  </a:cubicBezTo>
                  <a:cubicBezTo>
                    <a:pt x="1671828" y="2332482"/>
                    <a:pt x="1817624" y="2517521"/>
                    <a:pt x="1991614" y="2691384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350960" y="1807200"/>
            <a:ext cx="2394000" cy="2506320"/>
            <a:chOff x="0" y="0"/>
            <a:chExt cx="3192000" cy="33417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2018" cy="3341624"/>
            </a:xfrm>
            <a:custGeom>
              <a:avLst/>
              <a:gdLst/>
              <a:ahLst/>
              <a:cxnLst/>
              <a:rect l="l" t="t" r="r" b="b"/>
              <a:pathLst>
                <a:path w="3192018" h="3341624">
                  <a:moveTo>
                    <a:pt x="2889123" y="1351280"/>
                  </a:moveTo>
                  <a:cubicBezTo>
                    <a:pt x="2933954" y="1317625"/>
                    <a:pt x="2973324" y="1289558"/>
                    <a:pt x="3034919" y="1250315"/>
                  </a:cubicBezTo>
                  <a:cubicBezTo>
                    <a:pt x="3006852" y="1295146"/>
                    <a:pt x="2990088" y="1328801"/>
                    <a:pt x="2962021" y="1373632"/>
                  </a:cubicBezTo>
                  <a:cubicBezTo>
                    <a:pt x="2995676" y="1351153"/>
                    <a:pt x="3023743" y="1339977"/>
                    <a:pt x="3046222" y="1323213"/>
                  </a:cubicBezTo>
                  <a:cubicBezTo>
                    <a:pt x="3051810" y="1328801"/>
                    <a:pt x="3051810" y="1334389"/>
                    <a:pt x="3057398" y="1334389"/>
                  </a:cubicBezTo>
                  <a:cubicBezTo>
                    <a:pt x="3023743" y="1379220"/>
                    <a:pt x="2984500" y="1418463"/>
                    <a:pt x="2933954" y="1469009"/>
                  </a:cubicBezTo>
                  <a:cubicBezTo>
                    <a:pt x="2973197" y="1513840"/>
                    <a:pt x="3012440" y="1569974"/>
                    <a:pt x="3062986" y="1609217"/>
                  </a:cubicBezTo>
                  <a:cubicBezTo>
                    <a:pt x="3192018" y="1732534"/>
                    <a:pt x="3192018" y="1794256"/>
                    <a:pt x="3040507" y="1895221"/>
                  </a:cubicBezTo>
                  <a:cubicBezTo>
                    <a:pt x="3029331" y="1906397"/>
                    <a:pt x="3018028" y="1911985"/>
                    <a:pt x="3006852" y="1923288"/>
                  </a:cubicBezTo>
                  <a:cubicBezTo>
                    <a:pt x="3023743" y="1990598"/>
                    <a:pt x="3034919" y="2001774"/>
                    <a:pt x="3141472" y="2052193"/>
                  </a:cubicBezTo>
                  <a:cubicBezTo>
                    <a:pt x="3124581" y="2097024"/>
                    <a:pt x="3107817" y="2136267"/>
                    <a:pt x="3090926" y="2186813"/>
                  </a:cubicBezTo>
                  <a:cubicBezTo>
                    <a:pt x="3130169" y="2276475"/>
                    <a:pt x="3124581" y="2304542"/>
                    <a:pt x="3034792" y="2366264"/>
                  </a:cubicBezTo>
                  <a:cubicBezTo>
                    <a:pt x="3023616" y="2371852"/>
                    <a:pt x="3017901" y="2388743"/>
                    <a:pt x="3012313" y="2399919"/>
                  </a:cubicBezTo>
                  <a:cubicBezTo>
                    <a:pt x="3012313" y="2416683"/>
                    <a:pt x="3017901" y="2427986"/>
                    <a:pt x="3017901" y="2444750"/>
                  </a:cubicBezTo>
                  <a:cubicBezTo>
                    <a:pt x="3017901" y="2635377"/>
                    <a:pt x="2950591" y="2697099"/>
                    <a:pt x="2759837" y="2674620"/>
                  </a:cubicBezTo>
                  <a:cubicBezTo>
                    <a:pt x="2641981" y="2663444"/>
                    <a:pt x="2524252" y="2652141"/>
                    <a:pt x="2400808" y="2652141"/>
                  </a:cubicBezTo>
                  <a:cubicBezTo>
                    <a:pt x="2243709" y="2652141"/>
                    <a:pt x="2103501" y="2713863"/>
                    <a:pt x="1996948" y="2837180"/>
                  </a:cubicBezTo>
                  <a:cubicBezTo>
                    <a:pt x="1716405" y="2629662"/>
                    <a:pt x="1553718" y="2332609"/>
                    <a:pt x="1632331" y="2024126"/>
                  </a:cubicBezTo>
                  <a:cubicBezTo>
                    <a:pt x="1553845" y="2091436"/>
                    <a:pt x="1508887" y="2237232"/>
                    <a:pt x="1514475" y="2360549"/>
                  </a:cubicBezTo>
                  <a:cubicBezTo>
                    <a:pt x="1542542" y="2752979"/>
                    <a:pt x="1783715" y="2949321"/>
                    <a:pt x="2125980" y="3033395"/>
                  </a:cubicBezTo>
                  <a:cubicBezTo>
                    <a:pt x="2182114" y="3050159"/>
                    <a:pt x="2243836" y="3050159"/>
                    <a:pt x="2299843" y="3067050"/>
                  </a:cubicBezTo>
                  <a:cubicBezTo>
                    <a:pt x="2327910" y="3072638"/>
                    <a:pt x="2350389" y="3100705"/>
                    <a:pt x="2372741" y="3117469"/>
                  </a:cubicBezTo>
                  <a:cubicBezTo>
                    <a:pt x="2355850" y="3134233"/>
                    <a:pt x="2339086" y="3167888"/>
                    <a:pt x="2316607" y="3173476"/>
                  </a:cubicBezTo>
                  <a:cubicBezTo>
                    <a:pt x="1789303" y="3341624"/>
                    <a:pt x="1295654" y="3263138"/>
                    <a:pt x="852424" y="2938018"/>
                  </a:cubicBezTo>
                  <a:cubicBezTo>
                    <a:pt x="185166" y="2450211"/>
                    <a:pt x="0" y="1536319"/>
                    <a:pt x="420751" y="824230"/>
                  </a:cubicBezTo>
                  <a:cubicBezTo>
                    <a:pt x="650748" y="442976"/>
                    <a:pt x="981710" y="196215"/>
                    <a:pt x="1413637" y="78486"/>
                  </a:cubicBezTo>
                  <a:cubicBezTo>
                    <a:pt x="1727835" y="0"/>
                    <a:pt x="2036318" y="16764"/>
                    <a:pt x="2339340" y="128905"/>
                  </a:cubicBezTo>
                  <a:cubicBezTo>
                    <a:pt x="2530094" y="201803"/>
                    <a:pt x="2715260" y="302768"/>
                    <a:pt x="2804922" y="498983"/>
                  </a:cubicBezTo>
                  <a:cubicBezTo>
                    <a:pt x="2855468" y="611124"/>
                    <a:pt x="2866644" y="740029"/>
                    <a:pt x="2894711" y="857885"/>
                  </a:cubicBezTo>
                  <a:cubicBezTo>
                    <a:pt x="2922778" y="970026"/>
                    <a:pt x="2911602" y="1076579"/>
                    <a:pt x="2861056" y="1177544"/>
                  </a:cubicBezTo>
                  <a:cubicBezTo>
                    <a:pt x="2832989" y="1239266"/>
                    <a:pt x="2838577" y="1261618"/>
                    <a:pt x="2889123" y="1351407"/>
                  </a:cubicBezTo>
                  <a:close/>
                  <a:moveTo>
                    <a:pt x="1991487" y="2691384"/>
                  </a:moveTo>
                  <a:cubicBezTo>
                    <a:pt x="2086864" y="2607310"/>
                    <a:pt x="2199005" y="2551176"/>
                    <a:pt x="2328037" y="2545588"/>
                  </a:cubicBezTo>
                  <a:cubicBezTo>
                    <a:pt x="2479548" y="2545588"/>
                    <a:pt x="2636520" y="2556764"/>
                    <a:pt x="2788031" y="2562352"/>
                  </a:cubicBezTo>
                  <a:cubicBezTo>
                    <a:pt x="2883408" y="2567940"/>
                    <a:pt x="2900172" y="2556764"/>
                    <a:pt x="2905887" y="2461387"/>
                  </a:cubicBezTo>
                  <a:cubicBezTo>
                    <a:pt x="2905887" y="2444623"/>
                    <a:pt x="2905887" y="2433320"/>
                    <a:pt x="2905887" y="2416556"/>
                  </a:cubicBezTo>
                  <a:cubicBezTo>
                    <a:pt x="2894711" y="2343658"/>
                    <a:pt x="2911475" y="2287651"/>
                    <a:pt x="2990088" y="2253996"/>
                  </a:cubicBezTo>
                  <a:cubicBezTo>
                    <a:pt x="2905887" y="2203577"/>
                    <a:pt x="2950845" y="2147443"/>
                    <a:pt x="2978912" y="2097024"/>
                  </a:cubicBezTo>
                  <a:cubicBezTo>
                    <a:pt x="2849880" y="1945640"/>
                    <a:pt x="2849880" y="1934464"/>
                    <a:pt x="3040634" y="1749425"/>
                  </a:cubicBezTo>
                  <a:cubicBezTo>
                    <a:pt x="2861056" y="1592453"/>
                    <a:pt x="2726436" y="1418590"/>
                    <a:pt x="2737739" y="1166241"/>
                  </a:cubicBezTo>
                  <a:cubicBezTo>
                    <a:pt x="2659253" y="1216660"/>
                    <a:pt x="2586228" y="1272794"/>
                    <a:pt x="2513330" y="1328801"/>
                  </a:cubicBezTo>
                  <a:cubicBezTo>
                    <a:pt x="2322576" y="1463421"/>
                    <a:pt x="2137410" y="1592326"/>
                    <a:pt x="1952371" y="1732534"/>
                  </a:cubicBezTo>
                  <a:cubicBezTo>
                    <a:pt x="1851406" y="1816608"/>
                    <a:pt x="1772793" y="1928749"/>
                    <a:pt x="1739138" y="2063369"/>
                  </a:cubicBezTo>
                  <a:cubicBezTo>
                    <a:pt x="1671828" y="2332482"/>
                    <a:pt x="1817624" y="2517521"/>
                    <a:pt x="1991614" y="269138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274480" y="1807200"/>
            <a:ext cx="2394000" cy="2506320"/>
            <a:chOff x="0" y="0"/>
            <a:chExt cx="3192000" cy="33417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92018" cy="3341624"/>
            </a:xfrm>
            <a:custGeom>
              <a:avLst/>
              <a:gdLst/>
              <a:ahLst/>
              <a:cxnLst/>
              <a:rect l="l" t="t" r="r" b="b"/>
              <a:pathLst>
                <a:path w="3192018" h="3341624">
                  <a:moveTo>
                    <a:pt x="2889123" y="1351280"/>
                  </a:moveTo>
                  <a:cubicBezTo>
                    <a:pt x="2933954" y="1317625"/>
                    <a:pt x="2973324" y="1289558"/>
                    <a:pt x="3034919" y="1250315"/>
                  </a:cubicBezTo>
                  <a:cubicBezTo>
                    <a:pt x="3006852" y="1295146"/>
                    <a:pt x="2990088" y="1328801"/>
                    <a:pt x="2962021" y="1373632"/>
                  </a:cubicBezTo>
                  <a:cubicBezTo>
                    <a:pt x="2995676" y="1351153"/>
                    <a:pt x="3023743" y="1339977"/>
                    <a:pt x="3046222" y="1323213"/>
                  </a:cubicBezTo>
                  <a:cubicBezTo>
                    <a:pt x="3051810" y="1328801"/>
                    <a:pt x="3051810" y="1334389"/>
                    <a:pt x="3057398" y="1334389"/>
                  </a:cubicBezTo>
                  <a:cubicBezTo>
                    <a:pt x="3023743" y="1379220"/>
                    <a:pt x="2984500" y="1418463"/>
                    <a:pt x="2933954" y="1469009"/>
                  </a:cubicBezTo>
                  <a:cubicBezTo>
                    <a:pt x="2973197" y="1513840"/>
                    <a:pt x="3012440" y="1569974"/>
                    <a:pt x="3062986" y="1609217"/>
                  </a:cubicBezTo>
                  <a:cubicBezTo>
                    <a:pt x="3192018" y="1732534"/>
                    <a:pt x="3192018" y="1794256"/>
                    <a:pt x="3040507" y="1895221"/>
                  </a:cubicBezTo>
                  <a:cubicBezTo>
                    <a:pt x="3029331" y="1906397"/>
                    <a:pt x="3018028" y="1911985"/>
                    <a:pt x="3006852" y="1923288"/>
                  </a:cubicBezTo>
                  <a:cubicBezTo>
                    <a:pt x="3023743" y="1990598"/>
                    <a:pt x="3034919" y="2001774"/>
                    <a:pt x="3141472" y="2052193"/>
                  </a:cubicBezTo>
                  <a:cubicBezTo>
                    <a:pt x="3124581" y="2097024"/>
                    <a:pt x="3107817" y="2136267"/>
                    <a:pt x="3090926" y="2186813"/>
                  </a:cubicBezTo>
                  <a:cubicBezTo>
                    <a:pt x="3130169" y="2276475"/>
                    <a:pt x="3124581" y="2304542"/>
                    <a:pt x="3034792" y="2366264"/>
                  </a:cubicBezTo>
                  <a:cubicBezTo>
                    <a:pt x="3023616" y="2371852"/>
                    <a:pt x="3017901" y="2388743"/>
                    <a:pt x="3012313" y="2399919"/>
                  </a:cubicBezTo>
                  <a:cubicBezTo>
                    <a:pt x="3012313" y="2416683"/>
                    <a:pt x="3017901" y="2427986"/>
                    <a:pt x="3017901" y="2444750"/>
                  </a:cubicBezTo>
                  <a:cubicBezTo>
                    <a:pt x="3017901" y="2635377"/>
                    <a:pt x="2950591" y="2697099"/>
                    <a:pt x="2759837" y="2674620"/>
                  </a:cubicBezTo>
                  <a:cubicBezTo>
                    <a:pt x="2641981" y="2663444"/>
                    <a:pt x="2524252" y="2652141"/>
                    <a:pt x="2400808" y="2652141"/>
                  </a:cubicBezTo>
                  <a:cubicBezTo>
                    <a:pt x="2243709" y="2652141"/>
                    <a:pt x="2103501" y="2713863"/>
                    <a:pt x="1996948" y="2837180"/>
                  </a:cubicBezTo>
                  <a:cubicBezTo>
                    <a:pt x="1716405" y="2629662"/>
                    <a:pt x="1553718" y="2332609"/>
                    <a:pt x="1632331" y="2024126"/>
                  </a:cubicBezTo>
                  <a:cubicBezTo>
                    <a:pt x="1553845" y="2091436"/>
                    <a:pt x="1508887" y="2237232"/>
                    <a:pt x="1514475" y="2360549"/>
                  </a:cubicBezTo>
                  <a:cubicBezTo>
                    <a:pt x="1542542" y="2752979"/>
                    <a:pt x="1783715" y="2949321"/>
                    <a:pt x="2125980" y="3033395"/>
                  </a:cubicBezTo>
                  <a:cubicBezTo>
                    <a:pt x="2182114" y="3050159"/>
                    <a:pt x="2243836" y="3050159"/>
                    <a:pt x="2299843" y="3067050"/>
                  </a:cubicBezTo>
                  <a:cubicBezTo>
                    <a:pt x="2327910" y="3072638"/>
                    <a:pt x="2350389" y="3100705"/>
                    <a:pt x="2372741" y="3117469"/>
                  </a:cubicBezTo>
                  <a:cubicBezTo>
                    <a:pt x="2355850" y="3134233"/>
                    <a:pt x="2339086" y="3167888"/>
                    <a:pt x="2316607" y="3173476"/>
                  </a:cubicBezTo>
                  <a:cubicBezTo>
                    <a:pt x="1789303" y="3341624"/>
                    <a:pt x="1295654" y="3263138"/>
                    <a:pt x="852424" y="2938018"/>
                  </a:cubicBezTo>
                  <a:cubicBezTo>
                    <a:pt x="185166" y="2450211"/>
                    <a:pt x="0" y="1536319"/>
                    <a:pt x="420751" y="824230"/>
                  </a:cubicBezTo>
                  <a:cubicBezTo>
                    <a:pt x="650748" y="442976"/>
                    <a:pt x="981710" y="196215"/>
                    <a:pt x="1413637" y="78486"/>
                  </a:cubicBezTo>
                  <a:cubicBezTo>
                    <a:pt x="1727835" y="0"/>
                    <a:pt x="2036318" y="16764"/>
                    <a:pt x="2339340" y="128905"/>
                  </a:cubicBezTo>
                  <a:cubicBezTo>
                    <a:pt x="2530094" y="201803"/>
                    <a:pt x="2715260" y="302768"/>
                    <a:pt x="2804922" y="498983"/>
                  </a:cubicBezTo>
                  <a:cubicBezTo>
                    <a:pt x="2855468" y="611124"/>
                    <a:pt x="2866644" y="740029"/>
                    <a:pt x="2894711" y="857885"/>
                  </a:cubicBezTo>
                  <a:cubicBezTo>
                    <a:pt x="2922778" y="970026"/>
                    <a:pt x="2911602" y="1076579"/>
                    <a:pt x="2861056" y="1177544"/>
                  </a:cubicBezTo>
                  <a:cubicBezTo>
                    <a:pt x="2832989" y="1239266"/>
                    <a:pt x="2838577" y="1261618"/>
                    <a:pt x="2889123" y="1351407"/>
                  </a:cubicBezTo>
                  <a:close/>
                  <a:moveTo>
                    <a:pt x="1991487" y="2691384"/>
                  </a:moveTo>
                  <a:cubicBezTo>
                    <a:pt x="2086864" y="2607310"/>
                    <a:pt x="2199005" y="2551176"/>
                    <a:pt x="2328037" y="2545588"/>
                  </a:cubicBezTo>
                  <a:cubicBezTo>
                    <a:pt x="2479548" y="2545588"/>
                    <a:pt x="2636520" y="2556764"/>
                    <a:pt x="2788031" y="2562352"/>
                  </a:cubicBezTo>
                  <a:cubicBezTo>
                    <a:pt x="2883408" y="2567940"/>
                    <a:pt x="2900172" y="2556764"/>
                    <a:pt x="2905887" y="2461387"/>
                  </a:cubicBezTo>
                  <a:cubicBezTo>
                    <a:pt x="2905887" y="2444623"/>
                    <a:pt x="2905887" y="2433320"/>
                    <a:pt x="2905887" y="2416556"/>
                  </a:cubicBezTo>
                  <a:cubicBezTo>
                    <a:pt x="2894711" y="2343658"/>
                    <a:pt x="2911475" y="2287651"/>
                    <a:pt x="2990088" y="2253996"/>
                  </a:cubicBezTo>
                  <a:cubicBezTo>
                    <a:pt x="2905887" y="2203577"/>
                    <a:pt x="2950845" y="2147443"/>
                    <a:pt x="2978912" y="2097024"/>
                  </a:cubicBezTo>
                  <a:cubicBezTo>
                    <a:pt x="2849880" y="1945640"/>
                    <a:pt x="2849880" y="1934464"/>
                    <a:pt x="3040634" y="1749425"/>
                  </a:cubicBezTo>
                  <a:cubicBezTo>
                    <a:pt x="2861056" y="1592453"/>
                    <a:pt x="2726436" y="1418590"/>
                    <a:pt x="2737739" y="1166241"/>
                  </a:cubicBezTo>
                  <a:cubicBezTo>
                    <a:pt x="2659253" y="1216660"/>
                    <a:pt x="2586228" y="1272794"/>
                    <a:pt x="2513330" y="1328801"/>
                  </a:cubicBezTo>
                  <a:cubicBezTo>
                    <a:pt x="2322576" y="1463421"/>
                    <a:pt x="2137410" y="1592326"/>
                    <a:pt x="1952371" y="1732534"/>
                  </a:cubicBezTo>
                  <a:cubicBezTo>
                    <a:pt x="1851406" y="1816608"/>
                    <a:pt x="1772793" y="1928749"/>
                    <a:pt x="1739138" y="2063369"/>
                  </a:cubicBezTo>
                  <a:cubicBezTo>
                    <a:pt x="1671828" y="2332482"/>
                    <a:pt x="1817624" y="2517521"/>
                    <a:pt x="1991614" y="269138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42800" y="472320"/>
            <a:ext cx="17400960" cy="9342720"/>
            <a:chOff x="0" y="0"/>
            <a:chExt cx="23201280" cy="12456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01376" cy="12456922"/>
            </a:xfrm>
            <a:custGeom>
              <a:avLst/>
              <a:gdLst/>
              <a:ahLst/>
              <a:cxnLst/>
              <a:rect l="l" t="t" r="r" b="b"/>
              <a:pathLst>
                <a:path w="23201376" h="12456922">
                  <a:moveTo>
                    <a:pt x="15494763" y="2540"/>
                  </a:moveTo>
                  <a:lnTo>
                    <a:pt x="23099523" y="0"/>
                  </a:lnTo>
                  <a:cubicBezTo>
                    <a:pt x="23126573" y="0"/>
                    <a:pt x="23152354" y="10668"/>
                    <a:pt x="23171531" y="29845"/>
                  </a:cubicBezTo>
                  <a:cubicBezTo>
                    <a:pt x="23190708" y="49022"/>
                    <a:pt x="23201376" y="74803"/>
                    <a:pt x="23201376" y="101854"/>
                  </a:cubicBezTo>
                  <a:lnTo>
                    <a:pt x="23201376" y="12355195"/>
                  </a:lnTo>
                  <a:cubicBezTo>
                    <a:pt x="23201376" y="12411456"/>
                    <a:pt x="23155783" y="12456922"/>
                    <a:pt x="23099649" y="12456922"/>
                  </a:cubicBezTo>
                  <a:lnTo>
                    <a:pt x="101727" y="12456922"/>
                  </a:lnTo>
                  <a:cubicBezTo>
                    <a:pt x="45466" y="12456922"/>
                    <a:pt x="0" y="12411328"/>
                    <a:pt x="0" y="12355195"/>
                  </a:cubicBezTo>
                  <a:lnTo>
                    <a:pt x="0" y="101727"/>
                  </a:lnTo>
                  <a:cubicBezTo>
                    <a:pt x="0" y="45593"/>
                    <a:pt x="45593" y="0"/>
                    <a:pt x="101727" y="0"/>
                  </a:cubicBezTo>
                  <a:lnTo>
                    <a:pt x="7665720" y="0"/>
                  </a:lnTo>
                  <a:lnTo>
                    <a:pt x="7665720" y="203581"/>
                  </a:lnTo>
                  <a:lnTo>
                    <a:pt x="101727" y="203581"/>
                  </a:lnTo>
                  <a:lnTo>
                    <a:pt x="101727" y="101727"/>
                  </a:lnTo>
                  <a:lnTo>
                    <a:pt x="203454" y="101727"/>
                  </a:lnTo>
                  <a:lnTo>
                    <a:pt x="203454" y="12355195"/>
                  </a:lnTo>
                  <a:lnTo>
                    <a:pt x="101727" y="12355195"/>
                  </a:lnTo>
                  <a:lnTo>
                    <a:pt x="101727" y="12253468"/>
                  </a:lnTo>
                  <a:lnTo>
                    <a:pt x="23099522" y="12253468"/>
                  </a:lnTo>
                  <a:lnTo>
                    <a:pt x="23099522" y="12355195"/>
                  </a:lnTo>
                  <a:lnTo>
                    <a:pt x="22997795" y="12355195"/>
                  </a:lnTo>
                  <a:lnTo>
                    <a:pt x="22997795" y="101727"/>
                  </a:lnTo>
                  <a:lnTo>
                    <a:pt x="23099522" y="101727"/>
                  </a:lnTo>
                  <a:lnTo>
                    <a:pt x="23099522" y="203454"/>
                  </a:lnTo>
                  <a:lnTo>
                    <a:pt x="15494763" y="205994"/>
                  </a:ln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6" name="Group 6"/>
          <p:cNvGrpSpPr/>
          <p:nvPr/>
        </p:nvGrpSpPr>
        <p:grpSpPr>
          <a:xfrm rot="6312000">
            <a:off x="1991520" y="5792400"/>
            <a:ext cx="223920" cy="201600"/>
            <a:chOff x="0" y="0"/>
            <a:chExt cx="298560" cy="268800"/>
          </a:xfrm>
        </p:grpSpPr>
        <p:sp>
          <p:nvSpPr>
            <p:cNvPr id="7" name="Freeform 7"/>
            <p:cNvSpPr/>
            <p:nvPr/>
          </p:nvSpPr>
          <p:spPr>
            <a:xfrm>
              <a:off x="0" y="508"/>
              <a:ext cx="298704" cy="268732"/>
            </a:xfrm>
            <a:custGeom>
              <a:avLst/>
              <a:gdLst/>
              <a:ahLst/>
              <a:cxnLst/>
              <a:rect l="l" t="t" r="r" b="b"/>
              <a:pathLst>
                <a:path w="298704" h="268732">
                  <a:moveTo>
                    <a:pt x="161544" y="0"/>
                  </a:moveTo>
                  <a:cubicBezTo>
                    <a:pt x="148844" y="0"/>
                    <a:pt x="135509" y="1905"/>
                    <a:pt x="122301" y="6096"/>
                  </a:cubicBezTo>
                  <a:cubicBezTo>
                    <a:pt x="47752" y="17907"/>
                    <a:pt x="0" y="80899"/>
                    <a:pt x="11811" y="155702"/>
                  </a:cubicBezTo>
                  <a:cubicBezTo>
                    <a:pt x="33020" y="221488"/>
                    <a:pt x="84074" y="268732"/>
                    <a:pt x="147447" y="268732"/>
                  </a:cubicBezTo>
                  <a:cubicBezTo>
                    <a:pt x="155956" y="268732"/>
                    <a:pt x="164465" y="267843"/>
                    <a:pt x="173482" y="266319"/>
                  </a:cubicBezTo>
                  <a:cubicBezTo>
                    <a:pt x="248158" y="254000"/>
                    <a:pt x="298704" y="179197"/>
                    <a:pt x="286893" y="104521"/>
                  </a:cubicBezTo>
                  <a:cubicBezTo>
                    <a:pt x="274447" y="43053"/>
                    <a:pt x="221615" y="0"/>
                    <a:pt x="161544" y="0"/>
                  </a:cubicBezTo>
                  <a:close/>
                </a:path>
              </a:pathLst>
            </a:custGeom>
            <a:solidFill>
              <a:srgbClr val="443F3D"/>
            </a:solidFill>
          </p:spPr>
        </p:sp>
      </p:grpSp>
      <p:grpSp>
        <p:nvGrpSpPr>
          <p:cNvPr id="8" name="Group 8"/>
          <p:cNvGrpSpPr/>
          <p:nvPr/>
        </p:nvGrpSpPr>
        <p:grpSpPr>
          <a:xfrm rot="6312000">
            <a:off x="2636640" y="5792400"/>
            <a:ext cx="223920" cy="201600"/>
            <a:chOff x="0" y="0"/>
            <a:chExt cx="298560" cy="268800"/>
          </a:xfrm>
        </p:grpSpPr>
        <p:sp>
          <p:nvSpPr>
            <p:cNvPr id="9" name="Freeform 9"/>
            <p:cNvSpPr/>
            <p:nvPr/>
          </p:nvSpPr>
          <p:spPr>
            <a:xfrm>
              <a:off x="0" y="508"/>
              <a:ext cx="298704" cy="268732"/>
            </a:xfrm>
            <a:custGeom>
              <a:avLst/>
              <a:gdLst/>
              <a:ahLst/>
              <a:cxnLst/>
              <a:rect l="l" t="t" r="r" b="b"/>
              <a:pathLst>
                <a:path w="298704" h="268732">
                  <a:moveTo>
                    <a:pt x="161544" y="0"/>
                  </a:moveTo>
                  <a:cubicBezTo>
                    <a:pt x="148844" y="0"/>
                    <a:pt x="135509" y="1905"/>
                    <a:pt x="122301" y="6096"/>
                  </a:cubicBezTo>
                  <a:cubicBezTo>
                    <a:pt x="47752" y="17907"/>
                    <a:pt x="0" y="80899"/>
                    <a:pt x="11811" y="155702"/>
                  </a:cubicBezTo>
                  <a:cubicBezTo>
                    <a:pt x="33020" y="221488"/>
                    <a:pt x="84074" y="268732"/>
                    <a:pt x="147447" y="268732"/>
                  </a:cubicBezTo>
                  <a:cubicBezTo>
                    <a:pt x="155956" y="268732"/>
                    <a:pt x="164465" y="267843"/>
                    <a:pt x="173482" y="266319"/>
                  </a:cubicBezTo>
                  <a:cubicBezTo>
                    <a:pt x="248158" y="254000"/>
                    <a:pt x="298704" y="179197"/>
                    <a:pt x="286893" y="104521"/>
                  </a:cubicBezTo>
                  <a:cubicBezTo>
                    <a:pt x="274447" y="43053"/>
                    <a:pt x="221615" y="0"/>
                    <a:pt x="161544" y="0"/>
                  </a:cubicBezTo>
                  <a:close/>
                </a:path>
              </a:pathLst>
            </a:custGeom>
            <a:solidFill>
              <a:srgbClr val="443F3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6312000">
            <a:off x="2314080" y="5792400"/>
            <a:ext cx="223920" cy="201600"/>
            <a:chOff x="0" y="0"/>
            <a:chExt cx="298560" cy="268800"/>
          </a:xfrm>
        </p:grpSpPr>
        <p:sp>
          <p:nvSpPr>
            <p:cNvPr id="11" name="Freeform 11"/>
            <p:cNvSpPr/>
            <p:nvPr/>
          </p:nvSpPr>
          <p:spPr>
            <a:xfrm>
              <a:off x="0" y="508"/>
              <a:ext cx="298704" cy="268732"/>
            </a:xfrm>
            <a:custGeom>
              <a:avLst/>
              <a:gdLst/>
              <a:ahLst/>
              <a:cxnLst/>
              <a:rect l="l" t="t" r="r" b="b"/>
              <a:pathLst>
                <a:path w="298704" h="268732">
                  <a:moveTo>
                    <a:pt x="161544" y="0"/>
                  </a:moveTo>
                  <a:cubicBezTo>
                    <a:pt x="148844" y="0"/>
                    <a:pt x="135509" y="1905"/>
                    <a:pt x="122301" y="6096"/>
                  </a:cubicBezTo>
                  <a:cubicBezTo>
                    <a:pt x="47752" y="17907"/>
                    <a:pt x="0" y="80899"/>
                    <a:pt x="11811" y="155702"/>
                  </a:cubicBezTo>
                  <a:cubicBezTo>
                    <a:pt x="33020" y="221488"/>
                    <a:pt x="84074" y="268732"/>
                    <a:pt x="147447" y="268732"/>
                  </a:cubicBezTo>
                  <a:cubicBezTo>
                    <a:pt x="155956" y="268732"/>
                    <a:pt x="164465" y="267843"/>
                    <a:pt x="173482" y="266319"/>
                  </a:cubicBezTo>
                  <a:cubicBezTo>
                    <a:pt x="248158" y="254000"/>
                    <a:pt x="298704" y="179197"/>
                    <a:pt x="286893" y="104521"/>
                  </a:cubicBezTo>
                  <a:cubicBezTo>
                    <a:pt x="274447" y="43053"/>
                    <a:pt x="221615" y="0"/>
                    <a:pt x="161544" y="0"/>
                  </a:cubicBezTo>
                  <a:close/>
                </a:path>
              </a:pathLst>
            </a:custGeom>
            <a:solidFill>
              <a:srgbClr val="443F3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442800" y="472320"/>
            <a:ext cx="17400960" cy="9342720"/>
            <a:chOff x="0" y="0"/>
            <a:chExt cx="23201280" cy="124569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01376" cy="12456922"/>
            </a:xfrm>
            <a:custGeom>
              <a:avLst/>
              <a:gdLst/>
              <a:ahLst/>
              <a:cxnLst/>
              <a:rect l="l" t="t" r="r" b="b"/>
              <a:pathLst>
                <a:path w="23201376" h="12456922">
                  <a:moveTo>
                    <a:pt x="15494763" y="2540"/>
                  </a:moveTo>
                  <a:lnTo>
                    <a:pt x="23099523" y="0"/>
                  </a:lnTo>
                  <a:cubicBezTo>
                    <a:pt x="23126573" y="0"/>
                    <a:pt x="23152354" y="10668"/>
                    <a:pt x="23171531" y="29845"/>
                  </a:cubicBezTo>
                  <a:cubicBezTo>
                    <a:pt x="23190708" y="49022"/>
                    <a:pt x="23201376" y="74803"/>
                    <a:pt x="23201376" y="101854"/>
                  </a:cubicBezTo>
                  <a:lnTo>
                    <a:pt x="23201376" y="12355195"/>
                  </a:lnTo>
                  <a:cubicBezTo>
                    <a:pt x="23201376" y="12411456"/>
                    <a:pt x="23155783" y="12456922"/>
                    <a:pt x="23099649" y="12456922"/>
                  </a:cubicBezTo>
                  <a:lnTo>
                    <a:pt x="101727" y="12456922"/>
                  </a:lnTo>
                  <a:cubicBezTo>
                    <a:pt x="45466" y="12456922"/>
                    <a:pt x="0" y="12411328"/>
                    <a:pt x="0" y="12355195"/>
                  </a:cubicBezTo>
                  <a:lnTo>
                    <a:pt x="0" y="101727"/>
                  </a:lnTo>
                  <a:cubicBezTo>
                    <a:pt x="0" y="45593"/>
                    <a:pt x="45593" y="0"/>
                    <a:pt x="101727" y="0"/>
                  </a:cubicBezTo>
                  <a:lnTo>
                    <a:pt x="7665720" y="0"/>
                  </a:lnTo>
                  <a:lnTo>
                    <a:pt x="7665720" y="203581"/>
                  </a:lnTo>
                  <a:lnTo>
                    <a:pt x="101727" y="203581"/>
                  </a:lnTo>
                  <a:lnTo>
                    <a:pt x="101727" y="101727"/>
                  </a:lnTo>
                  <a:lnTo>
                    <a:pt x="203454" y="101727"/>
                  </a:lnTo>
                  <a:lnTo>
                    <a:pt x="203454" y="12355195"/>
                  </a:lnTo>
                  <a:lnTo>
                    <a:pt x="101727" y="12355195"/>
                  </a:lnTo>
                  <a:lnTo>
                    <a:pt x="101727" y="12253468"/>
                  </a:lnTo>
                  <a:lnTo>
                    <a:pt x="23099522" y="12253468"/>
                  </a:lnTo>
                  <a:lnTo>
                    <a:pt x="23099522" y="12355195"/>
                  </a:lnTo>
                  <a:lnTo>
                    <a:pt x="22997795" y="12355195"/>
                  </a:lnTo>
                  <a:lnTo>
                    <a:pt x="22997795" y="101727"/>
                  </a:lnTo>
                  <a:lnTo>
                    <a:pt x="23099522" y="101727"/>
                  </a:lnTo>
                  <a:lnTo>
                    <a:pt x="23099522" y="203454"/>
                  </a:lnTo>
                  <a:lnTo>
                    <a:pt x="15494763" y="205994"/>
                  </a:lnTo>
                  <a:close/>
                </a:path>
              </a:pathLst>
            </a:custGeom>
            <a:solidFill>
              <a:srgbClr val="FF9E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1669775" y="5758641"/>
            <a:ext cx="4626480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>
                <a:solidFill>
                  <a:schemeClr val="bg1"/>
                </a:solidFill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2000" dirty="0">
                <a:solidFill>
                  <a:schemeClr val="bg1"/>
                </a:solidFill>
                <a:cs typeface="B Nazanin" pitchFamily="2" charset="-78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8800" y="952500"/>
            <a:ext cx="70104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/>
          <p:nvPr/>
        </p:nvSpPr>
        <p:spPr>
          <a:xfrm>
            <a:off x="5334000" y="1181100"/>
            <a:ext cx="7521120" cy="5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fa-IR" sz="4500" spc="-1" dirty="0">
                <a:solidFill>
                  <a:srgbClr val="FFC000"/>
                </a:solidFill>
                <a:latin typeface="Droid Serif Italics"/>
                <a:cs typeface="B Nazanin" pitchFamily="2" charset="-78"/>
              </a:rPr>
              <a:t>یک تصویر ارزشش هزار کلمه است</a:t>
            </a:r>
            <a:endParaRPr lang="en-US" sz="4500" spc="-1" dirty="0">
              <a:solidFill>
                <a:srgbClr val="FFC000"/>
              </a:solidFill>
              <a:latin typeface="Droid Serif Italics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0522701">
            <a:off x="17826056" y="10147875"/>
            <a:ext cx="482529" cy="0"/>
          </a:xfrm>
          <a:prstGeom prst="line">
            <a:avLst/>
          </a:prstGeom>
          <a:ln w="19050" cap="rnd">
            <a:solidFill>
              <a:srgbClr val="FF9E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2700000">
            <a:off x="6503400" y="1585080"/>
            <a:ext cx="6164640" cy="6049440"/>
            <a:chOff x="0" y="0"/>
            <a:chExt cx="8219520" cy="8065920"/>
          </a:xfrm>
        </p:grpSpPr>
        <p:sp>
          <p:nvSpPr>
            <p:cNvPr id="5" name="Freeform 5"/>
            <p:cNvSpPr/>
            <p:nvPr/>
          </p:nvSpPr>
          <p:spPr>
            <a:xfrm>
              <a:off x="5842" y="3756533"/>
              <a:ext cx="4142994" cy="315468"/>
            </a:xfrm>
            <a:custGeom>
              <a:avLst/>
              <a:gdLst/>
              <a:ahLst/>
              <a:cxnLst/>
              <a:rect l="l" t="t" r="r" b="b"/>
              <a:pathLst>
                <a:path w="4142994" h="315468">
                  <a:moveTo>
                    <a:pt x="41275" y="1143"/>
                  </a:moveTo>
                  <a:lnTo>
                    <a:pt x="4106291" y="238633"/>
                  </a:lnTo>
                  <a:lnTo>
                    <a:pt x="4104132" y="276479"/>
                  </a:lnTo>
                  <a:lnTo>
                    <a:pt x="4101973" y="314325"/>
                  </a:lnTo>
                  <a:lnTo>
                    <a:pt x="36957" y="76835"/>
                  </a:lnTo>
                  <a:lnTo>
                    <a:pt x="39116" y="38989"/>
                  </a:lnTo>
                  <a:lnTo>
                    <a:pt x="41275" y="1143"/>
                  </a:lnTo>
                  <a:moveTo>
                    <a:pt x="36830" y="76835"/>
                  </a:moveTo>
                  <a:cubicBezTo>
                    <a:pt x="15875" y="75565"/>
                    <a:pt x="0" y="57658"/>
                    <a:pt x="1143" y="36830"/>
                  </a:cubicBezTo>
                  <a:cubicBezTo>
                    <a:pt x="2286" y="16002"/>
                    <a:pt x="20320" y="0"/>
                    <a:pt x="41148" y="1143"/>
                  </a:cubicBezTo>
                  <a:lnTo>
                    <a:pt x="4106164" y="238633"/>
                  </a:lnTo>
                  <a:cubicBezTo>
                    <a:pt x="4127119" y="239903"/>
                    <a:pt x="4142994" y="257810"/>
                    <a:pt x="4141851" y="278638"/>
                  </a:cubicBezTo>
                  <a:cubicBezTo>
                    <a:pt x="4140708" y="299466"/>
                    <a:pt x="4122674" y="315468"/>
                    <a:pt x="4101846" y="314325"/>
                  </a:cubicBezTo>
                  <a:lnTo>
                    <a:pt x="36957" y="76835"/>
                  </a:lnTo>
                  <a:close/>
                </a:path>
              </a:pathLst>
            </a:custGeom>
            <a:solidFill>
              <a:srgbClr val="E8B4A6"/>
            </a:solidFill>
          </p:spPr>
        </p:sp>
      </p:grpSp>
      <p:sp>
        <p:nvSpPr>
          <p:cNvPr id="6" name="AutoShape 6"/>
          <p:cNvSpPr/>
          <p:nvPr/>
        </p:nvSpPr>
        <p:spPr>
          <a:xfrm rot="10764796">
            <a:off x="6857852" y="5324699"/>
            <a:ext cx="5624935" cy="0"/>
          </a:xfrm>
          <a:prstGeom prst="line">
            <a:avLst/>
          </a:prstGeom>
          <a:ln w="19050" cap="rnd">
            <a:solidFill>
              <a:srgbClr val="E8B4A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9000000">
            <a:off x="6928920" y="966600"/>
            <a:ext cx="6024960" cy="5912640"/>
            <a:chOff x="0" y="0"/>
            <a:chExt cx="8033280" cy="7883520"/>
          </a:xfrm>
        </p:grpSpPr>
        <p:sp>
          <p:nvSpPr>
            <p:cNvPr id="8" name="Freeform 8"/>
            <p:cNvSpPr/>
            <p:nvPr/>
          </p:nvSpPr>
          <p:spPr>
            <a:xfrm>
              <a:off x="3621913" y="13843"/>
              <a:ext cx="434340" cy="3967480"/>
            </a:xfrm>
            <a:custGeom>
              <a:avLst/>
              <a:gdLst/>
              <a:ahLst/>
              <a:cxnLst/>
              <a:rect l="l" t="t" r="r" b="b"/>
              <a:pathLst>
                <a:path w="434340" h="3967480">
                  <a:moveTo>
                    <a:pt x="77470" y="36195"/>
                  </a:moveTo>
                  <a:lnTo>
                    <a:pt x="432435" y="3924427"/>
                  </a:lnTo>
                  <a:lnTo>
                    <a:pt x="394716" y="3927856"/>
                  </a:lnTo>
                  <a:lnTo>
                    <a:pt x="356997" y="3931285"/>
                  </a:lnTo>
                  <a:lnTo>
                    <a:pt x="2032" y="43053"/>
                  </a:lnTo>
                  <a:lnTo>
                    <a:pt x="39751" y="39624"/>
                  </a:lnTo>
                  <a:lnTo>
                    <a:pt x="77470" y="36195"/>
                  </a:lnTo>
                  <a:moveTo>
                    <a:pt x="1905" y="43053"/>
                  </a:moveTo>
                  <a:cubicBezTo>
                    <a:pt x="0" y="22225"/>
                    <a:pt x="15367" y="3810"/>
                    <a:pt x="36195" y="1905"/>
                  </a:cubicBezTo>
                  <a:cubicBezTo>
                    <a:pt x="57023" y="0"/>
                    <a:pt x="75438" y="15367"/>
                    <a:pt x="77343" y="36195"/>
                  </a:cubicBezTo>
                  <a:lnTo>
                    <a:pt x="432435" y="3924427"/>
                  </a:lnTo>
                  <a:cubicBezTo>
                    <a:pt x="434340" y="3945255"/>
                    <a:pt x="418973" y="3963670"/>
                    <a:pt x="398145" y="3965575"/>
                  </a:cubicBezTo>
                  <a:cubicBezTo>
                    <a:pt x="377317" y="3967480"/>
                    <a:pt x="358902" y="3952113"/>
                    <a:pt x="356997" y="3931285"/>
                  </a:cubicBezTo>
                  <a:lnTo>
                    <a:pt x="2032" y="43053"/>
                  </a:lnTo>
                  <a:close/>
                </a:path>
              </a:pathLst>
            </a:custGeom>
            <a:solidFill>
              <a:srgbClr val="E8B4A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063826" y="1979172"/>
            <a:ext cx="14097000" cy="3164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5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3500" dirty="0">
                <a:cs typeface="B Nazanin" pitchFamily="2" charset="-78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0000" y="759137"/>
            <a:ext cx="106680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fa-IR" sz="5000" spc="0" dirty="0">
                <a:solidFill>
                  <a:srgbClr val="FF9E00"/>
                </a:solidFill>
                <a:latin typeface="Montserrat Bold"/>
                <a:cs typeface="B Nazanin" pitchFamily="2" charset="-78"/>
              </a:rPr>
              <a:t>عنوان مطلب</a:t>
            </a:r>
            <a:endParaRPr lang="en-US" sz="5000" spc="0" dirty="0">
              <a:solidFill>
                <a:srgbClr val="FF9E0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52600" y="6362700"/>
            <a:ext cx="4542240" cy="1548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500" spc="-1" dirty="0">
                <a:solidFill>
                  <a:srgbClr val="323F4F"/>
                </a:solidFill>
                <a:latin typeface="Rubik"/>
                <a:cs typeface="B Nazanin" pitchFamily="2" charset="-78"/>
              </a:rPr>
              <a:t>قالب پاورپوینت مهندسی نساجی قابل ویرایش می باشد</a:t>
            </a:r>
            <a:endParaRPr lang="en-US" sz="3500" spc="-1" dirty="0">
              <a:solidFill>
                <a:srgbClr val="323F4F"/>
              </a:solidFill>
              <a:latin typeface="Rubik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39000" y="6279900"/>
            <a:ext cx="4419600" cy="1548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500" spc="-1" dirty="0">
                <a:solidFill>
                  <a:srgbClr val="323F4F"/>
                </a:solidFill>
                <a:latin typeface="Rubik"/>
                <a:cs typeface="B Nazanin" pitchFamily="2" charset="-78"/>
              </a:rPr>
              <a:t>قالب پاورپوینت مهندسی نساجی قابل ویرایش می باشد</a:t>
            </a:r>
            <a:endParaRPr lang="en-US" sz="3500" spc="-1" dirty="0">
              <a:solidFill>
                <a:srgbClr val="323F4F"/>
              </a:solidFill>
              <a:latin typeface="Rubik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649200" y="6210300"/>
            <a:ext cx="4879200" cy="1548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500" spc="-1" dirty="0">
                <a:solidFill>
                  <a:srgbClr val="323F4F"/>
                </a:solidFill>
                <a:latin typeface="Rubik"/>
                <a:cs typeface="B Nazanin" pitchFamily="2" charset="-78"/>
              </a:rPr>
              <a:t>قالب پاورپوینت مهندسی نساجی قابل ویرایش می باشد</a:t>
            </a:r>
            <a:endParaRPr lang="en-US" sz="3500" spc="-1" dirty="0">
              <a:solidFill>
                <a:srgbClr val="323F4F"/>
              </a:solidFill>
              <a:latin typeface="Rubik"/>
              <a:cs typeface="B Nazanin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823120" y="5921760"/>
            <a:ext cx="1130400" cy="1145520"/>
            <a:chOff x="0" y="0"/>
            <a:chExt cx="1507200" cy="1527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507200" cy="153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/>
              <a:r>
                <a:rPr lang="en-US" sz="3500" spc="0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67760" y="5921760"/>
            <a:ext cx="1130400" cy="1145520"/>
            <a:chOff x="0" y="0"/>
            <a:chExt cx="1507200" cy="15273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507200" cy="153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/>
              <a:r>
                <a:rPr lang="en-US" sz="3500" spc="0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551760" y="5839680"/>
            <a:ext cx="478800" cy="483120"/>
            <a:chOff x="0" y="0"/>
            <a:chExt cx="638400" cy="6441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737373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215120" y="5839680"/>
            <a:ext cx="478800" cy="483120"/>
            <a:chOff x="0" y="0"/>
            <a:chExt cx="638400" cy="6441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737373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3322640" y="5839680"/>
            <a:ext cx="478800" cy="483120"/>
            <a:chOff x="0" y="0"/>
            <a:chExt cx="638400" cy="6441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737373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1028600" y="1979640"/>
            <a:ext cx="6292080" cy="6292080"/>
            <a:chOff x="0" y="0"/>
            <a:chExt cx="8389440" cy="83894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blipFill>
              <a:blip r:embed="rId3"/>
              <a:stretch>
                <a:fillRect l="49999" t="49999" r="50000" b="50000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267840" y="266700"/>
            <a:ext cx="17688960" cy="9776160"/>
            <a:chOff x="0" y="0"/>
            <a:chExt cx="23585280" cy="130348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585297" cy="13034899"/>
            </a:xfrm>
            <a:custGeom>
              <a:avLst/>
              <a:gdLst/>
              <a:ahLst/>
              <a:cxnLst/>
              <a:rect l="l" t="t" r="r" b="b"/>
              <a:pathLst>
                <a:path w="23585297" h="13034899">
                  <a:moveTo>
                    <a:pt x="9864852" y="206121"/>
                  </a:moveTo>
                  <a:lnTo>
                    <a:pt x="101727" y="203581"/>
                  </a:lnTo>
                  <a:lnTo>
                    <a:pt x="101727" y="101854"/>
                  </a:lnTo>
                  <a:lnTo>
                    <a:pt x="203454" y="101854"/>
                  </a:lnTo>
                  <a:lnTo>
                    <a:pt x="203454" y="12933172"/>
                  </a:lnTo>
                  <a:lnTo>
                    <a:pt x="101727" y="12933172"/>
                  </a:lnTo>
                  <a:lnTo>
                    <a:pt x="101727" y="12831445"/>
                  </a:lnTo>
                  <a:lnTo>
                    <a:pt x="23483570" y="12831445"/>
                  </a:lnTo>
                  <a:lnTo>
                    <a:pt x="23483570" y="12933172"/>
                  </a:lnTo>
                  <a:lnTo>
                    <a:pt x="23381843" y="12933172"/>
                  </a:lnTo>
                  <a:lnTo>
                    <a:pt x="23381843" y="101727"/>
                  </a:lnTo>
                  <a:lnTo>
                    <a:pt x="23483570" y="101727"/>
                  </a:lnTo>
                  <a:lnTo>
                    <a:pt x="23483570" y="203454"/>
                  </a:lnTo>
                  <a:lnTo>
                    <a:pt x="13803249" y="206121"/>
                  </a:lnTo>
                  <a:lnTo>
                    <a:pt x="13803249" y="2540"/>
                  </a:lnTo>
                  <a:lnTo>
                    <a:pt x="23483443" y="0"/>
                  </a:lnTo>
                  <a:cubicBezTo>
                    <a:pt x="23510494" y="0"/>
                    <a:pt x="23536275" y="10668"/>
                    <a:pt x="23555452" y="29845"/>
                  </a:cubicBezTo>
                  <a:cubicBezTo>
                    <a:pt x="23574629" y="49022"/>
                    <a:pt x="23585297" y="74803"/>
                    <a:pt x="23585297" y="101854"/>
                  </a:cubicBezTo>
                  <a:lnTo>
                    <a:pt x="23585297" y="12933172"/>
                  </a:lnTo>
                  <a:cubicBezTo>
                    <a:pt x="23585297" y="12989433"/>
                    <a:pt x="23539704" y="13034899"/>
                    <a:pt x="23483570" y="13034899"/>
                  </a:cubicBezTo>
                  <a:lnTo>
                    <a:pt x="101727" y="13034899"/>
                  </a:lnTo>
                  <a:cubicBezTo>
                    <a:pt x="45466" y="13034899"/>
                    <a:pt x="0" y="12989306"/>
                    <a:pt x="0" y="12933172"/>
                  </a:cubicBezTo>
                  <a:lnTo>
                    <a:pt x="0" y="101727"/>
                  </a:lnTo>
                  <a:cubicBezTo>
                    <a:pt x="0" y="74803"/>
                    <a:pt x="10668" y="48895"/>
                    <a:pt x="29845" y="29845"/>
                  </a:cubicBezTo>
                  <a:cubicBezTo>
                    <a:pt x="49022" y="10795"/>
                    <a:pt x="74803" y="0"/>
                    <a:pt x="101727" y="0"/>
                  </a:cubicBezTo>
                  <a:lnTo>
                    <a:pt x="9864852" y="2667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520" y="472320"/>
            <a:ext cx="17400960" cy="9342720"/>
            <a:chOff x="0" y="0"/>
            <a:chExt cx="23201280" cy="12456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01249" cy="12456922"/>
            </a:xfrm>
            <a:custGeom>
              <a:avLst/>
              <a:gdLst/>
              <a:ahLst/>
              <a:cxnLst/>
              <a:rect l="l" t="t" r="r" b="b"/>
              <a:pathLst>
                <a:path w="23201249" h="12456922">
                  <a:moveTo>
                    <a:pt x="7706487" y="205994"/>
                  </a:moveTo>
                  <a:lnTo>
                    <a:pt x="101727" y="203454"/>
                  </a:lnTo>
                  <a:lnTo>
                    <a:pt x="101727" y="101727"/>
                  </a:lnTo>
                  <a:lnTo>
                    <a:pt x="203454" y="101727"/>
                  </a:lnTo>
                  <a:lnTo>
                    <a:pt x="203454" y="12355195"/>
                  </a:lnTo>
                  <a:lnTo>
                    <a:pt x="101727" y="12355195"/>
                  </a:lnTo>
                  <a:lnTo>
                    <a:pt x="101727" y="12253468"/>
                  </a:lnTo>
                  <a:lnTo>
                    <a:pt x="23099522" y="12253468"/>
                  </a:lnTo>
                  <a:lnTo>
                    <a:pt x="23099522" y="12355195"/>
                  </a:lnTo>
                  <a:lnTo>
                    <a:pt x="22997795" y="12355195"/>
                  </a:lnTo>
                  <a:lnTo>
                    <a:pt x="22997795" y="101727"/>
                  </a:lnTo>
                  <a:lnTo>
                    <a:pt x="23099522" y="101727"/>
                  </a:lnTo>
                  <a:lnTo>
                    <a:pt x="23099522" y="203454"/>
                  </a:lnTo>
                  <a:lnTo>
                    <a:pt x="15535529" y="203454"/>
                  </a:lnTo>
                  <a:lnTo>
                    <a:pt x="15535529" y="0"/>
                  </a:lnTo>
                  <a:lnTo>
                    <a:pt x="23099523" y="0"/>
                  </a:lnTo>
                  <a:cubicBezTo>
                    <a:pt x="23155783" y="0"/>
                    <a:pt x="23201249" y="45593"/>
                    <a:pt x="23201249" y="101727"/>
                  </a:cubicBezTo>
                  <a:lnTo>
                    <a:pt x="23201249" y="12355195"/>
                  </a:lnTo>
                  <a:cubicBezTo>
                    <a:pt x="23201249" y="12411456"/>
                    <a:pt x="23155656" y="12456922"/>
                    <a:pt x="23099523" y="12456922"/>
                  </a:cubicBezTo>
                  <a:lnTo>
                    <a:pt x="101727" y="12456922"/>
                  </a:lnTo>
                  <a:cubicBezTo>
                    <a:pt x="45466" y="12456922"/>
                    <a:pt x="0" y="12411328"/>
                    <a:pt x="0" y="12355195"/>
                  </a:cubicBezTo>
                  <a:lnTo>
                    <a:pt x="0" y="101727"/>
                  </a:lnTo>
                  <a:cubicBezTo>
                    <a:pt x="0" y="74803"/>
                    <a:pt x="10668" y="48895"/>
                    <a:pt x="29845" y="29845"/>
                  </a:cubicBezTo>
                  <a:cubicBezTo>
                    <a:pt x="49022" y="10795"/>
                    <a:pt x="74803" y="0"/>
                    <a:pt x="101854" y="0"/>
                  </a:cubicBezTo>
                  <a:lnTo>
                    <a:pt x="7706614" y="2540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096000" y="448588"/>
            <a:ext cx="566080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fa-IR" sz="5000" spc="-1" dirty="0">
                <a:solidFill>
                  <a:srgbClr val="999999"/>
                </a:solidFill>
                <a:latin typeface="Montserrat Bold"/>
                <a:cs typeface="B Nazanin" pitchFamily="2" charset="-78"/>
              </a:rPr>
              <a:t>بیاید برخی از مفاهیم</a:t>
            </a:r>
            <a:endParaRPr lang="en-US" sz="5000" spc="-1" dirty="0">
              <a:solidFill>
                <a:srgbClr val="999999"/>
              </a:solidFill>
              <a:latin typeface="Montserrat Bold"/>
              <a:cs typeface="B Nazanin" pitchFamily="2" charset="-78"/>
            </a:endParaRPr>
          </a:p>
          <a:p>
            <a:pPr algn="ctr" rtl="1"/>
            <a:r>
              <a:rPr lang="fa-IR" sz="5000" spc="-1" dirty="0">
                <a:solidFill>
                  <a:srgbClr val="999999"/>
                </a:solidFill>
                <a:latin typeface="Montserrat Bold"/>
                <a:cs typeface="B Nazanin" pitchFamily="2" charset="-78"/>
              </a:rPr>
              <a:t> مرور کنیم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62200" y="3390900"/>
            <a:ext cx="402120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fa-IR" sz="2400" spc="-1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اسلاید متنی </a:t>
            </a:r>
          </a:p>
          <a:p>
            <a:pPr algn="r" rtl="1"/>
            <a:r>
              <a:rPr lang="ar-SA" sz="2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2400" dirty="0">
                <a:cs typeface="B Nazanin" pitchFamily="2" charset="-78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44040" y="3400425"/>
            <a:ext cx="402120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fa-IR" sz="2400" spc="-1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اسلاید متنی </a:t>
            </a:r>
          </a:p>
          <a:p>
            <a:pPr algn="r" rtl="1"/>
            <a:r>
              <a:rPr lang="ar-SA" sz="2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2400" dirty="0">
                <a:cs typeface="B Nazanin" pitchFamily="2" charset="-78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25880" y="3400425"/>
            <a:ext cx="40212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fa-IR" sz="2400" spc="-1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اسلاید متنی </a:t>
            </a:r>
          </a:p>
          <a:p>
            <a:pPr algn="r" rtl="1"/>
            <a:r>
              <a:rPr lang="ar-SA" sz="2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2400" dirty="0">
                <a:cs typeface="B Nazanin" pitchFamily="2" charset="-78"/>
              </a:rPr>
              <a:t>.</a:t>
            </a:r>
          </a:p>
          <a:p>
            <a:pPr algn="r" rtl="1"/>
            <a:r>
              <a:rPr lang="en-US" sz="24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62200" y="7010340"/>
            <a:ext cx="402120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fa-IR" sz="2400" spc="-1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اسلاید متنی </a:t>
            </a:r>
          </a:p>
          <a:p>
            <a:pPr algn="r" rtl="1"/>
            <a:r>
              <a:rPr lang="ar-SA" sz="2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2400" dirty="0">
                <a:cs typeface="B Nazanin" pitchFamily="2" charset="-78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4040" y="7019865"/>
            <a:ext cx="402120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fa-IR" sz="2400" spc="-1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اسلاید متنی </a:t>
            </a:r>
          </a:p>
          <a:p>
            <a:pPr algn="r" rtl="1"/>
            <a:r>
              <a:rPr lang="ar-SA" sz="2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2400" dirty="0">
                <a:cs typeface="B Nazanin" pitchFamily="2" charset="-78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25880" y="7019865"/>
            <a:ext cx="40212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fa-IR" sz="2400" spc="-1" dirty="0">
                <a:solidFill>
                  <a:srgbClr val="434343"/>
                </a:solidFill>
                <a:latin typeface="Montserrat Bold"/>
                <a:cs typeface="B Nazanin" pitchFamily="2" charset="-78"/>
              </a:rPr>
              <a:t>اسلاید متنی </a:t>
            </a:r>
          </a:p>
          <a:p>
            <a:pPr algn="r" rtl="1"/>
            <a:r>
              <a:rPr lang="ar-SA" sz="2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2400" dirty="0">
                <a:cs typeface="B Nazanin" pitchFamily="2" charset="-78"/>
              </a:rPr>
              <a:t>.</a:t>
            </a:r>
          </a:p>
          <a:p>
            <a:pPr algn="r" rtl="1"/>
            <a:r>
              <a:rPr lang="en-US" sz="2400" spc="-1" dirty="0">
                <a:solidFill>
                  <a:srgbClr val="434343"/>
                </a:solidFill>
                <a:latin typeface="Droid Serif"/>
                <a:cs typeface="B Nazanin" pitchFamily="2" charset="-78"/>
              </a:rPr>
              <a:t>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142680" y="2902185"/>
            <a:ext cx="380880" cy="508320"/>
            <a:chOff x="0" y="0"/>
            <a:chExt cx="507840" cy="677760"/>
          </a:xfrm>
        </p:grpSpPr>
        <p:sp>
          <p:nvSpPr>
            <p:cNvPr id="13" name="Freeform 13"/>
            <p:cNvSpPr/>
            <p:nvPr/>
          </p:nvSpPr>
          <p:spPr>
            <a:xfrm>
              <a:off x="0" y="-127"/>
              <a:ext cx="507746" cy="677799"/>
            </a:xfrm>
            <a:custGeom>
              <a:avLst/>
              <a:gdLst/>
              <a:ahLst/>
              <a:cxnLst/>
              <a:rect l="l" t="t" r="r" b="b"/>
              <a:pathLst>
                <a:path w="507746" h="677799">
                  <a:moveTo>
                    <a:pt x="505714" y="335788"/>
                  </a:moveTo>
                  <a:cubicBezTo>
                    <a:pt x="505714" y="392811"/>
                    <a:pt x="505714" y="449834"/>
                    <a:pt x="505714" y="506857"/>
                  </a:cubicBezTo>
                  <a:cubicBezTo>
                    <a:pt x="505714" y="517398"/>
                    <a:pt x="505714" y="527939"/>
                    <a:pt x="503682" y="538480"/>
                  </a:cubicBezTo>
                  <a:cubicBezTo>
                    <a:pt x="491236" y="633476"/>
                    <a:pt x="416306" y="677799"/>
                    <a:pt x="330962" y="637667"/>
                  </a:cubicBezTo>
                  <a:cubicBezTo>
                    <a:pt x="293497" y="620776"/>
                    <a:pt x="258064" y="597535"/>
                    <a:pt x="222758" y="576453"/>
                  </a:cubicBezTo>
                  <a:cubicBezTo>
                    <a:pt x="154051" y="538480"/>
                    <a:pt x="87503" y="498348"/>
                    <a:pt x="18796" y="458216"/>
                  </a:cubicBezTo>
                  <a:cubicBezTo>
                    <a:pt x="6223" y="451993"/>
                    <a:pt x="0" y="443484"/>
                    <a:pt x="2032" y="428752"/>
                  </a:cubicBezTo>
                  <a:cubicBezTo>
                    <a:pt x="2032" y="365379"/>
                    <a:pt x="2032" y="304165"/>
                    <a:pt x="2032" y="240792"/>
                  </a:cubicBezTo>
                  <a:cubicBezTo>
                    <a:pt x="2032" y="228092"/>
                    <a:pt x="6223" y="219710"/>
                    <a:pt x="16637" y="213360"/>
                  </a:cubicBezTo>
                  <a:cubicBezTo>
                    <a:pt x="112395" y="158496"/>
                    <a:pt x="205994" y="103632"/>
                    <a:pt x="301752" y="48641"/>
                  </a:cubicBezTo>
                  <a:cubicBezTo>
                    <a:pt x="314198" y="40132"/>
                    <a:pt x="326771" y="33909"/>
                    <a:pt x="341249" y="29591"/>
                  </a:cubicBezTo>
                  <a:cubicBezTo>
                    <a:pt x="426593" y="0"/>
                    <a:pt x="493141" y="42291"/>
                    <a:pt x="503555" y="133096"/>
                  </a:cubicBezTo>
                  <a:cubicBezTo>
                    <a:pt x="507746" y="171069"/>
                    <a:pt x="505587" y="211201"/>
                    <a:pt x="505587" y="249174"/>
                  </a:cubicBezTo>
                  <a:cubicBezTo>
                    <a:pt x="505587" y="276606"/>
                    <a:pt x="505587" y="306197"/>
                    <a:pt x="505587" y="33578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520600" y="2911545"/>
            <a:ext cx="380880" cy="479520"/>
            <a:chOff x="0" y="0"/>
            <a:chExt cx="507840" cy="639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7873" cy="639318"/>
            </a:xfrm>
            <a:custGeom>
              <a:avLst/>
              <a:gdLst/>
              <a:ahLst/>
              <a:cxnLst/>
              <a:rect l="l" t="t" r="r" b="b"/>
              <a:pathLst>
                <a:path w="507873" h="639318">
                  <a:moveTo>
                    <a:pt x="507873" y="321818"/>
                  </a:moveTo>
                  <a:cubicBezTo>
                    <a:pt x="507873" y="353314"/>
                    <a:pt x="505841" y="384937"/>
                    <a:pt x="507873" y="416433"/>
                  </a:cubicBezTo>
                  <a:cubicBezTo>
                    <a:pt x="507873" y="429006"/>
                    <a:pt x="505841" y="435356"/>
                    <a:pt x="495300" y="441706"/>
                  </a:cubicBezTo>
                  <a:cubicBezTo>
                    <a:pt x="394970" y="498475"/>
                    <a:pt x="296799" y="557403"/>
                    <a:pt x="198501" y="612013"/>
                  </a:cubicBezTo>
                  <a:cubicBezTo>
                    <a:pt x="173482" y="624586"/>
                    <a:pt x="144145" y="633095"/>
                    <a:pt x="116967" y="635127"/>
                  </a:cubicBezTo>
                  <a:cubicBezTo>
                    <a:pt x="70993" y="639318"/>
                    <a:pt x="35433" y="616204"/>
                    <a:pt x="18796" y="574167"/>
                  </a:cubicBezTo>
                  <a:cubicBezTo>
                    <a:pt x="8382" y="548894"/>
                    <a:pt x="2032" y="521589"/>
                    <a:pt x="2032" y="496316"/>
                  </a:cubicBezTo>
                  <a:cubicBezTo>
                    <a:pt x="0" y="378587"/>
                    <a:pt x="0" y="262890"/>
                    <a:pt x="2032" y="147193"/>
                  </a:cubicBezTo>
                  <a:cubicBezTo>
                    <a:pt x="2032" y="119888"/>
                    <a:pt x="8382" y="92583"/>
                    <a:pt x="18796" y="67310"/>
                  </a:cubicBezTo>
                  <a:cubicBezTo>
                    <a:pt x="37592" y="23114"/>
                    <a:pt x="81534" y="0"/>
                    <a:pt x="129540" y="8382"/>
                  </a:cubicBezTo>
                  <a:cubicBezTo>
                    <a:pt x="156718" y="12573"/>
                    <a:pt x="181737" y="23114"/>
                    <a:pt x="206883" y="35687"/>
                  </a:cubicBezTo>
                  <a:cubicBezTo>
                    <a:pt x="300990" y="88392"/>
                    <a:pt x="394970" y="145161"/>
                    <a:pt x="489077" y="199771"/>
                  </a:cubicBezTo>
                  <a:cubicBezTo>
                    <a:pt x="501650" y="206121"/>
                    <a:pt x="507873" y="214503"/>
                    <a:pt x="507873" y="229235"/>
                  </a:cubicBezTo>
                  <a:cubicBezTo>
                    <a:pt x="505841" y="260731"/>
                    <a:pt x="507873" y="290195"/>
                    <a:pt x="507873" y="32181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917320" y="3082905"/>
            <a:ext cx="206640" cy="139680"/>
            <a:chOff x="0" y="0"/>
            <a:chExt cx="275520" cy="1862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5463" cy="186182"/>
            </a:xfrm>
            <a:custGeom>
              <a:avLst/>
              <a:gdLst/>
              <a:ahLst/>
              <a:cxnLst/>
              <a:rect l="l" t="t" r="r" b="b"/>
              <a:pathLst>
                <a:path w="275463" h="186182">
                  <a:moveTo>
                    <a:pt x="0" y="186182"/>
                  </a:moveTo>
                  <a:cubicBezTo>
                    <a:pt x="0" y="125603"/>
                    <a:pt x="0" y="62738"/>
                    <a:pt x="0" y="0"/>
                  </a:cubicBezTo>
                  <a:cubicBezTo>
                    <a:pt x="91821" y="0"/>
                    <a:pt x="183642" y="0"/>
                    <a:pt x="275463" y="0"/>
                  </a:cubicBezTo>
                  <a:cubicBezTo>
                    <a:pt x="275463" y="62738"/>
                    <a:pt x="275463" y="123444"/>
                    <a:pt x="275463" y="186182"/>
                  </a:cubicBezTo>
                  <a:cubicBezTo>
                    <a:pt x="183642" y="186182"/>
                    <a:pt x="91821" y="186182"/>
                    <a:pt x="0" y="1861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459560" y="3035385"/>
            <a:ext cx="380880" cy="508320"/>
            <a:chOff x="0" y="0"/>
            <a:chExt cx="507840" cy="677760"/>
          </a:xfrm>
        </p:grpSpPr>
        <p:sp>
          <p:nvSpPr>
            <p:cNvPr id="19" name="Freeform 19"/>
            <p:cNvSpPr/>
            <p:nvPr/>
          </p:nvSpPr>
          <p:spPr>
            <a:xfrm>
              <a:off x="0" y="-127"/>
              <a:ext cx="507746" cy="677799"/>
            </a:xfrm>
            <a:custGeom>
              <a:avLst/>
              <a:gdLst/>
              <a:ahLst/>
              <a:cxnLst/>
              <a:rect l="l" t="t" r="r" b="b"/>
              <a:pathLst>
                <a:path w="507746" h="677799">
                  <a:moveTo>
                    <a:pt x="505714" y="335788"/>
                  </a:moveTo>
                  <a:cubicBezTo>
                    <a:pt x="505714" y="392811"/>
                    <a:pt x="505714" y="449834"/>
                    <a:pt x="505714" y="506857"/>
                  </a:cubicBezTo>
                  <a:cubicBezTo>
                    <a:pt x="505714" y="517398"/>
                    <a:pt x="505714" y="527939"/>
                    <a:pt x="503682" y="538480"/>
                  </a:cubicBezTo>
                  <a:cubicBezTo>
                    <a:pt x="491236" y="633476"/>
                    <a:pt x="416306" y="677799"/>
                    <a:pt x="330962" y="637667"/>
                  </a:cubicBezTo>
                  <a:cubicBezTo>
                    <a:pt x="293497" y="620776"/>
                    <a:pt x="258064" y="597535"/>
                    <a:pt x="222758" y="576453"/>
                  </a:cubicBezTo>
                  <a:cubicBezTo>
                    <a:pt x="154051" y="538480"/>
                    <a:pt x="87503" y="498348"/>
                    <a:pt x="18796" y="458216"/>
                  </a:cubicBezTo>
                  <a:cubicBezTo>
                    <a:pt x="6223" y="451993"/>
                    <a:pt x="0" y="443484"/>
                    <a:pt x="2032" y="428752"/>
                  </a:cubicBezTo>
                  <a:cubicBezTo>
                    <a:pt x="2032" y="365379"/>
                    <a:pt x="2032" y="304165"/>
                    <a:pt x="2032" y="240792"/>
                  </a:cubicBezTo>
                  <a:cubicBezTo>
                    <a:pt x="2032" y="228092"/>
                    <a:pt x="6223" y="219710"/>
                    <a:pt x="16637" y="213360"/>
                  </a:cubicBezTo>
                  <a:cubicBezTo>
                    <a:pt x="112395" y="158496"/>
                    <a:pt x="205994" y="103632"/>
                    <a:pt x="301752" y="48641"/>
                  </a:cubicBezTo>
                  <a:cubicBezTo>
                    <a:pt x="314198" y="40132"/>
                    <a:pt x="326771" y="33909"/>
                    <a:pt x="341249" y="29591"/>
                  </a:cubicBezTo>
                  <a:cubicBezTo>
                    <a:pt x="426593" y="0"/>
                    <a:pt x="493141" y="42291"/>
                    <a:pt x="503555" y="133096"/>
                  </a:cubicBezTo>
                  <a:cubicBezTo>
                    <a:pt x="507746" y="171069"/>
                    <a:pt x="505587" y="211201"/>
                    <a:pt x="505587" y="249174"/>
                  </a:cubicBezTo>
                  <a:cubicBezTo>
                    <a:pt x="505587" y="276606"/>
                    <a:pt x="505587" y="306197"/>
                    <a:pt x="505587" y="33578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837480" y="3045465"/>
            <a:ext cx="380880" cy="479520"/>
            <a:chOff x="0" y="0"/>
            <a:chExt cx="507840" cy="6393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7873" cy="639318"/>
            </a:xfrm>
            <a:custGeom>
              <a:avLst/>
              <a:gdLst/>
              <a:ahLst/>
              <a:cxnLst/>
              <a:rect l="l" t="t" r="r" b="b"/>
              <a:pathLst>
                <a:path w="507873" h="639318">
                  <a:moveTo>
                    <a:pt x="507873" y="321818"/>
                  </a:moveTo>
                  <a:cubicBezTo>
                    <a:pt x="507873" y="353314"/>
                    <a:pt x="505841" y="384937"/>
                    <a:pt x="507873" y="416433"/>
                  </a:cubicBezTo>
                  <a:cubicBezTo>
                    <a:pt x="507873" y="429006"/>
                    <a:pt x="505841" y="435356"/>
                    <a:pt x="495300" y="441706"/>
                  </a:cubicBezTo>
                  <a:cubicBezTo>
                    <a:pt x="394970" y="498475"/>
                    <a:pt x="296799" y="557403"/>
                    <a:pt x="198501" y="612013"/>
                  </a:cubicBezTo>
                  <a:cubicBezTo>
                    <a:pt x="173482" y="624586"/>
                    <a:pt x="144145" y="633095"/>
                    <a:pt x="116967" y="635127"/>
                  </a:cubicBezTo>
                  <a:cubicBezTo>
                    <a:pt x="70993" y="639318"/>
                    <a:pt x="35433" y="616204"/>
                    <a:pt x="18796" y="574167"/>
                  </a:cubicBezTo>
                  <a:cubicBezTo>
                    <a:pt x="8382" y="548894"/>
                    <a:pt x="2032" y="521589"/>
                    <a:pt x="2032" y="496316"/>
                  </a:cubicBezTo>
                  <a:cubicBezTo>
                    <a:pt x="0" y="378587"/>
                    <a:pt x="0" y="262890"/>
                    <a:pt x="2032" y="147193"/>
                  </a:cubicBezTo>
                  <a:cubicBezTo>
                    <a:pt x="2032" y="119888"/>
                    <a:pt x="8382" y="92583"/>
                    <a:pt x="18796" y="67310"/>
                  </a:cubicBezTo>
                  <a:cubicBezTo>
                    <a:pt x="37592" y="23114"/>
                    <a:pt x="81534" y="0"/>
                    <a:pt x="129540" y="8382"/>
                  </a:cubicBezTo>
                  <a:cubicBezTo>
                    <a:pt x="156718" y="12573"/>
                    <a:pt x="181737" y="23114"/>
                    <a:pt x="206883" y="35687"/>
                  </a:cubicBezTo>
                  <a:cubicBezTo>
                    <a:pt x="300990" y="88392"/>
                    <a:pt x="394970" y="145161"/>
                    <a:pt x="489077" y="199771"/>
                  </a:cubicBezTo>
                  <a:cubicBezTo>
                    <a:pt x="501650" y="206121"/>
                    <a:pt x="507873" y="214503"/>
                    <a:pt x="507873" y="229235"/>
                  </a:cubicBezTo>
                  <a:cubicBezTo>
                    <a:pt x="505841" y="260731"/>
                    <a:pt x="507873" y="290195"/>
                    <a:pt x="507873" y="32181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3234200" y="3216825"/>
            <a:ext cx="206640" cy="139680"/>
            <a:chOff x="0" y="0"/>
            <a:chExt cx="275520" cy="1862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75463" cy="186182"/>
            </a:xfrm>
            <a:custGeom>
              <a:avLst/>
              <a:gdLst/>
              <a:ahLst/>
              <a:cxnLst/>
              <a:rect l="l" t="t" r="r" b="b"/>
              <a:pathLst>
                <a:path w="275463" h="186182">
                  <a:moveTo>
                    <a:pt x="0" y="186182"/>
                  </a:moveTo>
                  <a:cubicBezTo>
                    <a:pt x="0" y="125603"/>
                    <a:pt x="0" y="62738"/>
                    <a:pt x="0" y="0"/>
                  </a:cubicBezTo>
                  <a:cubicBezTo>
                    <a:pt x="91821" y="0"/>
                    <a:pt x="183642" y="0"/>
                    <a:pt x="275463" y="0"/>
                  </a:cubicBezTo>
                  <a:cubicBezTo>
                    <a:pt x="275463" y="62738"/>
                    <a:pt x="275463" y="123444"/>
                    <a:pt x="275463" y="186182"/>
                  </a:cubicBezTo>
                  <a:cubicBezTo>
                    <a:pt x="183642" y="186182"/>
                    <a:pt x="91821" y="186182"/>
                    <a:pt x="0" y="1861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244200" y="6633945"/>
            <a:ext cx="380880" cy="508320"/>
            <a:chOff x="0" y="0"/>
            <a:chExt cx="507840" cy="677760"/>
          </a:xfrm>
        </p:grpSpPr>
        <p:sp>
          <p:nvSpPr>
            <p:cNvPr id="25" name="Freeform 25"/>
            <p:cNvSpPr/>
            <p:nvPr/>
          </p:nvSpPr>
          <p:spPr>
            <a:xfrm>
              <a:off x="0" y="-127"/>
              <a:ext cx="507746" cy="677799"/>
            </a:xfrm>
            <a:custGeom>
              <a:avLst/>
              <a:gdLst/>
              <a:ahLst/>
              <a:cxnLst/>
              <a:rect l="l" t="t" r="r" b="b"/>
              <a:pathLst>
                <a:path w="507746" h="677799">
                  <a:moveTo>
                    <a:pt x="505714" y="335788"/>
                  </a:moveTo>
                  <a:cubicBezTo>
                    <a:pt x="505714" y="392811"/>
                    <a:pt x="505714" y="449834"/>
                    <a:pt x="505714" y="506857"/>
                  </a:cubicBezTo>
                  <a:cubicBezTo>
                    <a:pt x="505714" y="517398"/>
                    <a:pt x="505714" y="527939"/>
                    <a:pt x="503682" y="538480"/>
                  </a:cubicBezTo>
                  <a:cubicBezTo>
                    <a:pt x="491236" y="633476"/>
                    <a:pt x="416306" y="677799"/>
                    <a:pt x="330962" y="637667"/>
                  </a:cubicBezTo>
                  <a:cubicBezTo>
                    <a:pt x="293497" y="620776"/>
                    <a:pt x="258064" y="597535"/>
                    <a:pt x="222758" y="576453"/>
                  </a:cubicBezTo>
                  <a:cubicBezTo>
                    <a:pt x="154051" y="538480"/>
                    <a:pt x="87503" y="498348"/>
                    <a:pt x="18796" y="458216"/>
                  </a:cubicBezTo>
                  <a:cubicBezTo>
                    <a:pt x="6223" y="451993"/>
                    <a:pt x="0" y="443484"/>
                    <a:pt x="2032" y="428752"/>
                  </a:cubicBezTo>
                  <a:cubicBezTo>
                    <a:pt x="2032" y="365379"/>
                    <a:pt x="2032" y="304165"/>
                    <a:pt x="2032" y="240792"/>
                  </a:cubicBezTo>
                  <a:cubicBezTo>
                    <a:pt x="2032" y="228092"/>
                    <a:pt x="6223" y="219710"/>
                    <a:pt x="16637" y="213360"/>
                  </a:cubicBezTo>
                  <a:cubicBezTo>
                    <a:pt x="112395" y="158496"/>
                    <a:pt x="205994" y="103632"/>
                    <a:pt x="301752" y="48641"/>
                  </a:cubicBezTo>
                  <a:cubicBezTo>
                    <a:pt x="314198" y="40132"/>
                    <a:pt x="326771" y="33909"/>
                    <a:pt x="341249" y="29591"/>
                  </a:cubicBezTo>
                  <a:cubicBezTo>
                    <a:pt x="426593" y="0"/>
                    <a:pt x="493141" y="42291"/>
                    <a:pt x="503555" y="133096"/>
                  </a:cubicBezTo>
                  <a:cubicBezTo>
                    <a:pt x="507746" y="171069"/>
                    <a:pt x="505587" y="211201"/>
                    <a:pt x="505587" y="249174"/>
                  </a:cubicBezTo>
                  <a:cubicBezTo>
                    <a:pt x="505587" y="276606"/>
                    <a:pt x="505587" y="306197"/>
                    <a:pt x="505587" y="33578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622120" y="6643305"/>
            <a:ext cx="380880" cy="479520"/>
            <a:chOff x="0" y="0"/>
            <a:chExt cx="507840" cy="6393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7873" cy="639318"/>
            </a:xfrm>
            <a:custGeom>
              <a:avLst/>
              <a:gdLst/>
              <a:ahLst/>
              <a:cxnLst/>
              <a:rect l="l" t="t" r="r" b="b"/>
              <a:pathLst>
                <a:path w="507873" h="639318">
                  <a:moveTo>
                    <a:pt x="507873" y="321818"/>
                  </a:moveTo>
                  <a:cubicBezTo>
                    <a:pt x="507873" y="353314"/>
                    <a:pt x="505841" y="384937"/>
                    <a:pt x="507873" y="416433"/>
                  </a:cubicBezTo>
                  <a:cubicBezTo>
                    <a:pt x="507873" y="429006"/>
                    <a:pt x="505841" y="435356"/>
                    <a:pt x="495300" y="441706"/>
                  </a:cubicBezTo>
                  <a:cubicBezTo>
                    <a:pt x="394970" y="498475"/>
                    <a:pt x="296799" y="557403"/>
                    <a:pt x="198501" y="612013"/>
                  </a:cubicBezTo>
                  <a:cubicBezTo>
                    <a:pt x="173482" y="624586"/>
                    <a:pt x="144145" y="633095"/>
                    <a:pt x="116967" y="635127"/>
                  </a:cubicBezTo>
                  <a:cubicBezTo>
                    <a:pt x="70993" y="639318"/>
                    <a:pt x="35433" y="616204"/>
                    <a:pt x="18796" y="574167"/>
                  </a:cubicBezTo>
                  <a:cubicBezTo>
                    <a:pt x="8382" y="548894"/>
                    <a:pt x="2032" y="521589"/>
                    <a:pt x="2032" y="496316"/>
                  </a:cubicBezTo>
                  <a:cubicBezTo>
                    <a:pt x="0" y="378587"/>
                    <a:pt x="0" y="262890"/>
                    <a:pt x="2032" y="147193"/>
                  </a:cubicBezTo>
                  <a:cubicBezTo>
                    <a:pt x="2032" y="119888"/>
                    <a:pt x="8382" y="92583"/>
                    <a:pt x="18796" y="67310"/>
                  </a:cubicBezTo>
                  <a:cubicBezTo>
                    <a:pt x="37592" y="23114"/>
                    <a:pt x="81534" y="0"/>
                    <a:pt x="129540" y="8382"/>
                  </a:cubicBezTo>
                  <a:cubicBezTo>
                    <a:pt x="156718" y="12573"/>
                    <a:pt x="181737" y="23114"/>
                    <a:pt x="206883" y="35687"/>
                  </a:cubicBezTo>
                  <a:cubicBezTo>
                    <a:pt x="300990" y="88392"/>
                    <a:pt x="394970" y="145161"/>
                    <a:pt x="489077" y="199771"/>
                  </a:cubicBezTo>
                  <a:cubicBezTo>
                    <a:pt x="501650" y="206121"/>
                    <a:pt x="507873" y="214503"/>
                    <a:pt x="507873" y="229235"/>
                  </a:cubicBezTo>
                  <a:cubicBezTo>
                    <a:pt x="505841" y="260731"/>
                    <a:pt x="507873" y="290195"/>
                    <a:pt x="507873" y="32181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018840" y="6814665"/>
            <a:ext cx="206640" cy="139680"/>
            <a:chOff x="0" y="0"/>
            <a:chExt cx="275520" cy="1862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5463" cy="186182"/>
            </a:xfrm>
            <a:custGeom>
              <a:avLst/>
              <a:gdLst/>
              <a:ahLst/>
              <a:cxnLst/>
              <a:rect l="l" t="t" r="r" b="b"/>
              <a:pathLst>
                <a:path w="275463" h="186182">
                  <a:moveTo>
                    <a:pt x="0" y="186182"/>
                  </a:moveTo>
                  <a:cubicBezTo>
                    <a:pt x="0" y="125603"/>
                    <a:pt x="0" y="62738"/>
                    <a:pt x="0" y="0"/>
                  </a:cubicBezTo>
                  <a:cubicBezTo>
                    <a:pt x="91821" y="0"/>
                    <a:pt x="183642" y="0"/>
                    <a:pt x="275463" y="0"/>
                  </a:cubicBezTo>
                  <a:cubicBezTo>
                    <a:pt x="275463" y="62738"/>
                    <a:pt x="275463" y="123444"/>
                    <a:pt x="275463" y="186182"/>
                  </a:cubicBezTo>
                  <a:cubicBezTo>
                    <a:pt x="183642" y="186182"/>
                    <a:pt x="91821" y="186182"/>
                    <a:pt x="0" y="1861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8250360" y="6616665"/>
            <a:ext cx="380880" cy="508320"/>
            <a:chOff x="0" y="0"/>
            <a:chExt cx="507840" cy="677760"/>
          </a:xfrm>
        </p:grpSpPr>
        <p:sp>
          <p:nvSpPr>
            <p:cNvPr id="31" name="Freeform 31"/>
            <p:cNvSpPr/>
            <p:nvPr/>
          </p:nvSpPr>
          <p:spPr>
            <a:xfrm>
              <a:off x="0" y="-127"/>
              <a:ext cx="507746" cy="677799"/>
            </a:xfrm>
            <a:custGeom>
              <a:avLst/>
              <a:gdLst/>
              <a:ahLst/>
              <a:cxnLst/>
              <a:rect l="l" t="t" r="r" b="b"/>
              <a:pathLst>
                <a:path w="507746" h="677799">
                  <a:moveTo>
                    <a:pt x="505714" y="335788"/>
                  </a:moveTo>
                  <a:cubicBezTo>
                    <a:pt x="505714" y="392811"/>
                    <a:pt x="505714" y="449834"/>
                    <a:pt x="505714" y="506857"/>
                  </a:cubicBezTo>
                  <a:cubicBezTo>
                    <a:pt x="505714" y="517398"/>
                    <a:pt x="505714" y="527939"/>
                    <a:pt x="503682" y="538480"/>
                  </a:cubicBezTo>
                  <a:cubicBezTo>
                    <a:pt x="491236" y="633476"/>
                    <a:pt x="416306" y="677799"/>
                    <a:pt x="330962" y="637667"/>
                  </a:cubicBezTo>
                  <a:cubicBezTo>
                    <a:pt x="293497" y="620776"/>
                    <a:pt x="258064" y="597535"/>
                    <a:pt x="222758" y="576453"/>
                  </a:cubicBezTo>
                  <a:cubicBezTo>
                    <a:pt x="154051" y="538480"/>
                    <a:pt x="87503" y="498348"/>
                    <a:pt x="18796" y="458216"/>
                  </a:cubicBezTo>
                  <a:cubicBezTo>
                    <a:pt x="6223" y="451993"/>
                    <a:pt x="0" y="443484"/>
                    <a:pt x="2032" y="428752"/>
                  </a:cubicBezTo>
                  <a:cubicBezTo>
                    <a:pt x="2032" y="365379"/>
                    <a:pt x="2032" y="304165"/>
                    <a:pt x="2032" y="240792"/>
                  </a:cubicBezTo>
                  <a:cubicBezTo>
                    <a:pt x="2032" y="228092"/>
                    <a:pt x="6223" y="219710"/>
                    <a:pt x="16637" y="213360"/>
                  </a:cubicBezTo>
                  <a:cubicBezTo>
                    <a:pt x="112395" y="158496"/>
                    <a:pt x="205994" y="103632"/>
                    <a:pt x="301752" y="48641"/>
                  </a:cubicBezTo>
                  <a:cubicBezTo>
                    <a:pt x="314198" y="40132"/>
                    <a:pt x="326771" y="33909"/>
                    <a:pt x="341249" y="29591"/>
                  </a:cubicBezTo>
                  <a:cubicBezTo>
                    <a:pt x="426593" y="0"/>
                    <a:pt x="493141" y="42291"/>
                    <a:pt x="503555" y="133096"/>
                  </a:cubicBezTo>
                  <a:cubicBezTo>
                    <a:pt x="507746" y="171069"/>
                    <a:pt x="505587" y="211201"/>
                    <a:pt x="505587" y="249174"/>
                  </a:cubicBezTo>
                  <a:cubicBezTo>
                    <a:pt x="505587" y="276606"/>
                    <a:pt x="505587" y="306197"/>
                    <a:pt x="505587" y="33578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7628280" y="6626025"/>
            <a:ext cx="380880" cy="479520"/>
            <a:chOff x="0" y="0"/>
            <a:chExt cx="507840" cy="6393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07873" cy="639318"/>
            </a:xfrm>
            <a:custGeom>
              <a:avLst/>
              <a:gdLst/>
              <a:ahLst/>
              <a:cxnLst/>
              <a:rect l="l" t="t" r="r" b="b"/>
              <a:pathLst>
                <a:path w="507873" h="639318">
                  <a:moveTo>
                    <a:pt x="507873" y="321818"/>
                  </a:moveTo>
                  <a:cubicBezTo>
                    <a:pt x="507873" y="353314"/>
                    <a:pt x="505841" y="384937"/>
                    <a:pt x="507873" y="416433"/>
                  </a:cubicBezTo>
                  <a:cubicBezTo>
                    <a:pt x="507873" y="429006"/>
                    <a:pt x="505841" y="435356"/>
                    <a:pt x="495300" y="441706"/>
                  </a:cubicBezTo>
                  <a:cubicBezTo>
                    <a:pt x="394970" y="498475"/>
                    <a:pt x="296799" y="557403"/>
                    <a:pt x="198501" y="612013"/>
                  </a:cubicBezTo>
                  <a:cubicBezTo>
                    <a:pt x="173482" y="624586"/>
                    <a:pt x="144145" y="633095"/>
                    <a:pt x="116967" y="635127"/>
                  </a:cubicBezTo>
                  <a:cubicBezTo>
                    <a:pt x="70993" y="639318"/>
                    <a:pt x="35433" y="616204"/>
                    <a:pt x="18796" y="574167"/>
                  </a:cubicBezTo>
                  <a:cubicBezTo>
                    <a:pt x="8382" y="548894"/>
                    <a:pt x="2032" y="521589"/>
                    <a:pt x="2032" y="496316"/>
                  </a:cubicBezTo>
                  <a:cubicBezTo>
                    <a:pt x="0" y="378587"/>
                    <a:pt x="0" y="262890"/>
                    <a:pt x="2032" y="147193"/>
                  </a:cubicBezTo>
                  <a:cubicBezTo>
                    <a:pt x="2032" y="119888"/>
                    <a:pt x="8382" y="92583"/>
                    <a:pt x="18796" y="67310"/>
                  </a:cubicBezTo>
                  <a:cubicBezTo>
                    <a:pt x="37592" y="23114"/>
                    <a:pt x="81534" y="0"/>
                    <a:pt x="129540" y="8382"/>
                  </a:cubicBezTo>
                  <a:cubicBezTo>
                    <a:pt x="156718" y="12573"/>
                    <a:pt x="181737" y="23114"/>
                    <a:pt x="206883" y="35687"/>
                  </a:cubicBezTo>
                  <a:cubicBezTo>
                    <a:pt x="300990" y="88392"/>
                    <a:pt x="394970" y="145161"/>
                    <a:pt x="489077" y="199771"/>
                  </a:cubicBezTo>
                  <a:cubicBezTo>
                    <a:pt x="501650" y="206121"/>
                    <a:pt x="507873" y="214503"/>
                    <a:pt x="507873" y="229235"/>
                  </a:cubicBezTo>
                  <a:cubicBezTo>
                    <a:pt x="505841" y="260731"/>
                    <a:pt x="507873" y="290195"/>
                    <a:pt x="507873" y="32181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025000" y="6798105"/>
            <a:ext cx="206640" cy="139680"/>
            <a:chOff x="0" y="0"/>
            <a:chExt cx="275520" cy="1862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75463" cy="186182"/>
            </a:xfrm>
            <a:custGeom>
              <a:avLst/>
              <a:gdLst/>
              <a:ahLst/>
              <a:cxnLst/>
              <a:rect l="l" t="t" r="r" b="b"/>
              <a:pathLst>
                <a:path w="275463" h="186182">
                  <a:moveTo>
                    <a:pt x="0" y="186182"/>
                  </a:moveTo>
                  <a:cubicBezTo>
                    <a:pt x="0" y="125603"/>
                    <a:pt x="0" y="62738"/>
                    <a:pt x="0" y="0"/>
                  </a:cubicBezTo>
                  <a:cubicBezTo>
                    <a:pt x="91821" y="0"/>
                    <a:pt x="183642" y="0"/>
                    <a:pt x="275463" y="0"/>
                  </a:cubicBezTo>
                  <a:cubicBezTo>
                    <a:pt x="275463" y="62738"/>
                    <a:pt x="275463" y="123444"/>
                    <a:pt x="275463" y="186182"/>
                  </a:cubicBezTo>
                  <a:cubicBezTo>
                    <a:pt x="183642" y="186182"/>
                    <a:pt x="91821" y="186182"/>
                    <a:pt x="0" y="1861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193480" y="3054825"/>
            <a:ext cx="380880" cy="508320"/>
            <a:chOff x="0" y="0"/>
            <a:chExt cx="507840" cy="677760"/>
          </a:xfrm>
        </p:grpSpPr>
        <p:sp>
          <p:nvSpPr>
            <p:cNvPr id="37" name="Freeform 37"/>
            <p:cNvSpPr/>
            <p:nvPr/>
          </p:nvSpPr>
          <p:spPr>
            <a:xfrm>
              <a:off x="0" y="-127"/>
              <a:ext cx="507746" cy="677799"/>
            </a:xfrm>
            <a:custGeom>
              <a:avLst/>
              <a:gdLst/>
              <a:ahLst/>
              <a:cxnLst/>
              <a:rect l="l" t="t" r="r" b="b"/>
              <a:pathLst>
                <a:path w="507746" h="677799">
                  <a:moveTo>
                    <a:pt x="505714" y="335788"/>
                  </a:moveTo>
                  <a:cubicBezTo>
                    <a:pt x="505714" y="392811"/>
                    <a:pt x="505714" y="449834"/>
                    <a:pt x="505714" y="506857"/>
                  </a:cubicBezTo>
                  <a:cubicBezTo>
                    <a:pt x="505714" y="517398"/>
                    <a:pt x="505714" y="527939"/>
                    <a:pt x="503682" y="538480"/>
                  </a:cubicBezTo>
                  <a:cubicBezTo>
                    <a:pt x="491236" y="633476"/>
                    <a:pt x="416306" y="677799"/>
                    <a:pt x="330962" y="637667"/>
                  </a:cubicBezTo>
                  <a:cubicBezTo>
                    <a:pt x="293497" y="620776"/>
                    <a:pt x="258064" y="597535"/>
                    <a:pt x="222758" y="576453"/>
                  </a:cubicBezTo>
                  <a:cubicBezTo>
                    <a:pt x="154051" y="538480"/>
                    <a:pt x="87503" y="498348"/>
                    <a:pt x="18796" y="458216"/>
                  </a:cubicBezTo>
                  <a:cubicBezTo>
                    <a:pt x="6223" y="451993"/>
                    <a:pt x="0" y="443484"/>
                    <a:pt x="2032" y="428752"/>
                  </a:cubicBezTo>
                  <a:cubicBezTo>
                    <a:pt x="2032" y="365379"/>
                    <a:pt x="2032" y="304165"/>
                    <a:pt x="2032" y="240792"/>
                  </a:cubicBezTo>
                  <a:cubicBezTo>
                    <a:pt x="2032" y="228092"/>
                    <a:pt x="6223" y="219710"/>
                    <a:pt x="16637" y="213360"/>
                  </a:cubicBezTo>
                  <a:cubicBezTo>
                    <a:pt x="112395" y="158496"/>
                    <a:pt x="205994" y="103632"/>
                    <a:pt x="301752" y="48641"/>
                  </a:cubicBezTo>
                  <a:cubicBezTo>
                    <a:pt x="314198" y="40132"/>
                    <a:pt x="326771" y="33909"/>
                    <a:pt x="341249" y="29591"/>
                  </a:cubicBezTo>
                  <a:cubicBezTo>
                    <a:pt x="426593" y="0"/>
                    <a:pt x="493141" y="42291"/>
                    <a:pt x="503555" y="133096"/>
                  </a:cubicBezTo>
                  <a:cubicBezTo>
                    <a:pt x="507746" y="171069"/>
                    <a:pt x="505587" y="211201"/>
                    <a:pt x="505587" y="249174"/>
                  </a:cubicBezTo>
                  <a:cubicBezTo>
                    <a:pt x="505587" y="276606"/>
                    <a:pt x="505587" y="306197"/>
                    <a:pt x="505587" y="33578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7570680" y="3064185"/>
            <a:ext cx="380880" cy="479520"/>
            <a:chOff x="0" y="0"/>
            <a:chExt cx="507840" cy="6393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7873" cy="639318"/>
            </a:xfrm>
            <a:custGeom>
              <a:avLst/>
              <a:gdLst/>
              <a:ahLst/>
              <a:cxnLst/>
              <a:rect l="l" t="t" r="r" b="b"/>
              <a:pathLst>
                <a:path w="507873" h="639318">
                  <a:moveTo>
                    <a:pt x="507873" y="321818"/>
                  </a:moveTo>
                  <a:cubicBezTo>
                    <a:pt x="507873" y="353314"/>
                    <a:pt x="505841" y="384937"/>
                    <a:pt x="507873" y="416433"/>
                  </a:cubicBezTo>
                  <a:cubicBezTo>
                    <a:pt x="507873" y="429006"/>
                    <a:pt x="505841" y="435356"/>
                    <a:pt x="495300" y="441706"/>
                  </a:cubicBezTo>
                  <a:cubicBezTo>
                    <a:pt x="394970" y="498475"/>
                    <a:pt x="296799" y="557403"/>
                    <a:pt x="198501" y="612013"/>
                  </a:cubicBezTo>
                  <a:cubicBezTo>
                    <a:pt x="173482" y="624586"/>
                    <a:pt x="144145" y="633095"/>
                    <a:pt x="116967" y="635127"/>
                  </a:cubicBezTo>
                  <a:cubicBezTo>
                    <a:pt x="70993" y="639318"/>
                    <a:pt x="35433" y="616204"/>
                    <a:pt x="18796" y="574167"/>
                  </a:cubicBezTo>
                  <a:cubicBezTo>
                    <a:pt x="8382" y="548894"/>
                    <a:pt x="2032" y="521589"/>
                    <a:pt x="2032" y="496316"/>
                  </a:cubicBezTo>
                  <a:cubicBezTo>
                    <a:pt x="0" y="378587"/>
                    <a:pt x="0" y="262890"/>
                    <a:pt x="2032" y="147193"/>
                  </a:cubicBezTo>
                  <a:cubicBezTo>
                    <a:pt x="2032" y="119888"/>
                    <a:pt x="8382" y="92583"/>
                    <a:pt x="18796" y="67310"/>
                  </a:cubicBezTo>
                  <a:cubicBezTo>
                    <a:pt x="37592" y="23114"/>
                    <a:pt x="81534" y="0"/>
                    <a:pt x="129540" y="8382"/>
                  </a:cubicBezTo>
                  <a:cubicBezTo>
                    <a:pt x="156718" y="12573"/>
                    <a:pt x="181737" y="23114"/>
                    <a:pt x="206883" y="35687"/>
                  </a:cubicBezTo>
                  <a:cubicBezTo>
                    <a:pt x="300990" y="88392"/>
                    <a:pt x="394970" y="145161"/>
                    <a:pt x="489077" y="199771"/>
                  </a:cubicBezTo>
                  <a:cubicBezTo>
                    <a:pt x="501650" y="206121"/>
                    <a:pt x="507873" y="214503"/>
                    <a:pt x="507873" y="229235"/>
                  </a:cubicBezTo>
                  <a:cubicBezTo>
                    <a:pt x="505841" y="260731"/>
                    <a:pt x="507873" y="290195"/>
                    <a:pt x="507873" y="32181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968120" y="3235545"/>
            <a:ext cx="206640" cy="139680"/>
            <a:chOff x="0" y="0"/>
            <a:chExt cx="275520" cy="1862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75463" cy="186182"/>
            </a:xfrm>
            <a:custGeom>
              <a:avLst/>
              <a:gdLst/>
              <a:ahLst/>
              <a:cxnLst/>
              <a:rect l="l" t="t" r="r" b="b"/>
              <a:pathLst>
                <a:path w="275463" h="186182">
                  <a:moveTo>
                    <a:pt x="0" y="186182"/>
                  </a:moveTo>
                  <a:cubicBezTo>
                    <a:pt x="0" y="125603"/>
                    <a:pt x="0" y="62738"/>
                    <a:pt x="0" y="0"/>
                  </a:cubicBezTo>
                  <a:cubicBezTo>
                    <a:pt x="91821" y="0"/>
                    <a:pt x="183642" y="0"/>
                    <a:pt x="275463" y="0"/>
                  </a:cubicBezTo>
                  <a:cubicBezTo>
                    <a:pt x="275463" y="62738"/>
                    <a:pt x="275463" y="123444"/>
                    <a:pt x="275463" y="186182"/>
                  </a:cubicBezTo>
                  <a:cubicBezTo>
                    <a:pt x="183642" y="186182"/>
                    <a:pt x="91821" y="186182"/>
                    <a:pt x="0" y="1861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3400520" y="6561945"/>
            <a:ext cx="380880" cy="508320"/>
            <a:chOff x="0" y="0"/>
            <a:chExt cx="507840" cy="677760"/>
          </a:xfrm>
        </p:grpSpPr>
        <p:sp>
          <p:nvSpPr>
            <p:cNvPr id="43" name="Freeform 43"/>
            <p:cNvSpPr/>
            <p:nvPr/>
          </p:nvSpPr>
          <p:spPr>
            <a:xfrm>
              <a:off x="0" y="-127"/>
              <a:ext cx="507746" cy="677799"/>
            </a:xfrm>
            <a:custGeom>
              <a:avLst/>
              <a:gdLst/>
              <a:ahLst/>
              <a:cxnLst/>
              <a:rect l="l" t="t" r="r" b="b"/>
              <a:pathLst>
                <a:path w="507746" h="677799">
                  <a:moveTo>
                    <a:pt x="505714" y="335788"/>
                  </a:moveTo>
                  <a:cubicBezTo>
                    <a:pt x="505714" y="392811"/>
                    <a:pt x="505714" y="449834"/>
                    <a:pt x="505714" y="506857"/>
                  </a:cubicBezTo>
                  <a:cubicBezTo>
                    <a:pt x="505714" y="517398"/>
                    <a:pt x="505714" y="527939"/>
                    <a:pt x="503682" y="538480"/>
                  </a:cubicBezTo>
                  <a:cubicBezTo>
                    <a:pt x="491236" y="633476"/>
                    <a:pt x="416306" y="677799"/>
                    <a:pt x="330962" y="637667"/>
                  </a:cubicBezTo>
                  <a:cubicBezTo>
                    <a:pt x="293497" y="620776"/>
                    <a:pt x="258064" y="597535"/>
                    <a:pt x="222758" y="576453"/>
                  </a:cubicBezTo>
                  <a:cubicBezTo>
                    <a:pt x="154051" y="538480"/>
                    <a:pt x="87503" y="498348"/>
                    <a:pt x="18796" y="458216"/>
                  </a:cubicBezTo>
                  <a:cubicBezTo>
                    <a:pt x="6223" y="451993"/>
                    <a:pt x="0" y="443484"/>
                    <a:pt x="2032" y="428752"/>
                  </a:cubicBezTo>
                  <a:cubicBezTo>
                    <a:pt x="2032" y="365379"/>
                    <a:pt x="2032" y="304165"/>
                    <a:pt x="2032" y="240792"/>
                  </a:cubicBezTo>
                  <a:cubicBezTo>
                    <a:pt x="2032" y="228092"/>
                    <a:pt x="6223" y="219710"/>
                    <a:pt x="16637" y="213360"/>
                  </a:cubicBezTo>
                  <a:cubicBezTo>
                    <a:pt x="112395" y="158496"/>
                    <a:pt x="205994" y="103632"/>
                    <a:pt x="301752" y="48641"/>
                  </a:cubicBezTo>
                  <a:cubicBezTo>
                    <a:pt x="314198" y="40132"/>
                    <a:pt x="326771" y="33909"/>
                    <a:pt x="341249" y="29591"/>
                  </a:cubicBezTo>
                  <a:cubicBezTo>
                    <a:pt x="426593" y="0"/>
                    <a:pt x="493141" y="42291"/>
                    <a:pt x="503555" y="133096"/>
                  </a:cubicBezTo>
                  <a:cubicBezTo>
                    <a:pt x="507746" y="171069"/>
                    <a:pt x="505587" y="211201"/>
                    <a:pt x="505587" y="249174"/>
                  </a:cubicBezTo>
                  <a:cubicBezTo>
                    <a:pt x="505587" y="276606"/>
                    <a:pt x="505587" y="306197"/>
                    <a:pt x="505587" y="33578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2778440" y="6571305"/>
            <a:ext cx="380880" cy="479520"/>
            <a:chOff x="0" y="0"/>
            <a:chExt cx="507840" cy="6393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07873" cy="639318"/>
            </a:xfrm>
            <a:custGeom>
              <a:avLst/>
              <a:gdLst/>
              <a:ahLst/>
              <a:cxnLst/>
              <a:rect l="l" t="t" r="r" b="b"/>
              <a:pathLst>
                <a:path w="507873" h="639318">
                  <a:moveTo>
                    <a:pt x="507873" y="321818"/>
                  </a:moveTo>
                  <a:cubicBezTo>
                    <a:pt x="507873" y="353314"/>
                    <a:pt x="505841" y="384937"/>
                    <a:pt x="507873" y="416433"/>
                  </a:cubicBezTo>
                  <a:cubicBezTo>
                    <a:pt x="507873" y="429006"/>
                    <a:pt x="505841" y="435356"/>
                    <a:pt x="495300" y="441706"/>
                  </a:cubicBezTo>
                  <a:cubicBezTo>
                    <a:pt x="394970" y="498475"/>
                    <a:pt x="296799" y="557403"/>
                    <a:pt x="198501" y="612013"/>
                  </a:cubicBezTo>
                  <a:cubicBezTo>
                    <a:pt x="173482" y="624586"/>
                    <a:pt x="144145" y="633095"/>
                    <a:pt x="116967" y="635127"/>
                  </a:cubicBezTo>
                  <a:cubicBezTo>
                    <a:pt x="70993" y="639318"/>
                    <a:pt x="35433" y="616204"/>
                    <a:pt x="18796" y="574167"/>
                  </a:cubicBezTo>
                  <a:cubicBezTo>
                    <a:pt x="8382" y="548894"/>
                    <a:pt x="2032" y="521589"/>
                    <a:pt x="2032" y="496316"/>
                  </a:cubicBezTo>
                  <a:cubicBezTo>
                    <a:pt x="0" y="378587"/>
                    <a:pt x="0" y="262890"/>
                    <a:pt x="2032" y="147193"/>
                  </a:cubicBezTo>
                  <a:cubicBezTo>
                    <a:pt x="2032" y="119888"/>
                    <a:pt x="8382" y="92583"/>
                    <a:pt x="18796" y="67310"/>
                  </a:cubicBezTo>
                  <a:cubicBezTo>
                    <a:pt x="37592" y="23114"/>
                    <a:pt x="81534" y="0"/>
                    <a:pt x="129540" y="8382"/>
                  </a:cubicBezTo>
                  <a:cubicBezTo>
                    <a:pt x="156718" y="12573"/>
                    <a:pt x="181737" y="23114"/>
                    <a:pt x="206883" y="35687"/>
                  </a:cubicBezTo>
                  <a:cubicBezTo>
                    <a:pt x="300990" y="88392"/>
                    <a:pt x="394970" y="145161"/>
                    <a:pt x="489077" y="199771"/>
                  </a:cubicBezTo>
                  <a:cubicBezTo>
                    <a:pt x="501650" y="206121"/>
                    <a:pt x="507873" y="214503"/>
                    <a:pt x="507873" y="229235"/>
                  </a:cubicBezTo>
                  <a:cubicBezTo>
                    <a:pt x="505841" y="260731"/>
                    <a:pt x="507873" y="290195"/>
                    <a:pt x="507873" y="32181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3175160" y="6742665"/>
            <a:ext cx="206640" cy="139680"/>
            <a:chOff x="0" y="0"/>
            <a:chExt cx="275520" cy="18624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75463" cy="186182"/>
            </a:xfrm>
            <a:custGeom>
              <a:avLst/>
              <a:gdLst/>
              <a:ahLst/>
              <a:cxnLst/>
              <a:rect l="l" t="t" r="r" b="b"/>
              <a:pathLst>
                <a:path w="275463" h="186182">
                  <a:moveTo>
                    <a:pt x="0" y="186182"/>
                  </a:moveTo>
                  <a:cubicBezTo>
                    <a:pt x="0" y="125603"/>
                    <a:pt x="0" y="62738"/>
                    <a:pt x="0" y="0"/>
                  </a:cubicBezTo>
                  <a:cubicBezTo>
                    <a:pt x="91821" y="0"/>
                    <a:pt x="183642" y="0"/>
                    <a:pt x="275463" y="0"/>
                  </a:cubicBezTo>
                  <a:cubicBezTo>
                    <a:pt x="275463" y="62738"/>
                    <a:pt x="275463" y="123444"/>
                    <a:pt x="275463" y="186182"/>
                  </a:cubicBezTo>
                  <a:cubicBezTo>
                    <a:pt x="183642" y="186182"/>
                    <a:pt x="91821" y="186182"/>
                    <a:pt x="0" y="1861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0522701">
            <a:off x="17826056" y="10147875"/>
            <a:ext cx="482529" cy="0"/>
          </a:xfrm>
          <a:prstGeom prst="line">
            <a:avLst/>
          </a:prstGeom>
          <a:ln w="19050" cap="rnd">
            <a:solidFill>
              <a:srgbClr val="FF9E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8854560"/>
            <a:ext cx="18288000" cy="1432084"/>
            <a:chOff x="0" y="1"/>
            <a:chExt cx="24384000" cy="1909445"/>
          </a:xfrm>
        </p:grpSpPr>
        <p:sp>
          <p:nvSpPr>
            <p:cNvPr id="5" name="Freeform 5"/>
            <p:cNvSpPr/>
            <p:nvPr/>
          </p:nvSpPr>
          <p:spPr>
            <a:xfrm>
              <a:off x="0" y="1"/>
              <a:ext cx="24384000" cy="1909445"/>
            </a:xfrm>
            <a:custGeom>
              <a:avLst/>
              <a:gdLst/>
              <a:ahLst/>
              <a:cxnLst/>
              <a:rect l="l" t="t" r="r" b="b"/>
              <a:pathLst>
                <a:path w="24384000" h="1909445">
                  <a:moveTo>
                    <a:pt x="0" y="0"/>
                  </a:moveTo>
                  <a:lnTo>
                    <a:pt x="24384000" y="0"/>
                  </a:lnTo>
                  <a:lnTo>
                    <a:pt x="24384000" y="1909445"/>
                  </a:lnTo>
                  <a:lnTo>
                    <a:pt x="0" y="1909445"/>
                  </a:ln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131680" y="9186480"/>
            <a:ext cx="2023920" cy="310320"/>
            <a:chOff x="0" y="0"/>
            <a:chExt cx="2698560" cy="413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73737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948240"/>
            <a:ext cx="18288000" cy="1692720"/>
            <a:chOff x="0" y="0"/>
            <a:chExt cx="24384000" cy="2256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2256917"/>
            </a:xfrm>
            <a:custGeom>
              <a:avLst/>
              <a:gdLst/>
              <a:ahLst/>
              <a:cxnLst/>
              <a:rect l="l" t="t" r="r" b="b"/>
              <a:pathLst>
                <a:path w="24384000" h="2256917">
                  <a:moveTo>
                    <a:pt x="0" y="0"/>
                  </a:moveTo>
                  <a:lnTo>
                    <a:pt x="24384000" y="0"/>
                  </a:lnTo>
                  <a:lnTo>
                    <a:pt x="24384000" y="2256917"/>
                  </a:lnTo>
                  <a:lnTo>
                    <a:pt x="0" y="22569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4384000" cy="22664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/>
              <a:r>
                <a:rPr lang="ar-SA" sz="4000" dirty="0">
                  <a:solidFill>
                    <a:srgbClr val="FFC000"/>
                  </a:solidFill>
                  <a:cs typeface="B Nazanin" pitchFamily="2" charset="-78"/>
                </a:rPr>
                <a:t>قالب پاورپوینت مهندسی نساجی قابل ویرایش می باشد</a:t>
              </a:r>
              <a:endParaRPr lang="en-US" sz="4000" dirty="0">
                <a:solidFill>
                  <a:srgbClr val="FFC000"/>
                </a:solidFill>
                <a:cs typeface="B Nazanin" pitchFamily="2" charset="-78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 rot="-5383067">
            <a:off x="5855360" y="5929920"/>
            <a:ext cx="6578000" cy="0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9672480" y="3797640"/>
            <a:ext cx="3335040" cy="431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700" spc="-1" dirty="0">
                <a:solidFill>
                  <a:srgbClr val="4C4C4C"/>
                </a:solidFill>
                <a:latin typeface="Rubik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</a:t>
            </a:r>
            <a:endParaRPr lang="en-US" sz="2700" spc="-1" dirty="0">
              <a:solidFill>
                <a:srgbClr val="4C4C4C"/>
              </a:solidFill>
              <a:latin typeface="Rubik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94004" y="3797640"/>
            <a:ext cx="3457436" cy="431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700" spc="-1" dirty="0">
                <a:solidFill>
                  <a:srgbClr val="4C4C4C"/>
                </a:solidFill>
                <a:latin typeface="Rubik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</a:t>
            </a:r>
            <a:endParaRPr lang="en-US" sz="2700" spc="-1" dirty="0">
              <a:solidFill>
                <a:srgbClr val="4C4C4C"/>
              </a:solidFill>
              <a:latin typeface="Rubik"/>
              <a:cs typeface="B Nazanin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725360" y="3850560"/>
            <a:ext cx="671760" cy="681120"/>
            <a:chOff x="0" y="0"/>
            <a:chExt cx="895680" cy="9081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95680" cy="91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/>
              <a:r>
                <a:rPr lang="en-US" sz="2700" spc="-1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25360" y="5447520"/>
            <a:ext cx="671760" cy="681120"/>
            <a:chOff x="0" y="0"/>
            <a:chExt cx="895680" cy="9081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95680" cy="91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/>
              <a:r>
                <a:rPr lang="en-US" sz="2700" spc="-1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25360" y="6923520"/>
            <a:ext cx="671760" cy="681120"/>
            <a:chOff x="0" y="0"/>
            <a:chExt cx="895680" cy="9081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895680" cy="91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/>
              <a:r>
                <a:rPr lang="en-US" sz="2700" spc="-1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3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007520" y="3850560"/>
            <a:ext cx="671760" cy="681120"/>
            <a:chOff x="0" y="0"/>
            <a:chExt cx="895680" cy="9081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895680" cy="91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/>
              <a:r>
                <a:rPr lang="en-US" sz="2700" spc="-1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1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07520" y="5447520"/>
            <a:ext cx="671760" cy="681120"/>
            <a:chOff x="0" y="0"/>
            <a:chExt cx="895680" cy="9081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895680" cy="91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/>
              <a:r>
                <a:rPr lang="en-US" sz="2700" spc="-1" dirty="0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2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007520" y="6923520"/>
            <a:ext cx="671760" cy="681120"/>
            <a:chOff x="0" y="0"/>
            <a:chExt cx="895680" cy="9081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9E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895680" cy="917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/>
              <a:r>
                <a:rPr lang="en-US" sz="2700" spc="-1">
                  <a:solidFill>
                    <a:srgbClr val="FFFFFF"/>
                  </a:solidFill>
                  <a:latin typeface="Rubik"/>
                  <a:cs typeface="B Nazanin" pitchFamily="2" charset="-78"/>
                </a:rPr>
                <a:t>3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3156560" y="4804560"/>
            <a:ext cx="6747120" cy="2590560"/>
            <a:chOff x="0" y="0"/>
            <a:chExt cx="8996160" cy="34540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996045" cy="3454273"/>
            </a:xfrm>
            <a:custGeom>
              <a:avLst/>
              <a:gdLst/>
              <a:ahLst/>
              <a:cxnLst/>
              <a:rect l="l" t="t" r="r" b="b"/>
              <a:pathLst>
                <a:path w="8996045" h="3454273">
                  <a:moveTo>
                    <a:pt x="2716911" y="455803"/>
                  </a:moveTo>
                  <a:cubicBezTo>
                    <a:pt x="2938272" y="131699"/>
                    <a:pt x="3280410" y="50673"/>
                    <a:pt x="3622548" y="30353"/>
                  </a:cubicBezTo>
                  <a:cubicBezTo>
                    <a:pt x="3964813" y="0"/>
                    <a:pt x="4296791" y="10160"/>
                    <a:pt x="4628896" y="20320"/>
                  </a:cubicBezTo>
                  <a:cubicBezTo>
                    <a:pt x="4981067" y="20320"/>
                    <a:pt x="5041519" y="81153"/>
                    <a:pt x="5051552" y="445770"/>
                  </a:cubicBezTo>
                  <a:cubicBezTo>
                    <a:pt x="5051552" y="486283"/>
                    <a:pt x="5051552" y="526796"/>
                    <a:pt x="5061585" y="587629"/>
                  </a:cubicBezTo>
                  <a:cubicBezTo>
                    <a:pt x="5192395" y="587629"/>
                    <a:pt x="5323205" y="597789"/>
                    <a:pt x="5454015" y="597789"/>
                  </a:cubicBezTo>
                  <a:cubicBezTo>
                    <a:pt x="6460236" y="597789"/>
                    <a:pt x="7456551" y="597789"/>
                    <a:pt x="8452739" y="597789"/>
                  </a:cubicBezTo>
                  <a:cubicBezTo>
                    <a:pt x="8814943" y="597789"/>
                    <a:pt x="8965946" y="709168"/>
                    <a:pt x="8975979" y="1073912"/>
                  </a:cubicBezTo>
                  <a:cubicBezTo>
                    <a:pt x="8996045" y="1489202"/>
                    <a:pt x="8996045" y="1914652"/>
                    <a:pt x="8975979" y="2329942"/>
                  </a:cubicBezTo>
                  <a:cubicBezTo>
                    <a:pt x="8955913" y="2745232"/>
                    <a:pt x="8794877" y="2876931"/>
                    <a:pt x="8392287" y="2876931"/>
                  </a:cubicBezTo>
                  <a:cubicBezTo>
                    <a:pt x="7365873" y="2876931"/>
                    <a:pt x="6339459" y="2876931"/>
                    <a:pt x="5313045" y="2876931"/>
                  </a:cubicBezTo>
                  <a:cubicBezTo>
                    <a:pt x="5232527" y="2876931"/>
                    <a:pt x="5152009" y="2876931"/>
                    <a:pt x="5051425" y="2876931"/>
                  </a:cubicBezTo>
                  <a:cubicBezTo>
                    <a:pt x="5051425" y="2978277"/>
                    <a:pt x="5051425" y="3059303"/>
                    <a:pt x="5051425" y="3130169"/>
                  </a:cubicBezTo>
                  <a:cubicBezTo>
                    <a:pt x="5041392" y="3353054"/>
                    <a:pt x="4960874" y="3454273"/>
                    <a:pt x="4749546" y="3454273"/>
                  </a:cubicBezTo>
                  <a:cubicBezTo>
                    <a:pt x="4316857" y="3454273"/>
                    <a:pt x="3884168" y="3454273"/>
                    <a:pt x="3461512" y="3433953"/>
                  </a:cubicBezTo>
                  <a:cubicBezTo>
                    <a:pt x="3129407" y="3413633"/>
                    <a:pt x="2877820" y="3221228"/>
                    <a:pt x="2636393" y="3008503"/>
                  </a:cubicBezTo>
                  <a:cubicBezTo>
                    <a:pt x="2565908" y="2937637"/>
                    <a:pt x="2455291" y="2897124"/>
                    <a:pt x="2354580" y="2876804"/>
                  </a:cubicBezTo>
                  <a:cubicBezTo>
                    <a:pt x="2223770" y="2856484"/>
                    <a:pt x="2092960" y="2866644"/>
                    <a:pt x="1972183" y="2876804"/>
                  </a:cubicBezTo>
                  <a:cubicBezTo>
                    <a:pt x="1901698" y="2886964"/>
                    <a:pt x="1831340" y="2907157"/>
                    <a:pt x="1781048" y="2947670"/>
                  </a:cubicBezTo>
                  <a:cubicBezTo>
                    <a:pt x="1589913" y="3109722"/>
                    <a:pt x="1469136" y="3109722"/>
                    <a:pt x="1287907" y="2947670"/>
                  </a:cubicBezTo>
                  <a:cubicBezTo>
                    <a:pt x="1227582" y="2907157"/>
                    <a:pt x="1147064" y="2876804"/>
                    <a:pt x="1076579" y="2876804"/>
                  </a:cubicBezTo>
                  <a:cubicBezTo>
                    <a:pt x="563372" y="2856484"/>
                    <a:pt x="120650" y="2410841"/>
                    <a:pt x="70358" y="1904365"/>
                  </a:cubicBezTo>
                  <a:cubicBezTo>
                    <a:pt x="0" y="1154684"/>
                    <a:pt x="573532" y="577342"/>
                    <a:pt x="1187450" y="587502"/>
                  </a:cubicBezTo>
                  <a:cubicBezTo>
                    <a:pt x="1418844" y="415290"/>
                    <a:pt x="1630172" y="486156"/>
                    <a:pt x="1891792" y="567182"/>
                  </a:cubicBezTo>
                  <a:cubicBezTo>
                    <a:pt x="2103120" y="648208"/>
                    <a:pt x="2374773" y="536829"/>
                    <a:pt x="2626360" y="516509"/>
                  </a:cubicBezTo>
                  <a:cubicBezTo>
                    <a:pt x="2596134" y="577342"/>
                    <a:pt x="2576068" y="648208"/>
                    <a:pt x="2545842" y="698881"/>
                  </a:cubicBezTo>
                  <a:cubicBezTo>
                    <a:pt x="2384806" y="941959"/>
                    <a:pt x="2314448" y="1205357"/>
                    <a:pt x="2314448" y="1499108"/>
                  </a:cubicBezTo>
                  <a:cubicBezTo>
                    <a:pt x="2314448" y="1661160"/>
                    <a:pt x="2314448" y="1813052"/>
                    <a:pt x="2314448" y="1965071"/>
                  </a:cubicBezTo>
                  <a:cubicBezTo>
                    <a:pt x="2294382" y="2613406"/>
                    <a:pt x="2706878" y="3210941"/>
                    <a:pt x="3340862" y="3332480"/>
                  </a:cubicBezTo>
                  <a:cubicBezTo>
                    <a:pt x="3763518" y="3413506"/>
                    <a:pt x="4206240" y="3383153"/>
                    <a:pt x="4638929" y="3393313"/>
                  </a:cubicBezTo>
                  <a:cubicBezTo>
                    <a:pt x="4961001" y="3393313"/>
                    <a:pt x="5041392" y="3271774"/>
                    <a:pt x="4950841" y="2937510"/>
                  </a:cubicBezTo>
                  <a:cubicBezTo>
                    <a:pt x="4930775" y="2937510"/>
                    <a:pt x="4920615" y="2927350"/>
                    <a:pt x="4910582" y="2927350"/>
                  </a:cubicBezTo>
                  <a:cubicBezTo>
                    <a:pt x="4528185" y="2927350"/>
                    <a:pt x="4145788" y="2937510"/>
                    <a:pt x="3763391" y="2927350"/>
                  </a:cubicBezTo>
                  <a:cubicBezTo>
                    <a:pt x="3189859" y="2917190"/>
                    <a:pt x="2807462" y="2552573"/>
                    <a:pt x="2787269" y="2025904"/>
                  </a:cubicBezTo>
                  <a:cubicBezTo>
                    <a:pt x="3048889" y="2025904"/>
                    <a:pt x="3310509" y="2015744"/>
                    <a:pt x="3572129" y="2025904"/>
                  </a:cubicBezTo>
                  <a:cubicBezTo>
                    <a:pt x="3813683" y="2036064"/>
                    <a:pt x="3954526" y="1924558"/>
                    <a:pt x="3964559" y="1701800"/>
                  </a:cubicBezTo>
                  <a:cubicBezTo>
                    <a:pt x="3984625" y="1499235"/>
                    <a:pt x="3884041" y="1408049"/>
                    <a:pt x="3622421" y="1387856"/>
                  </a:cubicBezTo>
                  <a:cubicBezTo>
                    <a:pt x="3350768" y="1367536"/>
                    <a:pt x="3078988" y="1357503"/>
                    <a:pt x="2807335" y="1347343"/>
                  </a:cubicBezTo>
                  <a:cubicBezTo>
                    <a:pt x="2857627" y="891540"/>
                    <a:pt x="3219958" y="567436"/>
                    <a:pt x="3692906" y="557276"/>
                  </a:cubicBezTo>
                  <a:cubicBezTo>
                    <a:pt x="4055110" y="547116"/>
                    <a:pt x="4407408" y="557276"/>
                    <a:pt x="4759579" y="547116"/>
                  </a:cubicBezTo>
                  <a:cubicBezTo>
                    <a:pt x="4830064" y="547116"/>
                    <a:pt x="4900422" y="547116"/>
                    <a:pt x="4970907" y="536956"/>
                  </a:cubicBezTo>
                  <a:cubicBezTo>
                    <a:pt x="5001133" y="121666"/>
                    <a:pt x="4970907" y="91313"/>
                    <a:pt x="4578477" y="81153"/>
                  </a:cubicBezTo>
                  <a:cubicBezTo>
                    <a:pt x="4377182" y="81153"/>
                    <a:pt x="4186047" y="101473"/>
                    <a:pt x="3994785" y="81153"/>
                  </a:cubicBezTo>
                  <a:cubicBezTo>
                    <a:pt x="3511804" y="30480"/>
                    <a:pt x="3089148" y="131826"/>
                    <a:pt x="2716784" y="455930"/>
                  </a:cubicBezTo>
                  <a:close/>
                  <a:moveTo>
                    <a:pt x="1288034" y="1742186"/>
                  </a:moveTo>
                  <a:cubicBezTo>
                    <a:pt x="1288034" y="2066290"/>
                    <a:pt x="1288034" y="2390521"/>
                    <a:pt x="1288034" y="2714625"/>
                  </a:cubicBezTo>
                  <a:cubicBezTo>
                    <a:pt x="1288034" y="2876677"/>
                    <a:pt x="1358519" y="2998216"/>
                    <a:pt x="1539621" y="2988056"/>
                  </a:cubicBezTo>
                  <a:cubicBezTo>
                    <a:pt x="1700657" y="2988056"/>
                    <a:pt x="1771015" y="2876677"/>
                    <a:pt x="1771015" y="2724658"/>
                  </a:cubicBezTo>
                  <a:cubicBezTo>
                    <a:pt x="1771015" y="2086483"/>
                    <a:pt x="1771015" y="1458468"/>
                    <a:pt x="1771015" y="820293"/>
                  </a:cubicBezTo>
                  <a:cubicBezTo>
                    <a:pt x="1771015" y="658241"/>
                    <a:pt x="1720723" y="516382"/>
                    <a:pt x="1529461" y="506349"/>
                  </a:cubicBezTo>
                  <a:cubicBezTo>
                    <a:pt x="1378458" y="496189"/>
                    <a:pt x="1287907" y="617728"/>
                    <a:pt x="1287907" y="830453"/>
                  </a:cubicBezTo>
                  <a:cubicBezTo>
                    <a:pt x="1287907" y="1134364"/>
                    <a:pt x="1287907" y="1438148"/>
                    <a:pt x="1287907" y="1742059"/>
                  </a:cubicBezTo>
                  <a:close/>
                  <a:moveTo>
                    <a:pt x="4346956" y="1458468"/>
                  </a:moveTo>
                  <a:cubicBezTo>
                    <a:pt x="4276471" y="1580007"/>
                    <a:pt x="4185920" y="1650873"/>
                    <a:pt x="4195953" y="1711706"/>
                  </a:cubicBezTo>
                  <a:cubicBezTo>
                    <a:pt x="4205986" y="1782572"/>
                    <a:pt x="4316730" y="1823085"/>
                    <a:pt x="4377055" y="1883918"/>
                  </a:cubicBezTo>
                  <a:cubicBezTo>
                    <a:pt x="4427347" y="1813052"/>
                    <a:pt x="4517898" y="1752219"/>
                    <a:pt x="4517898" y="1681353"/>
                  </a:cubicBezTo>
                  <a:cubicBezTo>
                    <a:pt x="4527931" y="1630680"/>
                    <a:pt x="4437380" y="1559814"/>
                    <a:pt x="4346829" y="1458468"/>
                  </a:cubicBezTo>
                  <a:close/>
                  <a:moveTo>
                    <a:pt x="4960620" y="1954784"/>
                  </a:moveTo>
                  <a:cubicBezTo>
                    <a:pt x="5041138" y="1843405"/>
                    <a:pt x="5131689" y="1772412"/>
                    <a:pt x="5131689" y="1701546"/>
                  </a:cubicBezTo>
                  <a:cubicBezTo>
                    <a:pt x="5131689" y="1650873"/>
                    <a:pt x="5020945" y="1549654"/>
                    <a:pt x="4970653" y="1549654"/>
                  </a:cubicBezTo>
                  <a:cubicBezTo>
                    <a:pt x="4910328" y="1559814"/>
                    <a:pt x="4819650" y="1651000"/>
                    <a:pt x="4799584" y="1711706"/>
                  </a:cubicBezTo>
                  <a:cubicBezTo>
                    <a:pt x="4789551" y="1772539"/>
                    <a:pt x="4880102" y="1843405"/>
                    <a:pt x="4960620" y="1954784"/>
                  </a:cubicBezTo>
                  <a:close/>
                  <a:moveTo>
                    <a:pt x="5795772" y="1701546"/>
                  </a:moveTo>
                  <a:cubicBezTo>
                    <a:pt x="5674995" y="1620520"/>
                    <a:pt x="5614670" y="1539494"/>
                    <a:pt x="5544185" y="1549654"/>
                  </a:cubicBezTo>
                  <a:cubicBezTo>
                    <a:pt x="5493893" y="1549654"/>
                    <a:pt x="5393182" y="1661033"/>
                    <a:pt x="5403342" y="1701546"/>
                  </a:cubicBezTo>
                  <a:cubicBezTo>
                    <a:pt x="5413375" y="1772412"/>
                    <a:pt x="5503926" y="1853438"/>
                    <a:pt x="5564378" y="1873758"/>
                  </a:cubicBezTo>
                  <a:cubicBezTo>
                    <a:pt x="5614670" y="1883918"/>
                    <a:pt x="5685155" y="1792732"/>
                    <a:pt x="5795772" y="1701546"/>
                  </a:cubicBezTo>
                  <a:close/>
                  <a:moveTo>
                    <a:pt x="6389497" y="1711706"/>
                  </a:moveTo>
                  <a:cubicBezTo>
                    <a:pt x="6288913" y="1630680"/>
                    <a:pt x="6218428" y="1549654"/>
                    <a:pt x="6158103" y="1549654"/>
                  </a:cubicBezTo>
                  <a:cubicBezTo>
                    <a:pt x="6097778" y="1559814"/>
                    <a:pt x="6047359" y="1651000"/>
                    <a:pt x="5987034" y="1701546"/>
                  </a:cubicBezTo>
                  <a:cubicBezTo>
                    <a:pt x="6047359" y="1762379"/>
                    <a:pt x="6097778" y="1853438"/>
                    <a:pt x="6158103" y="1873758"/>
                  </a:cubicBezTo>
                  <a:cubicBezTo>
                    <a:pt x="6208395" y="1883918"/>
                    <a:pt x="6288913" y="1782572"/>
                    <a:pt x="6389497" y="171170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4" name="Group 34"/>
          <p:cNvGrpSpPr/>
          <p:nvPr/>
        </p:nvGrpSpPr>
        <p:grpSpPr>
          <a:xfrm rot="5400000">
            <a:off x="15770160" y="1321200"/>
            <a:ext cx="1514160" cy="1714320"/>
            <a:chOff x="0" y="0"/>
            <a:chExt cx="2018880" cy="22857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18919" cy="2285746"/>
            </a:xfrm>
            <a:custGeom>
              <a:avLst/>
              <a:gdLst/>
              <a:ahLst/>
              <a:cxnLst/>
              <a:rect l="l" t="t" r="r" b="b"/>
              <a:pathLst>
                <a:path w="2018919" h="2285746">
                  <a:moveTo>
                    <a:pt x="2018919" y="0"/>
                  </a:moveTo>
                  <a:cubicBezTo>
                    <a:pt x="1315847" y="667512"/>
                    <a:pt x="1345946" y="1678940"/>
                    <a:pt x="1948561" y="2255393"/>
                  </a:cubicBezTo>
                  <a:cubicBezTo>
                    <a:pt x="1878203" y="2265553"/>
                    <a:pt x="1838071" y="2275586"/>
                    <a:pt x="1787906" y="2275586"/>
                  </a:cubicBezTo>
                  <a:cubicBezTo>
                    <a:pt x="1355979" y="2275586"/>
                    <a:pt x="934212" y="2285746"/>
                    <a:pt x="502285" y="2275586"/>
                  </a:cubicBezTo>
                  <a:cubicBezTo>
                    <a:pt x="150622" y="2275586"/>
                    <a:pt x="0" y="2123948"/>
                    <a:pt x="0" y="1769999"/>
                  </a:cubicBezTo>
                  <a:cubicBezTo>
                    <a:pt x="0" y="1355344"/>
                    <a:pt x="0" y="940689"/>
                    <a:pt x="0" y="515874"/>
                  </a:cubicBezTo>
                  <a:cubicBezTo>
                    <a:pt x="10033" y="151765"/>
                    <a:pt x="150622" y="10160"/>
                    <a:pt x="512191" y="10160"/>
                  </a:cubicBezTo>
                  <a:cubicBezTo>
                    <a:pt x="1004443" y="0"/>
                    <a:pt x="1486535" y="0"/>
                    <a:pt x="2018919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6" name="Group 36"/>
          <p:cNvGrpSpPr/>
          <p:nvPr/>
        </p:nvGrpSpPr>
        <p:grpSpPr>
          <a:xfrm rot="5400000">
            <a:off x="16106400" y="4983120"/>
            <a:ext cx="927360" cy="326880"/>
            <a:chOff x="0" y="0"/>
            <a:chExt cx="1236480" cy="4358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6472" cy="435864"/>
            </a:xfrm>
            <a:custGeom>
              <a:avLst/>
              <a:gdLst/>
              <a:ahLst/>
              <a:cxnLst/>
              <a:rect l="l" t="t" r="r" b="b"/>
              <a:pathLst>
                <a:path w="1236472" h="435864">
                  <a:moveTo>
                    <a:pt x="583057" y="425704"/>
                  </a:moveTo>
                  <a:cubicBezTo>
                    <a:pt x="462407" y="425704"/>
                    <a:pt x="331724" y="415544"/>
                    <a:pt x="201041" y="425704"/>
                  </a:cubicBezTo>
                  <a:cubicBezTo>
                    <a:pt x="40259" y="435864"/>
                    <a:pt x="0" y="354711"/>
                    <a:pt x="10033" y="202692"/>
                  </a:cubicBezTo>
                  <a:cubicBezTo>
                    <a:pt x="10033" y="70993"/>
                    <a:pt x="50292" y="0"/>
                    <a:pt x="211074" y="10160"/>
                  </a:cubicBezTo>
                  <a:cubicBezTo>
                    <a:pt x="462407" y="20320"/>
                    <a:pt x="723773" y="20320"/>
                    <a:pt x="985139" y="20320"/>
                  </a:cubicBezTo>
                  <a:cubicBezTo>
                    <a:pt x="1135888" y="20320"/>
                    <a:pt x="1236472" y="91313"/>
                    <a:pt x="1236472" y="243332"/>
                  </a:cubicBezTo>
                  <a:cubicBezTo>
                    <a:pt x="1226439" y="405511"/>
                    <a:pt x="1115822" y="435864"/>
                    <a:pt x="985139" y="435864"/>
                  </a:cubicBezTo>
                  <a:cubicBezTo>
                    <a:pt x="854456" y="425704"/>
                    <a:pt x="713740" y="435864"/>
                    <a:pt x="583057" y="435864"/>
                  </a:cubicBezTo>
                  <a:cubicBezTo>
                    <a:pt x="583057" y="425704"/>
                    <a:pt x="583057" y="425704"/>
                    <a:pt x="583057" y="42570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8" name="Group 38"/>
          <p:cNvGrpSpPr/>
          <p:nvPr/>
        </p:nvGrpSpPr>
        <p:grpSpPr>
          <a:xfrm rot="-5400000">
            <a:off x="-1615680" y="3502800"/>
            <a:ext cx="6747120" cy="2590560"/>
            <a:chOff x="0" y="0"/>
            <a:chExt cx="8996160" cy="34540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996045" cy="3454273"/>
            </a:xfrm>
            <a:custGeom>
              <a:avLst/>
              <a:gdLst/>
              <a:ahLst/>
              <a:cxnLst/>
              <a:rect l="l" t="t" r="r" b="b"/>
              <a:pathLst>
                <a:path w="8996045" h="3454273">
                  <a:moveTo>
                    <a:pt x="2716911" y="455803"/>
                  </a:moveTo>
                  <a:cubicBezTo>
                    <a:pt x="2938272" y="131699"/>
                    <a:pt x="3280410" y="50673"/>
                    <a:pt x="3622548" y="30353"/>
                  </a:cubicBezTo>
                  <a:cubicBezTo>
                    <a:pt x="3964813" y="0"/>
                    <a:pt x="4296791" y="10160"/>
                    <a:pt x="4628896" y="20320"/>
                  </a:cubicBezTo>
                  <a:cubicBezTo>
                    <a:pt x="4981067" y="20320"/>
                    <a:pt x="5041519" y="81153"/>
                    <a:pt x="5051552" y="445770"/>
                  </a:cubicBezTo>
                  <a:cubicBezTo>
                    <a:pt x="5051552" y="486283"/>
                    <a:pt x="5051552" y="526796"/>
                    <a:pt x="5061585" y="587629"/>
                  </a:cubicBezTo>
                  <a:cubicBezTo>
                    <a:pt x="5192395" y="587629"/>
                    <a:pt x="5323205" y="597789"/>
                    <a:pt x="5454015" y="597789"/>
                  </a:cubicBezTo>
                  <a:cubicBezTo>
                    <a:pt x="6460236" y="597789"/>
                    <a:pt x="7456551" y="597789"/>
                    <a:pt x="8452739" y="597789"/>
                  </a:cubicBezTo>
                  <a:cubicBezTo>
                    <a:pt x="8814943" y="597789"/>
                    <a:pt x="8965946" y="709168"/>
                    <a:pt x="8975979" y="1073912"/>
                  </a:cubicBezTo>
                  <a:cubicBezTo>
                    <a:pt x="8996045" y="1489202"/>
                    <a:pt x="8996045" y="1914652"/>
                    <a:pt x="8975979" y="2329942"/>
                  </a:cubicBezTo>
                  <a:cubicBezTo>
                    <a:pt x="8955913" y="2745232"/>
                    <a:pt x="8794877" y="2876931"/>
                    <a:pt x="8392287" y="2876931"/>
                  </a:cubicBezTo>
                  <a:cubicBezTo>
                    <a:pt x="7365873" y="2876931"/>
                    <a:pt x="6339459" y="2876931"/>
                    <a:pt x="5313045" y="2876931"/>
                  </a:cubicBezTo>
                  <a:cubicBezTo>
                    <a:pt x="5232527" y="2876931"/>
                    <a:pt x="5152009" y="2876931"/>
                    <a:pt x="5051425" y="2876931"/>
                  </a:cubicBezTo>
                  <a:cubicBezTo>
                    <a:pt x="5051425" y="2978277"/>
                    <a:pt x="5051425" y="3059303"/>
                    <a:pt x="5051425" y="3130169"/>
                  </a:cubicBezTo>
                  <a:cubicBezTo>
                    <a:pt x="5041392" y="3353054"/>
                    <a:pt x="4960874" y="3454273"/>
                    <a:pt x="4749546" y="3454273"/>
                  </a:cubicBezTo>
                  <a:cubicBezTo>
                    <a:pt x="4316857" y="3454273"/>
                    <a:pt x="3884168" y="3454273"/>
                    <a:pt x="3461512" y="3433953"/>
                  </a:cubicBezTo>
                  <a:cubicBezTo>
                    <a:pt x="3129407" y="3413633"/>
                    <a:pt x="2877820" y="3221228"/>
                    <a:pt x="2636393" y="3008503"/>
                  </a:cubicBezTo>
                  <a:cubicBezTo>
                    <a:pt x="2565908" y="2937637"/>
                    <a:pt x="2455291" y="2897124"/>
                    <a:pt x="2354580" y="2876804"/>
                  </a:cubicBezTo>
                  <a:cubicBezTo>
                    <a:pt x="2223770" y="2856484"/>
                    <a:pt x="2092960" y="2866644"/>
                    <a:pt x="1972183" y="2876804"/>
                  </a:cubicBezTo>
                  <a:cubicBezTo>
                    <a:pt x="1901698" y="2886964"/>
                    <a:pt x="1831340" y="2907157"/>
                    <a:pt x="1781048" y="2947670"/>
                  </a:cubicBezTo>
                  <a:cubicBezTo>
                    <a:pt x="1589913" y="3109722"/>
                    <a:pt x="1469136" y="3109722"/>
                    <a:pt x="1287907" y="2947670"/>
                  </a:cubicBezTo>
                  <a:cubicBezTo>
                    <a:pt x="1227582" y="2907157"/>
                    <a:pt x="1147064" y="2876804"/>
                    <a:pt x="1076579" y="2876804"/>
                  </a:cubicBezTo>
                  <a:cubicBezTo>
                    <a:pt x="563372" y="2856484"/>
                    <a:pt x="120650" y="2410841"/>
                    <a:pt x="70358" y="1904365"/>
                  </a:cubicBezTo>
                  <a:cubicBezTo>
                    <a:pt x="0" y="1154684"/>
                    <a:pt x="573532" y="577342"/>
                    <a:pt x="1187450" y="587502"/>
                  </a:cubicBezTo>
                  <a:cubicBezTo>
                    <a:pt x="1418844" y="415290"/>
                    <a:pt x="1630172" y="486156"/>
                    <a:pt x="1891792" y="567182"/>
                  </a:cubicBezTo>
                  <a:cubicBezTo>
                    <a:pt x="2103120" y="648208"/>
                    <a:pt x="2374773" y="536829"/>
                    <a:pt x="2626360" y="516509"/>
                  </a:cubicBezTo>
                  <a:cubicBezTo>
                    <a:pt x="2596134" y="577342"/>
                    <a:pt x="2576068" y="648208"/>
                    <a:pt x="2545842" y="698881"/>
                  </a:cubicBezTo>
                  <a:cubicBezTo>
                    <a:pt x="2384806" y="941959"/>
                    <a:pt x="2314448" y="1205357"/>
                    <a:pt x="2314448" y="1499108"/>
                  </a:cubicBezTo>
                  <a:cubicBezTo>
                    <a:pt x="2314448" y="1661160"/>
                    <a:pt x="2314448" y="1813052"/>
                    <a:pt x="2314448" y="1965071"/>
                  </a:cubicBezTo>
                  <a:cubicBezTo>
                    <a:pt x="2294382" y="2613406"/>
                    <a:pt x="2706878" y="3210941"/>
                    <a:pt x="3340862" y="3332480"/>
                  </a:cubicBezTo>
                  <a:cubicBezTo>
                    <a:pt x="3763518" y="3413506"/>
                    <a:pt x="4206240" y="3383153"/>
                    <a:pt x="4638929" y="3393313"/>
                  </a:cubicBezTo>
                  <a:cubicBezTo>
                    <a:pt x="4961001" y="3393313"/>
                    <a:pt x="5041392" y="3271774"/>
                    <a:pt x="4950841" y="2937510"/>
                  </a:cubicBezTo>
                  <a:cubicBezTo>
                    <a:pt x="4930775" y="2937510"/>
                    <a:pt x="4920615" y="2927350"/>
                    <a:pt x="4910582" y="2927350"/>
                  </a:cubicBezTo>
                  <a:cubicBezTo>
                    <a:pt x="4528185" y="2927350"/>
                    <a:pt x="4145788" y="2937510"/>
                    <a:pt x="3763391" y="2927350"/>
                  </a:cubicBezTo>
                  <a:cubicBezTo>
                    <a:pt x="3189859" y="2917190"/>
                    <a:pt x="2807462" y="2552573"/>
                    <a:pt x="2787269" y="2025904"/>
                  </a:cubicBezTo>
                  <a:cubicBezTo>
                    <a:pt x="3048889" y="2025904"/>
                    <a:pt x="3310509" y="2015744"/>
                    <a:pt x="3572129" y="2025904"/>
                  </a:cubicBezTo>
                  <a:cubicBezTo>
                    <a:pt x="3813683" y="2036064"/>
                    <a:pt x="3954526" y="1924558"/>
                    <a:pt x="3964559" y="1701800"/>
                  </a:cubicBezTo>
                  <a:cubicBezTo>
                    <a:pt x="3984625" y="1499235"/>
                    <a:pt x="3884041" y="1408049"/>
                    <a:pt x="3622421" y="1387856"/>
                  </a:cubicBezTo>
                  <a:cubicBezTo>
                    <a:pt x="3350768" y="1367536"/>
                    <a:pt x="3078988" y="1357503"/>
                    <a:pt x="2807335" y="1347343"/>
                  </a:cubicBezTo>
                  <a:cubicBezTo>
                    <a:pt x="2857627" y="891540"/>
                    <a:pt x="3219958" y="567436"/>
                    <a:pt x="3692906" y="557276"/>
                  </a:cubicBezTo>
                  <a:cubicBezTo>
                    <a:pt x="4055110" y="547116"/>
                    <a:pt x="4407408" y="557276"/>
                    <a:pt x="4759579" y="547116"/>
                  </a:cubicBezTo>
                  <a:cubicBezTo>
                    <a:pt x="4830064" y="547116"/>
                    <a:pt x="4900422" y="547116"/>
                    <a:pt x="4970907" y="536956"/>
                  </a:cubicBezTo>
                  <a:cubicBezTo>
                    <a:pt x="5001133" y="121666"/>
                    <a:pt x="4970907" y="91313"/>
                    <a:pt x="4578477" y="81153"/>
                  </a:cubicBezTo>
                  <a:cubicBezTo>
                    <a:pt x="4377182" y="81153"/>
                    <a:pt x="4186047" y="101473"/>
                    <a:pt x="3994785" y="81153"/>
                  </a:cubicBezTo>
                  <a:cubicBezTo>
                    <a:pt x="3511804" y="30480"/>
                    <a:pt x="3089148" y="131826"/>
                    <a:pt x="2716784" y="455930"/>
                  </a:cubicBezTo>
                  <a:close/>
                  <a:moveTo>
                    <a:pt x="1288034" y="1742186"/>
                  </a:moveTo>
                  <a:cubicBezTo>
                    <a:pt x="1288034" y="2066290"/>
                    <a:pt x="1288034" y="2390521"/>
                    <a:pt x="1288034" y="2714625"/>
                  </a:cubicBezTo>
                  <a:cubicBezTo>
                    <a:pt x="1288034" y="2876677"/>
                    <a:pt x="1358519" y="2998216"/>
                    <a:pt x="1539621" y="2988056"/>
                  </a:cubicBezTo>
                  <a:cubicBezTo>
                    <a:pt x="1700657" y="2988056"/>
                    <a:pt x="1771015" y="2876677"/>
                    <a:pt x="1771015" y="2724658"/>
                  </a:cubicBezTo>
                  <a:cubicBezTo>
                    <a:pt x="1771015" y="2086483"/>
                    <a:pt x="1771015" y="1458468"/>
                    <a:pt x="1771015" y="820293"/>
                  </a:cubicBezTo>
                  <a:cubicBezTo>
                    <a:pt x="1771015" y="658241"/>
                    <a:pt x="1720723" y="516382"/>
                    <a:pt x="1529461" y="506349"/>
                  </a:cubicBezTo>
                  <a:cubicBezTo>
                    <a:pt x="1378458" y="496189"/>
                    <a:pt x="1287907" y="617728"/>
                    <a:pt x="1287907" y="830453"/>
                  </a:cubicBezTo>
                  <a:cubicBezTo>
                    <a:pt x="1287907" y="1134364"/>
                    <a:pt x="1287907" y="1438148"/>
                    <a:pt x="1287907" y="1742059"/>
                  </a:cubicBezTo>
                  <a:close/>
                  <a:moveTo>
                    <a:pt x="4346956" y="1458468"/>
                  </a:moveTo>
                  <a:cubicBezTo>
                    <a:pt x="4276471" y="1580007"/>
                    <a:pt x="4185920" y="1650873"/>
                    <a:pt x="4195953" y="1711706"/>
                  </a:cubicBezTo>
                  <a:cubicBezTo>
                    <a:pt x="4205986" y="1782572"/>
                    <a:pt x="4316730" y="1823085"/>
                    <a:pt x="4377055" y="1883918"/>
                  </a:cubicBezTo>
                  <a:cubicBezTo>
                    <a:pt x="4427347" y="1813052"/>
                    <a:pt x="4517898" y="1752219"/>
                    <a:pt x="4517898" y="1681353"/>
                  </a:cubicBezTo>
                  <a:cubicBezTo>
                    <a:pt x="4527931" y="1630680"/>
                    <a:pt x="4437380" y="1559814"/>
                    <a:pt x="4346829" y="1458468"/>
                  </a:cubicBezTo>
                  <a:close/>
                  <a:moveTo>
                    <a:pt x="4960620" y="1954784"/>
                  </a:moveTo>
                  <a:cubicBezTo>
                    <a:pt x="5041138" y="1843405"/>
                    <a:pt x="5131689" y="1772412"/>
                    <a:pt x="5131689" y="1701546"/>
                  </a:cubicBezTo>
                  <a:cubicBezTo>
                    <a:pt x="5131689" y="1650873"/>
                    <a:pt x="5020945" y="1549654"/>
                    <a:pt x="4970653" y="1549654"/>
                  </a:cubicBezTo>
                  <a:cubicBezTo>
                    <a:pt x="4910328" y="1559814"/>
                    <a:pt x="4819650" y="1651000"/>
                    <a:pt x="4799584" y="1711706"/>
                  </a:cubicBezTo>
                  <a:cubicBezTo>
                    <a:pt x="4789551" y="1772539"/>
                    <a:pt x="4880102" y="1843405"/>
                    <a:pt x="4960620" y="1954784"/>
                  </a:cubicBezTo>
                  <a:close/>
                  <a:moveTo>
                    <a:pt x="5795772" y="1701546"/>
                  </a:moveTo>
                  <a:cubicBezTo>
                    <a:pt x="5674995" y="1620520"/>
                    <a:pt x="5614670" y="1539494"/>
                    <a:pt x="5544185" y="1549654"/>
                  </a:cubicBezTo>
                  <a:cubicBezTo>
                    <a:pt x="5493893" y="1549654"/>
                    <a:pt x="5393182" y="1661033"/>
                    <a:pt x="5403342" y="1701546"/>
                  </a:cubicBezTo>
                  <a:cubicBezTo>
                    <a:pt x="5413375" y="1772412"/>
                    <a:pt x="5503926" y="1853438"/>
                    <a:pt x="5564378" y="1873758"/>
                  </a:cubicBezTo>
                  <a:cubicBezTo>
                    <a:pt x="5614670" y="1883918"/>
                    <a:pt x="5685155" y="1792732"/>
                    <a:pt x="5795772" y="1701546"/>
                  </a:cubicBezTo>
                  <a:close/>
                  <a:moveTo>
                    <a:pt x="6389497" y="1711706"/>
                  </a:moveTo>
                  <a:cubicBezTo>
                    <a:pt x="6288913" y="1630680"/>
                    <a:pt x="6218428" y="1549654"/>
                    <a:pt x="6158103" y="1549654"/>
                  </a:cubicBezTo>
                  <a:cubicBezTo>
                    <a:pt x="6097778" y="1559814"/>
                    <a:pt x="6047359" y="1651000"/>
                    <a:pt x="5987034" y="1701546"/>
                  </a:cubicBezTo>
                  <a:cubicBezTo>
                    <a:pt x="6047359" y="1762379"/>
                    <a:pt x="6097778" y="1853438"/>
                    <a:pt x="6158103" y="1873758"/>
                  </a:cubicBezTo>
                  <a:cubicBezTo>
                    <a:pt x="6208395" y="1883918"/>
                    <a:pt x="6288913" y="1782572"/>
                    <a:pt x="6389497" y="171170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0" name="Group 40"/>
          <p:cNvGrpSpPr/>
          <p:nvPr/>
        </p:nvGrpSpPr>
        <p:grpSpPr>
          <a:xfrm rot="-5400000">
            <a:off x="1003680" y="7862400"/>
            <a:ext cx="1514160" cy="1714320"/>
            <a:chOff x="0" y="0"/>
            <a:chExt cx="2018880" cy="22857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018919" cy="2285746"/>
            </a:xfrm>
            <a:custGeom>
              <a:avLst/>
              <a:gdLst/>
              <a:ahLst/>
              <a:cxnLst/>
              <a:rect l="l" t="t" r="r" b="b"/>
              <a:pathLst>
                <a:path w="2018919" h="2285746">
                  <a:moveTo>
                    <a:pt x="2018919" y="0"/>
                  </a:moveTo>
                  <a:cubicBezTo>
                    <a:pt x="1315847" y="667512"/>
                    <a:pt x="1345946" y="1678940"/>
                    <a:pt x="1948561" y="2255393"/>
                  </a:cubicBezTo>
                  <a:cubicBezTo>
                    <a:pt x="1878203" y="2265553"/>
                    <a:pt x="1838071" y="2275586"/>
                    <a:pt x="1787906" y="2275586"/>
                  </a:cubicBezTo>
                  <a:cubicBezTo>
                    <a:pt x="1355979" y="2275586"/>
                    <a:pt x="934212" y="2285746"/>
                    <a:pt x="502285" y="2275586"/>
                  </a:cubicBezTo>
                  <a:cubicBezTo>
                    <a:pt x="150622" y="2275586"/>
                    <a:pt x="0" y="2123948"/>
                    <a:pt x="0" y="1769999"/>
                  </a:cubicBezTo>
                  <a:cubicBezTo>
                    <a:pt x="0" y="1355344"/>
                    <a:pt x="0" y="940689"/>
                    <a:pt x="0" y="515874"/>
                  </a:cubicBezTo>
                  <a:cubicBezTo>
                    <a:pt x="10033" y="151765"/>
                    <a:pt x="150622" y="10160"/>
                    <a:pt x="512191" y="10160"/>
                  </a:cubicBezTo>
                  <a:cubicBezTo>
                    <a:pt x="1004443" y="0"/>
                    <a:pt x="1486535" y="0"/>
                    <a:pt x="2018919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2" name="Group 42"/>
          <p:cNvGrpSpPr/>
          <p:nvPr/>
        </p:nvGrpSpPr>
        <p:grpSpPr>
          <a:xfrm rot="-5400000">
            <a:off x="1254240" y="5589360"/>
            <a:ext cx="927360" cy="326880"/>
            <a:chOff x="0" y="0"/>
            <a:chExt cx="1236480" cy="4358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36472" cy="435864"/>
            </a:xfrm>
            <a:custGeom>
              <a:avLst/>
              <a:gdLst/>
              <a:ahLst/>
              <a:cxnLst/>
              <a:rect l="l" t="t" r="r" b="b"/>
              <a:pathLst>
                <a:path w="1236472" h="435864">
                  <a:moveTo>
                    <a:pt x="583057" y="425704"/>
                  </a:moveTo>
                  <a:cubicBezTo>
                    <a:pt x="462407" y="425704"/>
                    <a:pt x="331724" y="415544"/>
                    <a:pt x="201041" y="425704"/>
                  </a:cubicBezTo>
                  <a:cubicBezTo>
                    <a:pt x="40259" y="435864"/>
                    <a:pt x="0" y="354711"/>
                    <a:pt x="10033" y="202692"/>
                  </a:cubicBezTo>
                  <a:cubicBezTo>
                    <a:pt x="10033" y="70993"/>
                    <a:pt x="50292" y="0"/>
                    <a:pt x="211074" y="10160"/>
                  </a:cubicBezTo>
                  <a:cubicBezTo>
                    <a:pt x="462407" y="20320"/>
                    <a:pt x="723773" y="20320"/>
                    <a:pt x="985139" y="20320"/>
                  </a:cubicBezTo>
                  <a:cubicBezTo>
                    <a:pt x="1135888" y="20320"/>
                    <a:pt x="1236472" y="91313"/>
                    <a:pt x="1236472" y="243332"/>
                  </a:cubicBezTo>
                  <a:cubicBezTo>
                    <a:pt x="1226439" y="405511"/>
                    <a:pt x="1115822" y="435864"/>
                    <a:pt x="985139" y="435864"/>
                  </a:cubicBezTo>
                  <a:cubicBezTo>
                    <a:pt x="854456" y="425704"/>
                    <a:pt x="713740" y="435864"/>
                    <a:pt x="583057" y="435864"/>
                  </a:cubicBezTo>
                  <a:cubicBezTo>
                    <a:pt x="583057" y="425704"/>
                    <a:pt x="583057" y="425704"/>
                    <a:pt x="583057" y="42570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000" y="510420"/>
            <a:ext cx="7032240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92"/>
              </a:lnSpc>
            </a:pPr>
            <a:r>
              <a:rPr lang="fa-IR" sz="5000" spc="-1" dirty="0">
                <a:solidFill>
                  <a:srgbClr val="FF9E00"/>
                </a:solidFill>
                <a:latin typeface="Montserrat Bold"/>
                <a:cs typeface="B Nazanin" pitchFamily="2" charset="-78"/>
              </a:rPr>
              <a:t>منابع</a:t>
            </a:r>
            <a:endParaRPr lang="en-US" sz="5000" spc="-1" dirty="0">
              <a:solidFill>
                <a:srgbClr val="FF9E00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299200" y="1885680"/>
            <a:ext cx="1527120" cy="1603440"/>
            <a:chOff x="0" y="0"/>
            <a:chExt cx="2036160" cy="21379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36191" cy="2137664"/>
            </a:xfrm>
            <a:custGeom>
              <a:avLst/>
              <a:gdLst/>
              <a:ahLst/>
              <a:cxnLst/>
              <a:rect l="l" t="t" r="r" b="b"/>
              <a:pathLst>
                <a:path w="2036191" h="2137664">
                  <a:moveTo>
                    <a:pt x="1842897" y="864489"/>
                  </a:moveTo>
                  <a:cubicBezTo>
                    <a:pt x="1871472" y="843026"/>
                    <a:pt x="1896618" y="824992"/>
                    <a:pt x="1935988" y="799973"/>
                  </a:cubicBezTo>
                  <a:cubicBezTo>
                    <a:pt x="1918081" y="828675"/>
                    <a:pt x="1907413" y="850138"/>
                    <a:pt x="1889506" y="878840"/>
                  </a:cubicBezTo>
                  <a:cubicBezTo>
                    <a:pt x="1910969" y="864489"/>
                    <a:pt x="1928876" y="857377"/>
                    <a:pt x="1943227" y="846582"/>
                  </a:cubicBezTo>
                  <a:cubicBezTo>
                    <a:pt x="1946783" y="850138"/>
                    <a:pt x="1946783" y="853694"/>
                    <a:pt x="1950339" y="853694"/>
                  </a:cubicBezTo>
                  <a:cubicBezTo>
                    <a:pt x="1928876" y="882396"/>
                    <a:pt x="1903857" y="907542"/>
                    <a:pt x="1871599" y="939800"/>
                  </a:cubicBezTo>
                  <a:cubicBezTo>
                    <a:pt x="1896618" y="968502"/>
                    <a:pt x="1921637" y="1004316"/>
                    <a:pt x="1953895" y="1029462"/>
                  </a:cubicBezTo>
                  <a:cubicBezTo>
                    <a:pt x="2036191" y="1108329"/>
                    <a:pt x="2036191" y="1147826"/>
                    <a:pt x="1939544" y="1212342"/>
                  </a:cubicBezTo>
                  <a:cubicBezTo>
                    <a:pt x="1932432" y="1219454"/>
                    <a:pt x="1925193" y="1223137"/>
                    <a:pt x="1918081" y="1230249"/>
                  </a:cubicBezTo>
                  <a:cubicBezTo>
                    <a:pt x="1928876" y="1273302"/>
                    <a:pt x="1935988" y="1280414"/>
                    <a:pt x="2003933" y="1312799"/>
                  </a:cubicBezTo>
                  <a:cubicBezTo>
                    <a:pt x="1993138" y="1341501"/>
                    <a:pt x="1982470" y="1366647"/>
                    <a:pt x="1971675" y="1398905"/>
                  </a:cubicBezTo>
                  <a:cubicBezTo>
                    <a:pt x="1996694" y="1456309"/>
                    <a:pt x="1993138" y="1474216"/>
                    <a:pt x="1935861" y="1513713"/>
                  </a:cubicBezTo>
                  <a:cubicBezTo>
                    <a:pt x="1928749" y="1517269"/>
                    <a:pt x="1925066" y="1528064"/>
                    <a:pt x="1921510" y="1535176"/>
                  </a:cubicBezTo>
                  <a:cubicBezTo>
                    <a:pt x="1921510" y="1545971"/>
                    <a:pt x="1925066" y="1553083"/>
                    <a:pt x="1925066" y="1563878"/>
                  </a:cubicBezTo>
                  <a:cubicBezTo>
                    <a:pt x="1925066" y="1685798"/>
                    <a:pt x="1882140" y="1725295"/>
                    <a:pt x="1760474" y="1710944"/>
                  </a:cubicBezTo>
                  <a:cubicBezTo>
                    <a:pt x="1685290" y="1703832"/>
                    <a:pt x="1610233" y="1696593"/>
                    <a:pt x="1531493" y="1696593"/>
                  </a:cubicBezTo>
                  <a:cubicBezTo>
                    <a:pt x="1431290" y="1696593"/>
                    <a:pt x="1341882" y="1736090"/>
                    <a:pt x="1273810" y="1814957"/>
                  </a:cubicBezTo>
                  <a:cubicBezTo>
                    <a:pt x="1094994" y="1682369"/>
                    <a:pt x="991235" y="1492250"/>
                    <a:pt x="1041400" y="1294892"/>
                  </a:cubicBezTo>
                  <a:cubicBezTo>
                    <a:pt x="991362" y="1337945"/>
                    <a:pt x="962660" y="1431163"/>
                    <a:pt x="966216" y="1510157"/>
                  </a:cubicBezTo>
                  <a:cubicBezTo>
                    <a:pt x="984123" y="1761236"/>
                    <a:pt x="1137920" y="1886839"/>
                    <a:pt x="1356233" y="1940560"/>
                  </a:cubicBezTo>
                  <a:cubicBezTo>
                    <a:pt x="1392047" y="1951355"/>
                    <a:pt x="1431417" y="1951355"/>
                    <a:pt x="1467104" y="1962023"/>
                  </a:cubicBezTo>
                  <a:cubicBezTo>
                    <a:pt x="1485011" y="1965579"/>
                    <a:pt x="1499362" y="1983486"/>
                    <a:pt x="1513586" y="1994281"/>
                  </a:cubicBezTo>
                  <a:cubicBezTo>
                    <a:pt x="1502791" y="2005076"/>
                    <a:pt x="1492123" y="2026539"/>
                    <a:pt x="1477772" y="2030095"/>
                  </a:cubicBezTo>
                  <a:cubicBezTo>
                    <a:pt x="1141349" y="2137664"/>
                    <a:pt x="826516" y="2087499"/>
                    <a:pt x="543814" y="1879473"/>
                  </a:cubicBezTo>
                  <a:cubicBezTo>
                    <a:pt x="118110" y="1567561"/>
                    <a:pt x="0" y="982853"/>
                    <a:pt x="268351" y="527304"/>
                  </a:cubicBezTo>
                  <a:cubicBezTo>
                    <a:pt x="415163" y="283337"/>
                    <a:pt x="626237" y="125603"/>
                    <a:pt x="901827" y="50165"/>
                  </a:cubicBezTo>
                  <a:cubicBezTo>
                    <a:pt x="1102233" y="0"/>
                    <a:pt x="1298956" y="10795"/>
                    <a:pt x="1492250" y="82550"/>
                  </a:cubicBezTo>
                  <a:cubicBezTo>
                    <a:pt x="1613916" y="129159"/>
                    <a:pt x="1732026" y="193802"/>
                    <a:pt x="1789303" y="319278"/>
                  </a:cubicBezTo>
                  <a:cubicBezTo>
                    <a:pt x="1821561" y="391033"/>
                    <a:pt x="1828673" y="473583"/>
                    <a:pt x="1846580" y="548894"/>
                  </a:cubicBezTo>
                  <a:cubicBezTo>
                    <a:pt x="1864487" y="620649"/>
                    <a:pt x="1857375" y="688848"/>
                    <a:pt x="1825117" y="753364"/>
                  </a:cubicBezTo>
                  <a:cubicBezTo>
                    <a:pt x="1807210" y="792861"/>
                    <a:pt x="1810766" y="807212"/>
                    <a:pt x="1843024" y="864616"/>
                  </a:cubicBezTo>
                  <a:close/>
                  <a:moveTo>
                    <a:pt x="1270508" y="1721993"/>
                  </a:moveTo>
                  <a:cubicBezTo>
                    <a:pt x="1331341" y="1668145"/>
                    <a:pt x="1402969" y="1632331"/>
                    <a:pt x="1485265" y="1628775"/>
                  </a:cubicBezTo>
                  <a:cubicBezTo>
                    <a:pt x="1581912" y="1628775"/>
                    <a:pt x="1682115" y="1635887"/>
                    <a:pt x="1778762" y="1639570"/>
                  </a:cubicBezTo>
                  <a:cubicBezTo>
                    <a:pt x="1839595" y="1643126"/>
                    <a:pt x="1850390" y="1636014"/>
                    <a:pt x="1853946" y="1575054"/>
                  </a:cubicBezTo>
                  <a:cubicBezTo>
                    <a:pt x="1853946" y="1564259"/>
                    <a:pt x="1853946" y="1557147"/>
                    <a:pt x="1853946" y="1546352"/>
                  </a:cubicBezTo>
                  <a:cubicBezTo>
                    <a:pt x="1846834" y="1499743"/>
                    <a:pt x="1857502" y="1463802"/>
                    <a:pt x="1907667" y="1442339"/>
                  </a:cubicBezTo>
                  <a:cubicBezTo>
                    <a:pt x="1853946" y="1410081"/>
                    <a:pt x="1882648" y="1374140"/>
                    <a:pt x="1900555" y="1341882"/>
                  </a:cubicBezTo>
                  <a:cubicBezTo>
                    <a:pt x="1818259" y="1244981"/>
                    <a:pt x="1818259" y="1237869"/>
                    <a:pt x="1939925" y="1119505"/>
                  </a:cubicBezTo>
                  <a:cubicBezTo>
                    <a:pt x="1825371" y="1019048"/>
                    <a:pt x="1739519" y="907923"/>
                    <a:pt x="1746631" y="746506"/>
                  </a:cubicBezTo>
                  <a:cubicBezTo>
                    <a:pt x="1696593" y="778764"/>
                    <a:pt x="1649984" y="814705"/>
                    <a:pt x="1603502" y="850519"/>
                  </a:cubicBezTo>
                  <a:cubicBezTo>
                    <a:pt x="1481836" y="936625"/>
                    <a:pt x="1363726" y="1019175"/>
                    <a:pt x="1245616" y="1108837"/>
                  </a:cubicBezTo>
                  <a:cubicBezTo>
                    <a:pt x="1181227" y="1162685"/>
                    <a:pt x="1131062" y="1234440"/>
                    <a:pt x="1109599" y="1320419"/>
                  </a:cubicBezTo>
                  <a:cubicBezTo>
                    <a:pt x="1066673" y="1492631"/>
                    <a:pt x="1159637" y="1610995"/>
                    <a:pt x="1270635" y="172212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467840" y="8302320"/>
            <a:ext cx="1482480" cy="1374480"/>
            <a:chOff x="0" y="0"/>
            <a:chExt cx="1976640" cy="1832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76628" cy="1832610"/>
            </a:xfrm>
            <a:custGeom>
              <a:avLst/>
              <a:gdLst/>
              <a:ahLst/>
              <a:cxnLst/>
              <a:rect l="l" t="t" r="r" b="b"/>
              <a:pathLst>
                <a:path w="1976628" h="1832610">
                  <a:moveTo>
                    <a:pt x="444881" y="615696"/>
                  </a:moveTo>
                  <a:cubicBezTo>
                    <a:pt x="470027" y="501142"/>
                    <a:pt x="505841" y="397383"/>
                    <a:pt x="570484" y="304292"/>
                  </a:cubicBezTo>
                  <a:cubicBezTo>
                    <a:pt x="782066" y="0"/>
                    <a:pt x="1194562" y="3556"/>
                    <a:pt x="1395476" y="322199"/>
                  </a:cubicBezTo>
                  <a:cubicBezTo>
                    <a:pt x="1442085" y="393827"/>
                    <a:pt x="1463675" y="483235"/>
                    <a:pt x="1495933" y="565658"/>
                  </a:cubicBezTo>
                  <a:cubicBezTo>
                    <a:pt x="1503045" y="583565"/>
                    <a:pt x="1506728" y="597916"/>
                    <a:pt x="1510284" y="612140"/>
                  </a:cubicBezTo>
                  <a:cubicBezTo>
                    <a:pt x="1675257" y="597789"/>
                    <a:pt x="1739900" y="712343"/>
                    <a:pt x="1790065" y="834009"/>
                  </a:cubicBezTo>
                  <a:cubicBezTo>
                    <a:pt x="1861820" y="1002284"/>
                    <a:pt x="1904873" y="1177671"/>
                    <a:pt x="1926336" y="1356614"/>
                  </a:cubicBezTo>
                  <a:cubicBezTo>
                    <a:pt x="1940687" y="1460373"/>
                    <a:pt x="1951482" y="1564259"/>
                    <a:pt x="1965833" y="1668018"/>
                  </a:cubicBezTo>
                  <a:cubicBezTo>
                    <a:pt x="1976628" y="1757553"/>
                    <a:pt x="1915668" y="1829054"/>
                    <a:pt x="1822323" y="1829054"/>
                  </a:cubicBezTo>
                  <a:cubicBezTo>
                    <a:pt x="1269873" y="1829054"/>
                    <a:pt x="720979" y="1829054"/>
                    <a:pt x="168529" y="1832610"/>
                  </a:cubicBezTo>
                  <a:cubicBezTo>
                    <a:pt x="114681" y="1832610"/>
                    <a:pt x="64516" y="1814703"/>
                    <a:pt x="32258" y="1771777"/>
                  </a:cubicBezTo>
                  <a:cubicBezTo>
                    <a:pt x="14351" y="1753870"/>
                    <a:pt x="0" y="1721739"/>
                    <a:pt x="3556" y="1696593"/>
                  </a:cubicBezTo>
                  <a:cubicBezTo>
                    <a:pt x="28702" y="1385189"/>
                    <a:pt x="68072" y="1077341"/>
                    <a:pt x="200914" y="790956"/>
                  </a:cubicBezTo>
                  <a:cubicBezTo>
                    <a:pt x="218821" y="748030"/>
                    <a:pt x="251079" y="712216"/>
                    <a:pt x="279781" y="672846"/>
                  </a:cubicBezTo>
                  <a:cubicBezTo>
                    <a:pt x="319278" y="619125"/>
                    <a:pt x="380238" y="612013"/>
                    <a:pt x="444754" y="615569"/>
                  </a:cubicBezTo>
                  <a:close/>
                  <a:moveTo>
                    <a:pt x="1133475" y="615569"/>
                  </a:moveTo>
                  <a:cubicBezTo>
                    <a:pt x="1212342" y="615569"/>
                    <a:pt x="1284097" y="615569"/>
                    <a:pt x="1373886" y="615569"/>
                  </a:cubicBezTo>
                  <a:cubicBezTo>
                    <a:pt x="1338072" y="533273"/>
                    <a:pt x="1312926" y="454533"/>
                    <a:pt x="1269873" y="386461"/>
                  </a:cubicBezTo>
                  <a:cubicBezTo>
                    <a:pt x="1212469" y="296926"/>
                    <a:pt x="1129919" y="239649"/>
                    <a:pt x="1022350" y="225425"/>
                  </a:cubicBezTo>
                  <a:cubicBezTo>
                    <a:pt x="771271" y="189611"/>
                    <a:pt x="609854" y="443738"/>
                    <a:pt x="595503" y="615569"/>
                  </a:cubicBezTo>
                  <a:cubicBezTo>
                    <a:pt x="674370" y="615569"/>
                    <a:pt x="749808" y="615569"/>
                    <a:pt x="832231" y="615569"/>
                  </a:cubicBezTo>
                  <a:cubicBezTo>
                    <a:pt x="832231" y="694309"/>
                    <a:pt x="828675" y="762381"/>
                    <a:pt x="832231" y="833882"/>
                  </a:cubicBezTo>
                  <a:cubicBezTo>
                    <a:pt x="832231" y="858901"/>
                    <a:pt x="825119" y="869696"/>
                    <a:pt x="799973" y="884047"/>
                  </a:cubicBezTo>
                  <a:cubicBezTo>
                    <a:pt x="735457" y="912622"/>
                    <a:pt x="703072" y="966343"/>
                    <a:pt x="703072" y="1037971"/>
                  </a:cubicBezTo>
                  <a:cubicBezTo>
                    <a:pt x="706628" y="1095248"/>
                    <a:pt x="706628" y="1148969"/>
                    <a:pt x="703072" y="1202563"/>
                  </a:cubicBezTo>
                  <a:cubicBezTo>
                    <a:pt x="699516" y="1292098"/>
                    <a:pt x="724535" y="1363599"/>
                    <a:pt x="814324" y="1402969"/>
                  </a:cubicBezTo>
                  <a:cubicBezTo>
                    <a:pt x="814324" y="1460246"/>
                    <a:pt x="814324" y="1517523"/>
                    <a:pt x="814324" y="1578356"/>
                  </a:cubicBezTo>
                  <a:cubicBezTo>
                    <a:pt x="814324" y="1592707"/>
                    <a:pt x="821436" y="1610614"/>
                    <a:pt x="832231" y="1617726"/>
                  </a:cubicBezTo>
                  <a:cubicBezTo>
                    <a:pt x="875284" y="1657096"/>
                    <a:pt x="918337" y="1692910"/>
                    <a:pt x="964946" y="1725168"/>
                  </a:cubicBezTo>
                  <a:cubicBezTo>
                    <a:pt x="972058" y="1732280"/>
                    <a:pt x="997204" y="1732280"/>
                    <a:pt x="1007999" y="1725168"/>
                  </a:cubicBezTo>
                  <a:cubicBezTo>
                    <a:pt x="1083310" y="1657223"/>
                    <a:pt x="1165860" y="1589151"/>
                    <a:pt x="1137158" y="1467485"/>
                  </a:cubicBezTo>
                  <a:cubicBezTo>
                    <a:pt x="1133602" y="1456690"/>
                    <a:pt x="1133602" y="1446022"/>
                    <a:pt x="1137158" y="1435227"/>
                  </a:cubicBezTo>
                  <a:cubicBezTo>
                    <a:pt x="1140714" y="1420876"/>
                    <a:pt x="1147953" y="1402969"/>
                    <a:pt x="1162304" y="1395857"/>
                  </a:cubicBezTo>
                  <a:cubicBezTo>
                    <a:pt x="1223264" y="1356487"/>
                    <a:pt x="1251966" y="1306322"/>
                    <a:pt x="1251966" y="1234821"/>
                  </a:cubicBezTo>
                  <a:cubicBezTo>
                    <a:pt x="1251966" y="1170432"/>
                    <a:pt x="1251966" y="1109599"/>
                    <a:pt x="1251966" y="1045083"/>
                  </a:cubicBezTo>
                  <a:cubicBezTo>
                    <a:pt x="1255522" y="973455"/>
                    <a:pt x="1223264" y="916178"/>
                    <a:pt x="1155065" y="880491"/>
                  </a:cubicBezTo>
                  <a:cubicBezTo>
                    <a:pt x="1144270" y="873379"/>
                    <a:pt x="1133602" y="859028"/>
                    <a:pt x="1133602" y="844677"/>
                  </a:cubicBezTo>
                  <a:cubicBezTo>
                    <a:pt x="1130046" y="773049"/>
                    <a:pt x="1133602" y="697865"/>
                    <a:pt x="1133602" y="615569"/>
                  </a:cubicBezTo>
                  <a:close/>
                  <a:moveTo>
                    <a:pt x="556006" y="819658"/>
                  </a:moveTo>
                  <a:cubicBezTo>
                    <a:pt x="577469" y="819658"/>
                    <a:pt x="599059" y="823214"/>
                    <a:pt x="616966" y="819658"/>
                  </a:cubicBezTo>
                  <a:cubicBezTo>
                    <a:pt x="634873" y="812546"/>
                    <a:pt x="645668" y="794639"/>
                    <a:pt x="660019" y="783844"/>
                  </a:cubicBezTo>
                  <a:cubicBezTo>
                    <a:pt x="645668" y="773049"/>
                    <a:pt x="631317" y="755269"/>
                    <a:pt x="616966" y="751586"/>
                  </a:cubicBezTo>
                  <a:cubicBezTo>
                    <a:pt x="581152" y="748030"/>
                    <a:pt x="545211" y="751586"/>
                    <a:pt x="509397" y="748030"/>
                  </a:cubicBezTo>
                  <a:cubicBezTo>
                    <a:pt x="387477" y="748030"/>
                    <a:pt x="304927" y="801751"/>
                    <a:pt x="265430" y="916305"/>
                  </a:cubicBezTo>
                  <a:cubicBezTo>
                    <a:pt x="247523" y="966470"/>
                    <a:pt x="229616" y="1016508"/>
                    <a:pt x="218821" y="1066673"/>
                  </a:cubicBezTo>
                  <a:cubicBezTo>
                    <a:pt x="197358" y="1156208"/>
                    <a:pt x="179324" y="1242060"/>
                    <a:pt x="164973" y="1331595"/>
                  </a:cubicBezTo>
                  <a:cubicBezTo>
                    <a:pt x="161417" y="1345946"/>
                    <a:pt x="182880" y="1363853"/>
                    <a:pt x="190119" y="1381760"/>
                  </a:cubicBezTo>
                  <a:cubicBezTo>
                    <a:pt x="204470" y="1367409"/>
                    <a:pt x="222377" y="1356741"/>
                    <a:pt x="229616" y="1342390"/>
                  </a:cubicBezTo>
                  <a:cubicBezTo>
                    <a:pt x="236728" y="1331595"/>
                    <a:pt x="236728" y="1313815"/>
                    <a:pt x="240411" y="1299464"/>
                  </a:cubicBezTo>
                  <a:cubicBezTo>
                    <a:pt x="272669" y="1170559"/>
                    <a:pt x="304927" y="1045337"/>
                    <a:pt x="337312" y="919988"/>
                  </a:cubicBezTo>
                  <a:cubicBezTo>
                    <a:pt x="355219" y="862711"/>
                    <a:pt x="398272" y="834136"/>
                    <a:pt x="455676" y="826897"/>
                  </a:cubicBezTo>
                  <a:cubicBezTo>
                    <a:pt x="487934" y="823341"/>
                    <a:pt x="520192" y="819785"/>
                    <a:pt x="556133" y="81978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261040" y="8604000"/>
            <a:ext cx="1584000" cy="898560"/>
            <a:chOff x="0" y="0"/>
            <a:chExt cx="2112000" cy="119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2010" cy="1198118"/>
            </a:xfrm>
            <a:custGeom>
              <a:avLst/>
              <a:gdLst/>
              <a:ahLst/>
              <a:cxnLst/>
              <a:rect l="l" t="t" r="r" b="b"/>
              <a:pathLst>
                <a:path w="2112010" h="1198118">
                  <a:moveTo>
                    <a:pt x="1059561" y="1194562"/>
                  </a:moveTo>
                  <a:cubicBezTo>
                    <a:pt x="880618" y="1198118"/>
                    <a:pt x="708787" y="1169543"/>
                    <a:pt x="558419" y="1069340"/>
                  </a:cubicBezTo>
                  <a:cubicBezTo>
                    <a:pt x="468884" y="1012063"/>
                    <a:pt x="397383" y="926338"/>
                    <a:pt x="314960" y="851154"/>
                  </a:cubicBezTo>
                  <a:cubicBezTo>
                    <a:pt x="264795" y="804672"/>
                    <a:pt x="218313" y="754634"/>
                    <a:pt x="164592" y="711708"/>
                  </a:cubicBezTo>
                  <a:cubicBezTo>
                    <a:pt x="125222" y="679577"/>
                    <a:pt x="78740" y="665226"/>
                    <a:pt x="39243" y="640207"/>
                  </a:cubicBezTo>
                  <a:cubicBezTo>
                    <a:pt x="21463" y="629412"/>
                    <a:pt x="7112" y="611505"/>
                    <a:pt x="3556" y="593725"/>
                  </a:cubicBezTo>
                  <a:cubicBezTo>
                    <a:pt x="0" y="586613"/>
                    <a:pt x="17907" y="565150"/>
                    <a:pt x="28575" y="557911"/>
                  </a:cubicBezTo>
                  <a:cubicBezTo>
                    <a:pt x="214757" y="432689"/>
                    <a:pt x="411607" y="318262"/>
                    <a:pt x="558419" y="139446"/>
                  </a:cubicBezTo>
                  <a:cubicBezTo>
                    <a:pt x="579882" y="117983"/>
                    <a:pt x="601345" y="96520"/>
                    <a:pt x="622808" y="78613"/>
                  </a:cubicBezTo>
                  <a:cubicBezTo>
                    <a:pt x="683768" y="25019"/>
                    <a:pt x="744601" y="0"/>
                    <a:pt x="826897" y="32131"/>
                  </a:cubicBezTo>
                  <a:cubicBezTo>
                    <a:pt x="984377" y="92964"/>
                    <a:pt x="1141857" y="82169"/>
                    <a:pt x="1299464" y="28575"/>
                  </a:cubicBezTo>
                  <a:cubicBezTo>
                    <a:pt x="1360297" y="7112"/>
                    <a:pt x="1410462" y="17907"/>
                    <a:pt x="1456944" y="53594"/>
                  </a:cubicBezTo>
                  <a:cubicBezTo>
                    <a:pt x="1485519" y="75057"/>
                    <a:pt x="1514221" y="100076"/>
                    <a:pt x="1539240" y="125095"/>
                  </a:cubicBezTo>
                  <a:cubicBezTo>
                    <a:pt x="1657350" y="268097"/>
                    <a:pt x="1804162" y="371856"/>
                    <a:pt x="1958086" y="472059"/>
                  </a:cubicBezTo>
                  <a:cubicBezTo>
                    <a:pt x="2001012" y="500634"/>
                    <a:pt x="2043938" y="529336"/>
                    <a:pt x="2086991" y="557911"/>
                  </a:cubicBezTo>
                  <a:cubicBezTo>
                    <a:pt x="2097786" y="565023"/>
                    <a:pt x="2112010" y="582930"/>
                    <a:pt x="2112010" y="593725"/>
                  </a:cubicBezTo>
                  <a:cubicBezTo>
                    <a:pt x="2112010" y="608076"/>
                    <a:pt x="2097659" y="633095"/>
                    <a:pt x="2086991" y="636651"/>
                  </a:cubicBezTo>
                  <a:cubicBezTo>
                    <a:pt x="1947418" y="676021"/>
                    <a:pt x="1857883" y="783336"/>
                    <a:pt x="1768348" y="886968"/>
                  </a:cubicBezTo>
                  <a:cubicBezTo>
                    <a:pt x="1603629" y="1080135"/>
                    <a:pt x="1396111" y="1176655"/>
                    <a:pt x="1145540" y="1194562"/>
                  </a:cubicBezTo>
                  <a:cubicBezTo>
                    <a:pt x="1116965" y="1198118"/>
                    <a:pt x="1088263" y="1194562"/>
                    <a:pt x="1059688" y="1194562"/>
                  </a:cubicBezTo>
                  <a:close/>
                  <a:moveTo>
                    <a:pt x="400939" y="525780"/>
                  </a:moveTo>
                  <a:cubicBezTo>
                    <a:pt x="476123" y="554355"/>
                    <a:pt x="547751" y="579374"/>
                    <a:pt x="612140" y="615188"/>
                  </a:cubicBezTo>
                  <a:cubicBezTo>
                    <a:pt x="730250" y="676021"/>
                    <a:pt x="851916" y="704596"/>
                    <a:pt x="980821" y="701040"/>
                  </a:cubicBezTo>
                  <a:cubicBezTo>
                    <a:pt x="1127633" y="693928"/>
                    <a:pt x="1274318" y="718947"/>
                    <a:pt x="1414018" y="661670"/>
                  </a:cubicBezTo>
                  <a:cubicBezTo>
                    <a:pt x="1503553" y="622300"/>
                    <a:pt x="1585849" y="561594"/>
                    <a:pt x="1682496" y="504317"/>
                  </a:cubicBezTo>
                  <a:cubicBezTo>
                    <a:pt x="1646682" y="493649"/>
                    <a:pt x="1621663" y="479298"/>
                    <a:pt x="1592961" y="479298"/>
                  </a:cubicBezTo>
                  <a:cubicBezTo>
                    <a:pt x="1507109" y="479298"/>
                    <a:pt x="1414018" y="472186"/>
                    <a:pt x="1328039" y="486410"/>
                  </a:cubicBezTo>
                  <a:cubicBezTo>
                    <a:pt x="1170559" y="507873"/>
                    <a:pt x="1013079" y="522224"/>
                    <a:pt x="851916" y="489966"/>
                  </a:cubicBezTo>
                  <a:cubicBezTo>
                    <a:pt x="766064" y="475615"/>
                    <a:pt x="676529" y="472059"/>
                    <a:pt x="590550" y="472059"/>
                  </a:cubicBezTo>
                  <a:cubicBezTo>
                    <a:pt x="522478" y="472059"/>
                    <a:pt x="458089" y="486410"/>
                    <a:pt x="400812" y="52565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537680" y="6242400"/>
            <a:ext cx="1422720" cy="1425600"/>
            <a:chOff x="0" y="0"/>
            <a:chExt cx="1896960" cy="1900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6872" cy="1900809"/>
            </a:xfrm>
            <a:custGeom>
              <a:avLst/>
              <a:gdLst/>
              <a:ahLst/>
              <a:cxnLst/>
              <a:rect l="l" t="t" r="r" b="b"/>
              <a:pathLst>
                <a:path w="1896872" h="1900809">
                  <a:moveTo>
                    <a:pt x="1678178" y="1768348"/>
                  </a:moveTo>
                  <a:cubicBezTo>
                    <a:pt x="1674622" y="1771904"/>
                    <a:pt x="1671066" y="1771904"/>
                    <a:pt x="1671066" y="1775460"/>
                  </a:cubicBezTo>
                  <a:cubicBezTo>
                    <a:pt x="1545590" y="1786255"/>
                    <a:pt x="1545590" y="1786255"/>
                    <a:pt x="1542034" y="1660906"/>
                  </a:cubicBezTo>
                  <a:cubicBezTo>
                    <a:pt x="1538478" y="1499870"/>
                    <a:pt x="1538478" y="1338707"/>
                    <a:pt x="1534922" y="1174115"/>
                  </a:cubicBezTo>
                  <a:cubicBezTo>
                    <a:pt x="1531366" y="1048766"/>
                    <a:pt x="1524127" y="919988"/>
                    <a:pt x="1520571" y="794639"/>
                  </a:cubicBezTo>
                  <a:cubicBezTo>
                    <a:pt x="1520571" y="780288"/>
                    <a:pt x="1517015" y="766064"/>
                    <a:pt x="1517015" y="748157"/>
                  </a:cubicBezTo>
                  <a:cubicBezTo>
                    <a:pt x="1509903" y="748157"/>
                    <a:pt x="1506220" y="744601"/>
                    <a:pt x="1502664" y="744601"/>
                  </a:cubicBezTo>
                  <a:cubicBezTo>
                    <a:pt x="1456055" y="819785"/>
                    <a:pt x="1398651" y="887730"/>
                    <a:pt x="1362837" y="970153"/>
                  </a:cubicBezTo>
                  <a:cubicBezTo>
                    <a:pt x="1287526" y="1134872"/>
                    <a:pt x="1223010" y="1303020"/>
                    <a:pt x="1151255" y="1471295"/>
                  </a:cubicBezTo>
                  <a:cubicBezTo>
                    <a:pt x="1090295" y="1610868"/>
                    <a:pt x="1018540" y="1743329"/>
                    <a:pt x="878713" y="1818513"/>
                  </a:cubicBezTo>
                  <a:cubicBezTo>
                    <a:pt x="756793" y="1890141"/>
                    <a:pt x="616966" y="1900809"/>
                    <a:pt x="477139" y="1890141"/>
                  </a:cubicBezTo>
                  <a:cubicBezTo>
                    <a:pt x="355219" y="1879346"/>
                    <a:pt x="236855" y="1854327"/>
                    <a:pt x="118491" y="1839976"/>
                  </a:cubicBezTo>
                  <a:cubicBezTo>
                    <a:pt x="82677" y="1832864"/>
                    <a:pt x="64643" y="1822069"/>
                    <a:pt x="61087" y="1782699"/>
                  </a:cubicBezTo>
                  <a:cubicBezTo>
                    <a:pt x="50292" y="1686052"/>
                    <a:pt x="28829" y="1589405"/>
                    <a:pt x="18034" y="1492758"/>
                  </a:cubicBezTo>
                  <a:cubicBezTo>
                    <a:pt x="0" y="1342390"/>
                    <a:pt x="68072" y="1245743"/>
                    <a:pt x="218694" y="1213485"/>
                  </a:cubicBezTo>
                  <a:cubicBezTo>
                    <a:pt x="276098" y="1202690"/>
                    <a:pt x="326263" y="1199134"/>
                    <a:pt x="376428" y="1238504"/>
                  </a:cubicBezTo>
                  <a:cubicBezTo>
                    <a:pt x="462534" y="1299337"/>
                    <a:pt x="566420" y="1317244"/>
                    <a:pt x="670433" y="1317244"/>
                  </a:cubicBezTo>
                  <a:cubicBezTo>
                    <a:pt x="781558" y="1317244"/>
                    <a:pt x="856869" y="1256411"/>
                    <a:pt x="910717" y="1166876"/>
                  </a:cubicBezTo>
                  <a:cubicBezTo>
                    <a:pt x="989584" y="1030859"/>
                    <a:pt x="1064895" y="894842"/>
                    <a:pt x="1140206" y="758825"/>
                  </a:cubicBezTo>
                  <a:cubicBezTo>
                    <a:pt x="1262253" y="544068"/>
                    <a:pt x="1538351" y="161036"/>
                    <a:pt x="1696085" y="0"/>
                  </a:cubicBezTo>
                  <a:cubicBezTo>
                    <a:pt x="1803654" y="96647"/>
                    <a:pt x="1896872" y="268478"/>
                    <a:pt x="1814449" y="425958"/>
                  </a:cubicBezTo>
                  <a:cubicBezTo>
                    <a:pt x="1764284" y="526161"/>
                    <a:pt x="1746377" y="647954"/>
                    <a:pt x="1728343" y="762508"/>
                  </a:cubicBezTo>
                  <a:cubicBezTo>
                    <a:pt x="1703197" y="937895"/>
                    <a:pt x="1678178" y="1113282"/>
                    <a:pt x="1667383" y="1292352"/>
                  </a:cubicBezTo>
                  <a:cubicBezTo>
                    <a:pt x="1660271" y="1431925"/>
                    <a:pt x="1674495" y="1575181"/>
                    <a:pt x="1678178" y="1718310"/>
                  </a:cubicBezTo>
                  <a:cubicBezTo>
                    <a:pt x="1678178" y="1736217"/>
                    <a:pt x="1678178" y="1750568"/>
                    <a:pt x="1678178" y="176847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74480" y="8226720"/>
            <a:ext cx="682560" cy="1686240"/>
            <a:chOff x="0" y="0"/>
            <a:chExt cx="910080" cy="2248320"/>
          </a:xfrm>
        </p:grpSpPr>
        <p:sp>
          <p:nvSpPr>
            <p:cNvPr id="12" name="Freeform 12"/>
            <p:cNvSpPr/>
            <p:nvPr/>
          </p:nvSpPr>
          <p:spPr>
            <a:xfrm>
              <a:off x="254" y="0"/>
              <a:ext cx="909955" cy="2248154"/>
            </a:xfrm>
            <a:custGeom>
              <a:avLst/>
              <a:gdLst/>
              <a:ahLst/>
              <a:cxnLst/>
              <a:rect l="l" t="t" r="r" b="b"/>
              <a:pathLst>
                <a:path w="909955" h="2248154">
                  <a:moveTo>
                    <a:pt x="294767" y="0"/>
                  </a:moveTo>
                  <a:cubicBezTo>
                    <a:pt x="381127" y="0"/>
                    <a:pt x="460248" y="0"/>
                    <a:pt x="542925" y="0"/>
                  </a:cubicBezTo>
                  <a:cubicBezTo>
                    <a:pt x="550164" y="25146"/>
                    <a:pt x="560959" y="50165"/>
                    <a:pt x="568071" y="75311"/>
                  </a:cubicBezTo>
                  <a:cubicBezTo>
                    <a:pt x="596900" y="172085"/>
                    <a:pt x="657987" y="233045"/>
                    <a:pt x="751586" y="261747"/>
                  </a:cubicBezTo>
                  <a:cubicBezTo>
                    <a:pt x="776732" y="268859"/>
                    <a:pt x="787527" y="283210"/>
                    <a:pt x="794766" y="308356"/>
                  </a:cubicBezTo>
                  <a:cubicBezTo>
                    <a:pt x="819912" y="415925"/>
                    <a:pt x="809117" y="519938"/>
                    <a:pt x="765937" y="623951"/>
                  </a:cubicBezTo>
                  <a:cubicBezTo>
                    <a:pt x="737108" y="695706"/>
                    <a:pt x="711962" y="763778"/>
                    <a:pt x="686816" y="835533"/>
                  </a:cubicBezTo>
                  <a:cubicBezTo>
                    <a:pt x="672465" y="875030"/>
                    <a:pt x="683260" y="910844"/>
                    <a:pt x="704850" y="946658"/>
                  </a:cubicBezTo>
                  <a:cubicBezTo>
                    <a:pt x="802005" y="1097280"/>
                    <a:pt x="830707" y="1262253"/>
                    <a:pt x="823595" y="1434338"/>
                  </a:cubicBezTo>
                  <a:cubicBezTo>
                    <a:pt x="823595" y="1452245"/>
                    <a:pt x="820039" y="1466596"/>
                    <a:pt x="820039" y="1480947"/>
                  </a:cubicBezTo>
                  <a:cubicBezTo>
                    <a:pt x="809244" y="1592072"/>
                    <a:pt x="809244" y="1592072"/>
                    <a:pt x="697738" y="1609979"/>
                  </a:cubicBezTo>
                  <a:cubicBezTo>
                    <a:pt x="625856" y="1620774"/>
                    <a:pt x="557403" y="1631442"/>
                    <a:pt x="485521" y="1638681"/>
                  </a:cubicBezTo>
                  <a:cubicBezTo>
                    <a:pt x="485521" y="1771396"/>
                    <a:pt x="485521" y="1900428"/>
                    <a:pt x="485521" y="2036699"/>
                  </a:cubicBezTo>
                  <a:cubicBezTo>
                    <a:pt x="575437" y="2018792"/>
                    <a:pt x="658241" y="2000885"/>
                    <a:pt x="744474" y="1982851"/>
                  </a:cubicBezTo>
                  <a:cubicBezTo>
                    <a:pt x="776859" y="1975739"/>
                    <a:pt x="805688" y="1968500"/>
                    <a:pt x="834390" y="1961388"/>
                  </a:cubicBezTo>
                  <a:cubicBezTo>
                    <a:pt x="866775" y="1957832"/>
                    <a:pt x="888365" y="1961388"/>
                    <a:pt x="899160" y="1997202"/>
                  </a:cubicBezTo>
                  <a:cubicBezTo>
                    <a:pt x="909955" y="2029460"/>
                    <a:pt x="895604" y="2051050"/>
                    <a:pt x="859536" y="2061718"/>
                  </a:cubicBezTo>
                  <a:cubicBezTo>
                    <a:pt x="802005" y="2072513"/>
                    <a:pt x="744474" y="2086864"/>
                    <a:pt x="683260" y="2104771"/>
                  </a:cubicBezTo>
                  <a:cubicBezTo>
                    <a:pt x="719201" y="2115566"/>
                    <a:pt x="755142" y="2122678"/>
                    <a:pt x="791210" y="2129917"/>
                  </a:cubicBezTo>
                  <a:cubicBezTo>
                    <a:pt x="802005" y="2133473"/>
                    <a:pt x="812800" y="2133473"/>
                    <a:pt x="823595" y="2137029"/>
                  </a:cubicBezTo>
                  <a:cubicBezTo>
                    <a:pt x="859536" y="2144141"/>
                    <a:pt x="895477" y="2154936"/>
                    <a:pt x="888365" y="2201545"/>
                  </a:cubicBezTo>
                  <a:cubicBezTo>
                    <a:pt x="884809" y="2237359"/>
                    <a:pt x="855980" y="2248154"/>
                    <a:pt x="805688" y="2237359"/>
                  </a:cubicBezTo>
                  <a:cubicBezTo>
                    <a:pt x="719328" y="2219452"/>
                    <a:pt x="629412" y="2205101"/>
                    <a:pt x="546735" y="2179955"/>
                  </a:cubicBezTo>
                  <a:cubicBezTo>
                    <a:pt x="456819" y="2158492"/>
                    <a:pt x="370459" y="2158492"/>
                    <a:pt x="284099" y="2183511"/>
                  </a:cubicBezTo>
                  <a:cubicBezTo>
                    <a:pt x="219329" y="2201418"/>
                    <a:pt x="154559" y="2212213"/>
                    <a:pt x="89916" y="2226564"/>
                  </a:cubicBezTo>
                  <a:cubicBezTo>
                    <a:pt x="57531" y="2233676"/>
                    <a:pt x="28702" y="2230120"/>
                    <a:pt x="21590" y="2190750"/>
                  </a:cubicBezTo>
                  <a:cubicBezTo>
                    <a:pt x="14351" y="2154936"/>
                    <a:pt x="35941" y="2133346"/>
                    <a:pt x="68326" y="2126234"/>
                  </a:cubicBezTo>
                  <a:cubicBezTo>
                    <a:pt x="93472" y="2119122"/>
                    <a:pt x="122301" y="2115439"/>
                    <a:pt x="151003" y="2097532"/>
                  </a:cubicBezTo>
                  <a:cubicBezTo>
                    <a:pt x="122174" y="2090420"/>
                    <a:pt x="93472" y="2083181"/>
                    <a:pt x="68326" y="2076069"/>
                  </a:cubicBezTo>
                  <a:cubicBezTo>
                    <a:pt x="21590" y="2068957"/>
                    <a:pt x="0" y="2047367"/>
                    <a:pt x="7112" y="2015109"/>
                  </a:cubicBezTo>
                  <a:cubicBezTo>
                    <a:pt x="14224" y="1982851"/>
                    <a:pt x="39497" y="1968500"/>
                    <a:pt x="86233" y="1979295"/>
                  </a:cubicBezTo>
                  <a:cubicBezTo>
                    <a:pt x="183388" y="2000758"/>
                    <a:pt x="276860" y="2022348"/>
                    <a:pt x="374015" y="2040255"/>
                  </a:cubicBezTo>
                  <a:cubicBezTo>
                    <a:pt x="377571" y="2043811"/>
                    <a:pt x="384810" y="2043811"/>
                    <a:pt x="395605" y="2043811"/>
                  </a:cubicBezTo>
                  <a:cubicBezTo>
                    <a:pt x="399161" y="2025904"/>
                    <a:pt x="399161" y="2007997"/>
                    <a:pt x="399161" y="1989963"/>
                  </a:cubicBezTo>
                  <a:cubicBezTo>
                    <a:pt x="399161" y="1885950"/>
                    <a:pt x="395605" y="1785620"/>
                    <a:pt x="399161" y="1685163"/>
                  </a:cubicBezTo>
                  <a:cubicBezTo>
                    <a:pt x="402717" y="1642110"/>
                    <a:pt x="384810" y="1634998"/>
                    <a:pt x="348742" y="1631315"/>
                  </a:cubicBezTo>
                  <a:cubicBezTo>
                    <a:pt x="266065" y="1620520"/>
                    <a:pt x="183261" y="1606169"/>
                    <a:pt x="100584" y="1595501"/>
                  </a:cubicBezTo>
                  <a:cubicBezTo>
                    <a:pt x="71755" y="1591945"/>
                    <a:pt x="64643" y="1581150"/>
                    <a:pt x="64643" y="1556004"/>
                  </a:cubicBezTo>
                  <a:cubicBezTo>
                    <a:pt x="35814" y="1366012"/>
                    <a:pt x="57404" y="1183132"/>
                    <a:pt x="151003" y="1010920"/>
                  </a:cubicBezTo>
                  <a:cubicBezTo>
                    <a:pt x="197739" y="932053"/>
                    <a:pt x="194183" y="856742"/>
                    <a:pt x="151003" y="781431"/>
                  </a:cubicBezTo>
                  <a:cubicBezTo>
                    <a:pt x="68072" y="641858"/>
                    <a:pt x="42926" y="487680"/>
                    <a:pt x="53721" y="326263"/>
                  </a:cubicBezTo>
                  <a:cubicBezTo>
                    <a:pt x="57277" y="286766"/>
                    <a:pt x="64516" y="261747"/>
                    <a:pt x="111252" y="254508"/>
                  </a:cubicBezTo>
                  <a:cubicBezTo>
                    <a:pt x="244348" y="225933"/>
                    <a:pt x="291084" y="132715"/>
                    <a:pt x="294767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073680" y="8635680"/>
            <a:ext cx="1527120" cy="695520"/>
            <a:chOff x="0" y="0"/>
            <a:chExt cx="2036160" cy="9273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6191" cy="927354"/>
            </a:xfrm>
            <a:custGeom>
              <a:avLst/>
              <a:gdLst/>
              <a:ahLst/>
              <a:cxnLst/>
              <a:rect l="l" t="t" r="r" b="b"/>
              <a:pathLst>
                <a:path w="2036191" h="927354">
                  <a:moveTo>
                    <a:pt x="2036191" y="325882"/>
                  </a:moveTo>
                  <a:cubicBezTo>
                    <a:pt x="2029079" y="343789"/>
                    <a:pt x="2021840" y="361696"/>
                    <a:pt x="2014728" y="379603"/>
                  </a:cubicBezTo>
                  <a:cubicBezTo>
                    <a:pt x="1925066" y="350901"/>
                    <a:pt x="1835531" y="318770"/>
                    <a:pt x="1742313" y="293624"/>
                  </a:cubicBezTo>
                  <a:cubicBezTo>
                    <a:pt x="1652651" y="268605"/>
                    <a:pt x="1555877" y="254254"/>
                    <a:pt x="1455547" y="229235"/>
                  </a:cubicBezTo>
                  <a:cubicBezTo>
                    <a:pt x="1484249" y="418973"/>
                    <a:pt x="1437640" y="576580"/>
                    <a:pt x="1304925" y="701929"/>
                  </a:cubicBezTo>
                  <a:cubicBezTo>
                    <a:pt x="1211707" y="787908"/>
                    <a:pt x="1104138" y="827278"/>
                    <a:pt x="982345" y="834390"/>
                  </a:cubicBezTo>
                  <a:cubicBezTo>
                    <a:pt x="785241" y="841502"/>
                    <a:pt x="516382" y="716280"/>
                    <a:pt x="469773" y="365379"/>
                  </a:cubicBezTo>
                  <a:cubicBezTo>
                    <a:pt x="441071" y="401193"/>
                    <a:pt x="408813" y="429768"/>
                    <a:pt x="390906" y="462026"/>
                  </a:cubicBezTo>
                  <a:cubicBezTo>
                    <a:pt x="358648" y="533654"/>
                    <a:pt x="329946" y="608838"/>
                    <a:pt x="301244" y="684022"/>
                  </a:cubicBezTo>
                  <a:cubicBezTo>
                    <a:pt x="297688" y="691134"/>
                    <a:pt x="294132" y="701929"/>
                    <a:pt x="294132" y="709041"/>
                  </a:cubicBezTo>
                  <a:cubicBezTo>
                    <a:pt x="250952" y="895096"/>
                    <a:pt x="186436" y="927354"/>
                    <a:pt x="0" y="866521"/>
                  </a:cubicBezTo>
                  <a:cubicBezTo>
                    <a:pt x="7112" y="755523"/>
                    <a:pt x="21463" y="644525"/>
                    <a:pt x="57404" y="533527"/>
                  </a:cubicBezTo>
                  <a:cubicBezTo>
                    <a:pt x="168529" y="200533"/>
                    <a:pt x="415798" y="17907"/>
                    <a:pt x="774319" y="7112"/>
                  </a:cubicBezTo>
                  <a:cubicBezTo>
                    <a:pt x="1032383" y="0"/>
                    <a:pt x="1283335" y="53721"/>
                    <a:pt x="1527175" y="136017"/>
                  </a:cubicBezTo>
                  <a:cubicBezTo>
                    <a:pt x="1692021" y="189738"/>
                    <a:pt x="1853438" y="250571"/>
                    <a:pt x="2014728" y="311404"/>
                  </a:cubicBezTo>
                  <a:cubicBezTo>
                    <a:pt x="2021840" y="314960"/>
                    <a:pt x="2025523" y="318516"/>
                    <a:pt x="2036191" y="32575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661520" y="4273200"/>
            <a:ext cx="1143360" cy="1333440"/>
            <a:chOff x="0" y="0"/>
            <a:chExt cx="1524480" cy="17779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4508" cy="1777873"/>
            </a:xfrm>
            <a:custGeom>
              <a:avLst/>
              <a:gdLst/>
              <a:ahLst/>
              <a:cxnLst/>
              <a:rect l="l" t="t" r="r" b="b"/>
              <a:pathLst>
                <a:path w="1524508" h="1777873">
                  <a:moveTo>
                    <a:pt x="640588" y="347726"/>
                  </a:moveTo>
                  <a:cubicBezTo>
                    <a:pt x="583311" y="283210"/>
                    <a:pt x="526034" y="222250"/>
                    <a:pt x="468757" y="161290"/>
                  </a:cubicBezTo>
                  <a:cubicBezTo>
                    <a:pt x="443738" y="136144"/>
                    <a:pt x="443738" y="114681"/>
                    <a:pt x="468757" y="89662"/>
                  </a:cubicBezTo>
                  <a:cubicBezTo>
                    <a:pt x="493776" y="68199"/>
                    <a:pt x="518795" y="43053"/>
                    <a:pt x="547497" y="21590"/>
                  </a:cubicBezTo>
                  <a:cubicBezTo>
                    <a:pt x="558292" y="10795"/>
                    <a:pt x="576199" y="3556"/>
                    <a:pt x="590423" y="3556"/>
                  </a:cubicBezTo>
                  <a:cubicBezTo>
                    <a:pt x="701421" y="3556"/>
                    <a:pt x="815975" y="0"/>
                    <a:pt x="926846" y="7112"/>
                  </a:cubicBezTo>
                  <a:cubicBezTo>
                    <a:pt x="955421" y="7112"/>
                    <a:pt x="984123" y="32258"/>
                    <a:pt x="1005586" y="50165"/>
                  </a:cubicBezTo>
                  <a:cubicBezTo>
                    <a:pt x="1087882" y="125476"/>
                    <a:pt x="1087882" y="125476"/>
                    <a:pt x="1009142" y="204343"/>
                  </a:cubicBezTo>
                  <a:cubicBezTo>
                    <a:pt x="966216" y="250952"/>
                    <a:pt x="923290" y="297561"/>
                    <a:pt x="880364" y="347726"/>
                  </a:cubicBezTo>
                  <a:cubicBezTo>
                    <a:pt x="1363472" y="448056"/>
                    <a:pt x="1524508" y="899795"/>
                    <a:pt x="1460119" y="1200785"/>
                  </a:cubicBezTo>
                  <a:cubicBezTo>
                    <a:pt x="1392174" y="1530604"/>
                    <a:pt x="1087882" y="1777873"/>
                    <a:pt x="751586" y="1774317"/>
                  </a:cubicBezTo>
                  <a:cubicBezTo>
                    <a:pt x="411480" y="1767205"/>
                    <a:pt x="118110" y="1516253"/>
                    <a:pt x="57277" y="1186434"/>
                  </a:cubicBezTo>
                  <a:cubicBezTo>
                    <a:pt x="0" y="867410"/>
                    <a:pt x="171831" y="448056"/>
                    <a:pt x="640588" y="347726"/>
                  </a:cubicBezTo>
                  <a:close/>
                  <a:moveTo>
                    <a:pt x="1263269" y="1082548"/>
                  </a:moveTo>
                  <a:cubicBezTo>
                    <a:pt x="1274064" y="806577"/>
                    <a:pt x="1077214" y="573532"/>
                    <a:pt x="780161" y="552069"/>
                  </a:cubicBezTo>
                  <a:cubicBezTo>
                    <a:pt x="526034" y="537718"/>
                    <a:pt x="275590" y="752729"/>
                    <a:pt x="257683" y="1007237"/>
                  </a:cubicBezTo>
                  <a:cubicBezTo>
                    <a:pt x="239776" y="1304798"/>
                    <a:pt x="447294" y="1544955"/>
                    <a:pt x="737235" y="1562862"/>
                  </a:cubicBezTo>
                  <a:cubicBezTo>
                    <a:pt x="1012825" y="1573657"/>
                    <a:pt x="1248918" y="1365758"/>
                    <a:pt x="1263269" y="1082548"/>
                  </a:cubicBezTo>
                  <a:close/>
                  <a:moveTo>
                    <a:pt x="100203" y="1050290"/>
                  </a:moveTo>
                  <a:cubicBezTo>
                    <a:pt x="100203" y="1057402"/>
                    <a:pt x="96647" y="1075436"/>
                    <a:pt x="103759" y="1093343"/>
                  </a:cubicBezTo>
                  <a:cubicBezTo>
                    <a:pt x="110871" y="1111250"/>
                    <a:pt x="125222" y="1125601"/>
                    <a:pt x="139573" y="1143508"/>
                  </a:cubicBezTo>
                  <a:cubicBezTo>
                    <a:pt x="153924" y="1125601"/>
                    <a:pt x="168148" y="1111250"/>
                    <a:pt x="175387" y="1093343"/>
                  </a:cubicBezTo>
                  <a:cubicBezTo>
                    <a:pt x="182499" y="1078992"/>
                    <a:pt x="178943" y="1061085"/>
                    <a:pt x="178943" y="1046734"/>
                  </a:cubicBezTo>
                  <a:cubicBezTo>
                    <a:pt x="196850" y="978662"/>
                    <a:pt x="203962" y="903351"/>
                    <a:pt x="228981" y="835279"/>
                  </a:cubicBezTo>
                  <a:cubicBezTo>
                    <a:pt x="300609" y="666750"/>
                    <a:pt x="433070" y="555625"/>
                    <a:pt x="601218" y="491109"/>
                  </a:cubicBezTo>
                  <a:cubicBezTo>
                    <a:pt x="633476" y="480314"/>
                    <a:pt x="679958" y="473202"/>
                    <a:pt x="662051" y="430149"/>
                  </a:cubicBezTo>
                  <a:cubicBezTo>
                    <a:pt x="647700" y="387096"/>
                    <a:pt x="604774" y="408686"/>
                    <a:pt x="576199" y="419354"/>
                  </a:cubicBezTo>
                  <a:cubicBezTo>
                    <a:pt x="304165" y="509016"/>
                    <a:pt x="118110" y="752729"/>
                    <a:pt x="100203" y="1050290"/>
                  </a:cubicBezTo>
                  <a:close/>
                  <a:moveTo>
                    <a:pt x="951865" y="146939"/>
                  </a:moveTo>
                  <a:cubicBezTo>
                    <a:pt x="951865" y="143383"/>
                    <a:pt x="951865" y="143383"/>
                    <a:pt x="955421" y="139827"/>
                  </a:cubicBezTo>
                  <a:cubicBezTo>
                    <a:pt x="855345" y="121920"/>
                    <a:pt x="755142" y="104013"/>
                    <a:pt x="658495" y="82423"/>
                  </a:cubicBezTo>
                  <a:cubicBezTo>
                    <a:pt x="597662" y="71628"/>
                    <a:pt x="590550" y="78867"/>
                    <a:pt x="569087" y="146939"/>
                  </a:cubicBezTo>
                  <a:cubicBezTo>
                    <a:pt x="697865" y="146939"/>
                    <a:pt x="826770" y="146939"/>
                    <a:pt x="951992" y="146939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35360" y="6759360"/>
            <a:ext cx="1272960" cy="917280"/>
            <a:chOff x="0" y="0"/>
            <a:chExt cx="1697280" cy="1223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97228" cy="1223137"/>
            </a:xfrm>
            <a:custGeom>
              <a:avLst/>
              <a:gdLst/>
              <a:ahLst/>
              <a:cxnLst/>
              <a:rect l="l" t="t" r="r" b="b"/>
              <a:pathLst>
                <a:path w="1697228" h="1223137">
                  <a:moveTo>
                    <a:pt x="855853" y="0"/>
                  </a:moveTo>
                  <a:cubicBezTo>
                    <a:pt x="1027684" y="0"/>
                    <a:pt x="1195959" y="0"/>
                    <a:pt x="1367790" y="3556"/>
                  </a:cubicBezTo>
                  <a:cubicBezTo>
                    <a:pt x="1385697" y="3556"/>
                    <a:pt x="1407160" y="10668"/>
                    <a:pt x="1421511" y="25019"/>
                  </a:cubicBezTo>
                  <a:cubicBezTo>
                    <a:pt x="1503807" y="103886"/>
                    <a:pt x="1582674" y="182880"/>
                    <a:pt x="1661414" y="261747"/>
                  </a:cubicBezTo>
                  <a:cubicBezTo>
                    <a:pt x="1697228" y="297561"/>
                    <a:pt x="1697228" y="319151"/>
                    <a:pt x="1661414" y="354965"/>
                  </a:cubicBezTo>
                  <a:cubicBezTo>
                    <a:pt x="1414399" y="627634"/>
                    <a:pt x="1163701" y="896620"/>
                    <a:pt x="916686" y="1169289"/>
                  </a:cubicBezTo>
                  <a:cubicBezTo>
                    <a:pt x="905891" y="1180084"/>
                    <a:pt x="898779" y="1187196"/>
                    <a:pt x="887984" y="1197991"/>
                  </a:cubicBezTo>
                  <a:cubicBezTo>
                    <a:pt x="862965" y="1223137"/>
                    <a:pt x="837819" y="1223137"/>
                    <a:pt x="809244" y="1194435"/>
                  </a:cubicBezTo>
                  <a:cubicBezTo>
                    <a:pt x="701802" y="1076071"/>
                    <a:pt x="590804" y="961263"/>
                    <a:pt x="483362" y="839343"/>
                  </a:cubicBezTo>
                  <a:cubicBezTo>
                    <a:pt x="336550" y="681482"/>
                    <a:pt x="189738" y="520065"/>
                    <a:pt x="42926" y="362204"/>
                  </a:cubicBezTo>
                  <a:cubicBezTo>
                    <a:pt x="0" y="315595"/>
                    <a:pt x="0" y="301244"/>
                    <a:pt x="46609" y="258191"/>
                  </a:cubicBezTo>
                  <a:cubicBezTo>
                    <a:pt x="118110" y="182880"/>
                    <a:pt x="193421" y="111125"/>
                    <a:pt x="264922" y="35814"/>
                  </a:cubicBezTo>
                  <a:cubicBezTo>
                    <a:pt x="290068" y="10795"/>
                    <a:pt x="315087" y="0"/>
                    <a:pt x="350901" y="0"/>
                  </a:cubicBezTo>
                  <a:cubicBezTo>
                    <a:pt x="519176" y="0"/>
                    <a:pt x="687451" y="0"/>
                    <a:pt x="855726" y="0"/>
                  </a:cubicBezTo>
                  <a:close/>
                  <a:moveTo>
                    <a:pt x="540639" y="358648"/>
                  </a:moveTo>
                  <a:cubicBezTo>
                    <a:pt x="626618" y="555879"/>
                    <a:pt x="708914" y="745998"/>
                    <a:pt x="791337" y="932561"/>
                  </a:cubicBezTo>
                  <a:cubicBezTo>
                    <a:pt x="794893" y="932561"/>
                    <a:pt x="794893" y="932561"/>
                    <a:pt x="798449" y="929005"/>
                  </a:cubicBezTo>
                  <a:cubicBezTo>
                    <a:pt x="798449" y="738886"/>
                    <a:pt x="798449" y="548767"/>
                    <a:pt x="798449" y="358775"/>
                  </a:cubicBezTo>
                  <a:cubicBezTo>
                    <a:pt x="712470" y="358775"/>
                    <a:pt x="630174" y="358775"/>
                    <a:pt x="540639" y="358775"/>
                  </a:cubicBezTo>
                  <a:close/>
                  <a:moveTo>
                    <a:pt x="902335" y="903859"/>
                  </a:moveTo>
                  <a:cubicBezTo>
                    <a:pt x="905891" y="907415"/>
                    <a:pt x="905891" y="907415"/>
                    <a:pt x="909447" y="907415"/>
                  </a:cubicBezTo>
                  <a:cubicBezTo>
                    <a:pt x="995426" y="724535"/>
                    <a:pt x="1081278" y="545211"/>
                    <a:pt x="1163701" y="362204"/>
                  </a:cubicBezTo>
                  <a:cubicBezTo>
                    <a:pt x="1074166" y="362204"/>
                    <a:pt x="988187" y="362204"/>
                    <a:pt x="902335" y="362204"/>
                  </a:cubicBezTo>
                  <a:cubicBezTo>
                    <a:pt x="902335" y="545084"/>
                    <a:pt x="902335" y="724408"/>
                    <a:pt x="902335" y="903732"/>
                  </a:cubicBezTo>
                  <a:close/>
                  <a:moveTo>
                    <a:pt x="658876" y="889508"/>
                  </a:moveTo>
                  <a:cubicBezTo>
                    <a:pt x="662432" y="889508"/>
                    <a:pt x="662432" y="885952"/>
                    <a:pt x="665988" y="885952"/>
                  </a:cubicBezTo>
                  <a:cubicBezTo>
                    <a:pt x="658876" y="871601"/>
                    <a:pt x="655193" y="857250"/>
                    <a:pt x="648081" y="846455"/>
                  </a:cubicBezTo>
                  <a:cubicBezTo>
                    <a:pt x="590804" y="710184"/>
                    <a:pt x="526288" y="581025"/>
                    <a:pt x="476250" y="444754"/>
                  </a:cubicBezTo>
                  <a:cubicBezTo>
                    <a:pt x="451231" y="376555"/>
                    <a:pt x="422529" y="344297"/>
                    <a:pt x="347345" y="355092"/>
                  </a:cubicBezTo>
                  <a:cubicBezTo>
                    <a:pt x="293624" y="362204"/>
                    <a:pt x="236347" y="358648"/>
                    <a:pt x="168275" y="358648"/>
                  </a:cubicBezTo>
                  <a:cubicBezTo>
                    <a:pt x="336550" y="541528"/>
                    <a:pt x="497713" y="713740"/>
                    <a:pt x="658876" y="889508"/>
                  </a:cubicBezTo>
                  <a:close/>
                  <a:moveTo>
                    <a:pt x="1020572" y="896620"/>
                  </a:moveTo>
                  <a:cubicBezTo>
                    <a:pt x="1024128" y="900176"/>
                    <a:pt x="1027684" y="900176"/>
                    <a:pt x="1027684" y="903732"/>
                  </a:cubicBezTo>
                  <a:cubicBezTo>
                    <a:pt x="1192403" y="724408"/>
                    <a:pt x="1357122" y="545084"/>
                    <a:pt x="1528953" y="358521"/>
                  </a:cubicBezTo>
                  <a:cubicBezTo>
                    <a:pt x="1442974" y="358521"/>
                    <a:pt x="1371346" y="354965"/>
                    <a:pt x="1296162" y="358521"/>
                  </a:cubicBezTo>
                  <a:cubicBezTo>
                    <a:pt x="1285367" y="358521"/>
                    <a:pt x="1271143" y="369316"/>
                    <a:pt x="1263904" y="379984"/>
                  </a:cubicBezTo>
                  <a:cubicBezTo>
                    <a:pt x="1181608" y="552323"/>
                    <a:pt x="1102868" y="724535"/>
                    <a:pt x="1020572" y="896620"/>
                  </a:cubicBezTo>
                  <a:close/>
                  <a:moveTo>
                    <a:pt x="540639" y="96901"/>
                  </a:moveTo>
                  <a:cubicBezTo>
                    <a:pt x="544195" y="104013"/>
                    <a:pt x="544195" y="107696"/>
                    <a:pt x="547751" y="107696"/>
                  </a:cubicBezTo>
                  <a:cubicBezTo>
                    <a:pt x="640842" y="154305"/>
                    <a:pt x="737489" y="200914"/>
                    <a:pt x="830580" y="247523"/>
                  </a:cubicBezTo>
                  <a:cubicBezTo>
                    <a:pt x="841375" y="251079"/>
                    <a:pt x="852043" y="254635"/>
                    <a:pt x="855599" y="251079"/>
                  </a:cubicBezTo>
                  <a:cubicBezTo>
                    <a:pt x="955802" y="204470"/>
                    <a:pt x="1052576" y="154178"/>
                    <a:pt x="1149223" y="107569"/>
                  </a:cubicBezTo>
                  <a:cubicBezTo>
                    <a:pt x="1149223" y="104013"/>
                    <a:pt x="1149223" y="100457"/>
                    <a:pt x="1149223" y="96774"/>
                  </a:cubicBezTo>
                  <a:cubicBezTo>
                    <a:pt x="948690" y="96774"/>
                    <a:pt x="744601" y="96774"/>
                    <a:pt x="540512" y="96774"/>
                  </a:cubicBezTo>
                  <a:close/>
                  <a:moveTo>
                    <a:pt x="179070" y="258191"/>
                  </a:moveTo>
                  <a:cubicBezTo>
                    <a:pt x="254254" y="258191"/>
                    <a:pt x="315087" y="258191"/>
                    <a:pt x="383159" y="258191"/>
                  </a:cubicBezTo>
                  <a:cubicBezTo>
                    <a:pt x="358140" y="215138"/>
                    <a:pt x="336550" y="172085"/>
                    <a:pt x="311531" y="132715"/>
                  </a:cubicBezTo>
                  <a:cubicBezTo>
                    <a:pt x="268605" y="175768"/>
                    <a:pt x="225552" y="211582"/>
                    <a:pt x="179070" y="258191"/>
                  </a:cubicBezTo>
                  <a:close/>
                  <a:moveTo>
                    <a:pt x="1324864" y="258191"/>
                  </a:moveTo>
                  <a:cubicBezTo>
                    <a:pt x="1392936" y="258191"/>
                    <a:pt x="1453769" y="258191"/>
                    <a:pt x="1525397" y="258191"/>
                  </a:cubicBezTo>
                  <a:cubicBezTo>
                    <a:pt x="1496695" y="229489"/>
                    <a:pt x="1475232" y="211582"/>
                    <a:pt x="1453769" y="189992"/>
                  </a:cubicBezTo>
                  <a:cubicBezTo>
                    <a:pt x="1432306" y="172085"/>
                    <a:pt x="1414399" y="154178"/>
                    <a:pt x="1389253" y="129032"/>
                  </a:cubicBezTo>
                  <a:cubicBezTo>
                    <a:pt x="1367790" y="175641"/>
                    <a:pt x="1346327" y="211582"/>
                    <a:pt x="1324737" y="258191"/>
                  </a:cubicBezTo>
                  <a:close/>
                  <a:moveTo>
                    <a:pt x="1070610" y="254635"/>
                  </a:moveTo>
                  <a:cubicBezTo>
                    <a:pt x="1199515" y="276098"/>
                    <a:pt x="1235329" y="254635"/>
                    <a:pt x="1253236" y="161417"/>
                  </a:cubicBezTo>
                  <a:cubicBezTo>
                    <a:pt x="1195959" y="193675"/>
                    <a:pt x="1138682" y="222377"/>
                    <a:pt x="1070610" y="254635"/>
                  </a:cubicBezTo>
                  <a:close/>
                  <a:moveTo>
                    <a:pt x="630174" y="254635"/>
                  </a:moveTo>
                  <a:cubicBezTo>
                    <a:pt x="565658" y="222377"/>
                    <a:pt x="508381" y="193675"/>
                    <a:pt x="447548" y="161417"/>
                  </a:cubicBezTo>
                  <a:cubicBezTo>
                    <a:pt x="483362" y="265430"/>
                    <a:pt x="504825" y="276225"/>
                    <a:pt x="630174" y="25463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044880" y="4057920"/>
            <a:ext cx="1330560" cy="1482480"/>
            <a:chOff x="0" y="0"/>
            <a:chExt cx="1774080" cy="19766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74063" cy="1976628"/>
            </a:xfrm>
            <a:custGeom>
              <a:avLst/>
              <a:gdLst/>
              <a:ahLst/>
              <a:cxnLst/>
              <a:rect l="l" t="t" r="r" b="b"/>
              <a:pathLst>
                <a:path w="1774063" h="1976628">
                  <a:moveTo>
                    <a:pt x="1756156" y="3556"/>
                  </a:moveTo>
                  <a:cubicBezTo>
                    <a:pt x="1763268" y="42926"/>
                    <a:pt x="1770507" y="82296"/>
                    <a:pt x="1774063" y="121666"/>
                  </a:cubicBezTo>
                  <a:cubicBezTo>
                    <a:pt x="1716659" y="139573"/>
                    <a:pt x="1662938" y="150368"/>
                    <a:pt x="1612773" y="171831"/>
                  </a:cubicBezTo>
                  <a:cubicBezTo>
                    <a:pt x="1498092" y="218440"/>
                    <a:pt x="1383411" y="261366"/>
                    <a:pt x="1275842" y="318643"/>
                  </a:cubicBezTo>
                  <a:cubicBezTo>
                    <a:pt x="1075182" y="422529"/>
                    <a:pt x="917448" y="580009"/>
                    <a:pt x="784860" y="762635"/>
                  </a:cubicBezTo>
                  <a:cubicBezTo>
                    <a:pt x="677418" y="913130"/>
                    <a:pt x="605663" y="1081405"/>
                    <a:pt x="548386" y="1260475"/>
                  </a:cubicBezTo>
                  <a:cubicBezTo>
                    <a:pt x="480314" y="1475359"/>
                    <a:pt x="448056" y="1697355"/>
                    <a:pt x="433705" y="1926463"/>
                  </a:cubicBezTo>
                  <a:cubicBezTo>
                    <a:pt x="433705" y="1940814"/>
                    <a:pt x="430149" y="1955165"/>
                    <a:pt x="430149" y="1976628"/>
                  </a:cubicBezTo>
                  <a:cubicBezTo>
                    <a:pt x="408686" y="1958721"/>
                    <a:pt x="390779" y="1944370"/>
                    <a:pt x="372745" y="1930019"/>
                  </a:cubicBezTo>
                  <a:cubicBezTo>
                    <a:pt x="254508" y="1819021"/>
                    <a:pt x="136144" y="1708023"/>
                    <a:pt x="17907" y="1593469"/>
                  </a:cubicBezTo>
                  <a:cubicBezTo>
                    <a:pt x="7112" y="1582674"/>
                    <a:pt x="0" y="1557655"/>
                    <a:pt x="3556" y="1543304"/>
                  </a:cubicBezTo>
                  <a:cubicBezTo>
                    <a:pt x="96774" y="1195959"/>
                    <a:pt x="229362" y="870204"/>
                    <a:pt x="473075" y="598043"/>
                  </a:cubicBezTo>
                  <a:cubicBezTo>
                    <a:pt x="645160" y="408178"/>
                    <a:pt x="852932" y="268605"/>
                    <a:pt x="1093089" y="171831"/>
                  </a:cubicBezTo>
                  <a:cubicBezTo>
                    <a:pt x="1290193" y="93091"/>
                    <a:pt x="1494536" y="46482"/>
                    <a:pt x="1702308" y="3556"/>
                  </a:cubicBezTo>
                  <a:cubicBezTo>
                    <a:pt x="1716659" y="0"/>
                    <a:pt x="1734566" y="3556"/>
                    <a:pt x="1756029" y="355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213520" y="6349680"/>
            <a:ext cx="1139760" cy="1006560"/>
            <a:chOff x="0" y="0"/>
            <a:chExt cx="1519680" cy="1342080"/>
          </a:xfrm>
        </p:grpSpPr>
        <p:sp>
          <p:nvSpPr>
            <p:cNvPr id="22" name="Freeform 22"/>
            <p:cNvSpPr/>
            <p:nvPr/>
          </p:nvSpPr>
          <p:spPr>
            <a:xfrm>
              <a:off x="-127" y="0"/>
              <a:ext cx="1519809" cy="1342136"/>
            </a:xfrm>
            <a:custGeom>
              <a:avLst/>
              <a:gdLst/>
              <a:ahLst/>
              <a:cxnLst/>
              <a:rect l="l" t="t" r="r" b="b"/>
              <a:pathLst>
                <a:path w="1519809" h="1342136">
                  <a:moveTo>
                    <a:pt x="1483995" y="1141603"/>
                  </a:moveTo>
                  <a:cubicBezTo>
                    <a:pt x="1369568" y="1259713"/>
                    <a:pt x="1237234" y="1324102"/>
                    <a:pt x="1072769" y="1331341"/>
                  </a:cubicBezTo>
                  <a:cubicBezTo>
                    <a:pt x="904748" y="1342136"/>
                    <a:pt x="758063" y="1291971"/>
                    <a:pt x="632968" y="1184656"/>
                  </a:cubicBezTo>
                  <a:cubicBezTo>
                    <a:pt x="600837" y="1159637"/>
                    <a:pt x="572135" y="1130935"/>
                    <a:pt x="550672" y="1098804"/>
                  </a:cubicBezTo>
                  <a:cubicBezTo>
                    <a:pt x="529209" y="1070229"/>
                    <a:pt x="507746" y="1062990"/>
                    <a:pt x="475615" y="1062990"/>
                  </a:cubicBezTo>
                  <a:cubicBezTo>
                    <a:pt x="318262" y="1066546"/>
                    <a:pt x="160909" y="1066546"/>
                    <a:pt x="0" y="1066546"/>
                  </a:cubicBezTo>
                  <a:cubicBezTo>
                    <a:pt x="127" y="844677"/>
                    <a:pt x="127" y="626364"/>
                    <a:pt x="127" y="404368"/>
                  </a:cubicBezTo>
                  <a:cubicBezTo>
                    <a:pt x="78740" y="404368"/>
                    <a:pt x="157480" y="404368"/>
                    <a:pt x="236093" y="404368"/>
                  </a:cubicBezTo>
                  <a:cubicBezTo>
                    <a:pt x="307594" y="404368"/>
                    <a:pt x="379095" y="397256"/>
                    <a:pt x="450596" y="404368"/>
                  </a:cubicBezTo>
                  <a:cubicBezTo>
                    <a:pt x="493522" y="407924"/>
                    <a:pt x="514985" y="386461"/>
                    <a:pt x="532892" y="357886"/>
                  </a:cubicBezTo>
                  <a:cubicBezTo>
                    <a:pt x="726059" y="71628"/>
                    <a:pt x="1158621" y="0"/>
                    <a:pt x="1444752" y="254127"/>
                  </a:cubicBezTo>
                  <a:cubicBezTo>
                    <a:pt x="1469771" y="275590"/>
                    <a:pt x="1498346" y="300609"/>
                    <a:pt x="1519809" y="332867"/>
                  </a:cubicBezTo>
                  <a:cubicBezTo>
                    <a:pt x="1426845" y="329311"/>
                    <a:pt x="1337437" y="357886"/>
                    <a:pt x="1248029" y="311404"/>
                  </a:cubicBezTo>
                  <a:cubicBezTo>
                    <a:pt x="1065657" y="211201"/>
                    <a:pt x="829691" y="254127"/>
                    <a:pt x="715264" y="390144"/>
                  </a:cubicBezTo>
                  <a:cubicBezTo>
                    <a:pt x="718820" y="411607"/>
                    <a:pt x="725932" y="429514"/>
                    <a:pt x="725932" y="447421"/>
                  </a:cubicBezTo>
                  <a:cubicBezTo>
                    <a:pt x="729488" y="637159"/>
                    <a:pt x="729488" y="826770"/>
                    <a:pt x="725932" y="1012825"/>
                  </a:cubicBezTo>
                  <a:cubicBezTo>
                    <a:pt x="725932" y="1052195"/>
                    <a:pt x="740283" y="1073658"/>
                    <a:pt x="768858" y="1095121"/>
                  </a:cubicBezTo>
                  <a:cubicBezTo>
                    <a:pt x="919099" y="1191768"/>
                    <a:pt x="1072769" y="1202436"/>
                    <a:pt x="1237234" y="1134491"/>
                  </a:cubicBezTo>
                  <a:cubicBezTo>
                    <a:pt x="1283716" y="1116584"/>
                    <a:pt x="1340993" y="1127379"/>
                    <a:pt x="1394587" y="1123696"/>
                  </a:cubicBezTo>
                  <a:cubicBezTo>
                    <a:pt x="1423162" y="1123696"/>
                    <a:pt x="1451737" y="1123696"/>
                    <a:pt x="1480439" y="1123696"/>
                  </a:cubicBezTo>
                  <a:cubicBezTo>
                    <a:pt x="1480439" y="1130808"/>
                    <a:pt x="1483995" y="1134491"/>
                    <a:pt x="1483995" y="114160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693200" y="2063520"/>
            <a:ext cx="1082880" cy="1196640"/>
            <a:chOff x="0" y="0"/>
            <a:chExt cx="1443840" cy="1595520"/>
          </a:xfrm>
        </p:grpSpPr>
        <p:sp>
          <p:nvSpPr>
            <p:cNvPr id="24" name="Freeform 24"/>
            <p:cNvSpPr/>
            <p:nvPr/>
          </p:nvSpPr>
          <p:spPr>
            <a:xfrm>
              <a:off x="0" y="-127"/>
              <a:ext cx="1443736" cy="1595628"/>
            </a:xfrm>
            <a:custGeom>
              <a:avLst/>
              <a:gdLst/>
              <a:ahLst/>
              <a:cxnLst/>
              <a:rect l="l" t="t" r="r" b="b"/>
              <a:pathLst>
                <a:path w="1443736" h="1595628">
                  <a:moveTo>
                    <a:pt x="992378" y="1581277"/>
                  </a:moveTo>
                  <a:cubicBezTo>
                    <a:pt x="992378" y="1523873"/>
                    <a:pt x="992378" y="1462913"/>
                    <a:pt x="992378" y="1394841"/>
                  </a:cubicBezTo>
                  <a:cubicBezTo>
                    <a:pt x="806069" y="1473708"/>
                    <a:pt x="626999" y="1473708"/>
                    <a:pt x="444246" y="1391285"/>
                  </a:cubicBezTo>
                  <a:cubicBezTo>
                    <a:pt x="444246" y="1459357"/>
                    <a:pt x="444246" y="1520317"/>
                    <a:pt x="444246" y="1581277"/>
                  </a:cubicBezTo>
                  <a:cubicBezTo>
                    <a:pt x="401193" y="1595628"/>
                    <a:pt x="383286" y="1581277"/>
                    <a:pt x="372618" y="1545463"/>
                  </a:cubicBezTo>
                  <a:cubicBezTo>
                    <a:pt x="347599" y="1463040"/>
                    <a:pt x="318897" y="1387729"/>
                    <a:pt x="286639" y="1308862"/>
                  </a:cubicBezTo>
                  <a:cubicBezTo>
                    <a:pt x="279527" y="1290955"/>
                    <a:pt x="268732" y="1273048"/>
                    <a:pt x="254381" y="1258697"/>
                  </a:cubicBezTo>
                  <a:cubicBezTo>
                    <a:pt x="0" y="996823"/>
                    <a:pt x="0" y="595249"/>
                    <a:pt x="254381" y="333629"/>
                  </a:cubicBezTo>
                  <a:cubicBezTo>
                    <a:pt x="268732" y="319278"/>
                    <a:pt x="279400" y="304927"/>
                    <a:pt x="286639" y="287020"/>
                  </a:cubicBezTo>
                  <a:cubicBezTo>
                    <a:pt x="315341" y="204597"/>
                    <a:pt x="343916" y="125730"/>
                    <a:pt x="372618" y="46736"/>
                  </a:cubicBezTo>
                  <a:cubicBezTo>
                    <a:pt x="386969" y="3683"/>
                    <a:pt x="386969" y="3683"/>
                    <a:pt x="444246" y="7239"/>
                  </a:cubicBezTo>
                  <a:cubicBezTo>
                    <a:pt x="444246" y="68199"/>
                    <a:pt x="444246" y="132715"/>
                    <a:pt x="444246" y="197231"/>
                  </a:cubicBezTo>
                  <a:cubicBezTo>
                    <a:pt x="626999" y="118364"/>
                    <a:pt x="806069" y="114808"/>
                    <a:pt x="992378" y="197231"/>
                  </a:cubicBezTo>
                  <a:cubicBezTo>
                    <a:pt x="992378" y="129159"/>
                    <a:pt x="992378" y="71755"/>
                    <a:pt x="992378" y="10795"/>
                  </a:cubicBezTo>
                  <a:cubicBezTo>
                    <a:pt x="1031748" y="0"/>
                    <a:pt x="1053338" y="10795"/>
                    <a:pt x="1064006" y="46609"/>
                  </a:cubicBezTo>
                  <a:cubicBezTo>
                    <a:pt x="1089025" y="125476"/>
                    <a:pt x="1117727" y="200787"/>
                    <a:pt x="1146429" y="272542"/>
                  </a:cubicBezTo>
                  <a:cubicBezTo>
                    <a:pt x="1157224" y="294005"/>
                    <a:pt x="1171448" y="315595"/>
                    <a:pt x="1185799" y="333502"/>
                  </a:cubicBezTo>
                  <a:cubicBezTo>
                    <a:pt x="1443736" y="588010"/>
                    <a:pt x="1443736" y="996823"/>
                    <a:pt x="1189355" y="1255014"/>
                  </a:cubicBezTo>
                  <a:cubicBezTo>
                    <a:pt x="1142746" y="1298067"/>
                    <a:pt x="1135634" y="1355344"/>
                    <a:pt x="1110488" y="1409192"/>
                  </a:cubicBezTo>
                  <a:cubicBezTo>
                    <a:pt x="1092581" y="1455801"/>
                    <a:pt x="1074674" y="1498854"/>
                    <a:pt x="1063879" y="1545463"/>
                  </a:cubicBezTo>
                  <a:cubicBezTo>
                    <a:pt x="1053084" y="1584960"/>
                    <a:pt x="1031621" y="1595628"/>
                    <a:pt x="992251" y="1581277"/>
                  </a:cubicBezTo>
                  <a:close/>
                  <a:moveTo>
                    <a:pt x="250825" y="796036"/>
                  </a:moveTo>
                  <a:cubicBezTo>
                    <a:pt x="254381" y="1068578"/>
                    <a:pt x="458597" y="1269365"/>
                    <a:pt x="734441" y="1265682"/>
                  </a:cubicBezTo>
                  <a:cubicBezTo>
                    <a:pt x="992378" y="1265682"/>
                    <a:pt x="1196594" y="1050544"/>
                    <a:pt x="1193038" y="785241"/>
                  </a:cubicBezTo>
                  <a:cubicBezTo>
                    <a:pt x="1189482" y="523494"/>
                    <a:pt x="981710" y="322707"/>
                    <a:pt x="716534" y="326263"/>
                  </a:cubicBezTo>
                  <a:cubicBezTo>
                    <a:pt x="455041" y="326263"/>
                    <a:pt x="247142" y="534162"/>
                    <a:pt x="250825" y="795909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3368880" y="1844640"/>
            <a:ext cx="1025280" cy="1632240"/>
            <a:chOff x="0" y="0"/>
            <a:chExt cx="1367040" cy="2176320"/>
          </a:xfrm>
        </p:grpSpPr>
        <p:sp>
          <p:nvSpPr>
            <p:cNvPr id="26" name="Freeform 26"/>
            <p:cNvSpPr/>
            <p:nvPr/>
          </p:nvSpPr>
          <p:spPr>
            <a:xfrm>
              <a:off x="127" y="0"/>
              <a:ext cx="1366774" cy="2176399"/>
            </a:xfrm>
            <a:custGeom>
              <a:avLst/>
              <a:gdLst/>
              <a:ahLst/>
              <a:cxnLst/>
              <a:rect l="l" t="t" r="r" b="b"/>
              <a:pathLst>
                <a:path w="1366774" h="2176399">
                  <a:moveTo>
                    <a:pt x="647573" y="1395984"/>
                  </a:moveTo>
                  <a:cubicBezTo>
                    <a:pt x="618998" y="1474724"/>
                    <a:pt x="586740" y="1557020"/>
                    <a:pt x="558165" y="1639443"/>
                  </a:cubicBezTo>
                  <a:cubicBezTo>
                    <a:pt x="554609" y="1646555"/>
                    <a:pt x="561721" y="1664462"/>
                    <a:pt x="568960" y="1675257"/>
                  </a:cubicBezTo>
                  <a:cubicBezTo>
                    <a:pt x="654812" y="1818386"/>
                    <a:pt x="618998" y="1993773"/>
                    <a:pt x="483108" y="2083308"/>
                  </a:cubicBezTo>
                  <a:cubicBezTo>
                    <a:pt x="343535" y="2176399"/>
                    <a:pt x="164592" y="2144141"/>
                    <a:pt x="67945" y="2004568"/>
                  </a:cubicBezTo>
                  <a:cubicBezTo>
                    <a:pt x="0" y="1911477"/>
                    <a:pt x="0" y="1764792"/>
                    <a:pt x="67945" y="1671701"/>
                  </a:cubicBezTo>
                  <a:cubicBezTo>
                    <a:pt x="146685" y="1560703"/>
                    <a:pt x="279146" y="1514221"/>
                    <a:pt x="404368" y="1553591"/>
                  </a:cubicBezTo>
                  <a:cubicBezTo>
                    <a:pt x="418719" y="1557147"/>
                    <a:pt x="432943" y="1560703"/>
                    <a:pt x="454406" y="1567942"/>
                  </a:cubicBezTo>
                  <a:cubicBezTo>
                    <a:pt x="593979" y="1045210"/>
                    <a:pt x="733552" y="522605"/>
                    <a:pt x="876681" y="0"/>
                  </a:cubicBezTo>
                  <a:cubicBezTo>
                    <a:pt x="1012571" y="78740"/>
                    <a:pt x="1127125" y="264922"/>
                    <a:pt x="1066292" y="447421"/>
                  </a:cubicBezTo>
                  <a:cubicBezTo>
                    <a:pt x="1023366" y="569087"/>
                    <a:pt x="966089" y="680085"/>
                    <a:pt x="908812" y="794639"/>
                  </a:cubicBezTo>
                  <a:cubicBezTo>
                    <a:pt x="858774" y="902081"/>
                    <a:pt x="805053" y="1002284"/>
                    <a:pt x="754888" y="1109599"/>
                  </a:cubicBezTo>
                  <a:cubicBezTo>
                    <a:pt x="747776" y="1131062"/>
                    <a:pt x="747776" y="1159764"/>
                    <a:pt x="754888" y="1184783"/>
                  </a:cubicBezTo>
                  <a:cubicBezTo>
                    <a:pt x="787146" y="1313688"/>
                    <a:pt x="819277" y="1442466"/>
                    <a:pt x="855091" y="1574927"/>
                  </a:cubicBezTo>
                  <a:cubicBezTo>
                    <a:pt x="855091" y="1578483"/>
                    <a:pt x="858647" y="1582039"/>
                    <a:pt x="862203" y="1585722"/>
                  </a:cubicBezTo>
                  <a:cubicBezTo>
                    <a:pt x="905129" y="1571371"/>
                    <a:pt x="944499" y="1553464"/>
                    <a:pt x="987425" y="1546352"/>
                  </a:cubicBezTo>
                  <a:cubicBezTo>
                    <a:pt x="1123442" y="1521333"/>
                    <a:pt x="1266571" y="1603629"/>
                    <a:pt x="1313053" y="1728851"/>
                  </a:cubicBezTo>
                  <a:cubicBezTo>
                    <a:pt x="1366774" y="1868424"/>
                    <a:pt x="1316609" y="2018792"/>
                    <a:pt x="1191387" y="2093976"/>
                  </a:cubicBezTo>
                  <a:cubicBezTo>
                    <a:pt x="1069721" y="2169160"/>
                    <a:pt x="908685" y="2147697"/>
                    <a:pt x="815594" y="2040255"/>
                  </a:cubicBezTo>
                  <a:cubicBezTo>
                    <a:pt x="736854" y="1954403"/>
                    <a:pt x="715391" y="1854073"/>
                    <a:pt x="754761" y="1743202"/>
                  </a:cubicBezTo>
                  <a:cubicBezTo>
                    <a:pt x="765556" y="1710944"/>
                    <a:pt x="765556" y="1685925"/>
                    <a:pt x="751205" y="1653667"/>
                  </a:cubicBezTo>
                  <a:cubicBezTo>
                    <a:pt x="718947" y="1567815"/>
                    <a:pt x="690372" y="1481836"/>
                    <a:pt x="658114" y="1392428"/>
                  </a:cubicBezTo>
                  <a:cubicBezTo>
                    <a:pt x="654558" y="1395984"/>
                    <a:pt x="651002" y="1395984"/>
                    <a:pt x="647319" y="1395984"/>
                  </a:cubicBezTo>
                  <a:close/>
                  <a:moveTo>
                    <a:pt x="314833" y="2015236"/>
                  </a:moveTo>
                  <a:cubicBezTo>
                    <a:pt x="415036" y="2015236"/>
                    <a:pt x="493776" y="1936496"/>
                    <a:pt x="493776" y="1839849"/>
                  </a:cubicBezTo>
                  <a:cubicBezTo>
                    <a:pt x="493776" y="1743202"/>
                    <a:pt x="415036" y="1660906"/>
                    <a:pt x="318389" y="1660906"/>
                  </a:cubicBezTo>
                  <a:cubicBezTo>
                    <a:pt x="221742" y="1660906"/>
                    <a:pt x="139446" y="1739646"/>
                    <a:pt x="139446" y="1839849"/>
                  </a:cubicBezTo>
                  <a:cubicBezTo>
                    <a:pt x="139446" y="1936496"/>
                    <a:pt x="218186" y="2015236"/>
                    <a:pt x="314833" y="2015236"/>
                  </a:cubicBezTo>
                  <a:close/>
                  <a:moveTo>
                    <a:pt x="1034161" y="2015236"/>
                  </a:moveTo>
                  <a:cubicBezTo>
                    <a:pt x="1134364" y="2015236"/>
                    <a:pt x="1209548" y="1940052"/>
                    <a:pt x="1213104" y="1843405"/>
                  </a:cubicBezTo>
                  <a:cubicBezTo>
                    <a:pt x="1216660" y="1746758"/>
                    <a:pt x="1134364" y="1664462"/>
                    <a:pt x="1041273" y="1664462"/>
                  </a:cubicBezTo>
                  <a:cubicBezTo>
                    <a:pt x="941070" y="1660906"/>
                    <a:pt x="862330" y="1739646"/>
                    <a:pt x="858774" y="1836293"/>
                  </a:cubicBezTo>
                  <a:cubicBezTo>
                    <a:pt x="858774" y="1936496"/>
                    <a:pt x="933958" y="2015236"/>
                    <a:pt x="1034161" y="2015236"/>
                  </a:cubicBezTo>
                  <a:close/>
                  <a:moveTo>
                    <a:pt x="665480" y="1056005"/>
                  </a:moveTo>
                  <a:cubicBezTo>
                    <a:pt x="629666" y="1059561"/>
                    <a:pt x="608203" y="1073912"/>
                    <a:pt x="608203" y="1109726"/>
                  </a:cubicBezTo>
                  <a:cubicBezTo>
                    <a:pt x="604647" y="1145540"/>
                    <a:pt x="629666" y="1174115"/>
                    <a:pt x="665480" y="1174115"/>
                  </a:cubicBezTo>
                  <a:cubicBezTo>
                    <a:pt x="697738" y="1170559"/>
                    <a:pt x="722757" y="1149096"/>
                    <a:pt x="722757" y="1116838"/>
                  </a:cubicBezTo>
                  <a:cubicBezTo>
                    <a:pt x="722757" y="1081024"/>
                    <a:pt x="704850" y="1059561"/>
                    <a:pt x="665480" y="105600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889200" y="4225680"/>
            <a:ext cx="993600" cy="1216080"/>
            <a:chOff x="0" y="0"/>
            <a:chExt cx="1324800" cy="16214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24737" cy="1621409"/>
            </a:xfrm>
            <a:custGeom>
              <a:avLst/>
              <a:gdLst/>
              <a:ahLst/>
              <a:cxnLst/>
              <a:rect l="l" t="t" r="r" b="b"/>
              <a:pathLst>
                <a:path w="1324737" h="1621409">
                  <a:moveTo>
                    <a:pt x="348234" y="1621409"/>
                  </a:moveTo>
                  <a:cubicBezTo>
                    <a:pt x="258445" y="1621409"/>
                    <a:pt x="179451" y="1621409"/>
                    <a:pt x="96901" y="1621409"/>
                  </a:cubicBezTo>
                  <a:cubicBezTo>
                    <a:pt x="43053" y="1617853"/>
                    <a:pt x="3556" y="1578356"/>
                    <a:pt x="3556" y="1520952"/>
                  </a:cubicBezTo>
                  <a:cubicBezTo>
                    <a:pt x="0" y="1312926"/>
                    <a:pt x="0" y="1101344"/>
                    <a:pt x="3556" y="893191"/>
                  </a:cubicBezTo>
                  <a:cubicBezTo>
                    <a:pt x="3556" y="817880"/>
                    <a:pt x="43053" y="781939"/>
                    <a:pt x="118491" y="781939"/>
                  </a:cubicBezTo>
                  <a:cubicBezTo>
                    <a:pt x="179578" y="781939"/>
                    <a:pt x="244094" y="781939"/>
                    <a:pt x="305181" y="785495"/>
                  </a:cubicBezTo>
                  <a:cubicBezTo>
                    <a:pt x="333883" y="785495"/>
                    <a:pt x="348234" y="778383"/>
                    <a:pt x="351917" y="749681"/>
                  </a:cubicBezTo>
                  <a:cubicBezTo>
                    <a:pt x="359156" y="710184"/>
                    <a:pt x="362712" y="663575"/>
                    <a:pt x="387858" y="642112"/>
                  </a:cubicBezTo>
                  <a:cubicBezTo>
                    <a:pt x="409448" y="620649"/>
                    <a:pt x="459613" y="635000"/>
                    <a:pt x="495554" y="631317"/>
                  </a:cubicBezTo>
                  <a:cubicBezTo>
                    <a:pt x="502793" y="631317"/>
                    <a:pt x="509905" y="627761"/>
                    <a:pt x="520700" y="627761"/>
                  </a:cubicBezTo>
                  <a:cubicBezTo>
                    <a:pt x="520700" y="566801"/>
                    <a:pt x="520700" y="509397"/>
                    <a:pt x="520700" y="444754"/>
                  </a:cubicBezTo>
                  <a:cubicBezTo>
                    <a:pt x="502793" y="444754"/>
                    <a:pt x="488442" y="444754"/>
                    <a:pt x="473964" y="444754"/>
                  </a:cubicBezTo>
                  <a:cubicBezTo>
                    <a:pt x="387858" y="441198"/>
                    <a:pt x="323215" y="376555"/>
                    <a:pt x="319532" y="290449"/>
                  </a:cubicBezTo>
                  <a:cubicBezTo>
                    <a:pt x="319532" y="243840"/>
                    <a:pt x="319532" y="197231"/>
                    <a:pt x="319532" y="150495"/>
                  </a:cubicBezTo>
                  <a:cubicBezTo>
                    <a:pt x="323088" y="68199"/>
                    <a:pt x="384175" y="3556"/>
                    <a:pt x="470281" y="3556"/>
                  </a:cubicBezTo>
                  <a:cubicBezTo>
                    <a:pt x="610362" y="0"/>
                    <a:pt x="750316" y="0"/>
                    <a:pt x="893953" y="3556"/>
                  </a:cubicBezTo>
                  <a:cubicBezTo>
                    <a:pt x="976503" y="3556"/>
                    <a:pt x="1041146" y="68072"/>
                    <a:pt x="1044702" y="150622"/>
                  </a:cubicBezTo>
                  <a:cubicBezTo>
                    <a:pt x="1044702" y="193675"/>
                    <a:pt x="1044702" y="236728"/>
                    <a:pt x="1044702" y="279781"/>
                  </a:cubicBezTo>
                  <a:cubicBezTo>
                    <a:pt x="1044702" y="376682"/>
                    <a:pt x="980059" y="441198"/>
                    <a:pt x="883158" y="444754"/>
                  </a:cubicBezTo>
                  <a:cubicBezTo>
                    <a:pt x="872363" y="444754"/>
                    <a:pt x="861568" y="444754"/>
                    <a:pt x="847217" y="444754"/>
                  </a:cubicBezTo>
                  <a:cubicBezTo>
                    <a:pt x="847217" y="505714"/>
                    <a:pt x="847217" y="563118"/>
                    <a:pt x="847217" y="627761"/>
                  </a:cubicBezTo>
                  <a:cubicBezTo>
                    <a:pt x="879475" y="627761"/>
                    <a:pt x="915416" y="627761"/>
                    <a:pt x="951357" y="627761"/>
                  </a:cubicBezTo>
                  <a:cubicBezTo>
                    <a:pt x="976503" y="627761"/>
                    <a:pt x="990854" y="634873"/>
                    <a:pt x="990854" y="663575"/>
                  </a:cubicBezTo>
                  <a:cubicBezTo>
                    <a:pt x="990854" y="663575"/>
                    <a:pt x="994410" y="667131"/>
                    <a:pt x="994410" y="670687"/>
                  </a:cubicBezTo>
                  <a:cubicBezTo>
                    <a:pt x="1019556" y="781939"/>
                    <a:pt x="1019556" y="781939"/>
                    <a:pt x="1130808" y="781939"/>
                  </a:cubicBezTo>
                  <a:cubicBezTo>
                    <a:pt x="1163066" y="781939"/>
                    <a:pt x="1191895" y="781939"/>
                    <a:pt x="1224153" y="781939"/>
                  </a:cubicBezTo>
                  <a:cubicBezTo>
                    <a:pt x="1281557" y="785495"/>
                    <a:pt x="1324737" y="828548"/>
                    <a:pt x="1324737" y="889508"/>
                  </a:cubicBezTo>
                  <a:cubicBezTo>
                    <a:pt x="1324737" y="1097534"/>
                    <a:pt x="1324737" y="1302004"/>
                    <a:pt x="1324737" y="1510157"/>
                  </a:cubicBezTo>
                  <a:cubicBezTo>
                    <a:pt x="1324737" y="1581912"/>
                    <a:pt x="1285240" y="1617726"/>
                    <a:pt x="1213485" y="1621409"/>
                  </a:cubicBezTo>
                  <a:cubicBezTo>
                    <a:pt x="1156081" y="1621409"/>
                    <a:pt x="1094994" y="1621409"/>
                    <a:pt x="1034034" y="1621409"/>
                  </a:cubicBezTo>
                  <a:cubicBezTo>
                    <a:pt x="1034034" y="1621409"/>
                    <a:pt x="1030478" y="1617853"/>
                    <a:pt x="1023239" y="1614297"/>
                  </a:cubicBezTo>
                  <a:cubicBezTo>
                    <a:pt x="1148842" y="1488694"/>
                    <a:pt x="1195578" y="1341628"/>
                    <a:pt x="1170432" y="1169416"/>
                  </a:cubicBezTo>
                  <a:cubicBezTo>
                    <a:pt x="1148842" y="1047496"/>
                    <a:pt x="1087882" y="947039"/>
                    <a:pt x="990981" y="868045"/>
                  </a:cubicBezTo>
                  <a:cubicBezTo>
                    <a:pt x="793496" y="710184"/>
                    <a:pt x="513461" y="728091"/>
                    <a:pt x="334010" y="907542"/>
                  </a:cubicBezTo>
                  <a:cubicBezTo>
                    <a:pt x="158115" y="1083310"/>
                    <a:pt x="122174" y="1384681"/>
                    <a:pt x="348361" y="1621409"/>
                  </a:cubicBezTo>
                  <a:close/>
                  <a:moveTo>
                    <a:pt x="685800" y="104013"/>
                  </a:moveTo>
                  <a:cubicBezTo>
                    <a:pt x="617601" y="104013"/>
                    <a:pt x="545719" y="104013"/>
                    <a:pt x="477520" y="104013"/>
                  </a:cubicBezTo>
                  <a:cubicBezTo>
                    <a:pt x="445262" y="104013"/>
                    <a:pt x="423672" y="121920"/>
                    <a:pt x="423672" y="154178"/>
                  </a:cubicBezTo>
                  <a:cubicBezTo>
                    <a:pt x="420116" y="197231"/>
                    <a:pt x="420116" y="240284"/>
                    <a:pt x="423672" y="283337"/>
                  </a:cubicBezTo>
                  <a:cubicBezTo>
                    <a:pt x="423672" y="322834"/>
                    <a:pt x="445262" y="340741"/>
                    <a:pt x="481076" y="340741"/>
                  </a:cubicBezTo>
                  <a:cubicBezTo>
                    <a:pt x="613918" y="340741"/>
                    <a:pt x="746760" y="340741"/>
                    <a:pt x="879602" y="340741"/>
                  </a:cubicBezTo>
                  <a:cubicBezTo>
                    <a:pt x="919099" y="340741"/>
                    <a:pt x="940689" y="319278"/>
                    <a:pt x="940689" y="279781"/>
                  </a:cubicBezTo>
                  <a:cubicBezTo>
                    <a:pt x="944245" y="243967"/>
                    <a:pt x="944245" y="204470"/>
                    <a:pt x="940689" y="164973"/>
                  </a:cubicBezTo>
                  <a:cubicBezTo>
                    <a:pt x="940689" y="121920"/>
                    <a:pt x="922782" y="104013"/>
                    <a:pt x="876046" y="104013"/>
                  </a:cubicBezTo>
                  <a:cubicBezTo>
                    <a:pt x="811403" y="104013"/>
                    <a:pt x="746760" y="104013"/>
                    <a:pt x="685800" y="10401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736560" y="2073600"/>
            <a:ext cx="1749600" cy="1196640"/>
            <a:chOff x="0" y="0"/>
            <a:chExt cx="2332800" cy="15955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32736" cy="1595501"/>
            </a:xfrm>
            <a:custGeom>
              <a:avLst/>
              <a:gdLst/>
              <a:ahLst/>
              <a:cxnLst/>
              <a:rect l="l" t="t" r="r" b="b"/>
              <a:pathLst>
                <a:path w="2332736" h="1595501">
                  <a:moveTo>
                    <a:pt x="1132332" y="562864"/>
                  </a:moveTo>
                  <a:cubicBezTo>
                    <a:pt x="1157478" y="530606"/>
                    <a:pt x="1189609" y="483997"/>
                    <a:pt x="1218311" y="433832"/>
                  </a:cubicBezTo>
                  <a:cubicBezTo>
                    <a:pt x="1250569" y="380111"/>
                    <a:pt x="1282827" y="329819"/>
                    <a:pt x="1304290" y="268859"/>
                  </a:cubicBezTo>
                  <a:cubicBezTo>
                    <a:pt x="1325753" y="204343"/>
                    <a:pt x="1279144" y="132588"/>
                    <a:pt x="1214755" y="114681"/>
                  </a:cubicBezTo>
                  <a:cubicBezTo>
                    <a:pt x="1157478" y="96774"/>
                    <a:pt x="1100074" y="132588"/>
                    <a:pt x="1075055" y="197104"/>
                  </a:cubicBezTo>
                  <a:cubicBezTo>
                    <a:pt x="1067943" y="225806"/>
                    <a:pt x="1064260" y="258064"/>
                    <a:pt x="1060704" y="286766"/>
                  </a:cubicBezTo>
                  <a:cubicBezTo>
                    <a:pt x="1057148" y="315468"/>
                    <a:pt x="1049909" y="340487"/>
                    <a:pt x="1017651" y="340487"/>
                  </a:cubicBezTo>
                  <a:cubicBezTo>
                    <a:pt x="985393" y="336931"/>
                    <a:pt x="981837" y="311785"/>
                    <a:pt x="981837" y="286766"/>
                  </a:cubicBezTo>
                  <a:cubicBezTo>
                    <a:pt x="981837" y="218694"/>
                    <a:pt x="992632" y="154051"/>
                    <a:pt x="1035558" y="96774"/>
                  </a:cubicBezTo>
                  <a:cubicBezTo>
                    <a:pt x="1085723" y="32258"/>
                    <a:pt x="1150239" y="0"/>
                    <a:pt x="1236218" y="21463"/>
                  </a:cubicBezTo>
                  <a:cubicBezTo>
                    <a:pt x="1315085" y="46609"/>
                    <a:pt x="1375918" y="125476"/>
                    <a:pt x="1383157" y="211455"/>
                  </a:cubicBezTo>
                  <a:cubicBezTo>
                    <a:pt x="1393952" y="315468"/>
                    <a:pt x="1350899" y="401447"/>
                    <a:pt x="1289939" y="480314"/>
                  </a:cubicBezTo>
                  <a:cubicBezTo>
                    <a:pt x="1268476" y="512572"/>
                    <a:pt x="1243330" y="544830"/>
                    <a:pt x="1214628" y="584327"/>
                  </a:cubicBezTo>
                  <a:cubicBezTo>
                    <a:pt x="1332865" y="580771"/>
                    <a:pt x="1307846" y="663194"/>
                    <a:pt x="1314958" y="713359"/>
                  </a:cubicBezTo>
                  <a:cubicBezTo>
                    <a:pt x="1440434" y="752856"/>
                    <a:pt x="1562227" y="781431"/>
                    <a:pt x="1676908" y="828040"/>
                  </a:cubicBezTo>
                  <a:cubicBezTo>
                    <a:pt x="1938528" y="935609"/>
                    <a:pt x="2135632" y="1122045"/>
                    <a:pt x="2289683" y="1355090"/>
                  </a:cubicBezTo>
                  <a:cubicBezTo>
                    <a:pt x="2332736" y="1419606"/>
                    <a:pt x="2304034" y="1516380"/>
                    <a:pt x="2225167" y="1562989"/>
                  </a:cubicBezTo>
                  <a:cubicBezTo>
                    <a:pt x="2200021" y="1577340"/>
                    <a:pt x="2167890" y="1584452"/>
                    <a:pt x="2139188" y="1588135"/>
                  </a:cubicBezTo>
                  <a:cubicBezTo>
                    <a:pt x="2099818" y="1591691"/>
                    <a:pt x="2071116" y="1573784"/>
                    <a:pt x="2053209" y="1534414"/>
                  </a:cubicBezTo>
                  <a:cubicBezTo>
                    <a:pt x="1992249" y="1408938"/>
                    <a:pt x="1924177" y="1287018"/>
                    <a:pt x="1831086" y="1175893"/>
                  </a:cubicBezTo>
                  <a:cubicBezTo>
                    <a:pt x="1702054" y="1021715"/>
                    <a:pt x="1544447" y="917702"/>
                    <a:pt x="1343787" y="881888"/>
                  </a:cubicBezTo>
                  <a:cubicBezTo>
                    <a:pt x="1329436" y="878332"/>
                    <a:pt x="1307973" y="889000"/>
                    <a:pt x="1293622" y="892683"/>
                  </a:cubicBezTo>
                  <a:cubicBezTo>
                    <a:pt x="1275715" y="899795"/>
                    <a:pt x="1257808" y="910590"/>
                    <a:pt x="1243457" y="910590"/>
                  </a:cubicBezTo>
                  <a:cubicBezTo>
                    <a:pt x="1200404" y="914146"/>
                    <a:pt x="1157478" y="910590"/>
                    <a:pt x="1114425" y="910590"/>
                  </a:cubicBezTo>
                  <a:cubicBezTo>
                    <a:pt x="1107313" y="910590"/>
                    <a:pt x="1096518" y="910590"/>
                    <a:pt x="1092962" y="907034"/>
                  </a:cubicBezTo>
                  <a:cubicBezTo>
                    <a:pt x="1010539" y="842518"/>
                    <a:pt x="935355" y="896239"/>
                    <a:pt x="860044" y="924941"/>
                  </a:cubicBezTo>
                  <a:cubicBezTo>
                    <a:pt x="630682" y="1011047"/>
                    <a:pt x="480187" y="1186815"/>
                    <a:pt x="361950" y="1398270"/>
                  </a:cubicBezTo>
                  <a:cubicBezTo>
                    <a:pt x="336804" y="1441323"/>
                    <a:pt x="315341" y="1484376"/>
                    <a:pt x="293878" y="1530985"/>
                  </a:cubicBezTo>
                  <a:cubicBezTo>
                    <a:pt x="268732" y="1577594"/>
                    <a:pt x="236601" y="1595501"/>
                    <a:pt x="186436" y="1588389"/>
                  </a:cubicBezTo>
                  <a:cubicBezTo>
                    <a:pt x="78867" y="1570482"/>
                    <a:pt x="0" y="1437767"/>
                    <a:pt x="75311" y="1333754"/>
                  </a:cubicBezTo>
                  <a:cubicBezTo>
                    <a:pt x="229362" y="1118616"/>
                    <a:pt x="412115" y="946531"/>
                    <a:pt x="652145" y="835406"/>
                  </a:cubicBezTo>
                  <a:cubicBezTo>
                    <a:pt x="773938" y="781685"/>
                    <a:pt x="902970" y="745744"/>
                    <a:pt x="1042797" y="727837"/>
                  </a:cubicBezTo>
                  <a:cubicBezTo>
                    <a:pt x="1046353" y="695579"/>
                    <a:pt x="1039241" y="656082"/>
                    <a:pt x="1053592" y="631063"/>
                  </a:cubicBezTo>
                  <a:cubicBezTo>
                    <a:pt x="1067943" y="606044"/>
                    <a:pt x="1100201" y="591566"/>
                    <a:pt x="1132459" y="56299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5975280" y="6651360"/>
            <a:ext cx="885600" cy="498240"/>
            <a:chOff x="0" y="0"/>
            <a:chExt cx="1180800" cy="6643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80719" cy="664337"/>
            </a:xfrm>
            <a:custGeom>
              <a:avLst/>
              <a:gdLst/>
              <a:ahLst/>
              <a:cxnLst/>
              <a:rect l="l" t="t" r="r" b="b"/>
              <a:pathLst>
                <a:path w="1180719" h="664337">
                  <a:moveTo>
                    <a:pt x="1177163" y="0"/>
                  </a:moveTo>
                  <a:cubicBezTo>
                    <a:pt x="1177163" y="21590"/>
                    <a:pt x="1177163" y="39497"/>
                    <a:pt x="1177163" y="53848"/>
                  </a:cubicBezTo>
                  <a:cubicBezTo>
                    <a:pt x="1177163" y="240538"/>
                    <a:pt x="1177163" y="427355"/>
                    <a:pt x="1180719" y="617601"/>
                  </a:cubicBezTo>
                  <a:cubicBezTo>
                    <a:pt x="1180719" y="649859"/>
                    <a:pt x="1169924" y="664337"/>
                    <a:pt x="1134237" y="664337"/>
                  </a:cubicBezTo>
                  <a:cubicBezTo>
                    <a:pt x="941070" y="660781"/>
                    <a:pt x="751332" y="660781"/>
                    <a:pt x="561721" y="660781"/>
                  </a:cubicBezTo>
                  <a:cubicBezTo>
                    <a:pt x="436499" y="660781"/>
                    <a:pt x="314833" y="660781"/>
                    <a:pt x="189611" y="660781"/>
                  </a:cubicBezTo>
                  <a:cubicBezTo>
                    <a:pt x="189611" y="578231"/>
                    <a:pt x="189611" y="495554"/>
                    <a:pt x="189611" y="409448"/>
                  </a:cubicBezTo>
                  <a:cubicBezTo>
                    <a:pt x="153797" y="409448"/>
                    <a:pt x="121666" y="413004"/>
                    <a:pt x="92964" y="409448"/>
                  </a:cubicBezTo>
                  <a:cubicBezTo>
                    <a:pt x="35814" y="409321"/>
                    <a:pt x="0" y="373507"/>
                    <a:pt x="0" y="319532"/>
                  </a:cubicBezTo>
                  <a:cubicBezTo>
                    <a:pt x="0" y="269240"/>
                    <a:pt x="35814" y="229743"/>
                    <a:pt x="93091" y="226187"/>
                  </a:cubicBezTo>
                  <a:cubicBezTo>
                    <a:pt x="121666" y="226187"/>
                    <a:pt x="153924" y="226187"/>
                    <a:pt x="189738" y="226187"/>
                  </a:cubicBezTo>
                  <a:cubicBezTo>
                    <a:pt x="189738" y="150749"/>
                    <a:pt x="189738" y="75311"/>
                    <a:pt x="189738" y="0"/>
                  </a:cubicBezTo>
                  <a:cubicBezTo>
                    <a:pt x="518795" y="0"/>
                    <a:pt x="844423" y="0"/>
                    <a:pt x="1177163" y="0"/>
                  </a:cubicBezTo>
                  <a:close/>
                  <a:moveTo>
                    <a:pt x="912495" y="402209"/>
                  </a:moveTo>
                  <a:cubicBezTo>
                    <a:pt x="966216" y="402209"/>
                    <a:pt x="1001903" y="366268"/>
                    <a:pt x="1005586" y="315976"/>
                  </a:cubicBezTo>
                  <a:cubicBezTo>
                    <a:pt x="1005586" y="265684"/>
                    <a:pt x="966216" y="226187"/>
                    <a:pt x="916178" y="226187"/>
                  </a:cubicBezTo>
                  <a:cubicBezTo>
                    <a:pt x="869696" y="226187"/>
                    <a:pt x="826770" y="265684"/>
                    <a:pt x="826770" y="312420"/>
                  </a:cubicBezTo>
                  <a:cubicBezTo>
                    <a:pt x="823214" y="359156"/>
                    <a:pt x="866140" y="402209"/>
                    <a:pt x="912622" y="402209"/>
                  </a:cubicBezTo>
                  <a:close/>
                  <a:moveTo>
                    <a:pt x="472313" y="394970"/>
                  </a:moveTo>
                  <a:cubicBezTo>
                    <a:pt x="522351" y="409321"/>
                    <a:pt x="558165" y="394970"/>
                    <a:pt x="579628" y="355473"/>
                  </a:cubicBezTo>
                  <a:cubicBezTo>
                    <a:pt x="601091" y="319532"/>
                    <a:pt x="593979" y="283718"/>
                    <a:pt x="565277" y="254889"/>
                  </a:cubicBezTo>
                  <a:cubicBezTo>
                    <a:pt x="536575" y="226060"/>
                    <a:pt x="504444" y="218948"/>
                    <a:pt x="465074" y="236982"/>
                  </a:cubicBezTo>
                  <a:cubicBezTo>
                    <a:pt x="518795" y="298069"/>
                    <a:pt x="522351" y="333883"/>
                    <a:pt x="472186" y="39497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2981520" y="6470640"/>
            <a:ext cx="1056960" cy="1060560"/>
            <a:chOff x="0" y="0"/>
            <a:chExt cx="1409280" cy="1414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09319" cy="1414018"/>
            </a:xfrm>
            <a:custGeom>
              <a:avLst/>
              <a:gdLst/>
              <a:ahLst/>
              <a:cxnLst/>
              <a:rect l="l" t="t" r="r" b="b"/>
              <a:pathLst>
                <a:path w="1409319" h="1414018">
                  <a:moveTo>
                    <a:pt x="1405763" y="701675"/>
                  </a:moveTo>
                  <a:cubicBezTo>
                    <a:pt x="1409319" y="1081151"/>
                    <a:pt x="1094613" y="1403350"/>
                    <a:pt x="708279" y="1406906"/>
                  </a:cubicBezTo>
                  <a:cubicBezTo>
                    <a:pt x="336169" y="1414018"/>
                    <a:pt x="10668" y="1099058"/>
                    <a:pt x="7112" y="726694"/>
                  </a:cubicBezTo>
                  <a:cubicBezTo>
                    <a:pt x="0" y="329311"/>
                    <a:pt x="304038" y="14351"/>
                    <a:pt x="701040" y="7112"/>
                  </a:cubicBezTo>
                  <a:cubicBezTo>
                    <a:pt x="1083818" y="0"/>
                    <a:pt x="1394968" y="311404"/>
                    <a:pt x="1405763" y="701675"/>
                  </a:cubicBezTo>
                  <a:close/>
                  <a:moveTo>
                    <a:pt x="693928" y="1263777"/>
                  </a:moveTo>
                  <a:cubicBezTo>
                    <a:pt x="1001522" y="1267333"/>
                    <a:pt x="1262634" y="1020318"/>
                    <a:pt x="1262634" y="708914"/>
                  </a:cubicBezTo>
                  <a:cubicBezTo>
                    <a:pt x="1259078" y="390271"/>
                    <a:pt x="1012190" y="157480"/>
                    <a:pt x="715391" y="150368"/>
                  </a:cubicBezTo>
                  <a:cubicBezTo>
                    <a:pt x="414909" y="146812"/>
                    <a:pt x="161036" y="390271"/>
                    <a:pt x="150241" y="680212"/>
                  </a:cubicBezTo>
                  <a:cubicBezTo>
                    <a:pt x="139573" y="1016762"/>
                    <a:pt x="414909" y="1263777"/>
                    <a:pt x="693928" y="1263777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4057920" y="5004000"/>
            <a:ext cx="527040" cy="540000"/>
            <a:chOff x="0" y="0"/>
            <a:chExt cx="702720" cy="72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02691" cy="719963"/>
            </a:xfrm>
            <a:custGeom>
              <a:avLst/>
              <a:gdLst/>
              <a:ahLst/>
              <a:cxnLst/>
              <a:rect l="l" t="t" r="r" b="b"/>
              <a:pathLst>
                <a:path w="702691" h="719963">
                  <a:moveTo>
                    <a:pt x="702691" y="365379"/>
                  </a:moveTo>
                  <a:cubicBezTo>
                    <a:pt x="702691" y="451358"/>
                    <a:pt x="702691" y="533781"/>
                    <a:pt x="702691" y="616077"/>
                  </a:cubicBezTo>
                  <a:cubicBezTo>
                    <a:pt x="702691" y="687705"/>
                    <a:pt x="670433" y="719963"/>
                    <a:pt x="602361" y="719963"/>
                  </a:cubicBezTo>
                  <a:cubicBezTo>
                    <a:pt x="433832" y="719963"/>
                    <a:pt x="265303" y="719963"/>
                    <a:pt x="100457" y="719963"/>
                  </a:cubicBezTo>
                  <a:cubicBezTo>
                    <a:pt x="43053" y="719963"/>
                    <a:pt x="3683" y="687705"/>
                    <a:pt x="3683" y="630428"/>
                  </a:cubicBezTo>
                  <a:cubicBezTo>
                    <a:pt x="0" y="451358"/>
                    <a:pt x="0" y="275844"/>
                    <a:pt x="3556" y="100330"/>
                  </a:cubicBezTo>
                  <a:cubicBezTo>
                    <a:pt x="3556" y="39370"/>
                    <a:pt x="39497" y="3556"/>
                    <a:pt x="100330" y="3556"/>
                  </a:cubicBezTo>
                  <a:cubicBezTo>
                    <a:pt x="272542" y="0"/>
                    <a:pt x="440944" y="3556"/>
                    <a:pt x="613029" y="3556"/>
                  </a:cubicBezTo>
                  <a:cubicBezTo>
                    <a:pt x="666750" y="3556"/>
                    <a:pt x="702691" y="42926"/>
                    <a:pt x="702691" y="103886"/>
                  </a:cubicBezTo>
                  <a:cubicBezTo>
                    <a:pt x="702691" y="189865"/>
                    <a:pt x="702691" y="279400"/>
                    <a:pt x="702691" y="365379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5664240" y="4572000"/>
            <a:ext cx="889200" cy="977760"/>
            <a:chOff x="0" y="0"/>
            <a:chExt cx="1185600" cy="13036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85672" cy="1303655"/>
            </a:xfrm>
            <a:custGeom>
              <a:avLst/>
              <a:gdLst/>
              <a:ahLst/>
              <a:cxnLst/>
              <a:rect l="l" t="t" r="r" b="b"/>
              <a:pathLst>
                <a:path w="1185672" h="1303655">
                  <a:moveTo>
                    <a:pt x="583819" y="1303655"/>
                  </a:moveTo>
                  <a:cubicBezTo>
                    <a:pt x="465582" y="1303655"/>
                    <a:pt x="347472" y="1303655"/>
                    <a:pt x="229235" y="1303655"/>
                  </a:cubicBezTo>
                  <a:cubicBezTo>
                    <a:pt x="89535" y="1300099"/>
                    <a:pt x="0" y="1225042"/>
                    <a:pt x="3556" y="1085850"/>
                  </a:cubicBezTo>
                  <a:cubicBezTo>
                    <a:pt x="3556" y="982218"/>
                    <a:pt x="25019" y="878713"/>
                    <a:pt x="39370" y="775081"/>
                  </a:cubicBezTo>
                  <a:cubicBezTo>
                    <a:pt x="64389" y="603631"/>
                    <a:pt x="89535" y="432181"/>
                    <a:pt x="121793" y="260731"/>
                  </a:cubicBezTo>
                  <a:cubicBezTo>
                    <a:pt x="132588" y="200025"/>
                    <a:pt x="164719" y="139319"/>
                    <a:pt x="196977" y="89281"/>
                  </a:cubicBezTo>
                  <a:cubicBezTo>
                    <a:pt x="240030" y="28575"/>
                    <a:pt x="304419" y="3556"/>
                    <a:pt x="379730" y="3556"/>
                  </a:cubicBezTo>
                  <a:cubicBezTo>
                    <a:pt x="501523" y="7112"/>
                    <a:pt x="626872" y="7112"/>
                    <a:pt x="748665" y="3556"/>
                  </a:cubicBezTo>
                  <a:cubicBezTo>
                    <a:pt x="916940" y="0"/>
                    <a:pt x="1017270" y="71374"/>
                    <a:pt x="1049528" y="239268"/>
                  </a:cubicBezTo>
                  <a:cubicBezTo>
                    <a:pt x="1074547" y="385699"/>
                    <a:pt x="1099693" y="532130"/>
                    <a:pt x="1124712" y="678561"/>
                  </a:cubicBezTo>
                  <a:cubicBezTo>
                    <a:pt x="1139063" y="782193"/>
                    <a:pt x="1156970" y="889254"/>
                    <a:pt x="1174877" y="992886"/>
                  </a:cubicBezTo>
                  <a:cubicBezTo>
                    <a:pt x="1185672" y="1071499"/>
                    <a:pt x="1181989" y="1146429"/>
                    <a:pt x="1135507" y="1214374"/>
                  </a:cubicBezTo>
                  <a:cubicBezTo>
                    <a:pt x="1092581" y="1278636"/>
                    <a:pt x="1028065" y="1303655"/>
                    <a:pt x="952881" y="1303655"/>
                  </a:cubicBezTo>
                  <a:cubicBezTo>
                    <a:pt x="831088" y="1303655"/>
                    <a:pt x="709295" y="1303655"/>
                    <a:pt x="583946" y="1303655"/>
                  </a:cubicBezTo>
                  <a:close/>
                  <a:moveTo>
                    <a:pt x="591058" y="1200023"/>
                  </a:moveTo>
                  <a:cubicBezTo>
                    <a:pt x="691388" y="1200023"/>
                    <a:pt x="791591" y="1200023"/>
                    <a:pt x="895477" y="1200023"/>
                  </a:cubicBezTo>
                  <a:cubicBezTo>
                    <a:pt x="1031621" y="1200023"/>
                    <a:pt x="1085342" y="1149985"/>
                    <a:pt x="1074547" y="1014349"/>
                  </a:cubicBezTo>
                  <a:cubicBezTo>
                    <a:pt x="1070991" y="910717"/>
                    <a:pt x="1049528" y="807212"/>
                    <a:pt x="1031621" y="700024"/>
                  </a:cubicBezTo>
                  <a:cubicBezTo>
                    <a:pt x="1010158" y="557149"/>
                    <a:pt x="988695" y="414274"/>
                    <a:pt x="959993" y="271399"/>
                  </a:cubicBezTo>
                  <a:cubicBezTo>
                    <a:pt x="934974" y="153543"/>
                    <a:pt x="863219" y="103505"/>
                    <a:pt x="745109" y="103505"/>
                  </a:cubicBezTo>
                  <a:cubicBezTo>
                    <a:pt x="644779" y="103505"/>
                    <a:pt x="548132" y="103505"/>
                    <a:pt x="447802" y="103505"/>
                  </a:cubicBezTo>
                  <a:cubicBezTo>
                    <a:pt x="297307" y="103505"/>
                    <a:pt x="240030" y="149987"/>
                    <a:pt x="211455" y="303530"/>
                  </a:cubicBezTo>
                  <a:cubicBezTo>
                    <a:pt x="189992" y="399923"/>
                    <a:pt x="175641" y="499999"/>
                    <a:pt x="161290" y="596392"/>
                  </a:cubicBezTo>
                  <a:cubicBezTo>
                    <a:pt x="139700" y="735838"/>
                    <a:pt x="114681" y="875030"/>
                    <a:pt x="100330" y="1014349"/>
                  </a:cubicBezTo>
                  <a:cubicBezTo>
                    <a:pt x="85979" y="1139444"/>
                    <a:pt x="146812" y="1200150"/>
                    <a:pt x="272161" y="1200150"/>
                  </a:cubicBezTo>
                  <a:cubicBezTo>
                    <a:pt x="376047" y="1200150"/>
                    <a:pt x="483489" y="1200150"/>
                    <a:pt x="590931" y="120015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5581440" y="4079520"/>
            <a:ext cx="749520" cy="438480"/>
            <a:chOff x="0" y="0"/>
            <a:chExt cx="999360" cy="584640"/>
          </a:xfrm>
        </p:grpSpPr>
        <p:sp>
          <p:nvSpPr>
            <p:cNvPr id="40" name="Freeform 40"/>
            <p:cNvSpPr/>
            <p:nvPr/>
          </p:nvSpPr>
          <p:spPr>
            <a:xfrm>
              <a:off x="127" y="0"/>
              <a:ext cx="999236" cy="584581"/>
            </a:xfrm>
            <a:custGeom>
              <a:avLst/>
              <a:gdLst/>
              <a:ahLst/>
              <a:cxnLst/>
              <a:rect l="l" t="t" r="r" b="b"/>
              <a:pathLst>
                <a:path w="999236" h="584581">
                  <a:moveTo>
                    <a:pt x="898906" y="584581"/>
                  </a:moveTo>
                  <a:cubicBezTo>
                    <a:pt x="766318" y="584581"/>
                    <a:pt x="633857" y="584581"/>
                    <a:pt x="504952" y="584581"/>
                  </a:cubicBezTo>
                  <a:cubicBezTo>
                    <a:pt x="504952" y="527177"/>
                    <a:pt x="497840" y="469773"/>
                    <a:pt x="504952" y="412369"/>
                  </a:cubicBezTo>
                  <a:cubicBezTo>
                    <a:pt x="512064" y="347853"/>
                    <a:pt x="551561" y="304800"/>
                    <a:pt x="605282" y="272542"/>
                  </a:cubicBezTo>
                  <a:cubicBezTo>
                    <a:pt x="637540" y="251079"/>
                    <a:pt x="641096" y="208026"/>
                    <a:pt x="616077" y="175641"/>
                  </a:cubicBezTo>
                  <a:cubicBezTo>
                    <a:pt x="573151" y="129032"/>
                    <a:pt x="526542" y="111125"/>
                    <a:pt x="458470" y="107442"/>
                  </a:cubicBezTo>
                  <a:cubicBezTo>
                    <a:pt x="333121" y="100330"/>
                    <a:pt x="229235" y="150495"/>
                    <a:pt x="121793" y="197104"/>
                  </a:cubicBezTo>
                  <a:cubicBezTo>
                    <a:pt x="110998" y="200660"/>
                    <a:pt x="100330" y="207899"/>
                    <a:pt x="89535" y="211455"/>
                  </a:cubicBezTo>
                  <a:cubicBezTo>
                    <a:pt x="57277" y="218567"/>
                    <a:pt x="28702" y="215011"/>
                    <a:pt x="14351" y="182753"/>
                  </a:cubicBezTo>
                  <a:cubicBezTo>
                    <a:pt x="0" y="150495"/>
                    <a:pt x="14351" y="121793"/>
                    <a:pt x="46609" y="107442"/>
                  </a:cubicBezTo>
                  <a:cubicBezTo>
                    <a:pt x="128778" y="75311"/>
                    <a:pt x="207645" y="39497"/>
                    <a:pt x="290068" y="7112"/>
                  </a:cubicBezTo>
                  <a:cubicBezTo>
                    <a:pt x="304292" y="0"/>
                    <a:pt x="322199" y="3556"/>
                    <a:pt x="340106" y="3556"/>
                  </a:cubicBezTo>
                  <a:cubicBezTo>
                    <a:pt x="533527" y="0"/>
                    <a:pt x="726948" y="0"/>
                    <a:pt x="916813" y="3556"/>
                  </a:cubicBezTo>
                  <a:cubicBezTo>
                    <a:pt x="934720" y="3556"/>
                    <a:pt x="956183" y="3556"/>
                    <a:pt x="970534" y="14351"/>
                  </a:cubicBezTo>
                  <a:cubicBezTo>
                    <a:pt x="984885" y="25146"/>
                    <a:pt x="999236" y="50165"/>
                    <a:pt x="995553" y="64516"/>
                  </a:cubicBezTo>
                  <a:cubicBezTo>
                    <a:pt x="991997" y="82423"/>
                    <a:pt x="970534" y="100330"/>
                    <a:pt x="952627" y="107569"/>
                  </a:cubicBezTo>
                  <a:cubicBezTo>
                    <a:pt x="941832" y="114681"/>
                    <a:pt x="920369" y="114681"/>
                    <a:pt x="906018" y="111125"/>
                  </a:cubicBezTo>
                  <a:cubicBezTo>
                    <a:pt x="845185" y="100330"/>
                    <a:pt x="805688" y="129032"/>
                    <a:pt x="773430" y="172085"/>
                  </a:cubicBezTo>
                  <a:cubicBezTo>
                    <a:pt x="744728" y="204343"/>
                    <a:pt x="751967" y="247396"/>
                    <a:pt x="791337" y="268986"/>
                  </a:cubicBezTo>
                  <a:cubicBezTo>
                    <a:pt x="862965" y="312039"/>
                    <a:pt x="906018" y="369443"/>
                    <a:pt x="898779" y="462661"/>
                  </a:cubicBezTo>
                  <a:cubicBezTo>
                    <a:pt x="895223" y="502158"/>
                    <a:pt x="898779" y="541528"/>
                    <a:pt x="898779" y="58458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063440" y="4829040"/>
            <a:ext cx="679680" cy="679680"/>
            <a:chOff x="0" y="0"/>
            <a:chExt cx="906240" cy="9062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6145" cy="906272"/>
            </a:xfrm>
            <a:custGeom>
              <a:avLst/>
              <a:gdLst/>
              <a:ahLst/>
              <a:cxnLst/>
              <a:rect l="l" t="t" r="r" b="b"/>
              <a:pathLst>
                <a:path w="906145" h="906272">
                  <a:moveTo>
                    <a:pt x="451358" y="3556"/>
                  </a:moveTo>
                  <a:cubicBezTo>
                    <a:pt x="687705" y="0"/>
                    <a:pt x="891921" y="196977"/>
                    <a:pt x="899033" y="437007"/>
                  </a:cubicBezTo>
                  <a:cubicBezTo>
                    <a:pt x="906145" y="680593"/>
                    <a:pt x="705612" y="891921"/>
                    <a:pt x="469138" y="899033"/>
                  </a:cubicBezTo>
                  <a:cubicBezTo>
                    <a:pt x="214884" y="906272"/>
                    <a:pt x="7112" y="712851"/>
                    <a:pt x="3556" y="458470"/>
                  </a:cubicBezTo>
                  <a:cubicBezTo>
                    <a:pt x="0" y="204089"/>
                    <a:pt x="186309" y="10795"/>
                    <a:pt x="451358" y="3556"/>
                  </a:cubicBezTo>
                  <a:close/>
                  <a:moveTo>
                    <a:pt x="802386" y="458470"/>
                  </a:moveTo>
                  <a:cubicBezTo>
                    <a:pt x="805942" y="265049"/>
                    <a:pt x="651891" y="100330"/>
                    <a:pt x="462026" y="96774"/>
                  </a:cubicBezTo>
                  <a:cubicBezTo>
                    <a:pt x="265049" y="93091"/>
                    <a:pt x="103886" y="243586"/>
                    <a:pt x="96774" y="429895"/>
                  </a:cubicBezTo>
                  <a:cubicBezTo>
                    <a:pt x="93091" y="633984"/>
                    <a:pt x="243586" y="798830"/>
                    <a:pt x="444119" y="805942"/>
                  </a:cubicBezTo>
                  <a:cubicBezTo>
                    <a:pt x="630428" y="809498"/>
                    <a:pt x="805942" y="655447"/>
                    <a:pt x="802259" y="45847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3489120" y="1841760"/>
            <a:ext cx="330480" cy="803520"/>
            <a:chOff x="0" y="0"/>
            <a:chExt cx="440640" cy="107136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40690" cy="1071372"/>
            </a:xfrm>
            <a:custGeom>
              <a:avLst/>
              <a:gdLst/>
              <a:ahLst/>
              <a:cxnLst/>
              <a:rect l="l" t="t" r="r" b="b"/>
              <a:pathLst>
                <a:path w="440690" h="1071372">
                  <a:moveTo>
                    <a:pt x="240030" y="0"/>
                  </a:moveTo>
                  <a:cubicBezTo>
                    <a:pt x="304546" y="243713"/>
                    <a:pt x="372618" y="480187"/>
                    <a:pt x="429895" y="720217"/>
                  </a:cubicBezTo>
                  <a:cubicBezTo>
                    <a:pt x="440690" y="766826"/>
                    <a:pt x="419100" y="824103"/>
                    <a:pt x="404876" y="874268"/>
                  </a:cubicBezTo>
                  <a:cubicBezTo>
                    <a:pt x="390525" y="938784"/>
                    <a:pt x="369062" y="1003300"/>
                    <a:pt x="351155" y="1071372"/>
                  </a:cubicBezTo>
                  <a:cubicBezTo>
                    <a:pt x="286639" y="953135"/>
                    <a:pt x="222250" y="842010"/>
                    <a:pt x="164846" y="723773"/>
                  </a:cubicBezTo>
                  <a:cubicBezTo>
                    <a:pt x="121793" y="634238"/>
                    <a:pt x="78867" y="541020"/>
                    <a:pt x="50165" y="447929"/>
                  </a:cubicBezTo>
                  <a:cubicBezTo>
                    <a:pt x="0" y="268732"/>
                    <a:pt x="93091" y="107442"/>
                    <a:pt x="240030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686240" y="4222800"/>
            <a:ext cx="787680" cy="993600"/>
            <a:chOff x="0" y="0"/>
            <a:chExt cx="1050240" cy="1324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50290" cy="1324864"/>
            </a:xfrm>
            <a:custGeom>
              <a:avLst/>
              <a:gdLst/>
              <a:ahLst/>
              <a:cxnLst/>
              <a:rect l="l" t="t" r="r" b="b"/>
              <a:pathLst>
                <a:path w="1050290" h="1324864">
                  <a:moveTo>
                    <a:pt x="741934" y="1324737"/>
                  </a:moveTo>
                  <a:cubicBezTo>
                    <a:pt x="616458" y="1292479"/>
                    <a:pt x="494665" y="1256538"/>
                    <a:pt x="376301" y="1224153"/>
                  </a:cubicBezTo>
                  <a:cubicBezTo>
                    <a:pt x="365506" y="1220597"/>
                    <a:pt x="351155" y="1206246"/>
                    <a:pt x="351155" y="1195451"/>
                  </a:cubicBezTo>
                  <a:cubicBezTo>
                    <a:pt x="347599" y="1152398"/>
                    <a:pt x="347599" y="1105662"/>
                    <a:pt x="347599" y="1055370"/>
                  </a:cubicBezTo>
                  <a:cubicBezTo>
                    <a:pt x="476631" y="1091311"/>
                    <a:pt x="598551" y="1127125"/>
                    <a:pt x="727583" y="1163066"/>
                  </a:cubicBezTo>
                  <a:cubicBezTo>
                    <a:pt x="810133" y="876046"/>
                    <a:pt x="889000" y="592328"/>
                    <a:pt x="971423" y="301625"/>
                  </a:cubicBezTo>
                  <a:cubicBezTo>
                    <a:pt x="716915" y="229743"/>
                    <a:pt x="462407" y="157988"/>
                    <a:pt x="204343" y="82550"/>
                  </a:cubicBezTo>
                  <a:cubicBezTo>
                    <a:pt x="146939" y="287274"/>
                    <a:pt x="89662" y="488315"/>
                    <a:pt x="32258" y="689356"/>
                  </a:cubicBezTo>
                  <a:cubicBezTo>
                    <a:pt x="28702" y="689356"/>
                    <a:pt x="25146" y="689356"/>
                    <a:pt x="21463" y="689356"/>
                  </a:cubicBezTo>
                  <a:cubicBezTo>
                    <a:pt x="17907" y="646303"/>
                    <a:pt x="0" y="603123"/>
                    <a:pt x="10795" y="563626"/>
                  </a:cubicBezTo>
                  <a:cubicBezTo>
                    <a:pt x="57404" y="376936"/>
                    <a:pt x="114681" y="190246"/>
                    <a:pt x="168529" y="0"/>
                  </a:cubicBezTo>
                  <a:cubicBezTo>
                    <a:pt x="462407" y="82550"/>
                    <a:pt x="752729" y="165100"/>
                    <a:pt x="1050290" y="247777"/>
                  </a:cubicBezTo>
                  <a:cubicBezTo>
                    <a:pt x="946404" y="606806"/>
                    <a:pt x="845947" y="965835"/>
                    <a:pt x="742061" y="132486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4111920" y="6349680"/>
            <a:ext cx="200160" cy="1250640"/>
            <a:chOff x="0" y="0"/>
            <a:chExt cx="266880" cy="166752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66954" cy="1667510"/>
            </a:xfrm>
            <a:custGeom>
              <a:avLst/>
              <a:gdLst/>
              <a:ahLst/>
              <a:cxnLst/>
              <a:rect l="l" t="t" r="r" b="b"/>
              <a:pathLst>
                <a:path w="266954" h="1667510">
                  <a:moveTo>
                    <a:pt x="145923" y="1653159"/>
                  </a:moveTo>
                  <a:cubicBezTo>
                    <a:pt x="113919" y="1667510"/>
                    <a:pt x="103251" y="1656715"/>
                    <a:pt x="103251" y="1624584"/>
                  </a:cubicBezTo>
                  <a:cubicBezTo>
                    <a:pt x="78232" y="1281049"/>
                    <a:pt x="53340" y="933958"/>
                    <a:pt x="28448" y="590423"/>
                  </a:cubicBezTo>
                  <a:cubicBezTo>
                    <a:pt x="24892" y="533146"/>
                    <a:pt x="10668" y="475869"/>
                    <a:pt x="0" y="418719"/>
                  </a:cubicBezTo>
                  <a:cubicBezTo>
                    <a:pt x="71120" y="407924"/>
                    <a:pt x="67564" y="407924"/>
                    <a:pt x="78232" y="465201"/>
                  </a:cubicBezTo>
                  <a:cubicBezTo>
                    <a:pt x="81788" y="490220"/>
                    <a:pt x="96012" y="518922"/>
                    <a:pt x="128016" y="511683"/>
                  </a:cubicBezTo>
                  <a:cubicBezTo>
                    <a:pt x="145796" y="504571"/>
                    <a:pt x="170688" y="479425"/>
                    <a:pt x="174244" y="461645"/>
                  </a:cubicBezTo>
                  <a:cubicBezTo>
                    <a:pt x="177800" y="361442"/>
                    <a:pt x="177800" y="264795"/>
                    <a:pt x="174244" y="164592"/>
                  </a:cubicBezTo>
                  <a:cubicBezTo>
                    <a:pt x="170688" y="146685"/>
                    <a:pt x="145796" y="118110"/>
                    <a:pt x="128016" y="114554"/>
                  </a:cubicBezTo>
                  <a:cubicBezTo>
                    <a:pt x="99568" y="107442"/>
                    <a:pt x="81788" y="136017"/>
                    <a:pt x="81788" y="161036"/>
                  </a:cubicBezTo>
                  <a:cubicBezTo>
                    <a:pt x="78232" y="189611"/>
                    <a:pt x="78232" y="218313"/>
                    <a:pt x="78232" y="243332"/>
                  </a:cubicBezTo>
                  <a:cubicBezTo>
                    <a:pt x="10668" y="250444"/>
                    <a:pt x="7112" y="246888"/>
                    <a:pt x="7112" y="186055"/>
                  </a:cubicBezTo>
                  <a:cubicBezTo>
                    <a:pt x="7112" y="157480"/>
                    <a:pt x="7112" y="128778"/>
                    <a:pt x="10668" y="103759"/>
                  </a:cubicBezTo>
                  <a:cubicBezTo>
                    <a:pt x="17780" y="42926"/>
                    <a:pt x="74676" y="0"/>
                    <a:pt x="135255" y="3556"/>
                  </a:cubicBezTo>
                  <a:cubicBezTo>
                    <a:pt x="195834" y="7112"/>
                    <a:pt x="245618" y="53594"/>
                    <a:pt x="249174" y="114427"/>
                  </a:cubicBezTo>
                  <a:cubicBezTo>
                    <a:pt x="249174" y="243205"/>
                    <a:pt x="266954" y="379222"/>
                    <a:pt x="245618" y="508000"/>
                  </a:cubicBezTo>
                  <a:cubicBezTo>
                    <a:pt x="210058" y="701294"/>
                    <a:pt x="210058" y="898017"/>
                    <a:pt x="188722" y="1094867"/>
                  </a:cubicBezTo>
                  <a:cubicBezTo>
                    <a:pt x="170942" y="1270254"/>
                    <a:pt x="160274" y="1445514"/>
                    <a:pt x="146050" y="1624457"/>
                  </a:cubicBezTo>
                  <a:cubicBezTo>
                    <a:pt x="146050" y="1635252"/>
                    <a:pt x="146050" y="1645920"/>
                    <a:pt x="146050" y="165303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4152960" y="4572000"/>
            <a:ext cx="333360" cy="393840"/>
            <a:chOff x="0" y="0"/>
            <a:chExt cx="444480" cy="5251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44500" cy="525145"/>
            </a:xfrm>
            <a:custGeom>
              <a:avLst/>
              <a:gdLst/>
              <a:ahLst/>
              <a:cxnLst/>
              <a:rect l="l" t="t" r="r" b="b"/>
              <a:pathLst>
                <a:path w="444500" h="525145">
                  <a:moveTo>
                    <a:pt x="3556" y="525145"/>
                  </a:moveTo>
                  <a:cubicBezTo>
                    <a:pt x="3556" y="378714"/>
                    <a:pt x="0" y="232156"/>
                    <a:pt x="3556" y="89281"/>
                  </a:cubicBezTo>
                  <a:cubicBezTo>
                    <a:pt x="3556" y="39243"/>
                    <a:pt x="42672" y="3556"/>
                    <a:pt x="92456" y="3556"/>
                  </a:cubicBezTo>
                  <a:cubicBezTo>
                    <a:pt x="177800" y="0"/>
                    <a:pt x="266700" y="0"/>
                    <a:pt x="355600" y="0"/>
                  </a:cubicBezTo>
                  <a:cubicBezTo>
                    <a:pt x="401828" y="3556"/>
                    <a:pt x="440944" y="39243"/>
                    <a:pt x="440944" y="89281"/>
                  </a:cubicBezTo>
                  <a:cubicBezTo>
                    <a:pt x="444500" y="235712"/>
                    <a:pt x="444500" y="378714"/>
                    <a:pt x="444500" y="525145"/>
                  </a:cubicBezTo>
                  <a:cubicBezTo>
                    <a:pt x="348488" y="525145"/>
                    <a:pt x="256032" y="525145"/>
                    <a:pt x="160020" y="525145"/>
                  </a:cubicBezTo>
                  <a:cubicBezTo>
                    <a:pt x="160020" y="389382"/>
                    <a:pt x="160020" y="250063"/>
                    <a:pt x="160020" y="107188"/>
                  </a:cubicBezTo>
                  <a:cubicBezTo>
                    <a:pt x="135128" y="107188"/>
                    <a:pt x="117348" y="107188"/>
                    <a:pt x="92456" y="103632"/>
                  </a:cubicBezTo>
                  <a:cubicBezTo>
                    <a:pt x="92456" y="246507"/>
                    <a:pt x="92456" y="385826"/>
                    <a:pt x="92456" y="525145"/>
                  </a:cubicBezTo>
                  <a:cubicBezTo>
                    <a:pt x="60452" y="525145"/>
                    <a:pt x="35560" y="525145"/>
                    <a:pt x="3556" y="52514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7855200" y="6194160"/>
            <a:ext cx="892080" cy="946080"/>
            <a:chOff x="0" y="0"/>
            <a:chExt cx="1189440" cy="126144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89482" cy="1261491"/>
            </a:xfrm>
            <a:custGeom>
              <a:avLst/>
              <a:gdLst/>
              <a:ahLst/>
              <a:cxnLst/>
              <a:rect l="l" t="t" r="r" b="b"/>
              <a:pathLst>
                <a:path w="1189482" h="1261491">
                  <a:moveTo>
                    <a:pt x="1189482" y="0"/>
                  </a:moveTo>
                  <a:cubicBezTo>
                    <a:pt x="1124966" y="68072"/>
                    <a:pt x="1053338" y="136144"/>
                    <a:pt x="995934" y="215011"/>
                  </a:cubicBezTo>
                  <a:cubicBezTo>
                    <a:pt x="877697" y="376301"/>
                    <a:pt x="766699" y="541147"/>
                    <a:pt x="662686" y="709549"/>
                  </a:cubicBezTo>
                  <a:cubicBezTo>
                    <a:pt x="576707" y="849249"/>
                    <a:pt x="501523" y="999871"/>
                    <a:pt x="422656" y="1143127"/>
                  </a:cubicBezTo>
                  <a:cubicBezTo>
                    <a:pt x="397637" y="1189736"/>
                    <a:pt x="361696" y="1218438"/>
                    <a:pt x="311531" y="1232662"/>
                  </a:cubicBezTo>
                  <a:cubicBezTo>
                    <a:pt x="222123" y="1261491"/>
                    <a:pt x="89535" y="1243584"/>
                    <a:pt x="0" y="1186180"/>
                  </a:cubicBezTo>
                  <a:cubicBezTo>
                    <a:pt x="3556" y="1186180"/>
                    <a:pt x="7112" y="1182624"/>
                    <a:pt x="10795" y="1182624"/>
                  </a:cubicBezTo>
                  <a:cubicBezTo>
                    <a:pt x="182753" y="1179068"/>
                    <a:pt x="304546" y="1089406"/>
                    <a:pt x="394081" y="953262"/>
                  </a:cubicBezTo>
                  <a:cubicBezTo>
                    <a:pt x="469265" y="835025"/>
                    <a:pt x="533781" y="709549"/>
                    <a:pt x="601853" y="587756"/>
                  </a:cubicBezTo>
                  <a:cubicBezTo>
                    <a:pt x="677037" y="458724"/>
                    <a:pt x="745109" y="326136"/>
                    <a:pt x="831088" y="207899"/>
                  </a:cubicBezTo>
                  <a:cubicBezTo>
                    <a:pt x="917194" y="85979"/>
                    <a:pt x="1042543" y="14351"/>
                    <a:pt x="1189482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4279680" y="6562800"/>
            <a:ext cx="396720" cy="1056960"/>
            <a:chOff x="0" y="0"/>
            <a:chExt cx="528960" cy="1409280"/>
          </a:xfrm>
        </p:grpSpPr>
        <p:sp>
          <p:nvSpPr>
            <p:cNvPr id="54" name="Freeform 54"/>
            <p:cNvSpPr/>
            <p:nvPr/>
          </p:nvSpPr>
          <p:spPr>
            <a:xfrm>
              <a:off x="254" y="0"/>
              <a:ext cx="528828" cy="1409319"/>
            </a:xfrm>
            <a:custGeom>
              <a:avLst/>
              <a:gdLst/>
              <a:ahLst/>
              <a:cxnLst/>
              <a:rect l="l" t="t" r="r" b="b"/>
              <a:pathLst>
                <a:path w="528828" h="1409319">
                  <a:moveTo>
                    <a:pt x="67691" y="107569"/>
                  </a:moveTo>
                  <a:cubicBezTo>
                    <a:pt x="67691" y="68072"/>
                    <a:pt x="67691" y="32258"/>
                    <a:pt x="67691" y="0"/>
                  </a:cubicBezTo>
                  <a:cubicBezTo>
                    <a:pt x="317881" y="28702"/>
                    <a:pt x="475107" y="172085"/>
                    <a:pt x="510921" y="405257"/>
                  </a:cubicBezTo>
                  <a:cubicBezTo>
                    <a:pt x="528828" y="527177"/>
                    <a:pt x="514477" y="649097"/>
                    <a:pt x="475234" y="767461"/>
                  </a:cubicBezTo>
                  <a:cubicBezTo>
                    <a:pt x="396621" y="993394"/>
                    <a:pt x="267970" y="1190625"/>
                    <a:pt x="114300" y="1373505"/>
                  </a:cubicBezTo>
                  <a:cubicBezTo>
                    <a:pt x="89281" y="1402207"/>
                    <a:pt x="60706" y="1409319"/>
                    <a:pt x="32131" y="1384300"/>
                  </a:cubicBezTo>
                  <a:cubicBezTo>
                    <a:pt x="0" y="1359154"/>
                    <a:pt x="7112" y="1330452"/>
                    <a:pt x="32131" y="1301877"/>
                  </a:cubicBezTo>
                  <a:cubicBezTo>
                    <a:pt x="142875" y="1176401"/>
                    <a:pt x="232283" y="1040130"/>
                    <a:pt x="307340" y="889508"/>
                  </a:cubicBezTo>
                  <a:cubicBezTo>
                    <a:pt x="378841" y="746125"/>
                    <a:pt x="421767" y="595503"/>
                    <a:pt x="403860" y="434086"/>
                  </a:cubicBezTo>
                  <a:cubicBezTo>
                    <a:pt x="385699" y="268986"/>
                    <a:pt x="289306" y="157734"/>
                    <a:pt x="117729" y="118364"/>
                  </a:cubicBezTo>
                  <a:cubicBezTo>
                    <a:pt x="99822" y="114808"/>
                    <a:pt x="85598" y="111252"/>
                    <a:pt x="67691" y="107569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1063440" y="3085920"/>
            <a:ext cx="1108080" cy="88560"/>
            <a:chOff x="0" y="0"/>
            <a:chExt cx="1477440" cy="11808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477391" cy="118110"/>
            </a:xfrm>
            <a:custGeom>
              <a:avLst/>
              <a:gdLst/>
              <a:ahLst/>
              <a:cxnLst/>
              <a:rect l="l" t="t" r="r" b="b"/>
              <a:pathLst>
                <a:path w="1477391" h="118110">
                  <a:moveTo>
                    <a:pt x="742315" y="118110"/>
                  </a:moveTo>
                  <a:cubicBezTo>
                    <a:pt x="516382" y="118110"/>
                    <a:pt x="294005" y="118110"/>
                    <a:pt x="71755" y="118110"/>
                  </a:cubicBezTo>
                  <a:cubicBezTo>
                    <a:pt x="21463" y="118110"/>
                    <a:pt x="0" y="103378"/>
                    <a:pt x="0" y="59055"/>
                  </a:cubicBezTo>
                  <a:cubicBezTo>
                    <a:pt x="0" y="22098"/>
                    <a:pt x="21463" y="3683"/>
                    <a:pt x="68072" y="3683"/>
                  </a:cubicBezTo>
                  <a:cubicBezTo>
                    <a:pt x="491236" y="3683"/>
                    <a:pt x="914400" y="3683"/>
                    <a:pt x="1341120" y="3683"/>
                  </a:cubicBezTo>
                  <a:cubicBezTo>
                    <a:pt x="1366266" y="3683"/>
                    <a:pt x="1387729" y="3683"/>
                    <a:pt x="1412875" y="0"/>
                  </a:cubicBezTo>
                  <a:cubicBezTo>
                    <a:pt x="1452372" y="0"/>
                    <a:pt x="1473835" y="18415"/>
                    <a:pt x="1473835" y="59055"/>
                  </a:cubicBezTo>
                  <a:cubicBezTo>
                    <a:pt x="1477391" y="99695"/>
                    <a:pt x="1455928" y="118110"/>
                    <a:pt x="1412875" y="118110"/>
                  </a:cubicBezTo>
                  <a:cubicBezTo>
                    <a:pt x="1186942" y="118110"/>
                    <a:pt x="964565" y="118110"/>
                    <a:pt x="742315" y="11811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8048880" y="1882800"/>
            <a:ext cx="365040" cy="244800"/>
            <a:chOff x="0" y="0"/>
            <a:chExt cx="486720" cy="326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86791" cy="326390"/>
            </a:xfrm>
            <a:custGeom>
              <a:avLst/>
              <a:gdLst/>
              <a:ahLst/>
              <a:cxnLst/>
              <a:rect l="l" t="t" r="r" b="b"/>
              <a:pathLst>
                <a:path w="486791" h="326390">
                  <a:moveTo>
                    <a:pt x="486664" y="326390"/>
                  </a:moveTo>
                  <a:cubicBezTo>
                    <a:pt x="322072" y="326390"/>
                    <a:pt x="164592" y="326390"/>
                    <a:pt x="3556" y="326390"/>
                  </a:cubicBezTo>
                  <a:cubicBezTo>
                    <a:pt x="3556" y="236728"/>
                    <a:pt x="0" y="147066"/>
                    <a:pt x="3556" y="60960"/>
                  </a:cubicBezTo>
                  <a:cubicBezTo>
                    <a:pt x="7112" y="25146"/>
                    <a:pt x="35814" y="3556"/>
                    <a:pt x="75184" y="0"/>
                  </a:cubicBezTo>
                  <a:cubicBezTo>
                    <a:pt x="186182" y="0"/>
                    <a:pt x="297053" y="0"/>
                    <a:pt x="408051" y="0"/>
                  </a:cubicBezTo>
                  <a:cubicBezTo>
                    <a:pt x="450977" y="3556"/>
                    <a:pt x="483235" y="32258"/>
                    <a:pt x="486791" y="75311"/>
                  </a:cubicBezTo>
                  <a:cubicBezTo>
                    <a:pt x="486791" y="157861"/>
                    <a:pt x="486791" y="240284"/>
                    <a:pt x="486791" y="32639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8045280" y="3191040"/>
            <a:ext cx="371520" cy="244800"/>
            <a:chOff x="0" y="0"/>
            <a:chExt cx="495360" cy="3264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95427" cy="326390"/>
            </a:xfrm>
            <a:custGeom>
              <a:avLst/>
              <a:gdLst/>
              <a:ahLst/>
              <a:cxnLst/>
              <a:rect l="l" t="t" r="r" b="b"/>
              <a:pathLst>
                <a:path w="495427" h="326390">
                  <a:moveTo>
                    <a:pt x="3556" y="0"/>
                  </a:moveTo>
                  <a:cubicBezTo>
                    <a:pt x="165100" y="0"/>
                    <a:pt x="326644" y="0"/>
                    <a:pt x="488188" y="0"/>
                  </a:cubicBezTo>
                  <a:cubicBezTo>
                    <a:pt x="488188" y="86106"/>
                    <a:pt x="495427" y="172212"/>
                    <a:pt x="488188" y="258191"/>
                  </a:cubicBezTo>
                  <a:cubicBezTo>
                    <a:pt x="484632" y="297688"/>
                    <a:pt x="452247" y="322707"/>
                    <a:pt x="412750" y="326390"/>
                  </a:cubicBezTo>
                  <a:cubicBezTo>
                    <a:pt x="301498" y="326390"/>
                    <a:pt x="190246" y="326390"/>
                    <a:pt x="78867" y="322834"/>
                  </a:cubicBezTo>
                  <a:cubicBezTo>
                    <a:pt x="35814" y="322834"/>
                    <a:pt x="7112" y="294132"/>
                    <a:pt x="3429" y="258318"/>
                  </a:cubicBezTo>
                  <a:cubicBezTo>
                    <a:pt x="0" y="172212"/>
                    <a:pt x="3556" y="86106"/>
                    <a:pt x="3556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5492880" y="4286160"/>
            <a:ext cx="257040" cy="457200"/>
            <a:chOff x="0" y="0"/>
            <a:chExt cx="342720" cy="6096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42646" cy="609600"/>
            </a:xfrm>
            <a:custGeom>
              <a:avLst/>
              <a:gdLst/>
              <a:ahLst/>
              <a:cxnLst/>
              <a:rect l="l" t="t" r="r" b="b"/>
              <a:pathLst>
                <a:path w="342646" h="609600">
                  <a:moveTo>
                    <a:pt x="167767" y="0"/>
                  </a:moveTo>
                  <a:cubicBezTo>
                    <a:pt x="239141" y="132715"/>
                    <a:pt x="310515" y="254635"/>
                    <a:pt x="331978" y="398018"/>
                  </a:cubicBezTo>
                  <a:cubicBezTo>
                    <a:pt x="342646" y="462534"/>
                    <a:pt x="335534" y="523494"/>
                    <a:pt x="278384" y="566547"/>
                  </a:cubicBezTo>
                  <a:cubicBezTo>
                    <a:pt x="217805" y="609600"/>
                    <a:pt x="149987" y="609600"/>
                    <a:pt x="82169" y="580898"/>
                  </a:cubicBezTo>
                  <a:cubicBezTo>
                    <a:pt x="25019" y="559435"/>
                    <a:pt x="7112" y="505587"/>
                    <a:pt x="3556" y="444627"/>
                  </a:cubicBezTo>
                  <a:cubicBezTo>
                    <a:pt x="0" y="347853"/>
                    <a:pt x="35687" y="258191"/>
                    <a:pt x="74930" y="172085"/>
                  </a:cubicBezTo>
                  <a:cubicBezTo>
                    <a:pt x="103505" y="114808"/>
                    <a:pt x="135636" y="60960"/>
                    <a:pt x="167767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1841760" y="4429440"/>
            <a:ext cx="412560" cy="365040"/>
            <a:chOff x="0" y="0"/>
            <a:chExt cx="550080" cy="48672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50037" cy="486791"/>
            </a:xfrm>
            <a:custGeom>
              <a:avLst/>
              <a:gdLst/>
              <a:ahLst/>
              <a:cxnLst/>
              <a:rect l="l" t="t" r="r" b="b"/>
              <a:pathLst>
                <a:path w="550037" h="486791">
                  <a:moveTo>
                    <a:pt x="0" y="350774"/>
                  </a:moveTo>
                  <a:cubicBezTo>
                    <a:pt x="60706" y="329311"/>
                    <a:pt x="71501" y="289941"/>
                    <a:pt x="75057" y="239776"/>
                  </a:cubicBezTo>
                  <a:cubicBezTo>
                    <a:pt x="92837" y="100203"/>
                    <a:pt x="153543" y="28575"/>
                    <a:pt x="275082" y="14351"/>
                  </a:cubicBezTo>
                  <a:cubicBezTo>
                    <a:pt x="382143" y="0"/>
                    <a:pt x="489331" y="71628"/>
                    <a:pt x="521462" y="178943"/>
                  </a:cubicBezTo>
                  <a:cubicBezTo>
                    <a:pt x="550037" y="275590"/>
                    <a:pt x="532130" y="364998"/>
                    <a:pt x="492887" y="454533"/>
                  </a:cubicBezTo>
                  <a:cubicBezTo>
                    <a:pt x="485775" y="479552"/>
                    <a:pt x="471424" y="486791"/>
                    <a:pt x="446405" y="479552"/>
                  </a:cubicBezTo>
                  <a:cubicBezTo>
                    <a:pt x="300101" y="436626"/>
                    <a:pt x="157226" y="397256"/>
                    <a:pt x="0" y="350774"/>
                  </a:cubicBezTo>
                  <a:close/>
                  <a:moveTo>
                    <a:pt x="139319" y="168148"/>
                  </a:moveTo>
                  <a:cubicBezTo>
                    <a:pt x="110744" y="236220"/>
                    <a:pt x="121412" y="297053"/>
                    <a:pt x="164338" y="347091"/>
                  </a:cubicBezTo>
                  <a:cubicBezTo>
                    <a:pt x="210820" y="400812"/>
                    <a:pt x="275082" y="418719"/>
                    <a:pt x="346456" y="397256"/>
                  </a:cubicBezTo>
                  <a:cubicBezTo>
                    <a:pt x="407162" y="375793"/>
                    <a:pt x="450088" y="332867"/>
                    <a:pt x="457200" y="261239"/>
                  </a:cubicBezTo>
                  <a:cubicBezTo>
                    <a:pt x="371475" y="225425"/>
                    <a:pt x="357124" y="218313"/>
                    <a:pt x="350012" y="200406"/>
                  </a:cubicBezTo>
                  <a:cubicBezTo>
                    <a:pt x="342900" y="207518"/>
                    <a:pt x="335661" y="214757"/>
                    <a:pt x="317881" y="228981"/>
                  </a:cubicBezTo>
                  <a:cubicBezTo>
                    <a:pt x="324993" y="203962"/>
                    <a:pt x="324993" y="186055"/>
                    <a:pt x="328549" y="161036"/>
                  </a:cubicBezTo>
                  <a:cubicBezTo>
                    <a:pt x="314198" y="186055"/>
                    <a:pt x="307086" y="200406"/>
                    <a:pt x="296418" y="214757"/>
                  </a:cubicBezTo>
                  <a:cubicBezTo>
                    <a:pt x="242824" y="200406"/>
                    <a:pt x="192786" y="186182"/>
                    <a:pt x="139192" y="16827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4203360" y="4209840"/>
            <a:ext cx="225360" cy="326880"/>
            <a:chOff x="0" y="0"/>
            <a:chExt cx="300480" cy="43584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00482" cy="435864"/>
            </a:xfrm>
            <a:custGeom>
              <a:avLst/>
              <a:gdLst/>
              <a:ahLst/>
              <a:cxnLst/>
              <a:rect l="l" t="t" r="r" b="b"/>
              <a:pathLst>
                <a:path w="300482" h="435864">
                  <a:moveTo>
                    <a:pt x="7112" y="435864"/>
                  </a:moveTo>
                  <a:cubicBezTo>
                    <a:pt x="10668" y="363855"/>
                    <a:pt x="0" y="284607"/>
                    <a:pt x="25019" y="219710"/>
                  </a:cubicBezTo>
                  <a:cubicBezTo>
                    <a:pt x="42926" y="165735"/>
                    <a:pt x="96520" y="126111"/>
                    <a:pt x="139446" y="82804"/>
                  </a:cubicBezTo>
                  <a:cubicBezTo>
                    <a:pt x="168021" y="57531"/>
                    <a:pt x="203835" y="39624"/>
                    <a:pt x="239649" y="21590"/>
                  </a:cubicBezTo>
                  <a:cubicBezTo>
                    <a:pt x="275463" y="0"/>
                    <a:pt x="293370" y="10795"/>
                    <a:pt x="296926" y="57658"/>
                  </a:cubicBezTo>
                  <a:cubicBezTo>
                    <a:pt x="300482" y="75692"/>
                    <a:pt x="300482" y="97282"/>
                    <a:pt x="300482" y="118872"/>
                  </a:cubicBezTo>
                  <a:cubicBezTo>
                    <a:pt x="300482" y="223393"/>
                    <a:pt x="300482" y="331343"/>
                    <a:pt x="300482" y="435864"/>
                  </a:cubicBezTo>
                  <a:cubicBezTo>
                    <a:pt x="200279" y="435864"/>
                    <a:pt x="107315" y="435864"/>
                    <a:pt x="7112" y="43586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3540240" y="8982000"/>
            <a:ext cx="959040" cy="349200"/>
            <a:chOff x="0" y="0"/>
            <a:chExt cx="1278720" cy="4656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278763" cy="465582"/>
            </a:xfrm>
            <a:custGeom>
              <a:avLst/>
              <a:gdLst/>
              <a:ahLst/>
              <a:cxnLst/>
              <a:rect l="l" t="t" r="r" b="b"/>
              <a:pathLst>
                <a:path w="1278763" h="465582">
                  <a:moveTo>
                    <a:pt x="10795" y="437007"/>
                  </a:moveTo>
                  <a:cubicBezTo>
                    <a:pt x="0" y="397637"/>
                    <a:pt x="14351" y="397637"/>
                    <a:pt x="39497" y="397637"/>
                  </a:cubicBezTo>
                  <a:cubicBezTo>
                    <a:pt x="179197" y="404749"/>
                    <a:pt x="322453" y="419100"/>
                    <a:pt x="462153" y="411988"/>
                  </a:cubicBezTo>
                  <a:cubicBezTo>
                    <a:pt x="694944" y="397637"/>
                    <a:pt x="913511" y="326009"/>
                    <a:pt x="1089025" y="168402"/>
                  </a:cubicBezTo>
                  <a:cubicBezTo>
                    <a:pt x="1146175" y="118237"/>
                    <a:pt x="1196340" y="57277"/>
                    <a:pt x="1250061" y="0"/>
                  </a:cubicBezTo>
                  <a:cubicBezTo>
                    <a:pt x="1278763" y="10795"/>
                    <a:pt x="1267968" y="32258"/>
                    <a:pt x="1257173" y="53721"/>
                  </a:cubicBezTo>
                  <a:cubicBezTo>
                    <a:pt x="1199896" y="200533"/>
                    <a:pt x="1096010" y="300863"/>
                    <a:pt x="952754" y="368935"/>
                  </a:cubicBezTo>
                  <a:cubicBezTo>
                    <a:pt x="780796" y="447675"/>
                    <a:pt x="594614" y="465582"/>
                    <a:pt x="411861" y="462026"/>
                  </a:cubicBezTo>
                  <a:cubicBezTo>
                    <a:pt x="275844" y="462026"/>
                    <a:pt x="139700" y="447675"/>
                    <a:pt x="10795" y="437007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1939680" y="4775040"/>
            <a:ext cx="238320" cy="225360"/>
            <a:chOff x="0" y="0"/>
            <a:chExt cx="317760" cy="30048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17754" cy="300482"/>
            </a:xfrm>
            <a:custGeom>
              <a:avLst/>
              <a:gdLst/>
              <a:ahLst/>
              <a:cxnLst/>
              <a:rect l="l" t="t" r="r" b="b"/>
              <a:pathLst>
                <a:path w="317754" h="300482">
                  <a:moveTo>
                    <a:pt x="285623" y="300482"/>
                  </a:moveTo>
                  <a:cubicBezTo>
                    <a:pt x="199898" y="275463"/>
                    <a:pt x="110617" y="254000"/>
                    <a:pt x="21463" y="225298"/>
                  </a:cubicBezTo>
                  <a:cubicBezTo>
                    <a:pt x="0" y="218186"/>
                    <a:pt x="0" y="135890"/>
                    <a:pt x="25019" y="117983"/>
                  </a:cubicBezTo>
                  <a:cubicBezTo>
                    <a:pt x="67818" y="78740"/>
                    <a:pt x="114300" y="42926"/>
                    <a:pt x="160655" y="7112"/>
                  </a:cubicBezTo>
                  <a:cubicBezTo>
                    <a:pt x="171323" y="0"/>
                    <a:pt x="192786" y="0"/>
                    <a:pt x="203454" y="7112"/>
                  </a:cubicBezTo>
                  <a:cubicBezTo>
                    <a:pt x="281940" y="67945"/>
                    <a:pt x="317754" y="196723"/>
                    <a:pt x="285623" y="3004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3860640" y="6382080"/>
            <a:ext cx="349200" cy="272880"/>
            <a:chOff x="0" y="0"/>
            <a:chExt cx="465600" cy="3638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465582" cy="363855"/>
            </a:xfrm>
            <a:custGeom>
              <a:avLst/>
              <a:gdLst/>
              <a:ahLst/>
              <a:cxnLst/>
              <a:rect l="l" t="t" r="r" b="b"/>
              <a:pathLst>
                <a:path w="465582" h="363855">
                  <a:moveTo>
                    <a:pt x="465582" y="235458"/>
                  </a:moveTo>
                  <a:cubicBezTo>
                    <a:pt x="465582" y="271145"/>
                    <a:pt x="465582" y="303276"/>
                    <a:pt x="465582" y="335280"/>
                  </a:cubicBezTo>
                  <a:cubicBezTo>
                    <a:pt x="290068" y="363855"/>
                    <a:pt x="85979" y="267589"/>
                    <a:pt x="10795" y="114173"/>
                  </a:cubicBezTo>
                  <a:cubicBezTo>
                    <a:pt x="0" y="89154"/>
                    <a:pt x="0" y="53467"/>
                    <a:pt x="10795" y="32131"/>
                  </a:cubicBezTo>
                  <a:cubicBezTo>
                    <a:pt x="25019" y="0"/>
                    <a:pt x="82423" y="7112"/>
                    <a:pt x="96647" y="39243"/>
                  </a:cubicBezTo>
                  <a:cubicBezTo>
                    <a:pt x="164719" y="192659"/>
                    <a:pt x="293624" y="235458"/>
                    <a:pt x="447675" y="231902"/>
                  </a:cubicBezTo>
                  <a:cubicBezTo>
                    <a:pt x="451231" y="231902"/>
                    <a:pt x="454787" y="235458"/>
                    <a:pt x="465582" y="23545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1292400" y="6372000"/>
            <a:ext cx="152640" cy="295200"/>
            <a:chOff x="0" y="0"/>
            <a:chExt cx="203520" cy="3936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03581" cy="393446"/>
            </a:xfrm>
            <a:custGeom>
              <a:avLst/>
              <a:gdLst/>
              <a:ahLst/>
              <a:cxnLst/>
              <a:rect l="l" t="t" r="r" b="b"/>
              <a:pathLst>
                <a:path w="203581" h="393446">
                  <a:moveTo>
                    <a:pt x="203581" y="314833"/>
                  </a:moveTo>
                  <a:cubicBezTo>
                    <a:pt x="203581" y="357759"/>
                    <a:pt x="185674" y="382778"/>
                    <a:pt x="153543" y="386334"/>
                  </a:cubicBezTo>
                  <a:cubicBezTo>
                    <a:pt x="117856" y="393446"/>
                    <a:pt x="89281" y="379222"/>
                    <a:pt x="78613" y="343408"/>
                  </a:cubicBezTo>
                  <a:cubicBezTo>
                    <a:pt x="53594" y="261239"/>
                    <a:pt x="32131" y="178943"/>
                    <a:pt x="10668" y="96647"/>
                  </a:cubicBezTo>
                  <a:cubicBezTo>
                    <a:pt x="0" y="50038"/>
                    <a:pt x="17907" y="21463"/>
                    <a:pt x="57150" y="10795"/>
                  </a:cubicBezTo>
                  <a:cubicBezTo>
                    <a:pt x="92837" y="0"/>
                    <a:pt x="124968" y="21590"/>
                    <a:pt x="135763" y="64516"/>
                  </a:cubicBezTo>
                  <a:cubicBezTo>
                    <a:pt x="160782" y="150368"/>
                    <a:pt x="182118" y="236220"/>
                    <a:pt x="203581" y="31496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2127600" y="6489360"/>
            <a:ext cx="216000" cy="276480"/>
            <a:chOff x="0" y="0"/>
            <a:chExt cx="288000" cy="36864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288036" cy="368681"/>
            </a:xfrm>
            <a:custGeom>
              <a:avLst/>
              <a:gdLst/>
              <a:ahLst/>
              <a:cxnLst/>
              <a:rect l="l" t="t" r="r" b="b"/>
              <a:pathLst>
                <a:path w="288036" h="368681">
                  <a:moveTo>
                    <a:pt x="93599" y="368681"/>
                  </a:moveTo>
                  <a:cubicBezTo>
                    <a:pt x="32385" y="364998"/>
                    <a:pt x="0" y="314960"/>
                    <a:pt x="25146" y="272034"/>
                  </a:cubicBezTo>
                  <a:cubicBezTo>
                    <a:pt x="68453" y="196850"/>
                    <a:pt x="111633" y="121666"/>
                    <a:pt x="158369" y="50165"/>
                  </a:cubicBezTo>
                  <a:cubicBezTo>
                    <a:pt x="179959" y="10795"/>
                    <a:pt x="216027" y="0"/>
                    <a:pt x="248412" y="21463"/>
                  </a:cubicBezTo>
                  <a:cubicBezTo>
                    <a:pt x="280797" y="42926"/>
                    <a:pt x="288036" y="78740"/>
                    <a:pt x="266446" y="118110"/>
                  </a:cubicBezTo>
                  <a:cubicBezTo>
                    <a:pt x="226822" y="186055"/>
                    <a:pt x="187198" y="257683"/>
                    <a:pt x="140462" y="329311"/>
                  </a:cubicBezTo>
                  <a:cubicBezTo>
                    <a:pt x="129667" y="347218"/>
                    <a:pt x="104521" y="361569"/>
                    <a:pt x="93599" y="36868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619280" y="6333840"/>
            <a:ext cx="98640" cy="298800"/>
            <a:chOff x="0" y="0"/>
            <a:chExt cx="131520" cy="3984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31572" cy="398399"/>
            </a:xfrm>
            <a:custGeom>
              <a:avLst/>
              <a:gdLst/>
              <a:ahLst/>
              <a:cxnLst/>
              <a:rect l="l" t="t" r="r" b="b"/>
              <a:pathLst>
                <a:path w="131572" h="398399">
                  <a:moveTo>
                    <a:pt x="131572" y="199263"/>
                  </a:moveTo>
                  <a:cubicBezTo>
                    <a:pt x="131572" y="239141"/>
                    <a:pt x="131572" y="278892"/>
                    <a:pt x="131572" y="318770"/>
                  </a:cubicBezTo>
                  <a:cubicBezTo>
                    <a:pt x="131572" y="365887"/>
                    <a:pt x="99568" y="398399"/>
                    <a:pt x="64008" y="398399"/>
                  </a:cubicBezTo>
                  <a:cubicBezTo>
                    <a:pt x="32004" y="394716"/>
                    <a:pt x="3556" y="362204"/>
                    <a:pt x="3556" y="318770"/>
                  </a:cubicBezTo>
                  <a:cubicBezTo>
                    <a:pt x="0" y="239014"/>
                    <a:pt x="3556" y="155702"/>
                    <a:pt x="3556" y="76073"/>
                  </a:cubicBezTo>
                  <a:cubicBezTo>
                    <a:pt x="3556" y="25400"/>
                    <a:pt x="24892" y="0"/>
                    <a:pt x="67564" y="0"/>
                  </a:cubicBezTo>
                  <a:cubicBezTo>
                    <a:pt x="106680" y="0"/>
                    <a:pt x="131572" y="25400"/>
                    <a:pt x="131572" y="76073"/>
                  </a:cubicBezTo>
                  <a:cubicBezTo>
                    <a:pt x="131572" y="119507"/>
                    <a:pt x="131572" y="159385"/>
                    <a:pt x="131572" y="19926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1882800" y="6369120"/>
            <a:ext cx="155520" cy="295200"/>
            <a:chOff x="0" y="0"/>
            <a:chExt cx="207360" cy="3936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07391" cy="393573"/>
            </a:xfrm>
            <a:custGeom>
              <a:avLst/>
              <a:gdLst/>
              <a:ahLst/>
              <a:cxnLst/>
              <a:rect l="l" t="t" r="r" b="b"/>
              <a:pathLst>
                <a:path w="207391" h="393573">
                  <a:moveTo>
                    <a:pt x="85852" y="393573"/>
                  </a:moveTo>
                  <a:cubicBezTo>
                    <a:pt x="32131" y="393573"/>
                    <a:pt x="0" y="353822"/>
                    <a:pt x="10668" y="314198"/>
                  </a:cubicBezTo>
                  <a:cubicBezTo>
                    <a:pt x="32131" y="227457"/>
                    <a:pt x="53594" y="140843"/>
                    <a:pt x="78613" y="54102"/>
                  </a:cubicBezTo>
                  <a:cubicBezTo>
                    <a:pt x="89408" y="14478"/>
                    <a:pt x="117983" y="0"/>
                    <a:pt x="157353" y="10795"/>
                  </a:cubicBezTo>
                  <a:cubicBezTo>
                    <a:pt x="193167" y="18034"/>
                    <a:pt x="207391" y="46863"/>
                    <a:pt x="200279" y="83058"/>
                  </a:cubicBezTo>
                  <a:cubicBezTo>
                    <a:pt x="178816" y="173355"/>
                    <a:pt x="157353" y="263652"/>
                    <a:pt x="132334" y="353822"/>
                  </a:cubicBezTo>
                  <a:cubicBezTo>
                    <a:pt x="125222" y="371856"/>
                    <a:pt x="96520" y="382651"/>
                    <a:pt x="85852" y="39357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990720" y="6495840"/>
            <a:ext cx="216000" cy="276480"/>
            <a:chOff x="0" y="0"/>
            <a:chExt cx="288000" cy="36864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88036" cy="368681"/>
            </a:xfrm>
            <a:custGeom>
              <a:avLst/>
              <a:gdLst/>
              <a:ahLst/>
              <a:cxnLst/>
              <a:rect l="l" t="t" r="r" b="b"/>
              <a:pathLst>
                <a:path w="288036" h="368681">
                  <a:moveTo>
                    <a:pt x="194437" y="368681"/>
                  </a:moveTo>
                  <a:cubicBezTo>
                    <a:pt x="183642" y="361569"/>
                    <a:pt x="162052" y="350774"/>
                    <a:pt x="151257" y="332867"/>
                  </a:cubicBezTo>
                  <a:cubicBezTo>
                    <a:pt x="104394" y="257683"/>
                    <a:pt x="61214" y="182499"/>
                    <a:pt x="18034" y="107315"/>
                  </a:cubicBezTo>
                  <a:cubicBezTo>
                    <a:pt x="0" y="71628"/>
                    <a:pt x="10795" y="39370"/>
                    <a:pt x="43180" y="17907"/>
                  </a:cubicBezTo>
                  <a:cubicBezTo>
                    <a:pt x="72009" y="0"/>
                    <a:pt x="111633" y="10795"/>
                    <a:pt x="133223" y="42926"/>
                  </a:cubicBezTo>
                  <a:cubicBezTo>
                    <a:pt x="176403" y="118110"/>
                    <a:pt x="219583" y="189611"/>
                    <a:pt x="259207" y="264795"/>
                  </a:cubicBezTo>
                  <a:cubicBezTo>
                    <a:pt x="288036" y="314960"/>
                    <a:pt x="259207" y="368554"/>
                    <a:pt x="194437" y="36855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8747280" y="2562480"/>
            <a:ext cx="92160" cy="209520"/>
            <a:chOff x="0" y="0"/>
            <a:chExt cx="122880" cy="27936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22809" cy="279400"/>
            </a:xfrm>
            <a:custGeom>
              <a:avLst/>
              <a:gdLst/>
              <a:ahLst/>
              <a:cxnLst/>
              <a:rect l="l" t="t" r="r" b="b"/>
              <a:pathLst>
                <a:path w="122809" h="279400">
                  <a:moveTo>
                    <a:pt x="0" y="0"/>
                  </a:moveTo>
                  <a:cubicBezTo>
                    <a:pt x="21717" y="0"/>
                    <a:pt x="39751" y="0"/>
                    <a:pt x="57785" y="0"/>
                  </a:cubicBezTo>
                  <a:cubicBezTo>
                    <a:pt x="97536" y="0"/>
                    <a:pt x="115697" y="21209"/>
                    <a:pt x="119253" y="56642"/>
                  </a:cubicBezTo>
                  <a:cubicBezTo>
                    <a:pt x="119253" y="113284"/>
                    <a:pt x="122809" y="166243"/>
                    <a:pt x="119253" y="222885"/>
                  </a:cubicBezTo>
                  <a:cubicBezTo>
                    <a:pt x="115697" y="258191"/>
                    <a:pt x="97536" y="279400"/>
                    <a:pt x="57785" y="279400"/>
                  </a:cubicBezTo>
                  <a:cubicBezTo>
                    <a:pt x="39751" y="279400"/>
                    <a:pt x="21717" y="279400"/>
                    <a:pt x="0" y="279400"/>
                  </a:cubicBezTo>
                  <a:cubicBezTo>
                    <a:pt x="0" y="187452"/>
                    <a:pt x="0" y="95504"/>
                    <a:pt x="0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8470800" y="4137120"/>
            <a:ext cx="149040" cy="136800"/>
            <a:chOff x="0" y="0"/>
            <a:chExt cx="198720" cy="182400"/>
          </a:xfrm>
        </p:grpSpPr>
        <p:sp>
          <p:nvSpPr>
            <p:cNvPr id="86" name="Freeform 86"/>
            <p:cNvSpPr/>
            <p:nvPr/>
          </p:nvSpPr>
          <p:spPr>
            <a:xfrm>
              <a:off x="127" y="0"/>
              <a:ext cx="198628" cy="182372"/>
            </a:xfrm>
            <a:custGeom>
              <a:avLst/>
              <a:gdLst/>
              <a:ahLst/>
              <a:cxnLst/>
              <a:rect l="l" t="t" r="r" b="b"/>
              <a:pathLst>
                <a:path w="198628" h="182372">
                  <a:moveTo>
                    <a:pt x="198628" y="14351"/>
                  </a:moveTo>
                  <a:cubicBezTo>
                    <a:pt x="180848" y="42926"/>
                    <a:pt x="177292" y="53721"/>
                    <a:pt x="166751" y="64389"/>
                  </a:cubicBezTo>
                  <a:cubicBezTo>
                    <a:pt x="131318" y="100203"/>
                    <a:pt x="92202" y="139446"/>
                    <a:pt x="53213" y="175260"/>
                  </a:cubicBezTo>
                  <a:cubicBezTo>
                    <a:pt x="42545" y="182372"/>
                    <a:pt x="21336" y="178816"/>
                    <a:pt x="3556" y="182372"/>
                  </a:cubicBezTo>
                  <a:cubicBezTo>
                    <a:pt x="3556" y="164465"/>
                    <a:pt x="0" y="139446"/>
                    <a:pt x="7112" y="132334"/>
                  </a:cubicBezTo>
                  <a:cubicBezTo>
                    <a:pt x="45974" y="89408"/>
                    <a:pt x="85090" y="50038"/>
                    <a:pt x="127635" y="10668"/>
                  </a:cubicBezTo>
                  <a:cubicBezTo>
                    <a:pt x="134747" y="3556"/>
                    <a:pt x="152400" y="0"/>
                    <a:pt x="163068" y="0"/>
                  </a:cubicBezTo>
                  <a:cubicBezTo>
                    <a:pt x="177292" y="3556"/>
                    <a:pt x="187960" y="10668"/>
                    <a:pt x="198501" y="1435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8010720" y="4032000"/>
            <a:ext cx="101520" cy="171360"/>
            <a:chOff x="0" y="0"/>
            <a:chExt cx="135360" cy="22848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35382" cy="228473"/>
            </a:xfrm>
            <a:custGeom>
              <a:avLst/>
              <a:gdLst/>
              <a:ahLst/>
              <a:cxnLst/>
              <a:rect l="l" t="t" r="r" b="b"/>
              <a:pathLst>
                <a:path w="135382" h="228473">
                  <a:moveTo>
                    <a:pt x="135382" y="199898"/>
                  </a:moveTo>
                  <a:cubicBezTo>
                    <a:pt x="128016" y="210566"/>
                    <a:pt x="120777" y="228473"/>
                    <a:pt x="109728" y="228473"/>
                  </a:cubicBezTo>
                  <a:cubicBezTo>
                    <a:pt x="98679" y="228473"/>
                    <a:pt x="76835" y="224917"/>
                    <a:pt x="73152" y="214249"/>
                  </a:cubicBezTo>
                  <a:cubicBezTo>
                    <a:pt x="47498" y="157099"/>
                    <a:pt x="25654" y="99949"/>
                    <a:pt x="3683" y="39370"/>
                  </a:cubicBezTo>
                  <a:cubicBezTo>
                    <a:pt x="0" y="28575"/>
                    <a:pt x="10922" y="7112"/>
                    <a:pt x="21971" y="3556"/>
                  </a:cubicBezTo>
                  <a:cubicBezTo>
                    <a:pt x="29337" y="0"/>
                    <a:pt x="54864" y="3556"/>
                    <a:pt x="58547" y="14224"/>
                  </a:cubicBezTo>
                  <a:cubicBezTo>
                    <a:pt x="87757" y="74930"/>
                    <a:pt x="109728" y="135636"/>
                    <a:pt x="135382" y="19989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7835760" y="4150080"/>
            <a:ext cx="136800" cy="142560"/>
            <a:chOff x="0" y="0"/>
            <a:chExt cx="182400" cy="19008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82372" cy="190119"/>
            </a:xfrm>
            <a:custGeom>
              <a:avLst/>
              <a:gdLst/>
              <a:ahLst/>
              <a:cxnLst/>
              <a:rect l="l" t="t" r="r" b="b"/>
              <a:pathLst>
                <a:path w="182372" h="190119">
                  <a:moveTo>
                    <a:pt x="25527" y="0"/>
                  </a:moveTo>
                  <a:cubicBezTo>
                    <a:pt x="40132" y="10795"/>
                    <a:pt x="54737" y="14351"/>
                    <a:pt x="61976" y="25146"/>
                  </a:cubicBezTo>
                  <a:cubicBezTo>
                    <a:pt x="98425" y="60960"/>
                    <a:pt x="138557" y="96901"/>
                    <a:pt x="171450" y="136271"/>
                  </a:cubicBezTo>
                  <a:cubicBezTo>
                    <a:pt x="182372" y="147066"/>
                    <a:pt x="182372" y="172085"/>
                    <a:pt x="182372" y="190119"/>
                  </a:cubicBezTo>
                  <a:cubicBezTo>
                    <a:pt x="164084" y="186563"/>
                    <a:pt x="142240" y="190119"/>
                    <a:pt x="127635" y="179324"/>
                  </a:cubicBezTo>
                  <a:cubicBezTo>
                    <a:pt x="87503" y="147066"/>
                    <a:pt x="47371" y="107569"/>
                    <a:pt x="10922" y="64516"/>
                  </a:cubicBezTo>
                  <a:cubicBezTo>
                    <a:pt x="0" y="57404"/>
                    <a:pt x="0" y="39497"/>
                    <a:pt x="0" y="25146"/>
                  </a:cubicBezTo>
                  <a:cubicBezTo>
                    <a:pt x="0" y="17907"/>
                    <a:pt x="14605" y="10795"/>
                    <a:pt x="25527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8340480" y="4029120"/>
            <a:ext cx="105120" cy="174960"/>
            <a:chOff x="0" y="0"/>
            <a:chExt cx="140160" cy="23328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40081" cy="233299"/>
            </a:xfrm>
            <a:custGeom>
              <a:avLst/>
              <a:gdLst/>
              <a:ahLst/>
              <a:cxnLst/>
              <a:rect l="l" t="t" r="r" b="b"/>
              <a:pathLst>
                <a:path w="140081" h="233299">
                  <a:moveTo>
                    <a:pt x="0" y="200533"/>
                  </a:moveTo>
                  <a:cubicBezTo>
                    <a:pt x="29464" y="134874"/>
                    <a:pt x="51689" y="76581"/>
                    <a:pt x="81153" y="18288"/>
                  </a:cubicBezTo>
                  <a:cubicBezTo>
                    <a:pt x="84836" y="7239"/>
                    <a:pt x="110617" y="0"/>
                    <a:pt x="117983" y="3683"/>
                  </a:cubicBezTo>
                  <a:cubicBezTo>
                    <a:pt x="129032" y="10922"/>
                    <a:pt x="140081" y="32893"/>
                    <a:pt x="136398" y="43815"/>
                  </a:cubicBezTo>
                  <a:cubicBezTo>
                    <a:pt x="114300" y="102108"/>
                    <a:pt x="88519" y="160401"/>
                    <a:pt x="62738" y="218694"/>
                  </a:cubicBezTo>
                  <a:cubicBezTo>
                    <a:pt x="59055" y="225933"/>
                    <a:pt x="36957" y="233299"/>
                    <a:pt x="22225" y="229616"/>
                  </a:cubicBezTo>
                  <a:cubicBezTo>
                    <a:pt x="14859" y="229616"/>
                    <a:pt x="7493" y="211328"/>
                    <a:pt x="127" y="20040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8207280" y="3993840"/>
            <a:ext cx="54000" cy="184320"/>
            <a:chOff x="0" y="0"/>
            <a:chExt cx="72000" cy="24576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72009" cy="245872"/>
            </a:xfrm>
            <a:custGeom>
              <a:avLst/>
              <a:gdLst/>
              <a:ahLst/>
              <a:cxnLst/>
              <a:rect l="l" t="t" r="r" b="b"/>
              <a:pathLst>
                <a:path w="72009" h="245872">
                  <a:moveTo>
                    <a:pt x="68453" y="122936"/>
                  </a:moveTo>
                  <a:cubicBezTo>
                    <a:pt x="68453" y="151892"/>
                    <a:pt x="72009" y="180721"/>
                    <a:pt x="64897" y="209677"/>
                  </a:cubicBezTo>
                  <a:cubicBezTo>
                    <a:pt x="64897" y="224155"/>
                    <a:pt x="46863" y="234950"/>
                    <a:pt x="36068" y="245872"/>
                  </a:cubicBezTo>
                  <a:cubicBezTo>
                    <a:pt x="25146" y="234950"/>
                    <a:pt x="3556" y="224028"/>
                    <a:pt x="3556" y="209677"/>
                  </a:cubicBezTo>
                  <a:cubicBezTo>
                    <a:pt x="0" y="151765"/>
                    <a:pt x="0" y="93980"/>
                    <a:pt x="3556" y="36195"/>
                  </a:cubicBezTo>
                  <a:cubicBezTo>
                    <a:pt x="3556" y="21717"/>
                    <a:pt x="25146" y="10795"/>
                    <a:pt x="35941" y="0"/>
                  </a:cubicBezTo>
                  <a:cubicBezTo>
                    <a:pt x="46863" y="10795"/>
                    <a:pt x="64770" y="21717"/>
                    <a:pt x="64770" y="36195"/>
                  </a:cubicBezTo>
                  <a:cubicBezTo>
                    <a:pt x="72009" y="65151"/>
                    <a:pt x="68326" y="93980"/>
                    <a:pt x="68326" y="12293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869840" y="4727520"/>
            <a:ext cx="92160" cy="88560"/>
            <a:chOff x="0" y="0"/>
            <a:chExt cx="122880" cy="11808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22936" cy="118110"/>
            </a:xfrm>
            <a:custGeom>
              <a:avLst/>
              <a:gdLst/>
              <a:ahLst/>
              <a:cxnLst/>
              <a:rect l="l" t="t" r="r" b="b"/>
              <a:pathLst>
                <a:path w="122936" h="118110">
                  <a:moveTo>
                    <a:pt x="122936" y="0"/>
                  </a:moveTo>
                  <a:cubicBezTo>
                    <a:pt x="108458" y="46482"/>
                    <a:pt x="97536" y="82296"/>
                    <a:pt x="86741" y="118110"/>
                  </a:cubicBezTo>
                  <a:cubicBezTo>
                    <a:pt x="57785" y="93091"/>
                    <a:pt x="32512" y="67945"/>
                    <a:pt x="0" y="39370"/>
                  </a:cubicBezTo>
                  <a:cubicBezTo>
                    <a:pt x="39751" y="25019"/>
                    <a:pt x="75946" y="14351"/>
                    <a:pt x="122936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8083440" y="9038880"/>
            <a:ext cx="234720" cy="527040"/>
            <a:chOff x="0" y="0"/>
            <a:chExt cx="312960" cy="70272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313055" cy="702691"/>
            </a:xfrm>
            <a:custGeom>
              <a:avLst/>
              <a:gdLst/>
              <a:ahLst/>
              <a:cxnLst/>
              <a:rect l="l" t="t" r="r" b="b"/>
              <a:pathLst>
                <a:path w="313055" h="702691">
                  <a:moveTo>
                    <a:pt x="312928" y="276098"/>
                  </a:moveTo>
                  <a:cubicBezTo>
                    <a:pt x="273304" y="268986"/>
                    <a:pt x="266192" y="290449"/>
                    <a:pt x="266192" y="322707"/>
                  </a:cubicBezTo>
                  <a:cubicBezTo>
                    <a:pt x="269748" y="398018"/>
                    <a:pt x="266192" y="473329"/>
                    <a:pt x="269748" y="544957"/>
                  </a:cubicBezTo>
                  <a:cubicBezTo>
                    <a:pt x="269748" y="584454"/>
                    <a:pt x="258953" y="613029"/>
                    <a:pt x="230124" y="638175"/>
                  </a:cubicBezTo>
                  <a:cubicBezTo>
                    <a:pt x="204978" y="656082"/>
                    <a:pt x="186944" y="677672"/>
                    <a:pt x="161798" y="702691"/>
                  </a:cubicBezTo>
                  <a:cubicBezTo>
                    <a:pt x="125857" y="670433"/>
                    <a:pt x="89916" y="641731"/>
                    <a:pt x="53848" y="613029"/>
                  </a:cubicBezTo>
                  <a:cubicBezTo>
                    <a:pt x="43053" y="602234"/>
                    <a:pt x="39497" y="584327"/>
                    <a:pt x="39497" y="569976"/>
                  </a:cubicBezTo>
                  <a:cubicBezTo>
                    <a:pt x="39497" y="487553"/>
                    <a:pt x="39497" y="405003"/>
                    <a:pt x="39497" y="322580"/>
                  </a:cubicBezTo>
                  <a:cubicBezTo>
                    <a:pt x="39497" y="304673"/>
                    <a:pt x="25146" y="290322"/>
                    <a:pt x="14351" y="272415"/>
                  </a:cubicBezTo>
                  <a:cubicBezTo>
                    <a:pt x="10795" y="261620"/>
                    <a:pt x="3556" y="250952"/>
                    <a:pt x="3556" y="240157"/>
                  </a:cubicBezTo>
                  <a:cubicBezTo>
                    <a:pt x="0" y="182880"/>
                    <a:pt x="0" y="121920"/>
                    <a:pt x="0" y="64516"/>
                  </a:cubicBezTo>
                  <a:cubicBezTo>
                    <a:pt x="0" y="21463"/>
                    <a:pt x="21590" y="0"/>
                    <a:pt x="64770" y="0"/>
                  </a:cubicBezTo>
                  <a:cubicBezTo>
                    <a:pt x="125984" y="0"/>
                    <a:pt x="187071" y="0"/>
                    <a:pt x="251841" y="0"/>
                  </a:cubicBezTo>
                  <a:cubicBezTo>
                    <a:pt x="295021" y="3556"/>
                    <a:pt x="313055" y="21463"/>
                    <a:pt x="313055" y="68072"/>
                  </a:cubicBezTo>
                  <a:cubicBezTo>
                    <a:pt x="313055" y="132588"/>
                    <a:pt x="313055" y="200787"/>
                    <a:pt x="313055" y="275971"/>
                  </a:cubicBezTo>
                  <a:close/>
                  <a:moveTo>
                    <a:pt x="100711" y="351409"/>
                  </a:moveTo>
                  <a:cubicBezTo>
                    <a:pt x="100711" y="401574"/>
                    <a:pt x="100711" y="455422"/>
                    <a:pt x="100711" y="505587"/>
                  </a:cubicBezTo>
                  <a:cubicBezTo>
                    <a:pt x="100711" y="545084"/>
                    <a:pt x="118745" y="566547"/>
                    <a:pt x="154686" y="573659"/>
                  </a:cubicBezTo>
                  <a:cubicBezTo>
                    <a:pt x="187071" y="577215"/>
                    <a:pt x="219456" y="544957"/>
                    <a:pt x="219456" y="509143"/>
                  </a:cubicBezTo>
                  <a:cubicBezTo>
                    <a:pt x="219456" y="405130"/>
                    <a:pt x="219456" y="297561"/>
                    <a:pt x="219456" y="193675"/>
                  </a:cubicBezTo>
                  <a:cubicBezTo>
                    <a:pt x="219456" y="154178"/>
                    <a:pt x="187071" y="129159"/>
                    <a:pt x="154686" y="132715"/>
                  </a:cubicBezTo>
                  <a:cubicBezTo>
                    <a:pt x="115062" y="139827"/>
                    <a:pt x="100711" y="161417"/>
                    <a:pt x="100711" y="200787"/>
                  </a:cubicBezTo>
                  <a:cubicBezTo>
                    <a:pt x="100711" y="250952"/>
                    <a:pt x="100711" y="301117"/>
                    <a:pt x="100711" y="351409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8130960" y="8766000"/>
            <a:ext cx="149040" cy="184320"/>
            <a:chOff x="0" y="0"/>
            <a:chExt cx="198720" cy="24576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198755" cy="245745"/>
            </a:xfrm>
            <a:custGeom>
              <a:avLst/>
              <a:gdLst/>
              <a:ahLst/>
              <a:cxnLst/>
              <a:rect l="l" t="t" r="r" b="b"/>
              <a:pathLst>
                <a:path w="198755" h="245745">
                  <a:moveTo>
                    <a:pt x="0" y="0"/>
                  </a:moveTo>
                  <a:cubicBezTo>
                    <a:pt x="67437" y="0"/>
                    <a:pt x="131318" y="0"/>
                    <a:pt x="198755" y="0"/>
                  </a:cubicBezTo>
                  <a:cubicBezTo>
                    <a:pt x="198755" y="79502"/>
                    <a:pt x="198755" y="162687"/>
                    <a:pt x="198755" y="245745"/>
                  </a:cubicBezTo>
                  <a:cubicBezTo>
                    <a:pt x="131318" y="245745"/>
                    <a:pt x="67437" y="245745"/>
                    <a:pt x="0" y="245745"/>
                  </a:cubicBezTo>
                  <a:cubicBezTo>
                    <a:pt x="0" y="162687"/>
                    <a:pt x="0" y="83185"/>
                    <a:pt x="0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8048880" y="2419200"/>
            <a:ext cx="346320" cy="311040"/>
            <a:chOff x="0" y="0"/>
            <a:chExt cx="461760" cy="41472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461772" cy="414782"/>
            </a:xfrm>
            <a:custGeom>
              <a:avLst/>
              <a:gdLst/>
              <a:ahLst/>
              <a:cxnLst/>
              <a:rect l="l" t="t" r="r" b="b"/>
              <a:pathLst>
                <a:path w="461772" h="414782">
                  <a:moveTo>
                    <a:pt x="248920" y="371856"/>
                  </a:moveTo>
                  <a:cubicBezTo>
                    <a:pt x="238125" y="378968"/>
                    <a:pt x="227330" y="389763"/>
                    <a:pt x="212852" y="400431"/>
                  </a:cubicBezTo>
                  <a:cubicBezTo>
                    <a:pt x="198374" y="382524"/>
                    <a:pt x="180340" y="364617"/>
                    <a:pt x="162306" y="346837"/>
                  </a:cubicBezTo>
                  <a:cubicBezTo>
                    <a:pt x="223647" y="311023"/>
                    <a:pt x="191135" y="278892"/>
                    <a:pt x="162306" y="239522"/>
                  </a:cubicBezTo>
                  <a:cubicBezTo>
                    <a:pt x="108204" y="175133"/>
                    <a:pt x="57658" y="103632"/>
                    <a:pt x="0" y="28575"/>
                  </a:cubicBezTo>
                  <a:cubicBezTo>
                    <a:pt x="10795" y="21463"/>
                    <a:pt x="18034" y="14351"/>
                    <a:pt x="28829" y="0"/>
                  </a:cubicBezTo>
                  <a:cubicBezTo>
                    <a:pt x="100965" y="96520"/>
                    <a:pt x="165989" y="182372"/>
                    <a:pt x="238125" y="278892"/>
                  </a:cubicBezTo>
                  <a:cubicBezTo>
                    <a:pt x="288671" y="218059"/>
                    <a:pt x="342773" y="157353"/>
                    <a:pt x="396875" y="96520"/>
                  </a:cubicBezTo>
                  <a:cubicBezTo>
                    <a:pt x="422148" y="125095"/>
                    <a:pt x="436499" y="143002"/>
                    <a:pt x="461772" y="168021"/>
                  </a:cubicBezTo>
                  <a:cubicBezTo>
                    <a:pt x="418465" y="207391"/>
                    <a:pt x="375158" y="246634"/>
                    <a:pt x="335534" y="286004"/>
                  </a:cubicBezTo>
                  <a:cubicBezTo>
                    <a:pt x="281432" y="336042"/>
                    <a:pt x="281432" y="336042"/>
                    <a:pt x="321056" y="396875"/>
                  </a:cubicBezTo>
                  <a:cubicBezTo>
                    <a:pt x="303022" y="414782"/>
                    <a:pt x="303022" y="414782"/>
                    <a:pt x="248920" y="37185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3175200" y="6664320"/>
            <a:ext cx="673200" cy="673200"/>
            <a:chOff x="0" y="0"/>
            <a:chExt cx="897600" cy="8976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897509" cy="897636"/>
            </a:xfrm>
            <a:custGeom>
              <a:avLst/>
              <a:gdLst/>
              <a:ahLst/>
              <a:cxnLst/>
              <a:rect l="l" t="t" r="r" b="b"/>
              <a:pathLst>
                <a:path w="897509" h="897636">
                  <a:moveTo>
                    <a:pt x="0" y="450596"/>
                  </a:moveTo>
                  <a:cubicBezTo>
                    <a:pt x="3556" y="189484"/>
                    <a:pt x="196723" y="0"/>
                    <a:pt x="457708" y="3556"/>
                  </a:cubicBezTo>
                  <a:cubicBezTo>
                    <a:pt x="700913" y="3556"/>
                    <a:pt x="897509" y="207391"/>
                    <a:pt x="893953" y="450596"/>
                  </a:cubicBezTo>
                  <a:cubicBezTo>
                    <a:pt x="893953" y="697357"/>
                    <a:pt x="690118" y="897636"/>
                    <a:pt x="443357" y="894080"/>
                  </a:cubicBezTo>
                  <a:cubicBezTo>
                    <a:pt x="196723" y="894080"/>
                    <a:pt x="0" y="693801"/>
                    <a:pt x="0" y="450596"/>
                  </a:cubicBezTo>
                  <a:close/>
                  <a:moveTo>
                    <a:pt x="540004" y="439928"/>
                  </a:moveTo>
                  <a:cubicBezTo>
                    <a:pt x="540004" y="489966"/>
                    <a:pt x="575818" y="525780"/>
                    <a:pt x="622300" y="525780"/>
                  </a:cubicBezTo>
                  <a:cubicBezTo>
                    <a:pt x="668782" y="525780"/>
                    <a:pt x="704596" y="486410"/>
                    <a:pt x="704596" y="443484"/>
                  </a:cubicBezTo>
                  <a:cubicBezTo>
                    <a:pt x="704596" y="397002"/>
                    <a:pt x="665226" y="361188"/>
                    <a:pt x="615188" y="361188"/>
                  </a:cubicBezTo>
                  <a:cubicBezTo>
                    <a:pt x="572262" y="361188"/>
                    <a:pt x="540131" y="393319"/>
                    <a:pt x="540131" y="439801"/>
                  </a:cubicBezTo>
                  <a:close/>
                  <a:moveTo>
                    <a:pt x="275336" y="525653"/>
                  </a:moveTo>
                  <a:cubicBezTo>
                    <a:pt x="325374" y="522097"/>
                    <a:pt x="361188" y="486283"/>
                    <a:pt x="357632" y="439801"/>
                  </a:cubicBezTo>
                  <a:cubicBezTo>
                    <a:pt x="357632" y="396875"/>
                    <a:pt x="318262" y="361188"/>
                    <a:pt x="275336" y="361188"/>
                  </a:cubicBezTo>
                  <a:cubicBezTo>
                    <a:pt x="228854" y="361188"/>
                    <a:pt x="193040" y="400558"/>
                    <a:pt x="193040" y="447040"/>
                  </a:cubicBezTo>
                  <a:cubicBezTo>
                    <a:pt x="193040" y="489966"/>
                    <a:pt x="228854" y="525653"/>
                    <a:pt x="275336" y="52565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5803920" y="4886640"/>
            <a:ext cx="599760" cy="524160"/>
            <a:chOff x="0" y="0"/>
            <a:chExt cx="799680" cy="698880"/>
          </a:xfrm>
        </p:grpSpPr>
        <p:sp>
          <p:nvSpPr>
            <p:cNvPr id="106" name="Freeform 106"/>
            <p:cNvSpPr/>
            <p:nvPr/>
          </p:nvSpPr>
          <p:spPr>
            <a:xfrm>
              <a:off x="-127" y="0"/>
              <a:ext cx="799719" cy="698754"/>
            </a:xfrm>
            <a:custGeom>
              <a:avLst/>
              <a:gdLst/>
              <a:ahLst/>
              <a:cxnLst/>
              <a:rect l="l" t="t" r="r" b="b"/>
              <a:pathLst>
                <a:path w="799719" h="698754">
                  <a:moveTo>
                    <a:pt x="190246" y="17907"/>
                  </a:moveTo>
                  <a:cubicBezTo>
                    <a:pt x="183134" y="100330"/>
                    <a:pt x="175895" y="179197"/>
                    <a:pt x="165100" y="265176"/>
                  </a:cubicBezTo>
                  <a:cubicBezTo>
                    <a:pt x="200914" y="265176"/>
                    <a:pt x="229616" y="265176"/>
                    <a:pt x="261874" y="265176"/>
                  </a:cubicBezTo>
                  <a:cubicBezTo>
                    <a:pt x="272669" y="179197"/>
                    <a:pt x="283337" y="96774"/>
                    <a:pt x="294132" y="7112"/>
                  </a:cubicBezTo>
                  <a:cubicBezTo>
                    <a:pt x="383794" y="7112"/>
                    <a:pt x="473456" y="7112"/>
                    <a:pt x="563118" y="7112"/>
                  </a:cubicBezTo>
                  <a:cubicBezTo>
                    <a:pt x="598932" y="7112"/>
                    <a:pt x="634873" y="10668"/>
                    <a:pt x="670687" y="10668"/>
                  </a:cubicBezTo>
                  <a:cubicBezTo>
                    <a:pt x="699389" y="10668"/>
                    <a:pt x="713740" y="17780"/>
                    <a:pt x="717296" y="50038"/>
                  </a:cubicBezTo>
                  <a:cubicBezTo>
                    <a:pt x="738759" y="186182"/>
                    <a:pt x="760349" y="326009"/>
                    <a:pt x="781812" y="462153"/>
                  </a:cubicBezTo>
                  <a:cubicBezTo>
                    <a:pt x="788924" y="505206"/>
                    <a:pt x="796163" y="548132"/>
                    <a:pt x="799719" y="587629"/>
                  </a:cubicBezTo>
                  <a:cubicBezTo>
                    <a:pt x="799719" y="673608"/>
                    <a:pt x="771017" y="698754"/>
                    <a:pt x="688594" y="698754"/>
                  </a:cubicBezTo>
                  <a:cubicBezTo>
                    <a:pt x="498475" y="698754"/>
                    <a:pt x="304927" y="698754"/>
                    <a:pt x="114808" y="698754"/>
                  </a:cubicBezTo>
                  <a:cubicBezTo>
                    <a:pt x="35941" y="698754"/>
                    <a:pt x="0" y="670052"/>
                    <a:pt x="7239" y="591185"/>
                  </a:cubicBezTo>
                  <a:cubicBezTo>
                    <a:pt x="18034" y="472948"/>
                    <a:pt x="39497" y="354584"/>
                    <a:pt x="57404" y="236347"/>
                  </a:cubicBezTo>
                  <a:cubicBezTo>
                    <a:pt x="64516" y="178943"/>
                    <a:pt x="78867" y="121666"/>
                    <a:pt x="82550" y="60706"/>
                  </a:cubicBezTo>
                  <a:cubicBezTo>
                    <a:pt x="86233" y="10795"/>
                    <a:pt x="111252" y="0"/>
                    <a:pt x="154305" y="10795"/>
                  </a:cubicBezTo>
                  <a:cubicBezTo>
                    <a:pt x="165100" y="10795"/>
                    <a:pt x="175768" y="14351"/>
                    <a:pt x="190119" y="17907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1184400" y="4950000"/>
            <a:ext cx="419040" cy="314640"/>
            <a:chOff x="0" y="0"/>
            <a:chExt cx="558720" cy="41952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558673" cy="419481"/>
            </a:xfrm>
            <a:custGeom>
              <a:avLst/>
              <a:gdLst/>
              <a:ahLst/>
              <a:cxnLst/>
              <a:rect l="l" t="t" r="r" b="b"/>
              <a:pathLst>
                <a:path w="558673" h="419481">
                  <a:moveTo>
                    <a:pt x="39116" y="419481"/>
                  </a:moveTo>
                  <a:cubicBezTo>
                    <a:pt x="0" y="319151"/>
                    <a:pt x="3556" y="225933"/>
                    <a:pt x="56896" y="143383"/>
                  </a:cubicBezTo>
                  <a:cubicBezTo>
                    <a:pt x="124587" y="43053"/>
                    <a:pt x="220599" y="0"/>
                    <a:pt x="338074" y="17907"/>
                  </a:cubicBezTo>
                  <a:cubicBezTo>
                    <a:pt x="441325" y="32258"/>
                    <a:pt x="512445" y="89662"/>
                    <a:pt x="558673" y="189992"/>
                  </a:cubicBezTo>
                  <a:cubicBezTo>
                    <a:pt x="348742" y="71755"/>
                    <a:pt x="74676" y="161417"/>
                    <a:pt x="39116" y="41948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13772880" y="7143840"/>
            <a:ext cx="2092320" cy="2622240"/>
            <a:chOff x="0" y="0"/>
            <a:chExt cx="2789760" cy="3496320"/>
          </a:xfrm>
        </p:grpSpPr>
        <p:sp>
          <p:nvSpPr>
            <p:cNvPr id="110" name="Freeform 110"/>
            <p:cNvSpPr/>
            <p:nvPr/>
          </p:nvSpPr>
          <p:spPr>
            <a:xfrm>
              <a:off x="-127" y="0"/>
              <a:ext cx="2789936" cy="3496310"/>
            </a:xfrm>
            <a:custGeom>
              <a:avLst/>
              <a:gdLst/>
              <a:ahLst/>
              <a:cxnLst/>
              <a:rect l="l" t="t" r="r" b="b"/>
              <a:pathLst>
                <a:path w="2789936" h="3496310">
                  <a:moveTo>
                    <a:pt x="2376043" y="3494024"/>
                  </a:moveTo>
                  <a:cubicBezTo>
                    <a:pt x="2270887" y="3494024"/>
                    <a:pt x="2168017" y="3494024"/>
                    <a:pt x="2062734" y="3494024"/>
                  </a:cubicBezTo>
                  <a:cubicBezTo>
                    <a:pt x="1950720" y="3494024"/>
                    <a:pt x="1838579" y="3491738"/>
                    <a:pt x="1724279" y="3494024"/>
                  </a:cubicBezTo>
                  <a:cubicBezTo>
                    <a:pt x="1685417" y="3496310"/>
                    <a:pt x="1673987" y="3484880"/>
                    <a:pt x="1673987" y="3443732"/>
                  </a:cubicBezTo>
                  <a:cubicBezTo>
                    <a:pt x="1667129" y="3144139"/>
                    <a:pt x="1660271" y="2842387"/>
                    <a:pt x="1651127" y="2540508"/>
                  </a:cubicBezTo>
                  <a:cubicBezTo>
                    <a:pt x="1635125" y="1998599"/>
                    <a:pt x="1616837" y="1458976"/>
                    <a:pt x="1600835" y="919226"/>
                  </a:cubicBezTo>
                  <a:cubicBezTo>
                    <a:pt x="1598549" y="834644"/>
                    <a:pt x="1600835" y="750062"/>
                    <a:pt x="1600835" y="667639"/>
                  </a:cubicBezTo>
                  <a:cubicBezTo>
                    <a:pt x="1644269" y="676783"/>
                    <a:pt x="1692275" y="688213"/>
                    <a:pt x="1742567" y="699643"/>
                  </a:cubicBezTo>
                  <a:cubicBezTo>
                    <a:pt x="1786001" y="708787"/>
                    <a:pt x="1815719" y="688213"/>
                    <a:pt x="1831721" y="653923"/>
                  </a:cubicBezTo>
                  <a:cubicBezTo>
                    <a:pt x="1882013" y="553339"/>
                    <a:pt x="1893443" y="443611"/>
                    <a:pt x="1888871" y="333756"/>
                  </a:cubicBezTo>
                  <a:cubicBezTo>
                    <a:pt x="1888871" y="310896"/>
                    <a:pt x="1872869" y="283464"/>
                    <a:pt x="1856867" y="265176"/>
                  </a:cubicBezTo>
                  <a:cubicBezTo>
                    <a:pt x="1664843" y="41148"/>
                    <a:pt x="1426972" y="0"/>
                    <a:pt x="1145794" y="102870"/>
                  </a:cubicBezTo>
                  <a:cubicBezTo>
                    <a:pt x="1061212" y="132588"/>
                    <a:pt x="992632" y="217170"/>
                    <a:pt x="921639" y="283464"/>
                  </a:cubicBezTo>
                  <a:cubicBezTo>
                    <a:pt x="903351" y="301752"/>
                    <a:pt x="896493" y="342900"/>
                    <a:pt x="898779" y="372618"/>
                  </a:cubicBezTo>
                  <a:cubicBezTo>
                    <a:pt x="905637" y="448056"/>
                    <a:pt x="917067" y="525780"/>
                    <a:pt x="935355" y="601345"/>
                  </a:cubicBezTo>
                  <a:cubicBezTo>
                    <a:pt x="958215" y="695071"/>
                    <a:pt x="1006221" y="720217"/>
                    <a:pt x="1097661" y="690499"/>
                  </a:cubicBezTo>
                  <a:cubicBezTo>
                    <a:pt x="1170813" y="665353"/>
                    <a:pt x="1241679" y="635635"/>
                    <a:pt x="1312672" y="603631"/>
                  </a:cubicBezTo>
                  <a:cubicBezTo>
                    <a:pt x="1360678" y="585343"/>
                    <a:pt x="1378966" y="546481"/>
                    <a:pt x="1383538" y="496189"/>
                  </a:cubicBezTo>
                  <a:cubicBezTo>
                    <a:pt x="1390396" y="409321"/>
                    <a:pt x="1365250" y="338455"/>
                    <a:pt x="1301242" y="278892"/>
                  </a:cubicBezTo>
                  <a:cubicBezTo>
                    <a:pt x="1278382" y="256032"/>
                    <a:pt x="1269238" y="219456"/>
                    <a:pt x="1253236" y="189738"/>
                  </a:cubicBezTo>
                  <a:cubicBezTo>
                    <a:pt x="1287526" y="178308"/>
                    <a:pt x="1319530" y="160020"/>
                    <a:pt x="1353820" y="157734"/>
                  </a:cubicBezTo>
                  <a:cubicBezTo>
                    <a:pt x="1404112" y="155448"/>
                    <a:pt x="1454404" y="157734"/>
                    <a:pt x="1502410" y="169164"/>
                  </a:cubicBezTo>
                  <a:cubicBezTo>
                    <a:pt x="1541272" y="178308"/>
                    <a:pt x="1548130" y="205740"/>
                    <a:pt x="1522984" y="237744"/>
                  </a:cubicBezTo>
                  <a:cubicBezTo>
                    <a:pt x="1509268" y="258318"/>
                    <a:pt x="1493266" y="281178"/>
                    <a:pt x="1474978" y="297180"/>
                  </a:cubicBezTo>
                  <a:cubicBezTo>
                    <a:pt x="1401826" y="356616"/>
                    <a:pt x="1401826" y="436626"/>
                    <a:pt x="1408684" y="519049"/>
                  </a:cubicBezTo>
                  <a:cubicBezTo>
                    <a:pt x="1415542" y="580771"/>
                    <a:pt x="1465834" y="603631"/>
                    <a:pt x="1513840" y="624205"/>
                  </a:cubicBezTo>
                  <a:cubicBezTo>
                    <a:pt x="1543558" y="637921"/>
                    <a:pt x="1552702" y="653923"/>
                    <a:pt x="1552702" y="685927"/>
                  </a:cubicBezTo>
                  <a:cubicBezTo>
                    <a:pt x="1559560" y="1250696"/>
                    <a:pt x="1568704" y="1813306"/>
                    <a:pt x="1580134" y="2378075"/>
                  </a:cubicBezTo>
                  <a:cubicBezTo>
                    <a:pt x="1584706" y="2734818"/>
                    <a:pt x="1591564" y="3093847"/>
                    <a:pt x="1598422" y="3450463"/>
                  </a:cubicBezTo>
                  <a:cubicBezTo>
                    <a:pt x="1598422" y="3461893"/>
                    <a:pt x="1598422" y="3475609"/>
                    <a:pt x="1598422" y="3491611"/>
                  </a:cubicBezTo>
                  <a:cubicBezTo>
                    <a:pt x="1250823" y="3491611"/>
                    <a:pt x="905510" y="3491611"/>
                    <a:pt x="555752" y="3491611"/>
                  </a:cubicBezTo>
                  <a:cubicBezTo>
                    <a:pt x="560324" y="3452749"/>
                    <a:pt x="562610" y="3418459"/>
                    <a:pt x="567182" y="3384169"/>
                  </a:cubicBezTo>
                  <a:cubicBezTo>
                    <a:pt x="601472" y="3155442"/>
                    <a:pt x="631190" y="2924556"/>
                    <a:pt x="667766" y="2693543"/>
                  </a:cubicBezTo>
                  <a:cubicBezTo>
                    <a:pt x="704342" y="2460244"/>
                    <a:pt x="745490" y="2229358"/>
                    <a:pt x="782066" y="1996059"/>
                  </a:cubicBezTo>
                  <a:cubicBezTo>
                    <a:pt x="811784" y="1799463"/>
                    <a:pt x="823214" y="1600454"/>
                    <a:pt x="802640" y="1399286"/>
                  </a:cubicBezTo>
                  <a:cubicBezTo>
                    <a:pt x="802640" y="1387856"/>
                    <a:pt x="798068" y="1374140"/>
                    <a:pt x="791210" y="1360424"/>
                  </a:cubicBezTo>
                  <a:cubicBezTo>
                    <a:pt x="734060" y="1586865"/>
                    <a:pt x="638048" y="1794891"/>
                    <a:pt x="530479" y="1998345"/>
                  </a:cubicBezTo>
                  <a:cubicBezTo>
                    <a:pt x="519049" y="2021205"/>
                    <a:pt x="503047" y="2044065"/>
                    <a:pt x="493903" y="2069211"/>
                  </a:cubicBezTo>
                  <a:cubicBezTo>
                    <a:pt x="475615" y="2110359"/>
                    <a:pt x="452755" y="2142363"/>
                    <a:pt x="461899" y="2194941"/>
                  </a:cubicBezTo>
                  <a:cubicBezTo>
                    <a:pt x="473329" y="2284095"/>
                    <a:pt x="411607" y="2320671"/>
                    <a:pt x="324739" y="2290953"/>
                  </a:cubicBezTo>
                  <a:cubicBezTo>
                    <a:pt x="242443" y="2261235"/>
                    <a:pt x="157861" y="2233803"/>
                    <a:pt x="73152" y="2206371"/>
                  </a:cubicBezTo>
                  <a:cubicBezTo>
                    <a:pt x="11430" y="2185797"/>
                    <a:pt x="0" y="2160651"/>
                    <a:pt x="29718" y="2101215"/>
                  </a:cubicBezTo>
                  <a:cubicBezTo>
                    <a:pt x="45720" y="2066925"/>
                    <a:pt x="50292" y="2016633"/>
                    <a:pt x="109728" y="2023491"/>
                  </a:cubicBezTo>
                  <a:cubicBezTo>
                    <a:pt x="114300" y="2023491"/>
                    <a:pt x="123444" y="2005203"/>
                    <a:pt x="128016" y="1993773"/>
                  </a:cubicBezTo>
                  <a:cubicBezTo>
                    <a:pt x="278892" y="1598168"/>
                    <a:pt x="429895" y="1202563"/>
                    <a:pt x="583057" y="809244"/>
                  </a:cubicBezTo>
                  <a:cubicBezTo>
                    <a:pt x="624205" y="704088"/>
                    <a:pt x="674497" y="603504"/>
                    <a:pt x="731647" y="507365"/>
                  </a:cubicBezTo>
                  <a:cubicBezTo>
                    <a:pt x="759079" y="461645"/>
                    <a:pt x="807085" y="425069"/>
                    <a:pt x="852805" y="390779"/>
                  </a:cubicBezTo>
                  <a:cubicBezTo>
                    <a:pt x="900811" y="356489"/>
                    <a:pt x="882523" y="292481"/>
                    <a:pt x="921385" y="251333"/>
                  </a:cubicBezTo>
                  <a:cubicBezTo>
                    <a:pt x="1072642" y="80010"/>
                    <a:pt x="1260094" y="20574"/>
                    <a:pt x="1481963" y="41148"/>
                  </a:cubicBezTo>
                  <a:cubicBezTo>
                    <a:pt x="1646555" y="54864"/>
                    <a:pt x="1760982" y="141732"/>
                    <a:pt x="1866138" y="253746"/>
                  </a:cubicBezTo>
                  <a:cubicBezTo>
                    <a:pt x="1886712" y="274320"/>
                    <a:pt x="1902714" y="306324"/>
                    <a:pt x="1905000" y="333756"/>
                  </a:cubicBezTo>
                  <a:cubicBezTo>
                    <a:pt x="1907286" y="370332"/>
                    <a:pt x="1927860" y="384048"/>
                    <a:pt x="1955292" y="400050"/>
                  </a:cubicBezTo>
                  <a:cubicBezTo>
                    <a:pt x="2042160" y="454914"/>
                    <a:pt x="2092452" y="541782"/>
                    <a:pt x="2129028" y="633349"/>
                  </a:cubicBezTo>
                  <a:cubicBezTo>
                    <a:pt x="2225040" y="859790"/>
                    <a:pt x="2316480" y="1086104"/>
                    <a:pt x="2405761" y="1312545"/>
                  </a:cubicBezTo>
                  <a:cubicBezTo>
                    <a:pt x="2492629" y="1541272"/>
                    <a:pt x="2577211" y="1772158"/>
                    <a:pt x="2664206" y="2000885"/>
                  </a:cubicBezTo>
                  <a:cubicBezTo>
                    <a:pt x="2666492" y="2010029"/>
                    <a:pt x="2680208" y="2021459"/>
                    <a:pt x="2689352" y="2023745"/>
                  </a:cubicBezTo>
                  <a:cubicBezTo>
                    <a:pt x="2737358" y="2035175"/>
                    <a:pt x="2789936" y="2126615"/>
                    <a:pt x="2769362" y="2170049"/>
                  </a:cubicBezTo>
                  <a:cubicBezTo>
                    <a:pt x="2762504" y="2183765"/>
                    <a:pt x="2741930" y="2195195"/>
                    <a:pt x="2725928" y="2202053"/>
                  </a:cubicBezTo>
                  <a:cubicBezTo>
                    <a:pt x="2629916" y="2236343"/>
                    <a:pt x="2531618" y="2270633"/>
                    <a:pt x="2435479" y="2302637"/>
                  </a:cubicBezTo>
                  <a:cubicBezTo>
                    <a:pt x="2371471" y="2323211"/>
                    <a:pt x="2314321" y="2254631"/>
                    <a:pt x="2328037" y="2179193"/>
                  </a:cubicBezTo>
                  <a:cubicBezTo>
                    <a:pt x="2330323" y="2156333"/>
                    <a:pt x="2325751" y="2128901"/>
                    <a:pt x="2316607" y="2108327"/>
                  </a:cubicBezTo>
                  <a:cubicBezTo>
                    <a:pt x="2218309" y="1911731"/>
                    <a:pt x="2106295" y="1717294"/>
                    <a:pt x="2044446" y="1504696"/>
                  </a:cubicBezTo>
                  <a:cubicBezTo>
                    <a:pt x="2023872" y="1436116"/>
                    <a:pt x="2003298" y="1369822"/>
                    <a:pt x="1985010" y="1303528"/>
                  </a:cubicBezTo>
                  <a:cubicBezTo>
                    <a:pt x="1980438" y="1292098"/>
                    <a:pt x="1975866" y="1280668"/>
                    <a:pt x="1964436" y="1271524"/>
                  </a:cubicBezTo>
                  <a:cubicBezTo>
                    <a:pt x="1955292" y="1394968"/>
                    <a:pt x="1950720" y="1516253"/>
                    <a:pt x="1978152" y="1637411"/>
                  </a:cubicBezTo>
                  <a:cubicBezTo>
                    <a:pt x="2062734" y="2005584"/>
                    <a:pt x="2145030" y="2376043"/>
                    <a:pt x="2225167" y="2744216"/>
                  </a:cubicBezTo>
                  <a:cubicBezTo>
                    <a:pt x="2277745" y="2984373"/>
                    <a:pt x="2325751" y="3226689"/>
                    <a:pt x="2376043" y="3466846"/>
                  </a:cubicBezTo>
                  <a:cubicBezTo>
                    <a:pt x="2378329" y="3473704"/>
                    <a:pt x="2376043" y="3482848"/>
                    <a:pt x="2376043" y="3494278"/>
                  </a:cubicBezTo>
                  <a:close/>
                  <a:moveTo>
                    <a:pt x="2410333" y="2293747"/>
                  </a:moveTo>
                  <a:cubicBezTo>
                    <a:pt x="2419477" y="2289175"/>
                    <a:pt x="2430907" y="2286889"/>
                    <a:pt x="2442337" y="2282317"/>
                  </a:cubicBezTo>
                  <a:cubicBezTo>
                    <a:pt x="2517775" y="2257171"/>
                    <a:pt x="2595499" y="2232025"/>
                    <a:pt x="2671064" y="2206879"/>
                  </a:cubicBezTo>
                  <a:cubicBezTo>
                    <a:pt x="2773934" y="2172589"/>
                    <a:pt x="2778506" y="2163445"/>
                    <a:pt x="2730500" y="2067433"/>
                  </a:cubicBezTo>
                  <a:cubicBezTo>
                    <a:pt x="2716784" y="2040001"/>
                    <a:pt x="2698496" y="2035429"/>
                    <a:pt x="2673350" y="2044573"/>
                  </a:cubicBezTo>
                  <a:cubicBezTo>
                    <a:pt x="2575052" y="2081149"/>
                    <a:pt x="2474468" y="2117725"/>
                    <a:pt x="2376043" y="2154301"/>
                  </a:cubicBezTo>
                  <a:cubicBezTo>
                    <a:pt x="2350897" y="2163445"/>
                    <a:pt x="2332609" y="2181733"/>
                    <a:pt x="2341753" y="2211451"/>
                  </a:cubicBezTo>
                  <a:cubicBezTo>
                    <a:pt x="2353183" y="2245741"/>
                    <a:pt x="2355469" y="2289175"/>
                    <a:pt x="2410333" y="2293747"/>
                  </a:cubicBezTo>
                  <a:close/>
                  <a:moveTo>
                    <a:pt x="450596" y="2188337"/>
                  </a:moveTo>
                  <a:cubicBezTo>
                    <a:pt x="439166" y="2179193"/>
                    <a:pt x="425450" y="2160905"/>
                    <a:pt x="409448" y="2154047"/>
                  </a:cubicBezTo>
                  <a:cubicBezTo>
                    <a:pt x="327152" y="2122043"/>
                    <a:pt x="242570" y="2092325"/>
                    <a:pt x="160147" y="2062607"/>
                  </a:cubicBezTo>
                  <a:cubicBezTo>
                    <a:pt x="75565" y="2028317"/>
                    <a:pt x="75565" y="2028317"/>
                    <a:pt x="38989" y="2112899"/>
                  </a:cubicBezTo>
                  <a:cubicBezTo>
                    <a:pt x="22987" y="2149475"/>
                    <a:pt x="27559" y="2174621"/>
                    <a:pt x="68707" y="2188337"/>
                  </a:cubicBezTo>
                  <a:cubicBezTo>
                    <a:pt x="157861" y="2218055"/>
                    <a:pt x="247015" y="2245487"/>
                    <a:pt x="334010" y="2279777"/>
                  </a:cubicBezTo>
                  <a:cubicBezTo>
                    <a:pt x="416306" y="2311781"/>
                    <a:pt x="436880" y="2266061"/>
                    <a:pt x="450596" y="2188337"/>
                  </a:cubicBezTo>
                  <a:close/>
                  <a:moveTo>
                    <a:pt x="1543685" y="1033526"/>
                  </a:moveTo>
                  <a:cubicBezTo>
                    <a:pt x="1513967" y="1010666"/>
                    <a:pt x="1497965" y="990092"/>
                    <a:pt x="1477391" y="985520"/>
                  </a:cubicBezTo>
                  <a:cubicBezTo>
                    <a:pt x="1449959" y="980948"/>
                    <a:pt x="1427099" y="1001522"/>
                    <a:pt x="1431671" y="1031240"/>
                  </a:cubicBezTo>
                  <a:cubicBezTo>
                    <a:pt x="1433957" y="1049528"/>
                    <a:pt x="1456817" y="1076960"/>
                    <a:pt x="1472819" y="1076960"/>
                  </a:cubicBezTo>
                  <a:cubicBezTo>
                    <a:pt x="1491107" y="1076960"/>
                    <a:pt x="1511681" y="1054100"/>
                    <a:pt x="1543685" y="1033526"/>
                  </a:cubicBezTo>
                  <a:close/>
                  <a:moveTo>
                    <a:pt x="1541399" y="1422273"/>
                  </a:moveTo>
                  <a:cubicBezTo>
                    <a:pt x="1511681" y="1403985"/>
                    <a:pt x="1493393" y="1385697"/>
                    <a:pt x="1475105" y="1383411"/>
                  </a:cubicBezTo>
                  <a:cubicBezTo>
                    <a:pt x="1445387" y="1376553"/>
                    <a:pt x="1429385" y="1399413"/>
                    <a:pt x="1429385" y="1426845"/>
                  </a:cubicBezTo>
                  <a:cubicBezTo>
                    <a:pt x="1431671" y="1456563"/>
                    <a:pt x="1449959" y="1479423"/>
                    <a:pt x="1479677" y="1472565"/>
                  </a:cubicBezTo>
                  <a:cubicBezTo>
                    <a:pt x="1497965" y="1467993"/>
                    <a:pt x="1513967" y="1447419"/>
                    <a:pt x="1541399" y="1422273"/>
                  </a:cubicBezTo>
                  <a:close/>
                  <a:moveTo>
                    <a:pt x="1198372" y="1811020"/>
                  </a:moveTo>
                  <a:cubicBezTo>
                    <a:pt x="1198372" y="1820164"/>
                    <a:pt x="1198372" y="1827022"/>
                    <a:pt x="1198372" y="1833880"/>
                  </a:cubicBezTo>
                  <a:cubicBezTo>
                    <a:pt x="1216660" y="1845310"/>
                    <a:pt x="1237234" y="1865884"/>
                    <a:pt x="1253236" y="1863598"/>
                  </a:cubicBezTo>
                  <a:cubicBezTo>
                    <a:pt x="1269238" y="1861312"/>
                    <a:pt x="1292098" y="1838452"/>
                    <a:pt x="1296670" y="1822450"/>
                  </a:cubicBezTo>
                  <a:cubicBezTo>
                    <a:pt x="1303528" y="1792732"/>
                    <a:pt x="1280668" y="1772158"/>
                    <a:pt x="1250950" y="1776730"/>
                  </a:cubicBezTo>
                  <a:cubicBezTo>
                    <a:pt x="1230376" y="1781302"/>
                    <a:pt x="1216660" y="1799590"/>
                    <a:pt x="1198372" y="1811020"/>
                  </a:cubicBezTo>
                  <a:close/>
                  <a:moveTo>
                    <a:pt x="1198372" y="1024382"/>
                  </a:moveTo>
                  <a:cubicBezTo>
                    <a:pt x="1198372" y="1031240"/>
                    <a:pt x="1198372" y="1038098"/>
                    <a:pt x="1198372" y="1044956"/>
                  </a:cubicBezTo>
                  <a:cubicBezTo>
                    <a:pt x="1216660" y="1056386"/>
                    <a:pt x="1237234" y="1079246"/>
                    <a:pt x="1253236" y="1076960"/>
                  </a:cubicBezTo>
                  <a:cubicBezTo>
                    <a:pt x="1269238" y="1074674"/>
                    <a:pt x="1292098" y="1049528"/>
                    <a:pt x="1296670" y="1031240"/>
                  </a:cubicBezTo>
                  <a:cubicBezTo>
                    <a:pt x="1303528" y="1001522"/>
                    <a:pt x="1278382" y="980948"/>
                    <a:pt x="1248664" y="985520"/>
                  </a:cubicBezTo>
                  <a:cubicBezTo>
                    <a:pt x="1230376" y="990092"/>
                    <a:pt x="1214374" y="1010666"/>
                    <a:pt x="1198372" y="1024382"/>
                  </a:cubicBezTo>
                  <a:close/>
                  <a:moveTo>
                    <a:pt x="1486535" y="1767586"/>
                  </a:moveTo>
                  <a:cubicBezTo>
                    <a:pt x="1479677" y="1767586"/>
                    <a:pt x="1472819" y="1767586"/>
                    <a:pt x="1465961" y="1767586"/>
                  </a:cubicBezTo>
                  <a:cubicBezTo>
                    <a:pt x="1454531" y="1785874"/>
                    <a:pt x="1433957" y="1801876"/>
                    <a:pt x="1431671" y="1820164"/>
                  </a:cubicBezTo>
                  <a:cubicBezTo>
                    <a:pt x="1427099" y="1849882"/>
                    <a:pt x="1447673" y="1872742"/>
                    <a:pt x="1477391" y="1865884"/>
                  </a:cubicBezTo>
                  <a:cubicBezTo>
                    <a:pt x="1495679" y="1861312"/>
                    <a:pt x="1518539" y="1838452"/>
                    <a:pt x="1520825" y="1820164"/>
                  </a:cubicBezTo>
                  <a:cubicBezTo>
                    <a:pt x="1523111" y="1804162"/>
                    <a:pt x="1497965" y="1785874"/>
                    <a:pt x="1486535" y="1767586"/>
                  </a:cubicBezTo>
                  <a:close/>
                  <a:moveTo>
                    <a:pt x="1198372" y="1433703"/>
                  </a:moveTo>
                  <a:cubicBezTo>
                    <a:pt x="1216660" y="1447419"/>
                    <a:pt x="1234948" y="1474851"/>
                    <a:pt x="1248664" y="1472565"/>
                  </a:cubicBezTo>
                  <a:cubicBezTo>
                    <a:pt x="1266952" y="1467993"/>
                    <a:pt x="1292098" y="1445133"/>
                    <a:pt x="1296670" y="1426845"/>
                  </a:cubicBezTo>
                  <a:cubicBezTo>
                    <a:pt x="1303528" y="1399413"/>
                    <a:pt x="1282954" y="1381125"/>
                    <a:pt x="1253236" y="1381125"/>
                  </a:cubicBezTo>
                  <a:cubicBezTo>
                    <a:pt x="1223518" y="1381125"/>
                    <a:pt x="1207516" y="1394841"/>
                    <a:pt x="1198372" y="143370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9308880" y="1314720"/>
            <a:ext cx="1831680" cy="2098800"/>
            <a:chOff x="0" y="0"/>
            <a:chExt cx="2442240" cy="2798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2442210" cy="2798572"/>
            </a:xfrm>
            <a:custGeom>
              <a:avLst/>
              <a:gdLst/>
              <a:ahLst/>
              <a:cxnLst/>
              <a:rect l="l" t="t" r="r" b="b"/>
              <a:pathLst>
                <a:path w="2442210" h="2798572">
                  <a:moveTo>
                    <a:pt x="1216533" y="2150110"/>
                  </a:moveTo>
                  <a:cubicBezTo>
                    <a:pt x="1170813" y="2282444"/>
                    <a:pt x="1061085" y="2328164"/>
                    <a:pt x="948944" y="2371471"/>
                  </a:cubicBezTo>
                  <a:cubicBezTo>
                    <a:pt x="784352" y="2435352"/>
                    <a:pt x="642493" y="2380615"/>
                    <a:pt x="505333" y="2291588"/>
                  </a:cubicBezTo>
                  <a:cubicBezTo>
                    <a:pt x="493903" y="2284730"/>
                    <a:pt x="487045" y="2255012"/>
                    <a:pt x="491617" y="2236851"/>
                  </a:cubicBezTo>
                  <a:cubicBezTo>
                    <a:pt x="521335" y="2097659"/>
                    <a:pt x="551053" y="1956054"/>
                    <a:pt x="585343" y="1816862"/>
                  </a:cubicBezTo>
                  <a:cubicBezTo>
                    <a:pt x="637921" y="1602359"/>
                    <a:pt x="656209" y="1390015"/>
                    <a:pt x="599059" y="1159510"/>
                  </a:cubicBezTo>
                  <a:cubicBezTo>
                    <a:pt x="589915" y="1207389"/>
                    <a:pt x="580771" y="1246251"/>
                    <a:pt x="573913" y="1282827"/>
                  </a:cubicBezTo>
                  <a:cubicBezTo>
                    <a:pt x="512191" y="1584071"/>
                    <a:pt x="482473" y="1887728"/>
                    <a:pt x="459613" y="2191258"/>
                  </a:cubicBezTo>
                  <a:cubicBezTo>
                    <a:pt x="450469" y="2314575"/>
                    <a:pt x="436753" y="2440051"/>
                    <a:pt x="427609" y="2563368"/>
                  </a:cubicBezTo>
                  <a:cubicBezTo>
                    <a:pt x="423037" y="2604516"/>
                    <a:pt x="425323" y="2645537"/>
                    <a:pt x="425323" y="2686685"/>
                  </a:cubicBezTo>
                  <a:cubicBezTo>
                    <a:pt x="423037" y="2698115"/>
                    <a:pt x="420751" y="2711831"/>
                    <a:pt x="413893" y="2718689"/>
                  </a:cubicBezTo>
                  <a:cubicBezTo>
                    <a:pt x="331597" y="2787142"/>
                    <a:pt x="125730" y="2798572"/>
                    <a:pt x="34290" y="2741549"/>
                  </a:cubicBezTo>
                  <a:cubicBezTo>
                    <a:pt x="9144" y="2725420"/>
                    <a:pt x="0" y="2704846"/>
                    <a:pt x="6858" y="2672842"/>
                  </a:cubicBezTo>
                  <a:cubicBezTo>
                    <a:pt x="36576" y="2529078"/>
                    <a:pt x="68580" y="2382901"/>
                    <a:pt x="93726" y="2236851"/>
                  </a:cubicBezTo>
                  <a:cubicBezTo>
                    <a:pt x="128016" y="2033651"/>
                    <a:pt x="160020" y="1832864"/>
                    <a:pt x="187452" y="1629664"/>
                  </a:cubicBezTo>
                  <a:cubicBezTo>
                    <a:pt x="221742" y="1376299"/>
                    <a:pt x="249174" y="1122934"/>
                    <a:pt x="278892" y="869569"/>
                  </a:cubicBezTo>
                  <a:cubicBezTo>
                    <a:pt x="297180" y="721233"/>
                    <a:pt x="310896" y="570611"/>
                    <a:pt x="368046" y="429006"/>
                  </a:cubicBezTo>
                  <a:cubicBezTo>
                    <a:pt x="390906" y="378841"/>
                    <a:pt x="416052" y="337693"/>
                    <a:pt x="475488" y="314833"/>
                  </a:cubicBezTo>
                  <a:cubicBezTo>
                    <a:pt x="557784" y="282829"/>
                    <a:pt x="635508" y="234950"/>
                    <a:pt x="713359" y="193802"/>
                  </a:cubicBezTo>
                  <a:cubicBezTo>
                    <a:pt x="720217" y="189230"/>
                    <a:pt x="727075" y="182372"/>
                    <a:pt x="733933" y="182372"/>
                  </a:cubicBezTo>
                  <a:cubicBezTo>
                    <a:pt x="823087" y="175514"/>
                    <a:pt x="871093" y="109347"/>
                    <a:pt x="923671" y="52324"/>
                  </a:cubicBezTo>
                  <a:cubicBezTo>
                    <a:pt x="951230" y="20574"/>
                    <a:pt x="983361" y="0"/>
                    <a:pt x="1029081" y="2286"/>
                  </a:cubicBezTo>
                  <a:cubicBezTo>
                    <a:pt x="1170813" y="4572"/>
                    <a:pt x="1310386" y="4572"/>
                    <a:pt x="1452118" y="6858"/>
                  </a:cubicBezTo>
                  <a:cubicBezTo>
                    <a:pt x="1465834" y="6858"/>
                    <a:pt x="1477264" y="16002"/>
                    <a:pt x="1488694" y="22860"/>
                  </a:cubicBezTo>
                  <a:cubicBezTo>
                    <a:pt x="1495552" y="27432"/>
                    <a:pt x="1504696" y="32004"/>
                    <a:pt x="1509268" y="41148"/>
                  </a:cubicBezTo>
                  <a:cubicBezTo>
                    <a:pt x="1577848" y="143891"/>
                    <a:pt x="1689862" y="180340"/>
                    <a:pt x="1795145" y="226060"/>
                  </a:cubicBezTo>
                  <a:cubicBezTo>
                    <a:pt x="1868297" y="258064"/>
                    <a:pt x="1946021" y="285369"/>
                    <a:pt x="2005584" y="333375"/>
                  </a:cubicBezTo>
                  <a:cubicBezTo>
                    <a:pt x="2049018" y="372237"/>
                    <a:pt x="2078736" y="438404"/>
                    <a:pt x="2097024" y="497713"/>
                  </a:cubicBezTo>
                  <a:cubicBezTo>
                    <a:pt x="2151888" y="673481"/>
                    <a:pt x="2158746" y="860679"/>
                    <a:pt x="2179320" y="1045464"/>
                  </a:cubicBezTo>
                  <a:cubicBezTo>
                    <a:pt x="2202180" y="1232662"/>
                    <a:pt x="2222754" y="1419860"/>
                    <a:pt x="2250186" y="1604645"/>
                  </a:cubicBezTo>
                  <a:cubicBezTo>
                    <a:pt x="2291334" y="1878584"/>
                    <a:pt x="2337054" y="2150110"/>
                    <a:pt x="2382774" y="2421763"/>
                  </a:cubicBezTo>
                  <a:cubicBezTo>
                    <a:pt x="2396490" y="2503932"/>
                    <a:pt x="2412492" y="2583815"/>
                    <a:pt x="2433066" y="2661412"/>
                  </a:cubicBezTo>
                  <a:cubicBezTo>
                    <a:pt x="2442210" y="2702560"/>
                    <a:pt x="2433066" y="2727579"/>
                    <a:pt x="2396490" y="2748153"/>
                  </a:cubicBezTo>
                  <a:cubicBezTo>
                    <a:pt x="2309622" y="2793746"/>
                    <a:pt x="2222754" y="2789301"/>
                    <a:pt x="2133473" y="2761869"/>
                  </a:cubicBezTo>
                  <a:cubicBezTo>
                    <a:pt x="2021459" y="2727579"/>
                    <a:pt x="2026031" y="2725293"/>
                    <a:pt x="2016887" y="2608961"/>
                  </a:cubicBezTo>
                  <a:cubicBezTo>
                    <a:pt x="2000885" y="2401189"/>
                    <a:pt x="1982597" y="2193544"/>
                    <a:pt x="1962023" y="1985772"/>
                  </a:cubicBezTo>
                  <a:cubicBezTo>
                    <a:pt x="1948307" y="1842008"/>
                    <a:pt x="1934591" y="1695831"/>
                    <a:pt x="1916303" y="1552067"/>
                  </a:cubicBezTo>
                  <a:cubicBezTo>
                    <a:pt x="1898015" y="1424305"/>
                    <a:pt x="1870583" y="1298702"/>
                    <a:pt x="1838579" y="1170940"/>
                  </a:cubicBezTo>
                  <a:cubicBezTo>
                    <a:pt x="1834007" y="1189228"/>
                    <a:pt x="1829435" y="1205230"/>
                    <a:pt x="1827149" y="1221105"/>
                  </a:cubicBezTo>
                  <a:cubicBezTo>
                    <a:pt x="1799717" y="1392301"/>
                    <a:pt x="1795145" y="1563497"/>
                    <a:pt x="1840865" y="1736979"/>
                  </a:cubicBezTo>
                  <a:cubicBezTo>
                    <a:pt x="1875155" y="1871599"/>
                    <a:pt x="1895729" y="2008632"/>
                    <a:pt x="1925447" y="2145538"/>
                  </a:cubicBezTo>
                  <a:cubicBezTo>
                    <a:pt x="1932305" y="2179828"/>
                    <a:pt x="1946021" y="2213991"/>
                    <a:pt x="1952879" y="2250567"/>
                  </a:cubicBezTo>
                  <a:cubicBezTo>
                    <a:pt x="1955165" y="2261997"/>
                    <a:pt x="1946021" y="2284857"/>
                    <a:pt x="1936877" y="2291715"/>
                  </a:cubicBezTo>
                  <a:cubicBezTo>
                    <a:pt x="1843151" y="2353310"/>
                    <a:pt x="1742567" y="2410460"/>
                    <a:pt x="1628140" y="2396744"/>
                  </a:cubicBezTo>
                  <a:cubicBezTo>
                    <a:pt x="1463548" y="2378456"/>
                    <a:pt x="1310259" y="2330577"/>
                    <a:pt x="1230249" y="2166239"/>
                  </a:cubicBezTo>
                  <a:cubicBezTo>
                    <a:pt x="1227963" y="2161667"/>
                    <a:pt x="1225677" y="2159381"/>
                    <a:pt x="1216533" y="2150237"/>
                  </a:cubicBezTo>
                  <a:close/>
                  <a:moveTo>
                    <a:pt x="1214247" y="1310259"/>
                  </a:moveTo>
                  <a:cubicBezTo>
                    <a:pt x="1218819" y="1310259"/>
                    <a:pt x="1223391" y="1312545"/>
                    <a:pt x="1227963" y="1312545"/>
                  </a:cubicBezTo>
                  <a:cubicBezTo>
                    <a:pt x="1243965" y="1246378"/>
                    <a:pt x="1262253" y="1180211"/>
                    <a:pt x="1280541" y="1111631"/>
                  </a:cubicBezTo>
                  <a:cubicBezTo>
                    <a:pt x="1344549" y="853694"/>
                    <a:pt x="1410843" y="595757"/>
                    <a:pt x="1467993" y="335534"/>
                  </a:cubicBezTo>
                  <a:cubicBezTo>
                    <a:pt x="1483995" y="269367"/>
                    <a:pt x="1465707" y="196342"/>
                    <a:pt x="1458849" y="127762"/>
                  </a:cubicBezTo>
                  <a:cubicBezTo>
                    <a:pt x="1458849" y="116332"/>
                    <a:pt x="1438275" y="98044"/>
                    <a:pt x="1426845" y="98044"/>
                  </a:cubicBezTo>
                  <a:cubicBezTo>
                    <a:pt x="1289685" y="93472"/>
                    <a:pt x="1154684" y="93472"/>
                    <a:pt x="1019810" y="95758"/>
                  </a:cubicBezTo>
                  <a:cubicBezTo>
                    <a:pt x="1006094" y="95758"/>
                    <a:pt x="985520" y="114046"/>
                    <a:pt x="980948" y="127762"/>
                  </a:cubicBezTo>
                  <a:cubicBezTo>
                    <a:pt x="953516" y="209931"/>
                    <a:pt x="958088" y="294386"/>
                    <a:pt x="978662" y="376555"/>
                  </a:cubicBezTo>
                  <a:cubicBezTo>
                    <a:pt x="1019810" y="547751"/>
                    <a:pt x="1058672" y="718947"/>
                    <a:pt x="1102106" y="887857"/>
                  </a:cubicBezTo>
                  <a:cubicBezTo>
                    <a:pt x="1138682" y="1029335"/>
                    <a:pt x="1177544" y="1170940"/>
                    <a:pt x="1214120" y="1310132"/>
                  </a:cubicBezTo>
                  <a:close/>
                  <a:moveTo>
                    <a:pt x="660908" y="351536"/>
                  </a:moveTo>
                  <a:cubicBezTo>
                    <a:pt x="699770" y="369824"/>
                    <a:pt x="731774" y="381254"/>
                    <a:pt x="770636" y="397129"/>
                  </a:cubicBezTo>
                  <a:cubicBezTo>
                    <a:pt x="720344" y="440436"/>
                    <a:pt x="676910" y="481584"/>
                    <a:pt x="633476" y="518160"/>
                  </a:cubicBezTo>
                  <a:cubicBezTo>
                    <a:pt x="660908" y="563753"/>
                    <a:pt x="679196" y="598043"/>
                    <a:pt x="699770" y="627761"/>
                  </a:cubicBezTo>
                  <a:cubicBezTo>
                    <a:pt x="868934" y="887984"/>
                    <a:pt x="1038225" y="1145921"/>
                    <a:pt x="1207389" y="1406144"/>
                  </a:cubicBezTo>
                  <a:cubicBezTo>
                    <a:pt x="1218819" y="1426718"/>
                    <a:pt x="1227963" y="1451737"/>
                    <a:pt x="1227963" y="1474597"/>
                  </a:cubicBezTo>
                  <a:cubicBezTo>
                    <a:pt x="1223391" y="1632077"/>
                    <a:pt x="1218819" y="1791843"/>
                    <a:pt x="1209675" y="1951609"/>
                  </a:cubicBezTo>
                  <a:cubicBezTo>
                    <a:pt x="1205103" y="2024634"/>
                    <a:pt x="1200531" y="2102231"/>
                    <a:pt x="1154811" y="2166112"/>
                  </a:cubicBezTo>
                  <a:cubicBezTo>
                    <a:pt x="1079373" y="2273427"/>
                    <a:pt x="962787" y="2307590"/>
                    <a:pt x="841502" y="2332736"/>
                  </a:cubicBezTo>
                  <a:cubicBezTo>
                    <a:pt x="740918" y="2353310"/>
                    <a:pt x="660908" y="2309876"/>
                    <a:pt x="583057" y="2257425"/>
                  </a:cubicBezTo>
                  <a:cubicBezTo>
                    <a:pt x="557911" y="2243709"/>
                    <a:pt x="537337" y="2227707"/>
                    <a:pt x="509905" y="2209546"/>
                  </a:cubicBezTo>
                  <a:cubicBezTo>
                    <a:pt x="505333" y="2232406"/>
                    <a:pt x="503047" y="2250694"/>
                    <a:pt x="500761" y="2266569"/>
                  </a:cubicBezTo>
                  <a:cubicBezTo>
                    <a:pt x="653923" y="2383028"/>
                    <a:pt x="818642" y="2421763"/>
                    <a:pt x="996950" y="2337308"/>
                  </a:cubicBezTo>
                  <a:cubicBezTo>
                    <a:pt x="1079246" y="2298446"/>
                    <a:pt x="1163828" y="2257425"/>
                    <a:pt x="1193673" y="2163826"/>
                  </a:cubicBezTo>
                  <a:cubicBezTo>
                    <a:pt x="1218819" y="2093087"/>
                    <a:pt x="1239393" y="2020062"/>
                    <a:pt x="1246251" y="1944751"/>
                  </a:cubicBezTo>
                  <a:cubicBezTo>
                    <a:pt x="1257681" y="1784985"/>
                    <a:pt x="1262253" y="1625219"/>
                    <a:pt x="1264539" y="1467739"/>
                  </a:cubicBezTo>
                  <a:cubicBezTo>
                    <a:pt x="1264539" y="1435735"/>
                    <a:pt x="1248537" y="1399286"/>
                    <a:pt x="1230249" y="1371854"/>
                  </a:cubicBezTo>
                  <a:cubicBezTo>
                    <a:pt x="1141095" y="1225804"/>
                    <a:pt x="1051941" y="1081913"/>
                    <a:pt x="958088" y="940435"/>
                  </a:cubicBezTo>
                  <a:cubicBezTo>
                    <a:pt x="871220" y="803402"/>
                    <a:pt x="782066" y="668782"/>
                    <a:pt x="690626" y="531876"/>
                  </a:cubicBezTo>
                  <a:cubicBezTo>
                    <a:pt x="738632" y="488569"/>
                    <a:pt x="786638" y="447421"/>
                    <a:pt x="836930" y="399542"/>
                  </a:cubicBezTo>
                  <a:cubicBezTo>
                    <a:pt x="791210" y="374396"/>
                    <a:pt x="754634" y="353949"/>
                    <a:pt x="708914" y="328803"/>
                  </a:cubicBezTo>
                  <a:cubicBezTo>
                    <a:pt x="740918" y="278638"/>
                    <a:pt x="770636" y="232918"/>
                    <a:pt x="800354" y="182753"/>
                  </a:cubicBezTo>
                  <a:cubicBezTo>
                    <a:pt x="690626" y="191897"/>
                    <a:pt x="702056" y="287782"/>
                    <a:pt x="660908" y="351663"/>
                  </a:cubicBezTo>
                  <a:close/>
                  <a:moveTo>
                    <a:pt x="1751711" y="532003"/>
                  </a:moveTo>
                  <a:cubicBezTo>
                    <a:pt x="1685417" y="630174"/>
                    <a:pt x="1621409" y="726059"/>
                    <a:pt x="1559687" y="824230"/>
                  </a:cubicBezTo>
                  <a:cubicBezTo>
                    <a:pt x="1454531" y="983996"/>
                    <a:pt x="1351534" y="1148334"/>
                    <a:pt x="1246378" y="1308100"/>
                  </a:cubicBezTo>
                  <a:cubicBezTo>
                    <a:pt x="1230376" y="1333246"/>
                    <a:pt x="1230376" y="1349248"/>
                    <a:pt x="1257808" y="1369695"/>
                  </a:cubicBezTo>
                  <a:cubicBezTo>
                    <a:pt x="1440688" y="1088898"/>
                    <a:pt x="1621409" y="810514"/>
                    <a:pt x="1808861" y="522859"/>
                  </a:cubicBezTo>
                  <a:cubicBezTo>
                    <a:pt x="1763141" y="481711"/>
                    <a:pt x="1719707" y="440690"/>
                    <a:pt x="1669415" y="397256"/>
                  </a:cubicBezTo>
                  <a:cubicBezTo>
                    <a:pt x="1710563" y="378968"/>
                    <a:pt x="1744853" y="367538"/>
                    <a:pt x="1779143" y="351663"/>
                  </a:cubicBezTo>
                  <a:cubicBezTo>
                    <a:pt x="1765427" y="317373"/>
                    <a:pt x="1747139" y="287782"/>
                    <a:pt x="1740281" y="255778"/>
                  </a:cubicBezTo>
                  <a:cubicBezTo>
                    <a:pt x="1726565" y="203327"/>
                    <a:pt x="1692275" y="187325"/>
                    <a:pt x="1644269" y="185039"/>
                  </a:cubicBezTo>
                  <a:cubicBezTo>
                    <a:pt x="1664843" y="219329"/>
                    <a:pt x="1687703" y="253492"/>
                    <a:pt x="1708277" y="287782"/>
                  </a:cubicBezTo>
                  <a:cubicBezTo>
                    <a:pt x="1731137" y="319786"/>
                    <a:pt x="1731137" y="342519"/>
                    <a:pt x="1689989" y="356235"/>
                  </a:cubicBezTo>
                  <a:cubicBezTo>
                    <a:pt x="1662557" y="365379"/>
                    <a:pt x="1637411" y="383667"/>
                    <a:pt x="1605407" y="399542"/>
                  </a:cubicBezTo>
                  <a:cubicBezTo>
                    <a:pt x="1657985" y="445135"/>
                    <a:pt x="1703705" y="486283"/>
                    <a:pt x="1751711" y="531876"/>
                  </a:cubicBezTo>
                  <a:close/>
                  <a:moveTo>
                    <a:pt x="1925447" y="2211832"/>
                  </a:moveTo>
                  <a:cubicBezTo>
                    <a:pt x="1813433" y="2298573"/>
                    <a:pt x="1699006" y="2367026"/>
                    <a:pt x="1548130" y="2321433"/>
                  </a:cubicBezTo>
                  <a:cubicBezTo>
                    <a:pt x="1413256" y="2282571"/>
                    <a:pt x="1289685" y="2230120"/>
                    <a:pt x="1243965" y="2065782"/>
                  </a:cubicBezTo>
                  <a:cubicBezTo>
                    <a:pt x="1237107" y="2095500"/>
                    <a:pt x="1227963" y="2113661"/>
                    <a:pt x="1232535" y="2125091"/>
                  </a:cubicBezTo>
                  <a:cubicBezTo>
                    <a:pt x="1259967" y="2172970"/>
                    <a:pt x="1280541" y="2234692"/>
                    <a:pt x="1321689" y="2264283"/>
                  </a:cubicBezTo>
                  <a:cubicBezTo>
                    <a:pt x="1525270" y="2405761"/>
                    <a:pt x="1687576" y="2424049"/>
                    <a:pt x="1893316" y="2303145"/>
                  </a:cubicBezTo>
                  <a:cubicBezTo>
                    <a:pt x="1927606" y="2280285"/>
                    <a:pt x="1959610" y="2261997"/>
                    <a:pt x="1925320" y="2211832"/>
                  </a:cubicBezTo>
                  <a:close/>
                  <a:moveTo>
                    <a:pt x="2035048" y="2663825"/>
                  </a:moveTo>
                  <a:cubicBezTo>
                    <a:pt x="2032762" y="2668397"/>
                    <a:pt x="2028190" y="2672969"/>
                    <a:pt x="2025904" y="2677541"/>
                  </a:cubicBezTo>
                  <a:cubicBezTo>
                    <a:pt x="2037334" y="2691257"/>
                    <a:pt x="2048764" y="2711831"/>
                    <a:pt x="2064766" y="2718689"/>
                  </a:cubicBezTo>
                  <a:cubicBezTo>
                    <a:pt x="2108200" y="2736977"/>
                    <a:pt x="2151634" y="2752979"/>
                    <a:pt x="2197354" y="2761996"/>
                  </a:cubicBezTo>
                  <a:cubicBezTo>
                    <a:pt x="2268220" y="2775712"/>
                    <a:pt x="2339086" y="2771140"/>
                    <a:pt x="2400935" y="2725420"/>
                  </a:cubicBezTo>
                  <a:cubicBezTo>
                    <a:pt x="2412365" y="2716276"/>
                    <a:pt x="2416937" y="2695702"/>
                    <a:pt x="2423795" y="2679827"/>
                  </a:cubicBezTo>
                  <a:cubicBezTo>
                    <a:pt x="2421509" y="2677541"/>
                    <a:pt x="2416937" y="2675255"/>
                    <a:pt x="2412365" y="2672969"/>
                  </a:cubicBezTo>
                  <a:cubicBezTo>
                    <a:pt x="2286635" y="2739136"/>
                    <a:pt x="2160778" y="2714117"/>
                    <a:pt x="2035048" y="2663825"/>
                  </a:cubicBezTo>
                  <a:close/>
                  <a:moveTo>
                    <a:pt x="25019" y="2672969"/>
                  </a:moveTo>
                  <a:cubicBezTo>
                    <a:pt x="20447" y="2725420"/>
                    <a:pt x="75311" y="2761996"/>
                    <a:pt x="159893" y="2766568"/>
                  </a:cubicBezTo>
                  <a:cubicBezTo>
                    <a:pt x="281051" y="2773426"/>
                    <a:pt x="406908" y="2723261"/>
                    <a:pt x="406908" y="2663825"/>
                  </a:cubicBezTo>
                  <a:cubicBezTo>
                    <a:pt x="281178" y="2713990"/>
                    <a:pt x="155321" y="2739136"/>
                    <a:pt x="25019" y="2672969"/>
                  </a:cubicBezTo>
                  <a:close/>
                  <a:moveTo>
                    <a:pt x="1159256" y="1595628"/>
                  </a:moveTo>
                  <a:cubicBezTo>
                    <a:pt x="1159256" y="1591056"/>
                    <a:pt x="1159256" y="1584198"/>
                    <a:pt x="1159256" y="1577340"/>
                  </a:cubicBezTo>
                  <a:cubicBezTo>
                    <a:pt x="1145540" y="1568196"/>
                    <a:pt x="1129538" y="1547622"/>
                    <a:pt x="1115822" y="1547622"/>
                  </a:cubicBezTo>
                  <a:cubicBezTo>
                    <a:pt x="1099820" y="1547622"/>
                    <a:pt x="1086104" y="1570482"/>
                    <a:pt x="1072388" y="1581912"/>
                  </a:cubicBezTo>
                  <a:cubicBezTo>
                    <a:pt x="1086104" y="1595628"/>
                    <a:pt x="1097534" y="1618488"/>
                    <a:pt x="1111250" y="1620774"/>
                  </a:cubicBezTo>
                  <a:cubicBezTo>
                    <a:pt x="1124966" y="1623060"/>
                    <a:pt x="1143254" y="1604772"/>
                    <a:pt x="1159256" y="1595628"/>
                  </a:cubicBezTo>
                  <a:close/>
                  <a:moveTo>
                    <a:pt x="1115822" y="1979041"/>
                  </a:moveTo>
                  <a:cubicBezTo>
                    <a:pt x="1131824" y="1949323"/>
                    <a:pt x="1152398" y="1931162"/>
                    <a:pt x="1150112" y="1917446"/>
                  </a:cubicBezTo>
                  <a:cubicBezTo>
                    <a:pt x="1147826" y="1903730"/>
                    <a:pt x="1124966" y="1892300"/>
                    <a:pt x="1111250" y="1878584"/>
                  </a:cubicBezTo>
                  <a:cubicBezTo>
                    <a:pt x="1097534" y="1892300"/>
                    <a:pt x="1076960" y="1906016"/>
                    <a:pt x="1076960" y="1921891"/>
                  </a:cubicBezTo>
                  <a:cubicBezTo>
                    <a:pt x="1074674" y="1935607"/>
                    <a:pt x="1095248" y="1951609"/>
                    <a:pt x="1115822" y="197891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9391680" y="6914880"/>
            <a:ext cx="1666800" cy="2864160"/>
            <a:chOff x="0" y="0"/>
            <a:chExt cx="2222400" cy="3818880"/>
          </a:xfrm>
        </p:grpSpPr>
        <p:sp>
          <p:nvSpPr>
            <p:cNvPr id="114" name="Freeform 114"/>
            <p:cNvSpPr/>
            <p:nvPr/>
          </p:nvSpPr>
          <p:spPr>
            <a:xfrm>
              <a:off x="0" y="-254"/>
              <a:ext cx="2222373" cy="3819144"/>
            </a:xfrm>
            <a:custGeom>
              <a:avLst/>
              <a:gdLst/>
              <a:ahLst/>
              <a:cxnLst/>
              <a:rect l="l" t="t" r="r" b="b"/>
              <a:pathLst>
                <a:path w="2222373" h="3819144">
                  <a:moveTo>
                    <a:pt x="0" y="3551682"/>
                  </a:moveTo>
                  <a:cubicBezTo>
                    <a:pt x="34290" y="3448812"/>
                    <a:pt x="68707" y="3345942"/>
                    <a:pt x="100711" y="3245485"/>
                  </a:cubicBezTo>
                  <a:cubicBezTo>
                    <a:pt x="217424" y="2886710"/>
                    <a:pt x="382270" y="2548382"/>
                    <a:pt x="553847" y="2217039"/>
                  </a:cubicBezTo>
                  <a:cubicBezTo>
                    <a:pt x="606552" y="2116455"/>
                    <a:pt x="654558" y="2015871"/>
                    <a:pt x="697992" y="1910842"/>
                  </a:cubicBezTo>
                  <a:cubicBezTo>
                    <a:pt x="768985" y="1734820"/>
                    <a:pt x="741426" y="1565783"/>
                    <a:pt x="640715" y="1405763"/>
                  </a:cubicBezTo>
                  <a:cubicBezTo>
                    <a:pt x="622427" y="1376045"/>
                    <a:pt x="601853" y="1346327"/>
                    <a:pt x="583438" y="1314323"/>
                  </a:cubicBezTo>
                  <a:cubicBezTo>
                    <a:pt x="498729" y="1181735"/>
                    <a:pt x="503301" y="1060704"/>
                    <a:pt x="608584" y="941832"/>
                  </a:cubicBezTo>
                  <a:cubicBezTo>
                    <a:pt x="665861" y="875538"/>
                    <a:pt x="686435" y="802386"/>
                    <a:pt x="691007" y="720090"/>
                  </a:cubicBezTo>
                  <a:cubicBezTo>
                    <a:pt x="693293" y="649224"/>
                    <a:pt x="697865" y="578358"/>
                    <a:pt x="702437" y="507492"/>
                  </a:cubicBezTo>
                  <a:cubicBezTo>
                    <a:pt x="652145" y="505206"/>
                    <a:pt x="606298" y="502920"/>
                    <a:pt x="560578" y="498348"/>
                  </a:cubicBezTo>
                  <a:cubicBezTo>
                    <a:pt x="560578" y="491490"/>
                    <a:pt x="560578" y="482346"/>
                    <a:pt x="560578" y="475488"/>
                  </a:cubicBezTo>
                  <a:cubicBezTo>
                    <a:pt x="581152" y="470916"/>
                    <a:pt x="604012" y="464058"/>
                    <a:pt x="626999" y="461772"/>
                  </a:cubicBezTo>
                  <a:cubicBezTo>
                    <a:pt x="661289" y="457200"/>
                    <a:pt x="693420" y="461772"/>
                    <a:pt x="720852" y="429768"/>
                  </a:cubicBezTo>
                  <a:cubicBezTo>
                    <a:pt x="734568" y="411480"/>
                    <a:pt x="775843" y="418338"/>
                    <a:pt x="798703" y="404622"/>
                  </a:cubicBezTo>
                  <a:cubicBezTo>
                    <a:pt x="846709" y="379476"/>
                    <a:pt x="892556" y="349758"/>
                    <a:pt x="938276" y="320040"/>
                  </a:cubicBezTo>
                  <a:cubicBezTo>
                    <a:pt x="979424" y="294894"/>
                    <a:pt x="1020699" y="272034"/>
                    <a:pt x="1059561" y="246888"/>
                  </a:cubicBezTo>
                  <a:cubicBezTo>
                    <a:pt x="1066419" y="242316"/>
                    <a:pt x="1077849" y="240030"/>
                    <a:pt x="1077849" y="235458"/>
                  </a:cubicBezTo>
                  <a:cubicBezTo>
                    <a:pt x="1077849" y="182880"/>
                    <a:pt x="1128141" y="162306"/>
                    <a:pt x="1153414" y="128016"/>
                  </a:cubicBezTo>
                  <a:cubicBezTo>
                    <a:pt x="1173988" y="100584"/>
                    <a:pt x="1169416" y="66294"/>
                    <a:pt x="1141984" y="52578"/>
                  </a:cubicBezTo>
                  <a:cubicBezTo>
                    <a:pt x="1121410" y="41148"/>
                    <a:pt x="1086993" y="38862"/>
                    <a:pt x="1068705" y="50292"/>
                  </a:cubicBezTo>
                  <a:cubicBezTo>
                    <a:pt x="1034415" y="68580"/>
                    <a:pt x="1041273" y="105156"/>
                    <a:pt x="1077849" y="121158"/>
                  </a:cubicBezTo>
                  <a:cubicBezTo>
                    <a:pt x="1086993" y="123444"/>
                    <a:pt x="1093851" y="130302"/>
                    <a:pt x="1100709" y="132588"/>
                  </a:cubicBezTo>
                  <a:cubicBezTo>
                    <a:pt x="1098423" y="137160"/>
                    <a:pt x="1098423" y="144018"/>
                    <a:pt x="1096137" y="148590"/>
                  </a:cubicBezTo>
                  <a:cubicBezTo>
                    <a:pt x="1080135" y="144018"/>
                    <a:pt x="1052703" y="146304"/>
                    <a:pt x="1045845" y="137160"/>
                  </a:cubicBezTo>
                  <a:cubicBezTo>
                    <a:pt x="1032129" y="116586"/>
                    <a:pt x="1018413" y="86868"/>
                    <a:pt x="1025271" y="68580"/>
                  </a:cubicBezTo>
                  <a:cubicBezTo>
                    <a:pt x="1032129" y="45720"/>
                    <a:pt x="1057275" y="20574"/>
                    <a:pt x="1082548" y="11430"/>
                  </a:cubicBezTo>
                  <a:cubicBezTo>
                    <a:pt x="1114552" y="0"/>
                    <a:pt x="1155827" y="9144"/>
                    <a:pt x="1174115" y="43434"/>
                  </a:cubicBezTo>
                  <a:cubicBezTo>
                    <a:pt x="1185545" y="70866"/>
                    <a:pt x="1187831" y="105156"/>
                    <a:pt x="1183259" y="132588"/>
                  </a:cubicBezTo>
                  <a:cubicBezTo>
                    <a:pt x="1178687" y="153162"/>
                    <a:pt x="1153541" y="166878"/>
                    <a:pt x="1139825" y="185166"/>
                  </a:cubicBezTo>
                  <a:cubicBezTo>
                    <a:pt x="1128395" y="198882"/>
                    <a:pt x="1116965" y="212598"/>
                    <a:pt x="1107821" y="224028"/>
                  </a:cubicBezTo>
                  <a:cubicBezTo>
                    <a:pt x="1208532" y="285750"/>
                    <a:pt x="1297813" y="342900"/>
                    <a:pt x="1391666" y="397764"/>
                  </a:cubicBezTo>
                  <a:cubicBezTo>
                    <a:pt x="1412240" y="411480"/>
                    <a:pt x="1435100" y="436626"/>
                    <a:pt x="1467231" y="413766"/>
                  </a:cubicBezTo>
                  <a:cubicBezTo>
                    <a:pt x="1474089" y="409194"/>
                    <a:pt x="1499235" y="418338"/>
                    <a:pt x="1503807" y="427482"/>
                  </a:cubicBezTo>
                  <a:cubicBezTo>
                    <a:pt x="1528953" y="470916"/>
                    <a:pt x="1570228" y="457200"/>
                    <a:pt x="1606804" y="464058"/>
                  </a:cubicBezTo>
                  <a:cubicBezTo>
                    <a:pt x="1618234" y="468630"/>
                    <a:pt x="1631950" y="470916"/>
                    <a:pt x="1652524" y="477774"/>
                  </a:cubicBezTo>
                  <a:cubicBezTo>
                    <a:pt x="1611376" y="518922"/>
                    <a:pt x="1567815" y="500634"/>
                    <a:pt x="1524381" y="507492"/>
                  </a:cubicBezTo>
                  <a:cubicBezTo>
                    <a:pt x="1524381" y="544068"/>
                    <a:pt x="1522095" y="582930"/>
                    <a:pt x="1524381" y="621792"/>
                  </a:cubicBezTo>
                  <a:cubicBezTo>
                    <a:pt x="1528953" y="683514"/>
                    <a:pt x="1531239" y="747522"/>
                    <a:pt x="1544955" y="809244"/>
                  </a:cubicBezTo>
                  <a:cubicBezTo>
                    <a:pt x="1554099" y="848106"/>
                    <a:pt x="1576959" y="886968"/>
                    <a:pt x="1602232" y="918972"/>
                  </a:cubicBezTo>
                  <a:cubicBezTo>
                    <a:pt x="1670939" y="1008126"/>
                    <a:pt x="1723517" y="1104138"/>
                    <a:pt x="1686941" y="1216025"/>
                  </a:cubicBezTo>
                  <a:cubicBezTo>
                    <a:pt x="1666367" y="1277747"/>
                    <a:pt x="1629664" y="1332611"/>
                    <a:pt x="1593088" y="1387475"/>
                  </a:cubicBezTo>
                  <a:cubicBezTo>
                    <a:pt x="1510665" y="1517777"/>
                    <a:pt x="1460373" y="1659382"/>
                    <a:pt x="1499235" y="1812544"/>
                  </a:cubicBezTo>
                  <a:cubicBezTo>
                    <a:pt x="1528953" y="1922272"/>
                    <a:pt x="1577086" y="2029714"/>
                    <a:pt x="1629664" y="2132457"/>
                  </a:cubicBezTo>
                  <a:cubicBezTo>
                    <a:pt x="1792224" y="2454656"/>
                    <a:pt x="1959229" y="2779268"/>
                    <a:pt x="2080514" y="3122041"/>
                  </a:cubicBezTo>
                  <a:cubicBezTo>
                    <a:pt x="2128520" y="3254629"/>
                    <a:pt x="2169795" y="3389376"/>
                    <a:pt x="2213229" y="3521964"/>
                  </a:cubicBezTo>
                  <a:cubicBezTo>
                    <a:pt x="2222373" y="3549396"/>
                    <a:pt x="2213229" y="3558540"/>
                    <a:pt x="2190369" y="3569970"/>
                  </a:cubicBezTo>
                  <a:cubicBezTo>
                    <a:pt x="1975231" y="3672840"/>
                    <a:pt x="1748663" y="3736848"/>
                    <a:pt x="1512951" y="3775710"/>
                  </a:cubicBezTo>
                  <a:cubicBezTo>
                    <a:pt x="1268095" y="3814572"/>
                    <a:pt x="1023112" y="3819144"/>
                    <a:pt x="778256" y="3784854"/>
                  </a:cubicBezTo>
                  <a:cubicBezTo>
                    <a:pt x="517398" y="3748278"/>
                    <a:pt x="263271" y="3679698"/>
                    <a:pt x="25273" y="3565398"/>
                  </a:cubicBezTo>
                  <a:cubicBezTo>
                    <a:pt x="18415" y="3563112"/>
                    <a:pt x="11557" y="3558540"/>
                    <a:pt x="127" y="3551682"/>
                  </a:cubicBezTo>
                  <a:close/>
                  <a:moveTo>
                    <a:pt x="1112393" y="1090422"/>
                  </a:moveTo>
                  <a:cubicBezTo>
                    <a:pt x="1174242" y="1001268"/>
                    <a:pt x="1254252" y="941832"/>
                    <a:pt x="1354963" y="916686"/>
                  </a:cubicBezTo>
                  <a:cubicBezTo>
                    <a:pt x="1409954" y="900684"/>
                    <a:pt x="1437386" y="870966"/>
                    <a:pt x="1439672" y="818388"/>
                  </a:cubicBezTo>
                  <a:cubicBezTo>
                    <a:pt x="1446530" y="717804"/>
                    <a:pt x="1448816" y="614934"/>
                    <a:pt x="1451102" y="514477"/>
                  </a:cubicBezTo>
                  <a:cubicBezTo>
                    <a:pt x="1451102" y="505333"/>
                    <a:pt x="1437386" y="489331"/>
                    <a:pt x="1425956" y="484759"/>
                  </a:cubicBezTo>
                  <a:cubicBezTo>
                    <a:pt x="1350391" y="455041"/>
                    <a:pt x="1272667" y="427609"/>
                    <a:pt x="1197102" y="397891"/>
                  </a:cubicBezTo>
                  <a:cubicBezTo>
                    <a:pt x="1146810" y="379603"/>
                    <a:pt x="1098677" y="365887"/>
                    <a:pt x="1046099" y="384175"/>
                  </a:cubicBezTo>
                  <a:cubicBezTo>
                    <a:pt x="961390" y="416179"/>
                    <a:pt x="878967" y="448183"/>
                    <a:pt x="794385" y="480187"/>
                  </a:cubicBezTo>
                  <a:cubicBezTo>
                    <a:pt x="785241" y="482473"/>
                    <a:pt x="771525" y="493903"/>
                    <a:pt x="771525" y="503047"/>
                  </a:cubicBezTo>
                  <a:cubicBezTo>
                    <a:pt x="778383" y="619633"/>
                    <a:pt x="782955" y="738505"/>
                    <a:pt x="796671" y="857250"/>
                  </a:cubicBezTo>
                  <a:cubicBezTo>
                    <a:pt x="796671" y="875538"/>
                    <a:pt x="826389" y="900684"/>
                    <a:pt x="846963" y="905256"/>
                  </a:cubicBezTo>
                  <a:cubicBezTo>
                    <a:pt x="954532" y="937260"/>
                    <a:pt x="1043813" y="992124"/>
                    <a:pt x="1112520" y="1090422"/>
                  </a:cubicBezTo>
                  <a:close/>
                  <a:moveTo>
                    <a:pt x="2179066" y="3478657"/>
                  </a:moveTo>
                  <a:cubicBezTo>
                    <a:pt x="1469517" y="3773424"/>
                    <a:pt x="755396" y="3761994"/>
                    <a:pt x="41402" y="3478657"/>
                  </a:cubicBezTo>
                  <a:cubicBezTo>
                    <a:pt x="32258" y="3506089"/>
                    <a:pt x="27686" y="3526663"/>
                    <a:pt x="18542" y="3554095"/>
                  </a:cubicBezTo>
                  <a:cubicBezTo>
                    <a:pt x="132969" y="3595243"/>
                    <a:pt x="240538" y="3638677"/>
                    <a:pt x="350393" y="3672967"/>
                  </a:cubicBezTo>
                  <a:cubicBezTo>
                    <a:pt x="686816" y="3780409"/>
                    <a:pt x="1027811" y="3816985"/>
                    <a:pt x="1380363" y="3778123"/>
                  </a:cubicBezTo>
                  <a:cubicBezTo>
                    <a:pt x="1648206" y="3746119"/>
                    <a:pt x="1904492" y="3679825"/>
                    <a:pt x="2151634" y="3572383"/>
                  </a:cubicBezTo>
                  <a:cubicBezTo>
                    <a:pt x="2197354" y="3551809"/>
                    <a:pt x="2208911" y="3531235"/>
                    <a:pt x="2179066" y="3478657"/>
                  </a:cubicBezTo>
                  <a:close/>
                  <a:moveTo>
                    <a:pt x="1114679" y="1120140"/>
                  </a:moveTo>
                  <a:cubicBezTo>
                    <a:pt x="1009396" y="960120"/>
                    <a:pt x="876554" y="923544"/>
                    <a:pt x="752983" y="905256"/>
                  </a:cubicBezTo>
                  <a:cubicBezTo>
                    <a:pt x="684276" y="893826"/>
                    <a:pt x="631698" y="909828"/>
                    <a:pt x="601980" y="978408"/>
                  </a:cubicBezTo>
                  <a:cubicBezTo>
                    <a:pt x="819404" y="939546"/>
                    <a:pt x="993267" y="1003554"/>
                    <a:pt x="1112393" y="1195451"/>
                  </a:cubicBezTo>
                  <a:cubicBezTo>
                    <a:pt x="1235964" y="1001141"/>
                    <a:pt x="1409954" y="937260"/>
                    <a:pt x="1629664" y="980567"/>
                  </a:cubicBezTo>
                  <a:cubicBezTo>
                    <a:pt x="1595374" y="921131"/>
                    <a:pt x="1554099" y="893699"/>
                    <a:pt x="1480947" y="902843"/>
                  </a:cubicBezTo>
                  <a:cubicBezTo>
                    <a:pt x="1329944" y="925703"/>
                    <a:pt x="1199388" y="980567"/>
                    <a:pt x="1114806" y="112001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16598880" y="6797520"/>
            <a:ext cx="1123920" cy="2975040"/>
            <a:chOff x="0" y="0"/>
            <a:chExt cx="1498560" cy="396672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1498600" cy="3966718"/>
            </a:xfrm>
            <a:custGeom>
              <a:avLst/>
              <a:gdLst/>
              <a:ahLst/>
              <a:cxnLst/>
              <a:rect l="l" t="t" r="r" b="b"/>
              <a:pathLst>
                <a:path w="1498600" h="3966718">
                  <a:moveTo>
                    <a:pt x="1372743" y="1125474"/>
                  </a:moveTo>
                  <a:cubicBezTo>
                    <a:pt x="1315593" y="1203198"/>
                    <a:pt x="1251458" y="1269619"/>
                    <a:pt x="1205738" y="1347343"/>
                  </a:cubicBezTo>
                  <a:cubicBezTo>
                    <a:pt x="1100455" y="1528064"/>
                    <a:pt x="1100455" y="1711071"/>
                    <a:pt x="1196594" y="1898650"/>
                  </a:cubicBezTo>
                  <a:cubicBezTo>
                    <a:pt x="1262888" y="2024507"/>
                    <a:pt x="1322451" y="2154809"/>
                    <a:pt x="1381887" y="2285238"/>
                  </a:cubicBezTo>
                  <a:cubicBezTo>
                    <a:pt x="1471168" y="2493391"/>
                    <a:pt x="1498600" y="2710688"/>
                    <a:pt x="1484884" y="2932684"/>
                  </a:cubicBezTo>
                  <a:cubicBezTo>
                    <a:pt x="1471168" y="3156839"/>
                    <a:pt x="1452880" y="3376422"/>
                    <a:pt x="1432306" y="3598418"/>
                  </a:cubicBezTo>
                  <a:cubicBezTo>
                    <a:pt x="1423162" y="3719703"/>
                    <a:pt x="1404874" y="3840861"/>
                    <a:pt x="1388872" y="3962146"/>
                  </a:cubicBezTo>
                  <a:cubicBezTo>
                    <a:pt x="1375156" y="3964432"/>
                    <a:pt x="1363726" y="3966718"/>
                    <a:pt x="1354582" y="3966718"/>
                  </a:cubicBezTo>
                  <a:cubicBezTo>
                    <a:pt x="956437" y="3966718"/>
                    <a:pt x="558419" y="3966718"/>
                    <a:pt x="160274" y="3966718"/>
                  </a:cubicBezTo>
                  <a:cubicBezTo>
                    <a:pt x="123698" y="3966718"/>
                    <a:pt x="109982" y="3955288"/>
                    <a:pt x="107696" y="3918712"/>
                  </a:cubicBezTo>
                  <a:cubicBezTo>
                    <a:pt x="77978" y="3637280"/>
                    <a:pt x="43688" y="3355975"/>
                    <a:pt x="20701" y="3074543"/>
                  </a:cubicBezTo>
                  <a:cubicBezTo>
                    <a:pt x="6858" y="2875534"/>
                    <a:pt x="0" y="2671953"/>
                    <a:pt x="54864" y="2475230"/>
                  </a:cubicBezTo>
                  <a:cubicBezTo>
                    <a:pt x="109728" y="2276221"/>
                    <a:pt x="194437" y="2088642"/>
                    <a:pt x="297434" y="1910207"/>
                  </a:cubicBezTo>
                  <a:cubicBezTo>
                    <a:pt x="466725" y="1608201"/>
                    <a:pt x="324866" y="1308608"/>
                    <a:pt x="132715" y="1150747"/>
                  </a:cubicBezTo>
                  <a:cubicBezTo>
                    <a:pt x="128143" y="1146175"/>
                    <a:pt x="123571" y="1143889"/>
                    <a:pt x="116713" y="1137031"/>
                  </a:cubicBezTo>
                  <a:cubicBezTo>
                    <a:pt x="237998" y="1006602"/>
                    <a:pt x="260858" y="853313"/>
                    <a:pt x="221996" y="686308"/>
                  </a:cubicBezTo>
                  <a:cubicBezTo>
                    <a:pt x="221996" y="679450"/>
                    <a:pt x="217424" y="672592"/>
                    <a:pt x="217424" y="663448"/>
                  </a:cubicBezTo>
                  <a:cubicBezTo>
                    <a:pt x="221996" y="615442"/>
                    <a:pt x="201422" y="597154"/>
                    <a:pt x="153416" y="599440"/>
                  </a:cubicBezTo>
                  <a:cubicBezTo>
                    <a:pt x="137414" y="601726"/>
                    <a:pt x="123698" y="590296"/>
                    <a:pt x="107696" y="585724"/>
                  </a:cubicBezTo>
                  <a:cubicBezTo>
                    <a:pt x="109982" y="576580"/>
                    <a:pt x="109982" y="572008"/>
                    <a:pt x="112268" y="572008"/>
                  </a:cubicBezTo>
                  <a:cubicBezTo>
                    <a:pt x="171704" y="546862"/>
                    <a:pt x="233553" y="503428"/>
                    <a:pt x="292989" y="501142"/>
                  </a:cubicBezTo>
                  <a:cubicBezTo>
                    <a:pt x="425704" y="498856"/>
                    <a:pt x="508000" y="409575"/>
                    <a:pt x="608711" y="352425"/>
                  </a:cubicBezTo>
                  <a:cubicBezTo>
                    <a:pt x="633857" y="338709"/>
                    <a:pt x="659003" y="322707"/>
                    <a:pt x="684149" y="308991"/>
                  </a:cubicBezTo>
                  <a:cubicBezTo>
                    <a:pt x="709295" y="292989"/>
                    <a:pt x="745871" y="288417"/>
                    <a:pt x="743585" y="242697"/>
                  </a:cubicBezTo>
                  <a:cubicBezTo>
                    <a:pt x="741299" y="226695"/>
                    <a:pt x="766445" y="208407"/>
                    <a:pt x="780161" y="192405"/>
                  </a:cubicBezTo>
                  <a:cubicBezTo>
                    <a:pt x="796163" y="178689"/>
                    <a:pt x="814451" y="164973"/>
                    <a:pt x="825881" y="148971"/>
                  </a:cubicBezTo>
                  <a:cubicBezTo>
                    <a:pt x="846455" y="114681"/>
                    <a:pt x="832739" y="66675"/>
                    <a:pt x="798449" y="50546"/>
                  </a:cubicBezTo>
                  <a:cubicBezTo>
                    <a:pt x="757301" y="29972"/>
                    <a:pt x="711454" y="43688"/>
                    <a:pt x="697738" y="82550"/>
                  </a:cubicBezTo>
                  <a:cubicBezTo>
                    <a:pt x="688594" y="112268"/>
                    <a:pt x="695452" y="135128"/>
                    <a:pt x="729742" y="144272"/>
                  </a:cubicBezTo>
                  <a:cubicBezTo>
                    <a:pt x="738886" y="146558"/>
                    <a:pt x="748030" y="157988"/>
                    <a:pt x="757174" y="164846"/>
                  </a:cubicBezTo>
                  <a:cubicBezTo>
                    <a:pt x="743458" y="169418"/>
                    <a:pt x="729742" y="178562"/>
                    <a:pt x="718312" y="176276"/>
                  </a:cubicBezTo>
                  <a:cubicBezTo>
                    <a:pt x="672592" y="167132"/>
                    <a:pt x="654304" y="128270"/>
                    <a:pt x="665734" y="75565"/>
                  </a:cubicBezTo>
                  <a:cubicBezTo>
                    <a:pt x="674878" y="32004"/>
                    <a:pt x="720725" y="0"/>
                    <a:pt x="768731" y="9144"/>
                  </a:cubicBezTo>
                  <a:cubicBezTo>
                    <a:pt x="814451" y="16002"/>
                    <a:pt x="848868" y="38862"/>
                    <a:pt x="862584" y="84582"/>
                  </a:cubicBezTo>
                  <a:cubicBezTo>
                    <a:pt x="876300" y="130302"/>
                    <a:pt x="862584" y="169164"/>
                    <a:pt x="826008" y="199009"/>
                  </a:cubicBezTo>
                  <a:cubicBezTo>
                    <a:pt x="816864" y="205867"/>
                    <a:pt x="810006" y="212725"/>
                    <a:pt x="800862" y="219583"/>
                  </a:cubicBezTo>
                  <a:cubicBezTo>
                    <a:pt x="757428" y="256159"/>
                    <a:pt x="762000" y="272161"/>
                    <a:pt x="810006" y="295021"/>
                  </a:cubicBezTo>
                  <a:cubicBezTo>
                    <a:pt x="853440" y="315595"/>
                    <a:pt x="892429" y="340741"/>
                    <a:pt x="933577" y="365887"/>
                  </a:cubicBezTo>
                  <a:cubicBezTo>
                    <a:pt x="977011" y="395605"/>
                    <a:pt x="1025144" y="423037"/>
                    <a:pt x="1066292" y="455041"/>
                  </a:cubicBezTo>
                  <a:cubicBezTo>
                    <a:pt x="1125728" y="500761"/>
                    <a:pt x="1203579" y="484759"/>
                    <a:pt x="1267587" y="509905"/>
                  </a:cubicBezTo>
                  <a:cubicBezTo>
                    <a:pt x="1281303" y="516763"/>
                    <a:pt x="1292733" y="530479"/>
                    <a:pt x="1304163" y="539623"/>
                  </a:cubicBezTo>
                  <a:cubicBezTo>
                    <a:pt x="1315593" y="546481"/>
                    <a:pt x="1329309" y="551053"/>
                    <a:pt x="1340739" y="553339"/>
                  </a:cubicBezTo>
                  <a:cubicBezTo>
                    <a:pt x="1363599" y="557911"/>
                    <a:pt x="1388745" y="562483"/>
                    <a:pt x="1411605" y="569341"/>
                  </a:cubicBezTo>
                  <a:cubicBezTo>
                    <a:pt x="1411605" y="576199"/>
                    <a:pt x="1411605" y="583057"/>
                    <a:pt x="1411605" y="589915"/>
                  </a:cubicBezTo>
                  <a:cubicBezTo>
                    <a:pt x="1372743" y="596773"/>
                    <a:pt x="1336167" y="601345"/>
                    <a:pt x="1292606" y="608203"/>
                  </a:cubicBezTo>
                  <a:cubicBezTo>
                    <a:pt x="1244600" y="793496"/>
                    <a:pt x="1233170" y="976503"/>
                    <a:pt x="1372743" y="1125220"/>
                  </a:cubicBezTo>
                  <a:close/>
                  <a:moveTo>
                    <a:pt x="755015" y="1331341"/>
                  </a:moveTo>
                  <a:cubicBezTo>
                    <a:pt x="755015" y="1333627"/>
                    <a:pt x="757301" y="1326769"/>
                    <a:pt x="757301" y="1319911"/>
                  </a:cubicBezTo>
                  <a:cubicBezTo>
                    <a:pt x="782447" y="1178052"/>
                    <a:pt x="853440" y="1077468"/>
                    <a:pt x="1004443" y="1050036"/>
                  </a:cubicBezTo>
                  <a:cubicBezTo>
                    <a:pt x="1018159" y="1047750"/>
                    <a:pt x="1031875" y="1045464"/>
                    <a:pt x="1043305" y="1038606"/>
                  </a:cubicBezTo>
                  <a:cubicBezTo>
                    <a:pt x="1107313" y="1013460"/>
                    <a:pt x="1162304" y="970026"/>
                    <a:pt x="1166876" y="899033"/>
                  </a:cubicBezTo>
                  <a:cubicBezTo>
                    <a:pt x="1173734" y="800608"/>
                    <a:pt x="1169162" y="700024"/>
                    <a:pt x="1166876" y="599313"/>
                  </a:cubicBezTo>
                  <a:cubicBezTo>
                    <a:pt x="1166876" y="590169"/>
                    <a:pt x="1150874" y="578739"/>
                    <a:pt x="1141730" y="574167"/>
                  </a:cubicBezTo>
                  <a:cubicBezTo>
                    <a:pt x="1073150" y="549021"/>
                    <a:pt x="1002157" y="526161"/>
                    <a:pt x="935863" y="496443"/>
                  </a:cubicBezTo>
                  <a:cubicBezTo>
                    <a:pt x="842010" y="457581"/>
                    <a:pt x="745998" y="434721"/>
                    <a:pt x="645287" y="473583"/>
                  </a:cubicBezTo>
                  <a:cubicBezTo>
                    <a:pt x="551434" y="510159"/>
                    <a:pt x="455422" y="544449"/>
                    <a:pt x="359283" y="581152"/>
                  </a:cubicBezTo>
                  <a:cubicBezTo>
                    <a:pt x="345567" y="588010"/>
                    <a:pt x="329565" y="604012"/>
                    <a:pt x="329565" y="617728"/>
                  </a:cubicBezTo>
                  <a:cubicBezTo>
                    <a:pt x="322707" y="688594"/>
                    <a:pt x="315849" y="759587"/>
                    <a:pt x="320421" y="832739"/>
                  </a:cubicBezTo>
                  <a:cubicBezTo>
                    <a:pt x="322707" y="949452"/>
                    <a:pt x="375285" y="1013460"/>
                    <a:pt x="487426" y="1050036"/>
                  </a:cubicBezTo>
                  <a:cubicBezTo>
                    <a:pt x="505714" y="1054608"/>
                    <a:pt x="524002" y="1061466"/>
                    <a:pt x="544576" y="1066038"/>
                  </a:cubicBezTo>
                  <a:cubicBezTo>
                    <a:pt x="597154" y="1077468"/>
                    <a:pt x="645287" y="1104900"/>
                    <a:pt x="672719" y="1152906"/>
                  </a:cubicBezTo>
                  <a:cubicBezTo>
                    <a:pt x="704723" y="1210056"/>
                    <a:pt x="729869" y="1274191"/>
                    <a:pt x="755142" y="1331341"/>
                  </a:cubicBezTo>
                  <a:close/>
                  <a:moveTo>
                    <a:pt x="1379728" y="3877437"/>
                  </a:moveTo>
                  <a:cubicBezTo>
                    <a:pt x="956437" y="3877437"/>
                    <a:pt x="537845" y="3877437"/>
                    <a:pt x="114554" y="3877437"/>
                  </a:cubicBezTo>
                  <a:cubicBezTo>
                    <a:pt x="119126" y="3904869"/>
                    <a:pt x="123698" y="3925443"/>
                    <a:pt x="128270" y="3948303"/>
                  </a:cubicBezTo>
                  <a:cubicBezTo>
                    <a:pt x="544703" y="3948303"/>
                    <a:pt x="956437" y="3948303"/>
                    <a:pt x="1372870" y="3948303"/>
                  </a:cubicBezTo>
                  <a:cubicBezTo>
                    <a:pt x="1375156" y="3923157"/>
                    <a:pt x="1377442" y="3902583"/>
                    <a:pt x="1379728" y="3877437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13998240" y="1508400"/>
            <a:ext cx="1822320" cy="1777680"/>
            <a:chOff x="0" y="0"/>
            <a:chExt cx="2429760" cy="237024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2429764" cy="2370201"/>
            </a:xfrm>
            <a:custGeom>
              <a:avLst/>
              <a:gdLst/>
              <a:ahLst/>
              <a:cxnLst/>
              <a:rect l="l" t="t" r="r" b="b"/>
              <a:pathLst>
                <a:path w="2429764" h="2370201">
                  <a:moveTo>
                    <a:pt x="976884" y="212344"/>
                  </a:moveTo>
                  <a:cubicBezTo>
                    <a:pt x="1034034" y="228346"/>
                    <a:pt x="1093597" y="248920"/>
                    <a:pt x="1153033" y="255778"/>
                  </a:cubicBezTo>
                  <a:cubicBezTo>
                    <a:pt x="1297178" y="274066"/>
                    <a:pt x="1432179" y="244348"/>
                    <a:pt x="1542034" y="141605"/>
                  </a:cubicBezTo>
                  <a:cubicBezTo>
                    <a:pt x="1580896" y="105029"/>
                    <a:pt x="1606042" y="54864"/>
                    <a:pt x="1642745" y="4572"/>
                  </a:cubicBezTo>
                  <a:cubicBezTo>
                    <a:pt x="1732026" y="34290"/>
                    <a:pt x="1830324" y="66167"/>
                    <a:pt x="1928749" y="98171"/>
                  </a:cubicBezTo>
                  <a:cubicBezTo>
                    <a:pt x="1985899" y="118745"/>
                    <a:pt x="2045462" y="137033"/>
                    <a:pt x="2095754" y="166624"/>
                  </a:cubicBezTo>
                  <a:cubicBezTo>
                    <a:pt x="2143760" y="194056"/>
                    <a:pt x="2191893" y="228219"/>
                    <a:pt x="2221611" y="273939"/>
                  </a:cubicBezTo>
                  <a:cubicBezTo>
                    <a:pt x="2294763" y="381254"/>
                    <a:pt x="2358898" y="495427"/>
                    <a:pt x="2422906" y="609600"/>
                  </a:cubicBezTo>
                  <a:cubicBezTo>
                    <a:pt x="2429764" y="623316"/>
                    <a:pt x="2425192" y="648462"/>
                    <a:pt x="2418334" y="662178"/>
                  </a:cubicBezTo>
                  <a:cubicBezTo>
                    <a:pt x="2322195" y="803783"/>
                    <a:pt x="2184908" y="872236"/>
                    <a:pt x="2017903" y="885952"/>
                  </a:cubicBezTo>
                  <a:cubicBezTo>
                    <a:pt x="2006473" y="885952"/>
                    <a:pt x="1988185" y="874522"/>
                    <a:pt x="1979041" y="863092"/>
                  </a:cubicBezTo>
                  <a:cubicBezTo>
                    <a:pt x="1960753" y="844804"/>
                    <a:pt x="1949323" y="819658"/>
                    <a:pt x="1933321" y="799211"/>
                  </a:cubicBezTo>
                  <a:cubicBezTo>
                    <a:pt x="1928749" y="799211"/>
                    <a:pt x="1921891" y="799211"/>
                    <a:pt x="1917319" y="799211"/>
                  </a:cubicBezTo>
                  <a:cubicBezTo>
                    <a:pt x="1905889" y="901954"/>
                    <a:pt x="1887601" y="1004697"/>
                    <a:pt x="1883029" y="1107440"/>
                  </a:cubicBezTo>
                  <a:cubicBezTo>
                    <a:pt x="1873885" y="1317498"/>
                    <a:pt x="1892173" y="1522984"/>
                    <a:pt x="1956181" y="1724025"/>
                  </a:cubicBezTo>
                  <a:cubicBezTo>
                    <a:pt x="1995043" y="1840484"/>
                    <a:pt x="2038604" y="1956943"/>
                    <a:pt x="2114042" y="2055114"/>
                  </a:cubicBezTo>
                  <a:cubicBezTo>
                    <a:pt x="2134616" y="2080260"/>
                    <a:pt x="2132330" y="2096262"/>
                    <a:pt x="2104898" y="2116709"/>
                  </a:cubicBezTo>
                  <a:cubicBezTo>
                    <a:pt x="1940179" y="2230882"/>
                    <a:pt x="1754886" y="2292477"/>
                    <a:pt x="1560322" y="2324481"/>
                  </a:cubicBezTo>
                  <a:cubicBezTo>
                    <a:pt x="1269746" y="2370201"/>
                    <a:pt x="981456" y="2363343"/>
                    <a:pt x="697738" y="2285619"/>
                  </a:cubicBezTo>
                  <a:cubicBezTo>
                    <a:pt x="569595" y="2251329"/>
                    <a:pt x="446024" y="2198878"/>
                    <a:pt x="334010" y="2121154"/>
                  </a:cubicBezTo>
                  <a:cubicBezTo>
                    <a:pt x="304292" y="2100580"/>
                    <a:pt x="295148" y="2084578"/>
                    <a:pt x="318008" y="2050415"/>
                  </a:cubicBezTo>
                  <a:cubicBezTo>
                    <a:pt x="523875" y="1737614"/>
                    <a:pt x="569722" y="1390523"/>
                    <a:pt x="539877" y="1025144"/>
                  </a:cubicBezTo>
                  <a:cubicBezTo>
                    <a:pt x="535305" y="956691"/>
                    <a:pt x="521589" y="888111"/>
                    <a:pt x="510159" y="819658"/>
                  </a:cubicBezTo>
                  <a:cubicBezTo>
                    <a:pt x="510159" y="812800"/>
                    <a:pt x="505587" y="805942"/>
                    <a:pt x="498729" y="796798"/>
                  </a:cubicBezTo>
                  <a:cubicBezTo>
                    <a:pt x="489585" y="810514"/>
                    <a:pt x="480441" y="819658"/>
                    <a:pt x="473583" y="833374"/>
                  </a:cubicBezTo>
                  <a:cubicBezTo>
                    <a:pt x="453009" y="881380"/>
                    <a:pt x="418719" y="892683"/>
                    <a:pt x="368300" y="883666"/>
                  </a:cubicBezTo>
                  <a:cubicBezTo>
                    <a:pt x="219583" y="856361"/>
                    <a:pt x="98425" y="792353"/>
                    <a:pt x="13716" y="664464"/>
                  </a:cubicBezTo>
                  <a:cubicBezTo>
                    <a:pt x="6858" y="650748"/>
                    <a:pt x="0" y="625729"/>
                    <a:pt x="6858" y="614299"/>
                  </a:cubicBezTo>
                  <a:cubicBezTo>
                    <a:pt x="68580" y="504698"/>
                    <a:pt x="132715" y="392811"/>
                    <a:pt x="196723" y="285496"/>
                  </a:cubicBezTo>
                  <a:cubicBezTo>
                    <a:pt x="242443" y="210185"/>
                    <a:pt x="313436" y="166751"/>
                    <a:pt x="395732" y="139319"/>
                  </a:cubicBezTo>
                  <a:cubicBezTo>
                    <a:pt x="528447" y="93599"/>
                    <a:pt x="661162" y="48006"/>
                    <a:pt x="798449" y="0"/>
                  </a:cubicBezTo>
                  <a:cubicBezTo>
                    <a:pt x="828167" y="100457"/>
                    <a:pt x="903732" y="157607"/>
                    <a:pt x="976884" y="214630"/>
                  </a:cubicBezTo>
                  <a:cubicBezTo>
                    <a:pt x="951738" y="200914"/>
                    <a:pt x="919734" y="191770"/>
                    <a:pt x="901446" y="171196"/>
                  </a:cubicBezTo>
                  <a:cubicBezTo>
                    <a:pt x="855726" y="125476"/>
                    <a:pt x="819023" y="75311"/>
                    <a:pt x="775589" y="22733"/>
                  </a:cubicBezTo>
                  <a:cubicBezTo>
                    <a:pt x="766445" y="27305"/>
                    <a:pt x="748157" y="31877"/>
                    <a:pt x="727583" y="38735"/>
                  </a:cubicBezTo>
                  <a:cubicBezTo>
                    <a:pt x="734441" y="59309"/>
                    <a:pt x="736727" y="77597"/>
                    <a:pt x="743585" y="93599"/>
                  </a:cubicBezTo>
                  <a:cubicBezTo>
                    <a:pt x="784733" y="189484"/>
                    <a:pt x="860298" y="255778"/>
                    <a:pt x="951738" y="294513"/>
                  </a:cubicBezTo>
                  <a:cubicBezTo>
                    <a:pt x="1132459" y="374396"/>
                    <a:pt x="1315466" y="372110"/>
                    <a:pt x="1494028" y="285369"/>
                  </a:cubicBezTo>
                  <a:cubicBezTo>
                    <a:pt x="1597025" y="235077"/>
                    <a:pt x="1674749" y="159766"/>
                    <a:pt x="1702181" y="38735"/>
                  </a:cubicBezTo>
                  <a:cubicBezTo>
                    <a:pt x="1681607" y="31877"/>
                    <a:pt x="1663319" y="27305"/>
                    <a:pt x="1645031" y="20447"/>
                  </a:cubicBezTo>
                  <a:cubicBezTo>
                    <a:pt x="1626743" y="52451"/>
                    <a:pt x="1610741" y="84328"/>
                    <a:pt x="1590167" y="109474"/>
                  </a:cubicBezTo>
                  <a:cubicBezTo>
                    <a:pt x="1482598" y="244221"/>
                    <a:pt x="1336167" y="282956"/>
                    <a:pt x="1171448" y="273939"/>
                  </a:cubicBezTo>
                  <a:cubicBezTo>
                    <a:pt x="1105154" y="269367"/>
                    <a:pt x="1031875" y="262509"/>
                    <a:pt x="977011" y="212344"/>
                  </a:cubicBezTo>
                  <a:close/>
                  <a:moveTo>
                    <a:pt x="2077466" y="2027682"/>
                  </a:moveTo>
                  <a:cubicBezTo>
                    <a:pt x="1500886" y="2329053"/>
                    <a:pt x="924306" y="2306320"/>
                    <a:pt x="345567" y="2036826"/>
                  </a:cubicBezTo>
                  <a:cubicBezTo>
                    <a:pt x="334137" y="2055114"/>
                    <a:pt x="327279" y="2071116"/>
                    <a:pt x="318135" y="2089404"/>
                  </a:cubicBezTo>
                  <a:cubicBezTo>
                    <a:pt x="331851" y="2098548"/>
                    <a:pt x="343281" y="2107692"/>
                    <a:pt x="354711" y="2116836"/>
                  </a:cubicBezTo>
                  <a:cubicBezTo>
                    <a:pt x="533146" y="2233295"/>
                    <a:pt x="732155" y="2292604"/>
                    <a:pt x="940435" y="2317750"/>
                  </a:cubicBezTo>
                  <a:cubicBezTo>
                    <a:pt x="1269873" y="2358898"/>
                    <a:pt x="1590167" y="2338324"/>
                    <a:pt x="1899031" y="2210435"/>
                  </a:cubicBezTo>
                  <a:cubicBezTo>
                    <a:pt x="1976882" y="2178431"/>
                    <a:pt x="2050034" y="2141982"/>
                    <a:pt x="2114042" y="2084832"/>
                  </a:cubicBezTo>
                  <a:cubicBezTo>
                    <a:pt x="2100326" y="2064258"/>
                    <a:pt x="2091182" y="2048256"/>
                    <a:pt x="2077466" y="202768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2093840" y="7251840"/>
            <a:ext cx="885600" cy="2552400"/>
            <a:chOff x="0" y="0"/>
            <a:chExt cx="1180800" cy="3403200"/>
          </a:xfrm>
        </p:grpSpPr>
        <p:sp>
          <p:nvSpPr>
            <p:cNvPr id="120" name="Freeform 120"/>
            <p:cNvSpPr/>
            <p:nvPr/>
          </p:nvSpPr>
          <p:spPr>
            <a:xfrm>
              <a:off x="127" y="0"/>
              <a:ext cx="1180592" cy="3403092"/>
            </a:xfrm>
            <a:custGeom>
              <a:avLst/>
              <a:gdLst/>
              <a:ahLst/>
              <a:cxnLst/>
              <a:rect l="l" t="t" r="r" b="b"/>
              <a:pathLst>
                <a:path w="1180592" h="3403092">
                  <a:moveTo>
                    <a:pt x="576580" y="674751"/>
                  </a:moveTo>
                  <a:cubicBezTo>
                    <a:pt x="562864" y="763905"/>
                    <a:pt x="544576" y="853186"/>
                    <a:pt x="537718" y="942340"/>
                  </a:cubicBezTo>
                  <a:cubicBezTo>
                    <a:pt x="521716" y="1221359"/>
                    <a:pt x="510286" y="1500378"/>
                    <a:pt x="501142" y="1777111"/>
                  </a:cubicBezTo>
                  <a:cubicBezTo>
                    <a:pt x="491998" y="1996694"/>
                    <a:pt x="480568" y="2213991"/>
                    <a:pt x="485140" y="2431161"/>
                  </a:cubicBezTo>
                  <a:cubicBezTo>
                    <a:pt x="487426" y="2691892"/>
                    <a:pt x="503428" y="2952623"/>
                    <a:pt x="517144" y="3211068"/>
                  </a:cubicBezTo>
                  <a:cubicBezTo>
                    <a:pt x="521716" y="3318510"/>
                    <a:pt x="510286" y="3336798"/>
                    <a:pt x="407289" y="3364357"/>
                  </a:cubicBezTo>
                  <a:cubicBezTo>
                    <a:pt x="288290" y="3394075"/>
                    <a:pt x="169291" y="3389503"/>
                    <a:pt x="52578" y="3346069"/>
                  </a:cubicBezTo>
                  <a:cubicBezTo>
                    <a:pt x="13716" y="3330067"/>
                    <a:pt x="0" y="3311779"/>
                    <a:pt x="4572" y="3266059"/>
                  </a:cubicBezTo>
                  <a:cubicBezTo>
                    <a:pt x="29718" y="3032760"/>
                    <a:pt x="50292" y="2797175"/>
                    <a:pt x="70993" y="2561590"/>
                  </a:cubicBezTo>
                  <a:cubicBezTo>
                    <a:pt x="96139" y="2277999"/>
                    <a:pt x="123571" y="1994408"/>
                    <a:pt x="137414" y="1710817"/>
                  </a:cubicBezTo>
                  <a:cubicBezTo>
                    <a:pt x="144272" y="1589659"/>
                    <a:pt x="119126" y="1466088"/>
                    <a:pt x="103124" y="1342644"/>
                  </a:cubicBezTo>
                  <a:cubicBezTo>
                    <a:pt x="82296" y="1182370"/>
                    <a:pt x="54737" y="1024636"/>
                    <a:pt x="34163" y="864489"/>
                  </a:cubicBezTo>
                  <a:cubicBezTo>
                    <a:pt x="20447" y="745617"/>
                    <a:pt x="4445" y="624332"/>
                    <a:pt x="9017" y="505460"/>
                  </a:cubicBezTo>
                  <a:cubicBezTo>
                    <a:pt x="15875" y="336169"/>
                    <a:pt x="38735" y="169291"/>
                    <a:pt x="54737" y="0"/>
                  </a:cubicBezTo>
                  <a:cubicBezTo>
                    <a:pt x="411734" y="125730"/>
                    <a:pt x="761873" y="125730"/>
                    <a:pt x="1118870" y="2286"/>
                  </a:cubicBezTo>
                  <a:cubicBezTo>
                    <a:pt x="1128014" y="75438"/>
                    <a:pt x="1139444" y="151003"/>
                    <a:pt x="1148588" y="226441"/>
                  </a:cubicBezTo>
                  <a:cubicBezTo>
                    <a:pt x="1169162" y="400304"/>
                    <a:pt x="1180592" y="571754"/>
                    <a:pt x="1160018" y="745617"/>
                  </a:cubicBezTo>
                  <a:cubicBezTo>
                    <a:pt x="1139444" y="889762"/>
                    <a:pt x="1116584" y="1031494"/>
                    <a:pt x="1100582" y="1175639"/>
                  </a:cubicBezTo>
                  <a:cubicBezTo>
                    <a:pt x="1075436" y="1370076"/>
                    <a:pt x="1027303" y="1562100"/>
                    <a:pt x="1041146" y="1761109"/>
                  </a:cubicBezTo>
                  <a:cubicBezTo>
                    <a:pt x="1057148" y="1969262"/>
                    <a:pt x="1073150" y="2175129"/>
                    <a:pt x="1091438" y="2383155"/>
                  </a:cubicBezTo>
                  <a:cubicBezTo>
                    <a:pt x="1109726" y="2605024"/>
                    <a:pt x="1130300" y="2824607"/>
                    <a:pt x="1150874" y="3044063"/>
                  </a:cubicBezTo>
                  <a:cubicBezTo>
                    <a:pt x="1157732" y="3121787"/>
                    <a:pt x="1166876" y="3201924"/>
                    <a:pt x="1176020" y="3279648"/>
                  </a:cubicBezTo>
                  <a:cubicBezTo>
                    <a:pt x="1178306" y="3304794"/>
                    <a:pt x="1176020" y="3323082"/>
                    <a:pt x="1148588" y="3334512"/>
                  </a:cubicBezTo>
                  <a:cubicBezTo>
                    <a:pt x="1006729" y="3393948"/>
                    <a:pt x="864870" y="3403092"/>
                    <a:pt x="718312" y="3343656"/>
                  </a:cubicBezTo>
                  <a:cubicBezTo>
                    <a:pt x="674878" y="3327654"/>
                    <a:pt x="658876" y="3302508"/>
                    <a:pt x="661162" y="3252216"/>
                  </a:cubicBezTo>
                  <a:cubicBezTo>
                    <a:pt x="674878" y="2943479"/>
                    <a:pt x="690880" y="2637028"/>
                    <a:pt x="695452" y="2328291"/>
                  </a:cubicBezTo>
                  <a:cubicBezTo>
                    <a:pt x="697738" y="2113280"/>
                    <a:pt x="681736" y="1898269"/>
                    <a:pt x="672592" y="1681099"/>
                  </a:cubicBezTo>
                  <a:cubicBezTo>
                    <a:pt x="668020" y="1488948"/>
                    <a:pt x="668020" y="1296924"/>
                    <a:pt x="654304" y="1104773"/>
                  </a:cubicBezTo>
                  <a:cubicBezTo>
                    <a:pt x="645160" y="967486"/>
                    <a:pt x="620014" y="832612"/>
                    <a:pt x="601726" y="695325"/>
                  </a:cubicBezTo>
                  <a:cubicBezTo>
                    <a:pt x="599440" y="688467"/>
                    <a:pt x="594868" y="681609"/>
                    <a:pt x="592582" y="674751"/>
                  </a:cubicBezTo>
                  <a:cubicBezTo>
                    <a:pt x="588010" y="674751"/>
                    <a:pt x="581152" y="674751"/>
                    <a:pt x="576580" y="674751"/>
                  </a:cubicBezTo>
                  <a:close/>
                  <a:moveTo>
                    <a:pt x="1105154" y="25146"/>
                  </a:moveTo>
                  <a:cubicBezTo>
                    <a:pt x="798449" y="116586"/>
                    <a:pt x="526161" y="162433"/>
                    <a:pt x="73152" y="27432"/>
                  </a:cubicBezTo>
                  <a:cubicBezTo>
                    <a:pt x="66294" y="68580"/>
                    <a:pt x="61722" y="109728"/>
                    <a:pt x="52578" y="150876"/>
                  </a:cubicBezTo>
                  <a:cubicBezTo>
                    <a:pt x="43434" y="194310"/>
                    <a:pt x="57150" y="217170"/>
                    <a:pt x="100584" y="226314"/>
                  </a:cubicBezTo>
                  <a:cubicBezTo>
                    <a:pt x="205867" y="249174"/>
                    <a:pt x="308864" y="278892"/>
                    <a:pt x="414147" y="299466"/>
                  </a:cubicBezTo>
                  <a:cubicBezTo>
                    <a:pt x="656717" y="345186"/>
                    <a:pt x="885571" y="294894"/>
                    <a:pt x="1102995" y="185166"/>
                  </a:cubicBezTo>
                  <a:cubicBezTo>
                    <a:pt x="1112139" y="178308"/>
                    <a:pt x="1123569" y="162306"/>
                    <a:pt x="1121283" y="150876"/>
                  </a:cubicBezTo>
                  <a:cubicBezTo>
                    <a:pt x="1118997" y="107442"/>
                    <a:pt x="1109853" y="66294"/>
                    <a:pt x="1105281" y="2514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1817360" y="1689120"/>
            <a:ext cx="1707840" cy="1092240"/>
            <a:chOff x="0" y="0"/>
            <a:chExt cx="2277120" cy="1456320"/>
          </a:xfrm>
        </p:grpSpPr>
        <p:sp>
          <p:nvSpPr>
            <p:cNvPr id="122" name="Freeform 122"/>
            <p:cNvSpPr/>
            <p:nvPr/>
          </p:nvSpPr>
          <p:spPr>
            <a:xfrm>
              <a:off x="0" y="127"/>
              <a:ext cx="2277110" cy="1456182"/>
            </a:xfrm>
            <a:custGeom>
              <a:avLst/>
              <a:gdLst/>
              <a:ahLst/>
              <a:cxnLst/>
              <a:rect l="l" t="t" r="r" b="b"/>
              <a:pathLst>
                <a:path w="2277110" h="1456182">
                  <a:moveTo>
                    <a:pt x="2277110" y="1193292"/>
                  </a:moveTo>
                  <a:cubicBezTo>
                    <a:pt x="2123948" y="1223010"/>
                    <a:pt x="1993646" y="1296162"/>
                    <a:pt x="1865630" y="1373886"/>
                  </a:cubicBezTo>
                  <a:cubicBezTo>
                    <a:pt x="1760474" y="1440180"/>
                    <a:pt x="1650746" y="1437894"/>
                    <a:pt x="1536446" y="1408176"/>
                  </a:cubicBezTo>
                  <a:cubicBezTo>
                    <a:pt x="1451864" y="1387602"/>
                    <a:pt x="1369568" y="1369314"/>
                    <a:pt x="1284986" y="1351026"/>
                  </a:cubicBezTo>
                  <a:cubicBezTo>
                    <a:pt x="1134110" y="1319022"/>
                    <a:pt x="994664" y="1360170"/>
                    <a:pt x="855218" y="1408176"/>
                  </a:cubicBezTo>
                  <a:cubicBezTo>
                    <a:pt x="711200" y="1456182"/>
                    <a:pt x="580898" y="1433322"/>
                    <a:pt x="464312" y="1330452"/>
                  </a:cubicBezTo>
                  <a:cubicBezTo>
                    <a:pt x="333756" y="1213866"/>
                    <a:pt x="180594" y="1147572"/>
                    <a:pt x="0" y="1129284"/>
                  </a:cubicBezTo>
                  <a:cubicBezTo>
                    <a:pt x="6858" y="1120140"/>
                    <a:pt x="9144" y="1110996"/>
                    <a:pt x="13716" y="1101852"/>
                  </a:cubicBezTo>
                  <a:cubicBezTo>
                    <a:pt x="134874" y="900684"/>
                    <a:pt x="258318" y="699516"/>
                    <a:pt x="374904" y="496062"/>
                  </a:cubicBezTo>
                  <a:cubicBezTo>
                    <a:pt x="432054" y="395478"/>
                    <a:pt x="477774" y="288036"/>
                    <a:pt x="525780" y="185166"/>
                  </a:cubicBezTo>
                  <a:cubicBezTo>
                    <a:pt x="532638" y="169164"/>
                    <a:pt x="534924" y="153162"/>
                    <a:pt x="534924" y="137160"/>
                  </a:cubicBezTo>
                  <a:cubicBezTo>
                    <a:pt x="537210" y="91440"/>
                    <a:pt x="534924" y="48006"/>
                    <a:pt x="534924" y="0"/>
                  </a:cubicBezTo>
                  <a:cubicBezTo>
                    <a:pt x="902970" y="0"/>
                    <a:pt x="1264285" y="0"/>
                    <a:pt x="1632331" y="0"/>
                  </a:cubicBezTo>
                  <a:cubicBezTo>
                    <a:pt x="1632331" y="27432"/>
                    <a:pt x="1634617" y="52578"/>
                    <a:pt x="1632331" y="80010"/>
                  </a:cubicBezTo>
                  <a:cubicBezTo>
                    <a:pt x="1625473" y="150876"/>
                    <a:pt x="1646047" y="214884"/>
                    <a:pt x="1673479" y="278892"/>
                  </a:cubicBezTo>
                  <a:cubicBezTo>
                    <a:pt x="1783207" y="528066"/>
                    <a:pt x="1931797" y="754380"/>
                    <a:pt x="2096389" y="967105"/>
                  </a:cubicBezTo>
                  <a:cubicBezTo>
                    <a:pt x="2153539" y="1042543"/>
                    <a:pt x="2215261" y="1115695"/>
                    <a:pt x="2276983" y="1193419"/>
                  </a:cubicBezTo>
                  <a:close/>
                  <a:moveTo>
                    <a:pt x="989965" y="185039"/>
                  </a:moveTo>
                  <a:cubicBezTo>
                    <a:pt x="996823" y="187325"/>
                    <a:pt x="1005967" y="196469"/>
                    <a:pt x="1010539" y="196469"/>
                  </a:cubicBezTo>
                  <a:cubicBezTo>
                    <a:pt x="1065403" y="178181"/>
                    <a:pt x="1095121" y="223901"/>
                    <a:pt x="1138555" y="244475"/>
                  </a:cubicBezTo>
                  <a:cubicBezTo>
                    <a:pt x="1154557" y="253619"/>
                    <a:pt x="1172845" y="260477"/>
                    <a:pt x="1193419" y="267335"/>
                  </a:cubicBezTo>
                  <a:cubicBezTo>
                    <a:pt x="1250569" y="281051"/>
                    <a:pt x="1268857" y="260477"/>
                    <a:pt x="1268857" y="201041"/>
                  </a:cubicBezTo>
                  <a:cubicBezTo>
                    <a:pt x="1266571" y="162179"/>
                    <a:pt x="1271143" y="121031"/>
                    <a:pt x="1278001" y="82169"/>
                  </a:cubicBezTo>
                  <a:cubicBezTo>
                    <a:pt x="1287145" y="43307"/>
                    <a:pt x="1275715" y="18161"/>
                    <a:pt x="1234567" y="13589"/>
                  </a:cubicBezTo>
                  <a:cubicBezTo>
                    <a:pt x="1216279" y="11303"/>
                    <a:pt x="1193419" y="15875"/>
                    <a:pt x="1172845" y="22733"/>
                  </a:cubicBezTo>
                  <a:cubicBezTo>
                    <a:pt x="1117981" y="38735"/>
                    <a:pt x="1079119" y="91313"/>
                    <a:pt x="1010539" y="79883"/>
                  </a:cubicBezTo>
                  <a:cubicBezTo>
                    <a:pt x="989965" y="77597"/>
                    <a:pt x="969391" y="79883"/>
                    <a:pt x="951103" y="70739"/>
                  </a:cubicBezTo>
                  <a:cubicBezTo>
                    <a:pt x="907669" y="50165"/>
                    <a:pt x="866521" y="27305"/>
                    <a:pt x="823087" y="13589"/>
                  </a:cubicBezTo>
                  <a:cubicBezTo>
                    <a:pt x="779653" y="2159"/>
                    <a:pt x="743077" y="34163"/>
                    <a:pt x="756793" y="70739"/>
                  </a:cubicBezTo>
                  <a:cubicBezTo>
                    <a:pt x="772795" y="118745"/>
                    <a:pt x="775081" y="164465"/>
                    <a:pt x="765937" y="214757"/>
                  </a:cubicBezTo>
                  <a:cubicBezTo>
                    <a:pt x="756793" y="255905"/>
                    <a:pt x="779653" y="276479"/>
                    <a:pt x="823087" y="271907"/>
                  </a:cubicBezTo>
                  <a:cubicBezTo>
                    <a:pt x="841375" y="269621"/>
                    <a:pt x="859663" y="265049"/>
                    <a:pt x="875665" y="255905"/>
                  </a:cubicBezTo>
                  <a:cubicBezTo>
                    <a:pt x="914527" y="233045"/>
                    <a:pt x="951103" y="210185"/>
                    <a:pt x="989965" y="185039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16503840" y="3689280"/>
            <a:ext cx="1213200" cy="1495440"/>
            <a:chOff x="0" y="0"/>
            <a:chExt cx="1617600" cy="1993920"/>
          </a:xfrm>
        </p:grpSpPr>
        <p:sp>
          <p:nvSpPr>
            <p:cNvPr id="124" name="Freeform 124"/>
            <p:cNvSpPr/>
            <p:nvPr/>
          </p:nvSpPr>
          <p:spPr>
            <a:xfrm>
              <a:off x="254" y="0"/>
              <a:ext cx="1617345" cy="1994027"/>
            </a:xfrm>
            <a:custGeom>
              <a:avLst/>
              <a:gdLst/>
              <a:ahLst/>
              <a:cxnLst/>
              <a:rect l="l" t="t" r="r" b="b"/>
              <a:pathLst>
                <a:path w="1617345" h="1994027">
                  <a:moveTo>
                    <a:pt x="141859" y="749173"/>
                  </a:moveTo>
                  <a:cubicBezTo>
                    <a:pt x="112014" y="712597"/>
                    <a:pt x="84582" y="676148"/>
                    <a:pt x="54737" y="637286"/>
                  </a:cubicBezTo>
                  <a:cubicBezTo>
                    <a:pt x="36449" y="612140"/>
                    <a:pt x="11176" y="589280"/>
                    <a:pt x="34163" y="552704"/>
                  </a:cubicBezTo>
                  <a:cubicBezTo>
                    <a:pt x="54737" y="520700"/>
                    <a:pt x="86868" y="522986"/>
                    <a:pt x="118872" y="525272"/>
                  </a:cubicBezTo>
                  <a:cubicBezTo>
                    <a:pt x="217424" y="529844"/>
                    <a:pt x="313563" y="534416"/>
                    <a:pt x="412115" y="541274"/>
                  </a:cubicBezTo>
                  <a:cubicBezTo>
                    <a:pt x="448818" y="543560"/>
                    <a:pt x="462534" y="532130"/>
                    <a:pt x="467106" y="490982"/>
                  </a:cubicBezTo>
                  <a:cubicBezTo>
                    <a:pt x="478536" y="372237"/>
                    <a:pt x="480822" y="251206"/>
                    <a:pt x="544957" y="143764"/>
                  </a:cubicBezTo>
                  <a:cubicBezTo>
                    <a:pt x="606933" y="43434"/>
                    <a:pt x="698627" y="0"/>
                    <a:pt x="810895" y="6858"/>
                  </a:cubicBezTo>
                  <a:cubicBezTo>
                    <a:pt x="923163" y="11430"/>
                    <a:pt x="987298" y="84455"/>
                    <a:pt x="1028446" y="182753"/>
                  </a:cubicBezTo>
                  <a:cubicBezTo>
                    <a:pt x="1067435" y="278638"/>
                    <a:pt x="1069721" y="379222"/>
                    <a:pt x="1072007" y="479679"/>
                  </a:cubicBezTo>
                  <a:cubicBezTo>
                    <a:pt x="1074293" y="518541"/>
                    <a:pt x="1092581" y="532257"/>
                    <a:pt x="1126998" y="532257"/>
                  </a:cubicBezTo>
                  <a:cubicBezTo>
                    <a:pt x="1252982" y="529971"/>
                    <a:pt x="1376680" y="527685"/>
                    <a:pt x="1502791" y="525399"/>
                  </a:cubicBezTo>
                  <a:cubicBezTo>
                    <a:pt x="1514221" y="525399"/>
                    <a:pt x="1525651" y="523113"/>
                    <a:pt x="1537208" y="523113"/>
                  </a:cubicBezTo>
                  <a:cubicBezTo>
                    <a:pt x="1596771" y="527685"/>
                    <a:pt x="1617345" y="573405"/>
                    <a:pt x="1583055" y="618998"/>
                  </a:cubicBezTo>
                  <a:cubicBezTo>
                    <a:pt x="1550924" y="664718"/>
                    <a:pt x="1516634" y="705739"/>
                    <a:pt x="1479931" y="756031"/>
                  </a:cubicBezTo>
                  <a:cubicBezTo>
                    <a:pt x="1518920" y="762889"/>
                    <a:pt x="1528064" y="778891"/>
                    <a:pt x="1509776" y="808609"/>
                  </a:cubicBezTo>
                  <a:cubicBezTo>
                    <a:pt x="1484630" y="849757"/>
                    <a:pt x="1479931" y="899922"/>
                    <a:pt x="1431925" y="925068"/>
                  </a:cubicBezTo>
                  <a:cubicBezTo>
                    <a:pt x="1425067" y="927354"/>
                    <a:pt x="1420495" y="950214"/>
                    <a:pt x="1422781" y="961644"/>
                  </a:cubicBezTo>
                  <a:cubicBezTo>
                    <a:pt x="1434211" y="1039241"/>
                    <a:pt x="1438783" y="1119251"/>
                    <a:pt x="1459484" y="1194562"/>
                  </a:cubicBezTo>
                  <a:cubicBezTo>
                    <a:pt x="1498473" y="1347597"/>
                    <a:pt x="1544320" y="1498346"/>
                    <a:pt x="1587754" y="1651381"/>
                  </a:cubicBezTo>
                  <a:cubicBezTo>
                    <a:pt x="1596898" y="1687957"/>
                    <a:pt x="1603756" y="1726692"/>
                    <a:pt x="1608328" y="1767840"/>
                  </a:cubicBezTo>
                  <a:cubicBezTo>
                    <a:pt x="1615186" y="1829562"/>
                    <a:pt x="1601470" y="1856867"/>
                    <a:pt x="1537335" y="1877441"/>
                  </a:cubicBezTo>
                  <a:cubicBezTo>
                    <a:pt x="1459484" y="1900301"/>
                    <a:pt x="1376934" y="1923161"/>
                    <a:pt x="1294511" y="1936877"/>
                  </a:cubicBezTo>
                  <a:cubicBezTo>
                    <a:pt x="1154684" y="1959737"/>
                    <a:pt x="1010412" y="1982597"/>
                    <a:pt x="868299" y="1989455"/>
                  </a:cubicBezTo>
                  <a:cubicBezTo>
                    <a:pt x="753745" y="1994027"/>
                    <a:pt x="636905" y="1982597"/>
                    <a:pt x="522351" y="1964309"/>
                  </a:cubicBezTo>
                  <a:cubicBezTo>
                    <a:pt x="384937" y="1943735"/>
                    <a:pt x="247396" y="1916303"/>
                    <a:pt x="112268" y="1884426"/>
                  </a:cubicBezTo>
                  <a:cubicBezTo>
                    <a:pt x="20574" y="1863852"/>
                    <a:pt x="0" y="1829562"/>
                    <a:pt x="20574" y="1742821"/>
                  </a:cubicBezTo>
                  <a:cubicBezTo>
                    <a:pt x="61849" y="1571498"/>
                    <a:pt x="114554" y="1402461"/>
                    <a:pt x="157988" y="1233551"/>
                  </a:cubicBezTo>
                  <a:cubicBezTo>
                    <a:pt x="178562" y="1151382"/>
                    <a:pt x="192405" y="1066800"/>
                    <a:pt x="203835" y="982345"/>
                  </a:cubicBezTo>
                  <a:cubicBezTo>
                    <a:pt x="206121" y="968629"/>
                    <a:pt x="192405" y="948055"/>
                    <a:pt x="180975" y="938911"/>
                  </a:cubicBezTo>
                  <a:cubicBezTo>
                    <a:pt x="141986" y="909193"/>
                    <a:pt x="112268" y="785876"/>
                    <a:pt x="141986" y="749300"/>
                  </a:cubicBezTo>
                  <a:close/>
                  <a:moveTo>
                    <a:pt x="1509903" y="776732"/>
                  </a:moveTo>
                  <a:cubicBezTo>
                    <a:pt x="1360932" y="776732"/>
                    <a:pt x="1223518" y="776732"/>
                    <a:pt x="1088263" y="776732"/>
                  </a:cubicBezTo>
                  <a:cubicBezTo>
                    <a:pt x="1085977" y="801878"/>
                    <a:pt x="1083691" y="820166"/>
                    <a:pt x="1081405" y="838454"/>
                  </a:cubicBezTo>
                  <a:cubicBezTo>
                    <a:pt x="1056259" y="838454"/>
                    <a:pt x="1033272" y="838454"/>
                    <a:pt x="1008126" y="838454"/>
                  </a:cubicBezTo>
                  <a:cubicBezTo>
                    <a:pt x="1005840" y="815594"/>
                    <a:pt x="1005840" y="795020"/>
                    <a:pt x="1003554" y="779018"/>
                  </a:cubicBezTo>
                  <a:cubicBezTo>
                    <a:pt x="840867" y="779018"/>
                    <a:pt x="680466" y="779018"/>
                    <a:pt x="522351" y="779018"/>
                  </a:cubicBezTo>
                  <a:cubicBezTo>
                    <a:pt x="520065" y="801878"/>
                    <a:pt x="517779" y="820166"/>
                    <a:pt x="515493" y="838454"/>
                  </a:cubicBezTo>
                  <a:cubicBezTo>
                    <a:pt x="490347" y="838454"/>
                    <a:pt x="467360" y="836168"/>
                    <a:pt x="444500" y="833882"/>
                  </a:cubicBezTo>
                  <a:cubicBezTo>
                    <a:pt x="444500" y="813308"/>
                    <a:pt x="442214" y="795020"/>
                    <a:pt x="442214" y="772160"/>
                  </a:cubicBezTo>
                  <a:cubicBezTo>
                    <a:pt x="345948" y="772160"/>
                    <a:pt x="252095" y="769874"/>
                    <a:pt x="160401" y="772160"/>
                  </a:cubicBezTo>
                  <a:cubicBezTo>
                    <a:pt x="151257" y="772160"/>
                    <a:pt x="137541" y="790448"/>
                    <a:pt x="137541" y="799592"/>
                  </a:cubicBezTo>
                  <a:cubicBezTo>
                    <a:pt x="144399" y="895477"/>
                    <a:pt x="183388" y="932053"/>
                    <a:pt x="277368" y="932053"/>
                  </a:cubicBezTo>
                  <a:cubicBezTo>
                    <a:pt x="300228" y="932053"/>
                    <a:pt x="320929" y="929767"/>
                    <a:pt x="341503" y="929767"/>
                  </a:cubicBezTo>
                  <a:cubicBezTo>
                    <a:pt x="533908" y="925195"/>
                    <a:pt x="724154" y="920623"/>
                    <a:pt x="914273" y="918337"/>
                  </a:cubicBezTo>
                  <a:cubicBezTo>
                    <a:pt x="1079246" y="913765"/>
                    <a:pt x="1246505" y="911479"/>
                    <a:pt x="1411478" y="906907"/>
                  </a:cubicBezTo>
                  <a:cubicBezTo>
                    <a:pt x="1425194" y="906907"/>
                    <a:pt x="1443609" y="902335"/>
                    <a:pt x="1448181" y="893191"/>
                  </a:cubicBezTo>
                  <a:cubicBezTo>
                    <a:pt x="1468755" y="858901"/>
                    <a:pt x="1484884" y="822325"/>
                    <a:pt x="1510030" y="776732"/>
                  </a:cubicBezTo>
                  <a:close/>
                  <a:moveTo>
                    <a:pt x="991870" y="484251"/>
                  </a:moveTo>
                  <a:cubicBezTo>
                    <a:pt x="1001014" y="415671"/>
                    <a:pt x="978154" y="262763"/>
                    <a:pt x="948309" y="198755"/>
                  </a:cubicBezTo>
                  <a:cubicBezTo>
                    <a:pt x="902462" y="98298"/>
                    <a:pt x="826897" y="61722"/>
                    <a:pt x="726059" y="93726"/>
                  </a:cubicBezTo>
                  <a:cubicBezTo>
                    <a:pt x="671068" y="112014"/>
                    <a:pt x="627507" y="148590"/>
                    <a:pt x="602361" y="201041"/>
                  </a:cubicBezTo>
                  <a:cubicBezTo>
                    <a:pt x="558800" y="299212"/>
                    <a:pt x="549656" y="404368"/>
                    <a:pt x="545084" y="500253"/>
                  </a:cubicBezTo>
                  <a:cubicBezTo>
                    <a:pt x="696341" y="495681"/>
                    <a:pt x="842899" y="488823"/>
                    <a:pt x="991870" y="48425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9188640" y="3860640"/>
            <a:ext cx="2006640" cy="1130400"/>
            <a:chOff x="0" y="0"/>
            <a:chExt cx="2675520" cy="15072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2675636" cy="1506982"/>
            </a:xfrm>
            <a:custGeom>
              <a:avLst/>
              <a:gdLst/>
              <a:ahLst/>
              <a:cxnLst/>
              <a:rect l="l" t="t" r="r" b="b"/>
              <a:pathLst>
                <a:path w="2675636" h="1506982">
                  <a:moveTo>
                    <a:pt x="1837055" y="699897"/>
                  </a:moveTo>
                  <a:cubicBezTo>
                    <a:pt x="1880489" y="677037"/>
                    <a:pt x="1923923" y="656463"/>
                    <a:pt x="1971802" y="633603"/>
                  </a:cubicBezTo>
                  <a:cubicBezTo>
                    <a:pt x="1921510" y="583311"/>
                    <a:pt x="1905508" y="533019"/>
                    <a:pt x="1912366" y="473456"/>
                  </a:cubicBezTo>
                  <a:cubicBezTo>
                    <a:pt x="1916938" y="414020"/>
                    <a:pt x="1964944" y="347726"/>
                    <a:pt x="2022094" y="336169"/>
                  </a:cubicBezTo>
                  <a:cubicBezTo>
                    <a:pt x="2049526" y="329311"/>
                    <a:pt x="2086102" y="336169"/>
                    <a:pt x="2108962" y="352171"/>
                  </a:cubicBezTo>
                  <a:cubicBezTo>
                    <a:pt x="2140966" y="372745"/>
                    <a:pt x="2161540" y="411607"/>
                    <a:pt x="2143252" y="452755"/>
                  </a:cubicBezTo>
                  <a:cubicBezTo>
                    <a:pt x="2120392" y="505333"/>
                    <a:pt x="2088388" y="555625"/>
                    <a:pt x="2060956" y="608330"/>
                  </a:cubicBezTo>
                  <a:cubicBezTo>
                    <a:pt x="2184273" y="681482"/>
                    <a:pt x="2412873" y="665480"/>
                    <a:pt x="2563622" y="466471"/>
                  </a:cubicBezTo>
                  <a:cubicBezTo>
                    <a:pt x="2538476" y="503047"/>
                    <a:pt x="2517902" y="541909"/>
                    <a:pt x="2490470" y="573913"/>
                  </a:cubicBezTo>
                  <a:cubicBezTo>
                    <a:pt x="2376170" y="704215"/>
                    <a:pt x="2175129" y="740918"/>
                    <a:pt x="2019808" y="665353"/>
                  </a:cubicBezTo>
                  <a:cubicBezTo>
                    <a:pt x="2006092" y="658495"/>
                    <a:pt x="1987804" y="663067"/>
                    <a:pt x="1971802" y="665353"/>
                  </a:cubicBezTo>
                  <a:cubicBezTo>
                    <a:pt x="1926082" y="676783"/>
                    <a:pt x="1880362" y="690499"/>
                    <a:pt x="1837055" y="704215"/>
                  </a:cubicBezTo>
                  <a:cubicBezTo>
                    <a:pt x="1793748" y="717931"/>
                    <a:pt x="1750187" y="733933"/>
                    <a:pt x="1704594" y="749935"/>
                  </a:cubicBezTo>
                  <a:cubicBezTo>
                    <a:pt x="1533271" y="811657"/>
                    <a:pt x="1357249" y="809371"/>
                    <a:pt x="1183640" y="781939"/>
                  </a:cubicBezTo>
                  <a:cubicBezTo>
                    <a:pt x="1073912" y="763651"/>
                    <a:pt x="966597" y="736219"/>
                    <a:pt x="856869" y="713359"/>
                  </a:cubicBezTo>
                  <a:cubicBezTo>
                    <a:pt x="843153" y="708787"/>
                    <a:pt x="827151" y="706501"/>
                    <a:pt x="815721" y="704215"/>
                  </a:cubicBezTo>
                  <a:cubicBezTo>
                    <a:pt x="811149" y="708787"/>
                    <a:pt x="808863" y="711073"/>
                    <a:pt x="806577" y="713359"/>
                  </a:cubicBezTo>
                  <a:cubicBezTo>
                    <a:pt x="786003" y="825373"/>
                    <a:pt x="786003" y="827659"/>
                    <a:pt x="898017" y="862076"/>
                  </a:cubicBezTo>
                  <a:cubicBezTo>
                    <a:pt x="1149350" y="937514"/>
                    <a:pt x="1407541" y="951230"/>
                    <a:pt x="1668018" y="900938"/>
                  </a:cubicBezTo>
                  <a:cubicBezTo>
                    <a:pt x="1690878" y="898652"/>
                    <a:pt x="1711452" y="889508"/>
                    <a:pt x="1732026" y="880364"/>
                  </a:cubicBezTo>
                  <a:cubicBezTo>
                    <a:pt x="1796034" y="855218"/>
                    <a:pt x="1866773" y="839216"/>
                    <a:pt x="1834896" y="733933"/>
                  </a:cubicBezTo>
                  <a:cubicBezTo>
                    <a:pt x="1921764" y="749935"/>
                    <a:pt x="2001647" y="759079"/>
                    <a:pt x="2079371" y="779653"/>
                  </a:cubicBezTo>
                  <a:cubicBezTo>
                    <a:pt x="2239264" y="818515"/>
                    <a:pt x="2390140" y="882523"/>
                    <a:pt x="2513457" y="999236"/>
                  </a:cubicBezTo>
                  <a:cubicBezTo>
                    <a:pt x="2675636" y="1157097"/>
                    <a:pt x="2632329" y="1367409"/>
                    <a:pt x="2419731" y="1449832"/>
                  </a:cubicBezTo>
                  <a:cubicBezTo>
                    <a:pt x="2289556" y="1502410"/>
                    <a:pt x="2154682" y="1506982"/>
                    <a:pt x="2015363" y="1495552"/>
                  </a:cubicBezTo>
                  <a:cubicBezTo>
                    <a:pt x="1736598" y="1472692"/>
                    <a:pt x="1473835" y="1383538"/>
                    <a:pt x="1208786" y="1298829"/>
                  </a:cubicBezTo>
                  <a:cubicBezTo>
                    <a:pt x="1023747" y="1239393"/>
                    <a:pt x="831850" y="1211961"/>
                    <a:pt x="637540" y="1198245"/>
                  </a:cubicBezTo>
                  <a:cubicBezTo>
                    <a:pt x="500507" y="1189101"/>
                    <a:pt x="363347" y="1175385"/>
                    <a:pt x="228600" y="1159383"/>
                  </a:cubicBezTo>
                  <a:cubicBezTo>
                    <a:pt x="198882" y="1157097"/>
                    <a:pt x="166878" y="1141095"/>
                    <a:pt x="139446" y="1125093"/>
                  </a:cubicBezTo>
                  <a:cubicBezTo>
                    <a:pt x="6858" y="1047496"/>
                    <a:pt x="0" y="901065"/>
                    <a:pt x="125603" y="809625"/>
                  </a:cubicBezTo>
                  <a:cubicBezTo>
                    <a:pt x="212471" y="743331"/>
                    <a:pt x="310642" y="709041"/>
                    <a:pt x="415798" y="697611"/>
                  </a:cubicBezTo>
                  <a:cubicBezTo>
                    <a:pt x="546100" y="681609"/>
                    <a:pt x="676275" y="677037"/>
                    <a:pt x="811149" y="667893"/>
                  </a:cubicBezTo>
                  <a:cubicBezTo>
                    <a:pt x="836295" y="596900"/>
                    <a:pt x="859028" y="516890"/>
                    <a:pt x="886460" y="439166"/>
                  </a:cubicBezTo>
                  <a:cubicBezTo>
                    <a:pt x="929894" y="324866"/>
                    <a:pt x="991616" y="219583"/>
                    <a:pt x="1087501" y="139573"/>
                  </a:cubicBezTo>
                  <a:cubicBezTo>
                    <a:pt x="1247521" y="0"/>
                    <a:pt x="1439418" y="13716"/>
                    <a:pt x="1585722" y="169291"/>
                  </a:cubicBezTo>
                  <a:cubicBezTo>
                    <a:pt x="1711325" y="304292"/>
                    <a:pt x="1777619" y="471170"/>
                    <a:pt x="1818767" y="647319"/>
                  </a:cubicBezTo>
                  <a:cubicBezTo>
                    <a:pt x="1821053" y="658749"/>
                    <a:pt x="1823339" y="667893"/>
                    <a:pt x="1825625" y="679323"/>
                  </a:cubicBezTo>
                  <a:cubicBezTo>
                    <a:pt x="1825625" y="681609"/>
                    <a:pt x="1830197" y="686181"/>
                    <a:pt x="1837055" y="699897"/>
                  </a:cubicBezTo>
                  <a:close/>
                  <a:moveTo>
                    <a:pt x="2028952" y="587883"/>
                  </a:moveTo>
                  <a:cubicBezTo>
                    <a:pt x="2049526" y="533019"/>
                    <a:pt x="2070100" y="487299"/>
                    <a:pt x="2083816" y="439166"/>
                  </a:cubicBezTo>
                  <a:cubicBezTo>
                    <a:pt x="2088388" y="427736"/>
                    <a:pt x="2079244" y="400304"/>
                    <a:pt x="2072386" y="398018"/>
                  </a:cubicBezTo>
                  <a:cubicBezTo>
                    <a:pt x="2054098" y="393446"/>
                    <a:pt x="2031238" y="395732"/>
                    <a:pt x="2017522" y="407162"/>
                  </a:cubicBezTo>
                  <a:cubicBezTo>
                    <a:pt x="1967230" y="441452"/>
                    <a:pt x="1967230" y="535178"/>
                    <a:pt x="2028952" y="58788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9588240" y="5499360"/>
            <a:ext cx="1272960" cy="1121040"/>
            <a:chOff x="0" y="0"/>
            <a:chExt cx="1697280" cy="149472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1697482" cy="1494663"/>
            </a:xfrm>
            <a:custGeom>
              <a:avLst/>
              <a:gdLst/>
              <a:ahLst/>
              <a:cxnLst/>
              <a:rect l="l" t="t" r="r" b="b"/>
              <a:pathLst>
                <a:path w="1697482" h="1494663">
                  <a:moveTo>
                    <a:pt x="396240" y="1065657"/>
                  </a:moveTo>
                  <a:cubicBezTo>
                    <a:pt x="380238" y="1188847"/>
                    <a:pt x="361823" y="1303020"/>
                    <a:pt x="348107" y="1417066"/>
                  </a:cubicBezTo>
                  <a:cubicBezTo>
                    <a:pt x="343535" y="1455801"/>
                    <a:pt x="325247" y="1467231"/>
                    <a:pt x="288544" y="1469517"/>
                  </a:cubicBezTo>
                  <a:cubicBezTo>
                    <a:pt x="185420" y="1469517"/>
                    <a:pt x="183134" y="1469517"/>
                    <a:pt x="169418" y="1366774"/>
                  </a:cubicBezTo>
                  <a:cubicBezTo>
                    <a:pt x="146558" y="1184275"/>
                    <a:pt x="93853" y="1008507"/>
                    <a:pt x="34290" y="835025"/>
                  </a:cubicBezTo>
                  <a:cubicBezTo>
                    <a:pt x="0" y="739394"/>
                    <a:pt x="20574" y="652653"/>
                    <a:pt x="59563" y="565912"/>
                  </a:cubicBezTo>
                  <a:cubicBezTo>
                    <a:pt x="103124" y="470027"/>
                    <a:pt x="153416" y="376555"/>
                    <a:pt x="192405" y="278384"/>
                  </a:cubicBezTo>
                  <a:cubicBezTo>
                    <a:pt x="212979" y="221361"/>
                    <a:pt x="215265" y="157480"/>
                    <a:pt x="224409" y="95885"/>
                  </a:cubicBezTo>
                  <a:cubicBezTo>
                    <a:pt x="226695" y="66167"/>
                    <a:pt x="224409" y="38862"/>
                    <a:pt x="224409" y="0"/>
                  </a:cubicBezTo>
                  <a:cubicBezTo>
                    <a:pt x="315976" y="13716"/>
                    <a:pt x="400812" y="22860"/>
                    <a:pt x="485521" y="36449"/>
                  </a:cubicBezTo>
                  <a:cubicBezTo>
                    <a:pt x="606933" y="54737"/>
                    <a:pt x="700786" y="116332"/>
                    <a:pt x="781050" y="205359"/>
                  </a:cubicBezTo>
                  <a:cubicBezTo>
                    <a:pt x="790194" y="214503"/>
                    <a:pt x="817753" y="219075"/>
                    <a:pt x="831469" y="214503"/>
                  </a:cubicBezTo>
                  <a:cubicBezTo>
                    <a:pt x="872744" y="193929"/>
                    <a:pt x="886460" y="212217"/>
                    <a:pt x="895604" y="250952"/>
                  </a:cubicBezTo>
                  <a:cubicBezTo>
                    <a:pt x="936879" y="417576"/>
                    <a:pt x="975741" y="584200"/>
                    <a:pt x="1026160" y="746252"/>
                  </a:cubicBezTo>
                  <a:cubicBezTo>
                    <a:pt x="1055878" y="839851"/>
                    <a:pt x="1099439" y="928751"/>
                    <a:pt x="1145286" y="1015492"/>
                  </a:cubicBezTo>
                  <a:cubicBezTo>
                    <a:pt x="1200277" y="1115949"/>
                    <a:pt x="1294130" y="1156970"/>
                    <a:pt x="1404112" y="1163828"/>
                  </a:cubicBezTo>
                  <a:cubicBezTo>
                    <a:pt x="1463675" y="1166114"/>
                    <a:pt x="1523238" y="1163828"/>
                    <a:pt x="1582801" y="1166114"/>
                  </a:cubicBezTo>
                  <a:cubicBezTo>
                    <a:pt x="1646936" y="1166114"/>
                    <a:pt x="1674368" y="1184402"/>
                    <a:pt x="1685925" y="1232281"/>
                  </a:cubicBezTo>
                  <a:cubicBezTo>
                    <a:pt x="1697482" y="1280160"/>
                    <a:pt x="1681353" y="1321308"/>
                    <a:pt x="1626362" y="1346327"/>
                  </a:cubicBezTo>
                  <a:cubicBezTo>
                    <a:pt x="1546225" y="1380617"/>
                    <a:pt x="1463675" y="1417066"/>
                    <a:pt x="1378966" y="1433068"/>
                  </a:cubicBezTo>
                  <a:cubicBezTo>
                    <a:pt x="1246124" y="1458214"/>
                    <a:pt x="1113282" y="1469517"/>
                    <a:pt x="980440" y="1483233"/>
                  </a:cubicBezTo>
                  <a:cubicBezTo>
                    <a:pt x="856742" y="1494663"/>
                    <a:pt x="765175" y="1446784"/>
                    <a:pt x="698754" y="1344041"/>
                  </a:cubicBezTo>
                  <a:cubicBezTo>
                    <a:pt x="630047" y="1241298"/>
                    <a:pt x="540766" y="1159256"/>
                    <a:pt x="439928" y="1090676"/>
                  </a:cubicBezTo>
                  <a:cubicBezTo>
                    <a:pt x="428498" y="1083818"/>
                    <a:pt x="417068" y="1076960"/>
                    <a:pt x="396367" y="106553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11954160" y="3898800"/>
            <a:ext cx="1126800" cy="1079280"/>
            <a:chOff x="0" y="0"/>
            <a:chExt cx="1502400" cy="1439040"/>
          </a:xfrm>
        </p:grpSpPr>
        <p:sp>
          <p:nvSpPr>
            <p:cNvPr id="130" name="Freeform 130"/>
            <p:cNvSpPr/>
            <p:nvPr/>
          </p:nvSpPr>
          <p:spPr>
            <a:xfrm>
              <a:off x="-127" y="0"/>
              <a:ext cx="1502537" cy="1439037"/>
            </a:xfrm>
            <a:custGeom>
              <a:avLst/>
              <a:gdLst/>
              <a:ahLst/>
              <a:cxnLst/>
              <a:rect l="l" t="t" r="r" b="b"/>
              <a:pathLst>
                <a:path w="1502537" h="1439037">
                  <a:moveTo>
                    <a:pt x="71120" y="1089533"/>
                  </a:moveTo>
                  <a:cubicBezTo>
                    <a:pt x="77978" y="1073531"/>
                    <a:pt x="82550" y="1062101"/>
                    <a:pt x="89408" y="1052957"/>
                  </a:cubicBezTo>
                  <a:cubicBezTo>
                    <a:pt x="126111" y="993521"/>
                    <a:pt x="164973" y="934212"/>
                    <a:pt x="203962" y="874776"/>
                  </a:cubicBezTo>
                  <a:cubicBezTo>
                    <a:pt x="293243" y="861060"/>
                    <a:pt x="380365" y="840486"/>
                    <a:pt x="469646" y="835914"/>
                  </a:cubicBezTo>
                  <a:cubicBezTo>
                    <a:pt x="506349" y="833628"/>
                    <a:pt x="547497" y="861060"/>
                    <a:pt x="581914" y="883920"/>
                  </a:cubicBezTo>
                  <a:cubicBezTo>
                    <a:pt x="650621" y="929640"/>
                    <a:pt x="714756" y="982091"/>
                    <a:pt x="788035" y="1039241"/>
                  </a:cubicBezTo>
                  <a:cubicBezTo>
                    <a:pt x="827024" y="975233"/>
                    <a:pt x="870458" y="913638"/>
                    <a:pt x="902589" y="847344"/>
                  </a:cubicBezTo>
                  <a:cubicBezTo>
                    <a:pt x="932307" y="792480"/>
                    <a:pt x="955294" y="735457"/>
                    <a:pt x="971296" y="676021"/>
                  </a:cubicBezTo>
                  <a:cubicBezTo>
                    <a:pt x="1012571" y="520700"/>
                    <a:pt x="1078992" y="381381"/>
                    <a:pt x="1172845" y="251206"/>
                  </a:cubicBezTo>
                  <a:cubicBezTo>
                    <a:pt x="1181989" y="237490"/>
                    <a:pt x="1191133" y="223774"/>
                    <a:pt x="1204849" y="203200"/>
                  </a:cubicBezTo>
                  <a:cubicBezTo>
                    <a:pt x="1126998" y="180340"/>
                    <a:pt x="1053719" y="155194"/>
                    <a:pt x="980440" y="132334"/>
                  </a:cubicBezTo>
                  <a:cubicBezTo>
                    <a:pt x="920877" y="111760"/>
                    <a:pt x="861314" y="95758"/>
                    <a:pt x="804037" y="70612"/>
                  </a:cubicBezTo>
                  <a:cubicBezTo>
                    <a:pt x="788035" y="63754"/>
                    <a:pt x="776605" y="43180"/>
                    <a:pt x="765048" y="27178"/>
                  </a:cubicBezTo>
                  <a:cubicBezTo>
                    <a:pt x="781050" y="20574"/>
                    <a:pt x="799465" y="4572"/>
                    <a:pt x="815467" y="6858"/>
                  </a:cubicBezTo>
                  <a:cubicBezTo>
                    <a:pt x="907034" y="18288"/>
                    <a:pt x="996442" y="34290"/>
                    <a:pt x="1088009" y="45720"/>
                  </a:cubicBezTo>
                  <a:cubicBezTo>
                    <a:pt x="1126998" y="52578"/>
                    <a:pt x="1165860" y="66294"/>
                    <a:pt x="1197991" y="25146"/>
                  </a:cubicBezTo>
                  <a:cubicBezTo>
                    <a:pt x="1218565" y="0"/>
                    <a:pt x="1252982" y="4572"/>
                    <a:pt x="1271270" y="29718"/>
                  </a:cubicBezTo>
                  <a:cubicBezTo>
                    <a:pt x="1310259" y="93726"/>
                    <a:pt x="1344549" y="159893"/>
                    <a:pt x="1385824" y="230759"/>
                  </a:cubicBezTo>
                  <a:cubicBezTo>
                    <a:pt x="1358392" y="233045"/>
                    <a:pt x="1346835" y="233045"/>
                    <a:pt x="1339977" y="233045"/>
                  </a:cubicBezTo>
                  <a:cubicBezTo>
                    <a:pt x="1360551" y="313055"/>
                    <a:pt x="1383538" y="390652"/>
                    <a:pt x="1406398" y="470662"/>
                  </a:cubicBezTo>
                  <a:cubicBezTo>
                    <a:pt x="1422400" y="468376"/>
                    <a:pt x="1447673" y="463804"/>
                    <a:pt x="1475105" y="459232"/>
                  </a:cubicBezTo>
                  <a:cubicBezTo>
                    <a:pt x="1497965" y="493522"/>
                    <a:pt x="1502537" y="525526"/>
                    <a:pt x="1491107" y="566547"/>
                  </a:cubicBezTo>
                  <a:cubicBezTo>
                    <a:pt x="1452118" y="699008"/>
                    <a:pt x="1410970" y="831469"/>
                    <a:pt x="1387983" y="966343"/>
                  </a:cubicBezTo>
                  <a:cubicBezTo>
                    <a:pt x="1362837" y="1107948"/>
                    <a:pt x="1358265" y="1251839"/>
                    <a:pt x="1346708" y="1395730"/>
                  </a:cubicBezTo>
                  <a:cubicBezTo>
                    <a:pt x="1344422" y="1402588"/>
                    <a:pt x="1344422" y="1407160"/>
                    <a:pt x="1342136" y="1416304"/>
                  </a:cubicBezTo>
                  <a:cubicBezTo>
                    <a:pt x="1314704" y="1416304"/>
                    <a:pt x="1287145" y="1416304"/>
                    <a:pt x="1255141" y="1416304"/>
                  </a:cubicBezTo>
                  <a:cubicBezTo>
                    <a:pt x="1239139" y="1233551"/>
                    <a:pt x="1225423" y="1048512"/>
                    <a:pt x="1209294" y="858901"/>
                  </a:cubicBezTo>
                  <a:cubicBezTo>
                    <a:pt x="1149731" y="888619"/>
                    <a:pt x="1108583" y="927481"/>
                    <a:pt x="1081024" y="977646"/>
                  </a:cubicBezTo>
                  <a:cubicBezTo>
                    <a:pt x="1019175" y="1084961"/>
                    <a:pt x="959612" y="1194689"/>
                    <a:pt x="909193" y="1308862"/>
                  </a:cubicBezTo>
                  <a:cubicBezTo>
                    <a:pt x="851916" y="1432179"/>
                    <a:pt x="847344" y="1439037"/>
                    <a:pt x="712216" y="1434465"/>
                  </a:cubicBezTo>
                  <a:cubicBezTo>
                    <a:pt x="496951" y="1429893"/>
                    <a:pt x="288544" y="1386459"/>
                    <a:pt x="86995" y="1318006"/>
                  </a:cubicBezTo>
                  <a:cubicBezTo>
                    <a:pt x="68707" y="1311148"/>
                    <a:pt x="50292" y="1290574"/>
                    <a:pt x="43434" y="1272286"/>
                  </a:cubicBezTo>
                  <a:cubicBezTo>
                    <a:pt x="29718" y="1235710"/>
                    <a:pt x="22860" y="1196848"/>
                    <a:pt x="13716" y="1158113"/>
                  </a:cubicBezTo>
                  <a:cubicBezTo>
                    <a:pt x="0" y="1091819"/>
                    <a:pt x="2286" y="1087247"/>
                    <a:pt x="70993" y="108953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14211360" y="4146480"/>
            <a:ext cx="1533600" cy="583920"/>
            <a:chOff x="0" y="0"/>
            <a:chExt cx="2044800" cy="77856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2044827" cy="778510"/>
            </a:xfrm>
            <a:custGeom>
              <a:avLst/>
              <a:gdLst/>
              <a:ahLst/>
              <a:cxnLst/>
              <a:rect l="l" t="t" r="r" b="b"/>
              <a:pathLst>
                <a:path w="2044827" h="778510">
                  <a:moveTo>
                    <a:pt x="617601" y="102743"/>
                  </a:moveTo>
                  <a:cubicBezTo>
                    <a:pt x="667893" y="29718"/>
                    <a:pt x="745617" y="11430"/>
                    <a:pt x="823468" y="6858"/>
                  </a:cubicBezTo>
                  <a:cubicBezTo>
                    <a:pt x="901192" y="0"/>
                    <a:pt x="976630" y="2286"/>
                    <a:pt x="1052195" y="4572"/>
                  </a:cubicBezTo>
                  <a:cubicBezTo>
                    <a:pt x="1132205" y="4572"/>
                    <a:pt x="1145921" y="18288"/>
                    <a:pt x="1148207" y="100457"/>
                  </a:cubicBezTo>
                  <a:cubicBezTo>
                    <a:pt x="1148207" y="109601"/>
                    <a:pt x="1148207" y="118745"/>
                    <a:pt x="1150493" y="132461"/>
                  </a:cubicBezTo>
                  <a:cubicBezTo>
                    <a:pt x="1180211" y="132461"/>
                    <a:pt x="1209929" y="134747"/>
                    <a:pt x="1239647" y="134747"/>
                  </a:cubicBezTo>
                  <a:cubicBezTo>
                    <a:pt x="1468374" y="134747"/>
                    <a:pt x="1694815" y="134747"/>
                    <a:pt x="1921256" y="134747"/>
                  </a:cubicBezTo>
                  <a:cubicBezTo>
                    <a:pt x="2003552" y="134747"/>
                    <a:pt x="2037969" y="159893"/>
                    <a:pt x="2040255" y="242062"/>
                  </a:cubicBezTo>
                  <a:cubicBezTo>
                    <a:pt x="2044827" y="335661"/>
                    <a:pt x="2044827" y="431546"/>
                    <a:pt x="2040255" y="525145"/>
                  </a:cubicBezTo>
                  <a:cubicBezTo>
                    <a:pt x="2035683" y="618744"/>
                    <a:pt x="1999107" y="648462"/>
                    <a:pt x="1907540" y="648462"/>
                  </a:cubicBezTo>
                  <a:cubicBezTo>
                    <a:pt x="1674241" y="648462"/>
                    <a:pt x="1440942" y="648462"/>
                    <a:pt x="1207643" y="648462"/>
                  </a:cubicBezTo>
                  <a:cubicBezTo>
                    <a:pt x="1189355" y="648462"/>
                    <a:pt x="1171067" y="648462"/>
                    <a:pt x="1148207" y="648462"/>
                  </a:cubicBezTo>
                  <a:cubicBezTo>
                    <a:pt x="1148207" y="671322"/>
                    <a:pt x="1148207" y="689610"/>
                    <a:pt x="1148207" y="705485"/>
                  </a:cubicBezTo>
                  <a:cubicBezTo>
                    <a:pt x="1145921" y="755777"/>
                    <a:pt x="1127633" y="778510"/>
                    <a:pt x="1079627" y="778510"/>
                  </a:cubicBezTo>
                  <a:cubicBezTo>
                    <a:pt x="981329" y="778510"/>
                    <a:pt x="882904" y="778510"/>
                    <a:pt x="786892" y="773938"/>
                  </a:cubicBezTo>
                  <a:cubicBezTo>
                    <a:pt x="711454" y="769366"/>
                    <a:pt x="654177" y="725932"/>
                    <a:pt x="599313" y="678053"/>
                  </a:cubicBezTo>
                  <a:cubicBezTo>
                    <a:pt x="583311" y="662051"/>
                    <a:pt x="558165" y="652907"/>
                    <a:pt x="535305" y="648335"/>
                  </a:cubicBezTo>
                  <a:cubicBezTo>
                    <a:pt x="505587" y="643763"/>
                    <a:pt x="475869" y="646049"/>
                    <a:pt x="448437" y="648335"/>
                  </a:cubicBezTo>
                  <a:cubicBezTo>
                    <a:pt x="432435" y="650621"/>
                    <a:pt x="416433" y="655193"/>
                    <a:pt x="405003" y="664337"/>
                  </a:cubicBezTo>
                  <a:cubicBezTo>
                    <a:pt x="361569" y="700913"/>
                    <a:pt x="334137" y="700913"/>
                    <a:pt x="292989" y="664337"/>
                  </a:cubicBezTo>
                  <a:cubicBezTo>
                    <a:pt x="279273" y="655193"/>
                    <a:pt x="260985" y="648335"/>
                    <a:pt x="244983" y="648335"/>
                  </a:cubicBezTo>
                  <a:cubicBezTo>
                    <a:pt x="128143" y="643890"/>
                    <a:pt x="27432" y="543433"/>
                    <a:pt x="16002" y="429260"/>
                  </a:cubicBezTo>
                  <a:cubicBezTo>
                    <a:pt x="0" y="260350"/>
                    <a:pt x="130302" y="130175"/>
                    <a:pt x="269875" y="132461"/>
                  </a:cubicBezTo>
                  <a:cubicBezTo>
                    <a:pt x="322453" y="93599"/>
                    <a:pt x="370459" y="109601"/>
                    <a:pt x="430022" y="127889"/>
                  </a:cubicBezTo>
                  <a:cubicBezTo>
                    <a:pt x="478028" y="146177"/>
                    <a:pt x="539750" y="121031"/>
                    <a:pt x="597027" y="116459"/>
                  </a:cubicBezTo>
                  <a:cubicBezTo>
                    <a:pt x="590169" y="130175"/>
                    <a:pt x="585597" y="146177"/>
                    <a:pt x="578739" y="157607"/>
                  </a:cubicBezTo>
                  <a:cubicBezTo>
                    <a:pt x="542163" y="212344"/>
                    <a:pt x="526161" y="271780"/>
                    <a:pt x="526161" y="337947"/>
                  </a:cubicBezTo>
                  <a:cubicBezTo>
                    <a:pt x="526161" y="374523"/>
                    <a:pt x="526161" y="408686"/>
                    <a:pt x="526161" y="442976"/>
                  </a:cubicBezTo>
                  <a:cubicBezTo>
                    <a:pt x="521589" y="589153"/>
                    <a:pt x="615315" y="723773"/>
                    <a:pt x="759460" y="751205"/>
                  </a:cubicBezTo>
                  <a:cubicBezTo>
                    <a:pt x="855472" y="769493"/>
                    <a:pt x="956183" y="762635"/>
                    <a:pt x="1054481" y="764921"/>
                  </a:cubicBezTo>
                  <a:cubicBezTo>
                    <a:pt x="1127633" y="764921"/>
                    <a:pt x="1145921" y="737489"/>
                    <a:pt x="1125347" y="662178"/>
                  </a:cubicBezTo>
                  <a:cubicBezTo>
                    <a:pt x="1120775" y="662178"/>
                    <a:pt x="1118489" y="659892"/>
                    <a:pt x="1116203" y="659892"/>
                  </a:cubicBezTo>
                  <a:cubicBezTo>
                    <a:pt x="1029335" y="659892"/>
                    <a:pt x="942340" y="662178"/>
                    <a:pt x="855472" y="659892"/>
                  </a:cubicBezTo>
                  <a:cubicBezTo>
                    <a:pt x="725043" y="657606"/>
                    <a:pt x="638175" y="575437"/>
                    <a:pt x="633603" y="456692"/>
                  </a:cubicBezTo>
                  <a:cubicBezTo>
                    <a:pt x="693039" y="456692"/>
                    <a:pt x="752602" y="454406"/>
                    <a:pt x="812038" y="456692"/>
                  </a:cubicBezTo>
                  <a:cubicBezTo>
                    <a:pt x="866902" y="458978"/>
                    <a:pt x="898906" y="433832"/>
                    <a:pt x="901192" y="383667"/>
                  </a:cubicBezTo>
                  <a:cubicBezTo>
                    <a:pt x="905764" y="337947"/>
                    <a:pt x="882904" y="317500"/>
                    <a:pt x="823468" y="312928"/>
                  </a:cubicBezTo>
                  <a:cubicBezTo>
                    <a:pt x="761746" y="308356"/>
                    <a:pt x="699897" y="306070"/>
                    <a:pt x="638175" y="303784"/>
                  </a:cubicBezTo>
                  <a:cubicBezTo>
                    <a:pt x="649605" y="201041"/>
                    <a:pt x="731901" y="128016"/>
                    <a:pt x="839470" y="125730"/>
                  </a:cubicBezTo>
                  <a:cubicBezTo>
                    <a:pt x="921766" y="123444"/>
                    <a:pt x="1001903" y="125730"/>
                    <a:pt x="1081913" y="123444"/>
                  </a:cubicBezTo>
                  <a:cubicBezTo>
                    <a:pt x="1097915" y="123444"/>
                    <a:pt x="1113917" y="123444"/>
                    <a:pt x="1129919" y="121158"/>
                  </a:cubicBezTo>
                  <a:cubicBezTo>
                    <a:pt x="1136777" y="27559"/>
                    <a:pt x="1129919" y="20701"/>
                    <a:pt x="1040765" y="18415"/>
                  </a:cubicBezTo>
                  <a:cubicBezTo>
                    <a:pt x="995045" y="18415"/>
                    <a:pt x="951611" y="22987"/>
                    <a:pt x="908050" y="18415"/>
                  </a:cubicBezTo>
                  <a:cubicBezTo>
                    <a:pt x="798322" y="6985"/>
                    <a:pt x="702183" y="29845"/>
                    <a:pt x="617601" y="102870"/>
                  </a:cubicBezTo>
                  <a:close/>
                  <a:moveTo>
                    <a:pt x="292735" y="392684"/>
                  </a:moveTo>
                  <a:cubicBezTo>
                    <a:pt x="292735" y="465709"/>
                    <a:pt x="292735" y="538861"/>
                    <a:pt x="292735" y="611886"/>
                  </a:cubicBezTo>
                  <a:cubicBezTo>
                    <a:pt x="292735" y="648462"/>
                    <a:pt x="308737" y="675767"/>
                    <a:pt x="349885" y="673481"/>
                  </a:cubicBezTo>
                  <a:cubicBezTo>
                    <a:pt x="386461" y="673481"/>
                    <a:pt x="402463" y="648335"/>
                    <a:pt x="402463" y="614172"/>
                  </a:cubicBezTo>
                  <a:cubicBezTo>
                    <a:pt x="402463" y="470281"/>
                    <a:pt x="402463" y="328803"/>
                    <a:pt x="402463" y="184912"/>
                  </a:cubicBezTo>
                  <a:cubicBezTo>
                    <a:pt x="402463" y="148336"/>
                    <a:pt x="391033" y="116459"/>
                    <a:pt x="347599" y="114173"/>
                  </a:cubicBezTo>
                  <a:cubicBezTo>
                    <a:pt x="313309" y="111887"/>
                    <a:pt x="292735" y="139319"/>
                    <a:pt x="292735" y="187198"/>
                  </a:cubicBezTo>
                  <a:cubicBezTo>
                    <a:pt x="292735" y="255651"/>
                    <a:pt x="292735" y="324231"/>
                    <a:pt x="292735" y="392684"/>
                  </a:cubicBezTo>
                  <a:close/>
                  <a:moveTo>
                    <a:pt x="988060" y="328803"/>
                  </a:moveTo>
                  <a:cubicBezTo>
                    <a:pt x="972058" y="356235"/>
                    <a:pt x="951484" y="372237"/>
                    <a:pt x="953770" y="385826"/>
                  </a:cubicBezTo>
                  <a:cubicBezTo>
                    <a:pt x="956056" y="401828"/>
                    <a:pt x="981202" y="410972"/>
                    <a:pt x="994918" y="424688"/>
                  </a:cubicBezTo>
                  <a:cubicBezTo>
                    <a:pt x="1006348" y="408686"/>
                    <a:pt x="1026922" y="394970"/>
                    <a:pt x="1026922" y="378968"/>
                  </a:cubicBezTo>
                  <a:cubicBezTo>
                    <a:pt x="1029208" y="367538"/>
                    <a:pt x="1008634" y="351536"/>
                    <a:pt x="988060" y="328676"/>
                  </a:cubicBezTo>
                  <a:close/>
                  <a:moveTo>
                    <a:pt x="1127633" y="440690"/>
                  </a:moveTo>
                  <a:cubicBezTo>
                    <a:pt x="1145921" y="415544"/>
                    <a:pt x="1166495" y="399542"/>
                    <a:pt x="1166495" y="383667"/>
                  </a:cubicBezTo>
                  <a:cubicBezTo>
                    <a:pt x="1166495" y="372237"/>
                    <a:pt x="1141349" y="349377"/>
                    <a:pt x="1129919" y="349377"/>
                  </a:cubicBezTo>
                  <a:cubicBezTo>
                    <a:pt x="1116203" y="351663"/>
                    <a:pt x="1095629" y="372237"/>
                    <a:pt x="1091057" y="385953"/>
                  </a:cubicBezTo>
                  <a:cubicBezTo>
                    <a:pt x="1088771" y="399669"/>
                    <a:pt x="1109345" y="415671"/>
                    <a:pt x="1127633" y="440690"/>
                  </a:cubicBezTo>
                  <a:close/>
                  <a:moveTo>
                    <a:pt x="1317498" y="383667"/>
                  </a:moveTo>
                  <a:cubicBezTo>
                    <a:pt x="1290066" y="365379"/>
                    <a:pt x="1276350" y="347091"/>
                    <a:pt x="1260348" y="349377"/>
                  </a:cubicBezTo>
                  <a:cubicBezTo>
                    <a:pt x="1248918" y="349377"/>
                    <a:pt x="1226058" y="374523"/>
                    <a:pt x="1228344" y="383667"/>
                  </a:cubicBezTo>
                  <a:cubicBezTo>
                    <a:pt x="1230630" y="399669"/>
                    <a:pt x="1251204" y="417957"/>
                    <a:pt x="1264920" y="422529"/>
                  </a:cubicBezTo>
                  <a:cubicBezTo>
                    <a:pt x="1276350" y="424815"/>
                    <a:pt x="1292352" y="404241"/>
                    <a:pt x="1317498" y="383667"/>
                  </a:cubicBezTo>
                  <a:close/>
                  <a:moveTo>
                    <a:pt x="1452499" y="385953"/>
                  </a:moveTo>
                  <a:cubicBezTo>
                    <a:pt x="1429639" y="367665"/>
                    <a:pt x="1413637" y="349377"/>
                    <a:pt x="1399921" y="349377"/>
                  </a:cubicBezTo>
                  <a:cubicBezTo>
                    <a:pt x="1386205" y="351663"/>
                    <a:pt x="1374775" y="372237"/>
                    <a:pt x="1361059" y="383667"/>
                  </a:cubicBezTo>
                  <a:cubicBezTo>
                    <a:pt x="1374775" y="397383"/>
                    <a:pt x="1386205" y="417957"/>
                    <a:pt x="1399921" y="422529"/>
                  </a:cubicBezTo>
                  <a:cubicBezTo>
                    <a:pt x="1411351" y="424815"/>
                    <a:pt x="1429639" y="401955"/>
                    <a:pt x="1452499" y="385953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11617200" y="2587680"/>
            <a:ext cx="2076480" cy="486000"/>
            <a:chOff x="0" y="0"/>
            <a:chExt cx="2768640" cy="64800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2768473" cy="648208"/>
            </a:xfrm>
            <a:custGeom>
              <a:avLst/>
              <a:gdLst/>
              <a:ahLst/>
              <a:cxnLst/>
              <a:rect l="l" t="t" r="r" b="b"/>
              <a:pathLst>
                <a:path w="2768473" h="648208">
                  <a:moveTo>
                    <a:pt x="0" y="235077"/>
                  </a:moveTo>
                  <a:cubicBezTo>
                    <a:pt x="61722" y="166624"/>
                    <a:pt x="132588" y="89027"/>
                    <a:pt x="203454" y="13716"/>
                  </a:cubicBezTo>
                  <a:cubicBezTo>
                    <a:pt x="212598" y="4572"/>
                    <a:pt x="230886" y="0"/>
                    <a:pt x="244602" y="2286"/>
                  </a:cubicBezTo>
                  <a:cubicBezTo>
                    <a:pt x="397764" y="9144"/>
                    <a:pt x="534924" y="61595"/>
                    <a:pt x="658495" y="157480"/>
                  </a:cubicBezTo>
                  <a:cubicBezTo>
                    <a:pt x="713359" y="200787"/>
                    <a:pt x="770509" y="244221"/>
                    <a:pt x="832231" y="271526"/>
                  </a:cubicBezTo>
                  <a:cubicBezTo>
                    <a:pt x="955675" y="330835"/>
                    <a:pt x="1079119" y="298958"/>
                    <a:pt x="1200277" y="260096"/>
                  </a:cubicBezTo>
                  <a:cubicBezTo>
                    <a:pt x="1284859" y="230378"/>
                    <a:pt x="1371727" y="198501"/>
                    <a:pt x="1463167" y="212217"/>
                  </a:cubicBezTo>
                  <a:cubicBezTo>
                    <a:pt x="1547749" y="223647"/>
                    <a:pt x="1632331" y="244221"/>
                    <a:pt x="1716913" y="262382"/>
                  </a:cubicBezTo>
                  <a:cubicBezTo>
                    <a:pt x="1822069" y="282956"/>
                    <a:pt x="1927225" y="323977"/>
                    <a:pt x="2034667" y="292100"/>
                  </a:cubicBezTo>
                  <a:cubicBezTo>
                    <a:pt x="2110105" y="269240"/>
                    <a:pt x="2180971" y="225933"/>
                    <a:pt x="2251837" y="189484"/>
                  </a:cubicBezTo>
                  <a:cubicBezTo>
                    <a:pt x="2350135" y="134747"/>
                    <a:pt x="2450719" y="84582"/>
                    <a:pt x="2562733" y="64008"/>
                  </a:cubicBezTo>
                  <a:cubicBezTo>
                    <a:pt x="2590165" y="57150"/>
                    <a:pt x="2608453" y="61722"/>
                    <a:pt x="2626741" y="82296"/>
                  </a:cubicBezTo>
                  <a:cubicBezTo>
                    <a:pt x="2674747" y="137033"/>
                    <a:pt x="2725039" y="189484"/>
                    <a:pt x="2768473" y="235204"/>
                  </a:cubicBezTo>
                  <a:cubicBezTo>
                    <a:pt x="2656459" y="289941"/>
                    <a:pt x="2539873" y="342392"/>
                    <a:pt x="2427859" y="401828"/>
                  </a:cubicBezTo>
                  <a:cubicBezTo>
                    <a:pt x="2368423" y="433832"/>
                    <a:pt x="2313559" y="477139"/>
                    <a:pt x="2260981" y="518160"/>
                  </a:cubicBezTo>
                  <a:cubicBezTo>
                    <a:pt x="2146681" y="607187"/>
                    <a:pt x="2020951" y="623062"/>
                    <a:pt x="1886077" y="588899"/>
                  </a:cubicBezTo>
                  <a:cubicBezTo>
                    <a:pt x="1792351" y="566039"/>
                    <a:pt x="1700911" y="541020"/>
                    <a:pt x="1607185" y="522732"/>
                  </a:cubicBezTo>
                  <a:cubicBezTo>
                    <a:pt x="1444879" y="488569"/>
                    <a:pt x="1294003" y="527304"/>
                    <a:pt x="1145413" y="586613"/>
                  </a:cubicBezTo>
                  <a:cubicBezTo>
                    <a:pt x="1010539" y="639064"/>
                    <a:pt x="868807" y="648208"/>
                    <a:pt x="738505" y="577469"/>
                  </a:cubicBezTo>
                  <a:cubicBezTo>
                    <a:pt x="685927" y="547751"/>
                    <a:pt x="642493" y="497586"/>
                    <a:pt x="596773" y="456565"/>
                  </a:cubicBezTo>
                  <a:cubicBezTo>
                    <a:pt x="569341" y="429133"/>
                    <a:pt x="541909" y="404114"/>
                    <a:pt x="516763" y="374396"/>
                  </a:cubicBezTo>
                  <a:cubicBezTo>
                    <a:pt x="427609" y="276225"/>
                    <a:pt x="311023" y="239776"/>
                    <a:pt x="183007" y="235204"/>
                  </a:cubicBezTo>
                  <a:cubicBezTo>
                    <a:pt x="118999" y="235204"/>
                    <a:pt x="54991" y="235204"/>
                    <a:pt x="127" y="23520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35" name="Group 135"/>
          <p:cNvGrpSpPr/>
          <p:nvPr/>
        </p:nvGrpSpPr>
        <p:grpSpPr>
          <a:xfrm>
            <a:off x="16144560" y="5765760"/>
            <a:ext cx="1562400" cy="707760"/>
            <a:chOff x="0" y="0"/>
            <a:chExt cx="2083200" cy="943680"/>
          </a:xfrm>
        </p:grpSpPr>
        <p:sp>
          <p:nvSpPr>
            <p:cNvPr id="136" name="Freeform 136"/>
            <p:cNvSpPr/>
            <p:nvPr/>
          </p:nvSpPr>
          <p:spPr>
            <a:xfrm>
              <a:off x="0" y="-127"/>
              <a:ext cx="2083054" cy="943864"/>
            </a:xfrm>
            <a:custGeom>
              <a:avLst/>
              <a:gdLst/>
              <a:ahLst/>
              <a:cxnLst/>
              <a:rect l="l" t="t" r="r" b="b"/>
              <a:pathLst>
                <a:path w="2083054" h="943864">
                  <a:moveTo>
                    <a:pt x="0" y="326898"/>
                  </a:moveTo>
                  <a:cubicBezTo>
                    <a:pt x="192278" y="326898"/>
                    <a:pt x="382270" y="326898"/>
                    <a:pt x="574548" y="326898"/>
                  </a:cubicBezTo>
                  <a:cubicBezTo>
                    <a:pt x="574548" y="299466"/>
                    <a:pt x="576834" y="274320"/>
                    <a:pt x="579120" y="249174"/>
                  </a:cubicBezTo>
                  <a:cubicBezTo>
                    <a:pt x="583692" y="246888"/>
                    <a:pt x="585978" y="244602"/>
                    <a:pt x="588264" y="244602"/>
                  </a:cubicBezTo>
                  <a:cubicBezTo>
                    <a:pt x="672973" y="256032"/>
                    <a:pt x="739394" y="226314"/>
                    <a:pt x="801116" y="164592"/>
                  </a:cubicBezTo>
                  <a:cubicBezTo>
                    <a:pt x="837692" y="130302"/>
                    <a:pt x="897255" y="118872"/>
                    <a:pt x="945388" y="93726"/>
                  </a:cubicBezTo>
                  <a:cubicBezTo>
                    <a:pt x="956818" y="89154"/>
                    <a:pt x="975106" y="77724"/>
                    <a:pt x="975106" y="68580"/>
                  </a:cubicBezTo>
                  <a:cubicBezTo>
                    <a:pt x="981964" y="29718"/>
                    <a:pt x="997966" y="0"/>
                    <a:pt x="1041527" y="2286"/>
                  </a:cubicBezTo>
                  <a:cubicBezTo>
                    <a:pt x="1089660" y="6858"/>
                    <a:pt x="1098804" y="41148"/>
                    <a:pt x="1098804" y="84582"/>
                  </a:cubicBezTo>
                  <a:cubicBezTo>
                    <a:pt x="1201801" y="102870"/>
                    <a:pt x="1291082" y="148590"/>
                    <a:pt x="1359789" y="230759"/>
                  </a:cubicBezTo>
                  <a:cubicBezTo>
                    <a:pt x="1366647" y="239903"/>
                    <a:pt x="1382649" y="242189"/>
                    <a:pt x="1396365" y="242189"/>
                  </a:cubicBezTo>
                  <a:cubicBezTo>
                    <a:pt x="1430655" y="244475"/>
                    <a:pt x="1465072" y="242189"/>
                    <a:pt x="1503934" y="242189"/>
                  </a:cubicBezTo>
                  <a:cubicBezTo>
                    <a:pt x="1506220" y="269621"/>
                    <a:pt x="1508506" y="294767"/>
                    <a:pt x="1508506" y="326771"/>
                  </a:cubicBezTo>
                  <a:cubicBezTo>
                    <a:pt x="1700784" y="326771"/>
                    <a:pt x="1890776" y="326771"/>
                    <a:pt x="2083054" y="326771"/>
                  </a:cubicBezTo>
                  <a:cubicBezTo>
                    <a:pt x="2083054" y="436499"/>
                    <a:pt x="2083054" y="541528"/>
                    <a:pt x="2083054" y="651256"/>
                  </a:cubicBezTo>
                  <a:cubicBezTo>
                    <a:pt x="1893062" y="651256"/>
                    <a:pt x="1703070" y="651256"/>
                    <a:pt x="1510792" y="651256"/>
                  </a:cubicBezTo>
                  <a:cubicBezTo>
                    <a:pt x="1508506" y="680974"/>
                    <a:pt x="1506220" y="706120"/>
                    <a:pt x="1506220" y="728980"/>
                  </a:cubicBezTo>
                  <a:cubicBezTo>
                    <a:pt x="1501648" y="731266"/>
                    <a:pt x="1499362" y="735838"/>
                    <a:pt x="1497076" y="735838"/>
                  </a:cubicBezTo>
                  <a:cubicBezTo>
                    <a:pt x="1412367" y="724408"/>
                    <a:pt x="1352804" y="758698"/>
                    <a:pt x="1288796" y="813562"/>
                  </a:cubicBezTo>
                  <a:cubicBezTo>
                    <a:pt x="1135380" y="943864"/>
                    <a:pt x="897382" y="925576"/>
                    <a:pt x="755396" y="779272"/>
                  </a:cubicBezTo>
                  <a:cubicBezTo>
                    <a:pt x="721106" y="744982"/>
                    <a:pt x="688975" y="733552"/>
                    <a:pt x="645541" y="735838"/>
                  </a:cubicBezTo>
                  <a:cubicBezTo>
                    <a:pt x="624967" y="738124"/>
                    <a:pt x="602107" y="735838"/>
                    <a:pt x="579120" y="735838"/>
                  </a:cubicBezTo>
                  <a:cubicBezTo>
                    <a:pt x="576834" y="708406"/>
                    <a:pt x="576834" y="683260"/>
                    <a:pt x="574548" y="653542"/>
                  </a:cubicBezTo>
                  <a:cubicBezTo>
                    <a:pt x="382270" y="653542"/>
                    <a:pt x="192278" y="653542"/>
                    <a:pt x="0" y="653542"/>
                  </a:cubicBezTo>
                  <a:cubicBezTo>
                    <a:pt x="0" y="543814"/>
                    <a:pt x="0" y="438785"/>
                    <a:pt x="0" y="326771"/>
                  </a:cubicBezTo>
                  <a:close/>
                  <a:moveTo>
                    <a:pt x="1043940" y="827151"/>
                  </a:moveTo>
                  <a:cubicBezTo>
                    <a:pt x="1224788" y="827151"/>
                    <a:pt x="1378204" y="680974"/>
                    <a:pt x="1380490" y="500380"/>
                  </a:cubicBezTo>
                  <a:cubicBezTo>
                    <a:pt x="1382776" y="308483"/>
                    <a:pt x="1233932" y="153035"/>
                    <a:pt x="1046226" y="150749"/>
                  </a:cubicBezTo>
                  <a:cubicBezTo>
                    <a:pt x="863092" y="150749"/>
                    <a:pt x="705104" y="301498"/>
                    <a:pt x="705104" y="484378"/>
                  </a:cubicBezTo>
                  <a:cubicBezTo>
                    <a:pt x="702818" y="673989"/>
                    <a:pt x="851662" y="824865"/>
                    <a:pt x="1043940" y="82715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37" name="Group 137"/>
          <p:cNvGrpSpPr/>
          <p:nvPr/>
        </p:nvGrpSpPr>
        <p:grpSpPr>
          <a:xfrm>
            <a:off x="14443200" y="5515200"/>
            <a:ext cx="752400" cy="1123920"/>
            <a:chOff x="0" y="0"/>
            <a:chExt cx="1003200" cy="149856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1003173" cy="1498600"/>
            </a:xfrm>
            <a:custGeom>
              <a:avLst/>
              <a:gdLst/>
              <a:ahLst/>
              <a:cxnLst/>
              <a:rect l="l" t="t" r="r" b="b"/>
              <a:pathLst>
                <a:path w="1003173" h="1498600">
                  <a:moveTo>
                    <a:pt x="701548" y="505587"/>
                  </a:moveTo>
                  <a:cubicBezTo>
                    <a:pt x="760984" y="533019"/>
                    <a:pt x="742696" y="569595"/>
                    <a:pt x="724408" y="606298"/>
                  </a:cubicBezTo>
                  <a:cubicBezTo>
                    <a:pt x="973455" y="764159"/>
                    <a:pt x="1003173" y="995172"/>
                    <a:pt x="950595" y="1166876"/>
                  </a:cubicBezTo>
                  <a:cubicBezTo>
                    <a:pt x="891286" y="1365885"/>
                    <a:pt x="703834" y="1498600"/>
                    <a:pt x="498221" y="1498600"/>
                  </a:cubicBezTo>
                  <a:cubicBezTo>
                    <a:pt x="292608" y="1498600"/>
                    <a:pt x="114300" y="1368171"/>
                    <a:pt x="50292" y="1166876"/>
                  </a:cubicBezTo>
                  <a:cubicBezTo>
                    <a:pt x="0" y="1006729"/>
                    <a:pt x="16002" y="771017"/>
                    <a:pt x="276479" y="606298"/>
                  </a:cubicBezTo>
                  <a:cubicBezTo>
                    <a:pt x="258191" y="569722"/>
                    <a:pt x="237617" y="533146"/>
                    <a:pt x="294767" y="505587"/>
                  </a:cubicBezTo>
                  <a:cubicBezTo>
                    <a:pt x="246761" y="430149"/>
                    <a:pt x="198755" y="354584"/>
                    <a:pt x="148463" y="281432"/>
                  </a:cubicBezTo>
                  <a:cubicBezTo>
                    <a:pt x="134747" y="258572"/>
                    <a:pt x="132461" y="240284"/>
                    <a:pt x="146177" y="215138"/>
                  </a:cubicBezTo>
                  <a:cubicBezTo>
                    <a:pt x="182753" y="155702"/>
                    <a:pt x="214757" y="93853"/>
                    <a:pt x="249047" y="32131"/>
                  </a:cubicBezTo>
                  <a:cubicBezTo>
                    <a:pt x="260477" y="11430"/>
                    <a:pt x="276479" y="0"/>
                    <a:pt x="303911" y="0"/>
                  </a:cubicBezTo>
                  <a:cubicBezTo>
                    <a:pt x="427355" y="2286"/>
                    <a:pt x="550672" y="0"/>
                    <a:pt x="674116" y="2286"/>
                  </a:cubicBezTo>
                  <a:cubicBezTo>
                    <a:pt x="690118" y="2286"/>
                    <a:pt x="715264" y="13716"/>
                    <a:pt x="724408" y="27432"/>
                  </a:cubicBezTo>
                  <a:cubicBezTo>
                    <a:pt x="770128" y="91440"/>
                    <a:pt x="811276" y="160147"/>
                    <a:pt x="856996" y="224155"/>
                  </a:cubicBezTo>
                  <a:cubicBezTo>
                    <a:pt x="875284" y="249301"/>
                    <a:pt x="861568" y="263017"/>
                    <a:pt x="850138" y="281305"/>
                  </a:cubicBezTo>
                  <a:cubicBezTo>
                    <a:pt x="802132" y="354457"/>
                    <a:pt x="751840" y="427736"/>
                    <a:pt x="701548" y="505460"/>
                  </a:cubicBezTo>
                  <a:close/>
                  <a:moveTo>
                    <a:pt x="539369" y="244856"/>
                  </a:moveTo>
                  <a:cubicBezTo>
                    <a:pt x="509651" y="247142"/>
                    <a:pt x="482219" y="249428"/>
                    <a:pt x="454787" y="249428"/>
                  </a:cubicBezTo>
                  <a:cubicBezTo>
                    <a:pt x="454787" y="183134"/>
                    <a:pt x="454787" y="116713"/>
                    <a:pt x="454787" y="50419"/>
                  </a:cubicBezTo>
                  <a:cubicBezTo>
                    <a:pt x="454787" y="50419"/>
                    <a:pt x="452501" y="50419"/>
                    <a:pt x="450215" y="50419"/>
                  </a:cubicBezTo>
                  <a:cubicBezTo>
                    <a:pt x="443357" y="114427"/>
                    <a:pt x="434213" y="178562"/>
                    <a:pt x="425069" y="244856"/>
                  </a:cubicBezTo>
                  <a:cubicBezTo>
                    <a:pt x="436499" y="247142"/>
                    <a:pt x="445643" y="247142"/>
                    <a:pt x="457073" y="249428"/>
                  </a:cubicBezTo>
                  <a:cubicBezTo>
                    <a:pt x="470789" y="340995"/>
                    <a:pt x="484505" y="432435"/>
                    <a:pt x="498221" y="526288"/>
                  </a:cubicBezTo>
                  <a:cubicBezTo>
                    <a:pt x="530225" y="434721"/>
                    <a:pt x="539369" y="338709"/>
                    <a:pt x="537083" y="242570"/>
                  </a:cubicBezTo>
                  <a:cubicBezTo>
                    <a:pt x="557657" y="244856"/>
                    <a:pt x="580517" y="247142"/>
                    <a:pt x="607949" y="249428"/>
                  </a:cubicBezTo>
                  <a:cubicBezTo>
                    <a:pt x="575945" y="178562"/>
                    <a:pt x="548513" y="118999"/>
                    <a:pt x="521081" y="57277"/>
                  </a:cubicBezTo>
                  <a:cubicBezTo>
                    <a:pt x="518795" y="57277"/>
                    <a:pt x="514223" y="59563"/>
                    <a:pt x="511937" y="59563"/>
                  </a:cubicBezTo>
                  <a:cubicBezTo>
                    <a:pt x="521081" y="121285"/>
                    <a:pt x="530225" y="183134"/>
                    <a:pt x="539369" y="244856"/>
                  </a:cubicBezTo>
                  <a:close/>
                  <a:moveTo>
                    <a:pt x="495935" y="658876"/>
                  </a:moveTo>
                  <a:cubicBezTo>
                    <a:pt x="281051" y="656590"/>
                    <a:pt x="118872" y="814451"/>
                    <a:pt x="118872" y="1025017"/>
                  </a:cubicBezTo>
                  <a:cubicBezTo>
                    <a:pt x="116586" y="1235456"/>
                    <a:pt x="285750" y="1404747"/>
                    <a:pt x="491363" y="1409319"/>
                  </a:cubicBezTo>
                  <a:cubicBezTo>
                    <a:pt x="712978" y="1416177"/>
                    <a:pt x="882142" y="1235456"/>
                    <a:pt x="884428" y="1031875"/>
                  </a:cubicBezTo>
                  <a:cubicBezTo>
                    <a:pt x="886714" y="823722"/>
                    <a:pt x="715264" y="659003"/>
                    <a:pt x="495935" y="659003"/>
                  </a:cubicBezTo>
                  <a:close/>
                  <a:moveTo>
                    <a:pt x="824992" y="249428"/>
                  </a:moveTo>
                  <a:cubicBezTo>
                    <a:pt x="740410" y="242570"/>
                    <a:pt x="740410" y="242570"/>
                    <a:pt x="708406" y="306578"/>
                  </a:cubicBezTo>
                  <a:cubicBezTo>
                    <a:pt x="706120" y="313436"/>
                    <a:pt x="701548" y="320294"/>
                    <a:pt x="699262" y="327152"/>
                  </a:cubicBezTo>
                  <a:cubicBezTo>
                    <a:pt x="667258" y="391160"/>
                    <a:pt x="637540" y="455295"/>
                    <a:pt x="607822" y="519303"/>
                  </a:cubicBezTo>
                  <a:cubicBezTo>
                    <a:pt x="610108" y="521589"/>
                    <a:pt x="612394" y="521589"/>
                    <a:pt x="616966" y="523875"/>
                  </a:cubicBezTo>
                  <a:cubicBezTo>
                    <a:pt x="683260" y="434721"/>
                    <a:pt x="751840" y="345440"/>
                    <a:pt x="824992" y="249428"/>
                  </a:cubicBezTo>
                  <a:close/>
                  <a:moveTo>
                    <a:pt x="306197" y="242570"/>
                  </a:moveTo>
                  <a:cubicBezTo>
                    <a:pt x="301625" y="244856"/>
                    <a:pt x="297053" y="249428"/>
                    <a:pt x="294767" y="254000"/>
                  </a:cubicBezTo>
                  <a:cubicBezTo>
                    <a:pt x="324485" y="340995"/>
                    <a:pt x="354203" y="427863"/>
                    <a:pt x="383921" y="514858"/>
                  </a:cubicBezTo>
                  <a:cubicBezTo>
                    <a:pt x="427355" y="487426"/>
                    <a:pt x="415925" y="455422"/>
                    <a:pt x="402209" y="421005"/>
                  </a:cubicBezTo>
                  <a:cubicBezTo>
                    <a:pt x="383921" y="372999"/>
                    <a:pt x="365633" y="322580"/>
                    <a:pt x="342773" y="274574"/>
                  </a:cubicBezTo>
                  <a:cubicBezTo>
                    <a:pt x="335915" y="260858"/>
                    <a:pt x="317627" y="251714"/>
                    <a:pt x="306197" y="242570"/>
                  </a:cubicBezTo>
                  <a:close/>
                  <a:moveTo>
                    <a:pt x="351917" y="524002"/>
                  </a:moveTo>
                  <a:cubicBezTo>
                    <a:pt x="354203" y="521716"/>
                    <a:pt x="354203" y="519430"/>
                    <a:pt x="356489" y="517144"/>
                  </a:cubicBezTo>
                  <a:cubicBezTo>
                    <a:pt x="306197" y="432435"/>
                    <a:pt x="255905" y="350139"/>
                    <a:pt x="201041" y="267716"/>
                  </a:cubicBezTo>
                  <a:cubicBezTo>
                    <a:pt x="194183" y="256286"/>
                    <a:pt x="173609" y="251714"/>
                    <a:pt x="159893" y="244856"/>
                  </a:cubicBezTo>
                  <a:cubicBezTo>
                    <a:pt x="157607" y="247142"/>
                    <a:pt x="155321" y="251714"/>
                    <a:pt x="153035" y="254000"/>
                  </a:cubicBezTo>
                  <a:cubicBezTo>
                    <a:pt x="203327" y="336423"/>
                    <a:pt x="255905" y="418719"/>
                    <a:pt x="308483" y="498856"/>
                  </a:cubicBezTo>
                  <a:cubicBezTo>
                    <a:pt x="317627" y="510286"/>
                    <a:pt x="338201" y="514858"/>
                    <a:pt x="351917" y="524002"/>
                  </a:cubicBezTo>
                  <a:close/>
                  <a:moveTo>
                    <a:pt x="607822" y="25146"/>
                  </a:moveTo>
                  <a:cubicBezTo>
                    <a:pt x="653542" y="82296"/>
                    <a:pt x="699262" y="141859"/>
                    <a:pt x="744982" y="199009"/>
                  </a:cubicBezTo>
                  <a:cubicBezTo>
                    <a:pt x="726694" y="146431"/>
                    <a:pt x="701548" y="98298"/>
                    <a:pt x="676402" y="50292"/>
                  </a:cubicBezTo>
                  <a:cubicBezTo>
                    <a:pt x="662686" y="20574"/>
                    <a:pt x="644398" y="9144"/>
                    <a:pt x="607822" y="25146"/>
                  </a:cubicBezTo>
                  <a:close/>
                  <a:moveTo>
                    <a:pt x="219329" y="194437"/>
                  </a:moveTo>
                  <a:cubicBezTo>
                    <a:pt x="221615" y="194437"/>
                    <a:pt x="223901" y="196723"/>
                    <a:pt x="226187" y="196723"/>
                  </a:cubicBezTo>
                  <a:cubicBezTo>
                    <a:pt x="260477" y="139573"/>
                    <a:pt x="292481" y="82296"/>
                    <a:pt x="333629" y="11430"/>
                  </a:cubicBezTo>
                  <a:cubicBezTo>
                    <a:pt x="306197" y="20574"/>
                    <a:pt x="283337" y="20574"/>
                    <a:pt x="278765" y="29718"/>
                  </a:cubicBezTo>
                  <a:cubicBezTo>
                    <a:pt x="255905" y="84582"/>
                    <a:pt x="237617" y="139573"/>
                    <a:pt x="219329" y="194437"/>
                  </a:cubicBezTo>
                  <a:close/>
                  <a:moveTo>
                    <a:pt x="335915" y="137287"/>
                  </a:moveTo>
                  <a:cubicBezTo>
                    <a:pt x="340487" y="141859"/>
                    <a:pt x="342773" y="144145"/>
                    <a:pt x="347345" y="146431"/>
                  </a:cubicBezTo>
                  <a:cubicBezTo>
                    <a:pt x="370205" y="105283"/>
                    <a:pt x="390779" y="64008"/>
                    <a:pt x="413639" y="22860"/>
                  </a:cubicBezTo>
                  <a:cubicBezTo>
                    <a:pt x="409067" y="20574"/>
                    <a:pt x="402209" y="18288"/>
                    <a:pt x="397637" y="13716"/>
                  </a:cubicBezTo>
                  <a:cubicBezTo>
                    <a:pt x="365633" y="50292"/>
                    <a:pt x="356489" y="96139"/>
                    <a:pt x="335915" y="137287"/>
                  </a:cubicBezTo>
                  <a:close/>
                  <a:moveTo>
                    <a:pt x="564388" y="16002"/>
                  </a:moveTo>
                  <a:cubicBezTo>
                    <a:pt x="562102" y="18288"/>
                    <a:pt x="557530" y="20574"/>
                    <a:pt x="552958" y="22860"/>
                  </a:cubicBezTo>
                  <a:cubicBezTo>
                    <a:pt x="573532" y="68580"/>
                    <a:pt x="594106" y="112141"/>
                    <a:pt x="616966" y="157861"/>
                  </a:cubicBezTo>
                  <a:cubicBezTo>
                    <a:pt x="603250" y="109855"/>
                    <a:pt x="600964" y="54864"/>
                    <a:pt x="564388" y="16002"/>
                  </a:cubicBezTo>
                  <a:close/>
                  <a:moveTo>
                    <a:pt x="669544" y="251714"/>
                  </a:moveTo>
                  <a:cubicBezTo>
                    <a:pt x="664972" y="249428"/>
                    <a:pt x="658114" y="247142"/>
                    <a:pt x="653542" y="244856"/>
                  </a:cubicBezTo>
                  <a:cubicBezTo>
                    <a:pt x="639826" y="283718"/>
                    <a:pt x="623824" y="320294"/>
                    <a:pt x="610108" y="359283"/>
                  </a:cubicBezTo>
                  <a:cubicBezTo>
                    <a:pt x="614680" y="359283"/>
                    <a:pt x="616966" y="361569"/>
                    <a:pt x="621538" y="363855"/>
                  </a:cubicBezTo>
                  <a:cubicBezTo>
                    <a:pt x="637540" y="327279"/>
                    <a:pt x="653542" y="288417"/>
                    <a:pt x="669544" y="25171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39" name="Group 139"/>
          <p:cNvGrpSpPr/>
          <p:nvPr/>
        </p:nvGrpSpPr>
        <p:grpSpPr>
          <a:xfrm>
            <a:off x="16500240" y="2774880"/>
            <a:ext cx="1155600" cy="540000"/>
            <a:chOff x="0" y="0"/>
            <a:chExt cx="1540800" cy="720000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1540764" cy="720090"/>
            </a:xfrm>
            <a:custGeom>
              <a:avLst/>
              <a:gdLst/>
              <a:ahLst/>
              <a:cxnLst/>
              <a:rect l="l" t="t" r="r" b="b"/>
              <a:pathLst>
                <a:path w="1540764" h="720090">
                  <a:moveTo>
                    <a:pt x="1540764" y="0"/>
                  </a:moveTo>
                  <a:cubicBezTo>
                    <a:pt x="1538478" y="57023"/>
                    <a:pt x="1536192" y="102489"/>
                    <a:pt x="1531620" y="150368"/>
                  </a:cubicBezTo>
                  <a:cubicBezTo>
                    <a:pt x="1531620" y="157226"/>
                    <a:pt x="1515618" y="168656"/>
                    <a:pt x="1506474" y="168656"/>
                  </a:cubicBezTo>
                  <a:cubicBezTo>
                    <a:pt x="1227201" y="221107"/>
                    <a:pt x="1055497" y="412496"/>
                    <a:pt x="899795" y="624332"/>
                  </a:cubicBezTo>
                  <a:cubicBezTo>
                    <a:pt x="897509" y="626618"/>
                    <a:pt x="897509" y="626618"/>
                    <a:pt x="897509" y="628904"/>
                  </a:cubicBezTo>
                  <a:cubicBezTo>
                    <a:pt x="863219" y="720090"/>
                    <a:pt x="785368" y="704088"/>
                    <a:pt x="714375" y="699516"/>
                  </a:cubicBezTo>
                  <a:cubicBezTo>
                    <a:pt x="702945" y="699516"/>
                    <a:pt x="689229" y="683514"/>
                    <a:pt x="680085" y="674497"/>
                  </a:cubicBezTo>
                  <a:cubicBezTo>
                    <a:pt x="602234" y="581025"/>
                    <a:pt x="526669" y="485394"/>
                    <a:pt x="448818" y="394208"/>
                  </a:cubicBezTo>
                  <a:cubicBezTo>
                    <a:pt x="347980" y="273431"/>
                    <a:pt x="212979" y="216408"/>
                    <a:pt x="66421" y="177673"/>
                  </a:cubicBezTo>
                  <a:cubicBezTo>
                    <a:pt x="25146" y="168656"/>
                    <a:pt x="4572" y="154940"/>
                    <a:pt x="9144" y="109347"/>
                  </a:cubicBezTo>
                  <a:cubicBezTo>
                    <a:pt x="13716" y="77470"/>
                    <a:pt x="4572" y="45593"/>
                    <a:pt x="0" y="0"/>
                  </a:cubicBezTo>
                  <a:cubicBezTo>
                    <a:pt x="517398" y="111633"/>
                    <a:pt x="1027938" y="111633"/>
                    <a:pt x="1540764" y="0"/>
                  </a:cubicBezTo>
                  <a:close/>
                  <a:moveTo>
                    <a:pt x="1529334" y="36449"/>
                  </a:moveTo>
                  <a:cubicBezTo>
                    <a:pt x="1524762" y="31877"/>
                    <a:pt x="1522476" y="25019"/>
                    <a:pt x="1520190" y="18161"/>
                  </a:cubicBezTo>
                  <a:cubicBezTo>
                    <a:pt x="1021080" y="125222"/>
                    <a:pt x="521970" y="122936"/>
                    <a:pt x="18288" y="29591"/>
                  </a:cubicBezTo>
                  <a:cubicBezTo>
                    <a:pt x="27432" y="47879"/>
                    <a:pt x="36576" y="59182"/>
                    <a:pt x="50292" y="61468"/>
                  </a:cubicBezTo>
                  <a:cubicBezTo>
                    <a:pt x="167005" y="84201"/>
                    <a:pt x="286131" y="109347"/>
                    <a:pt x="402844" y="129794"/>
                  </a:cubicBezTo>
                  <a:cubicBezTo>
                    <a:pt x="773684" y="195834"/>
                    <a:pt x="1137793" y="148082"/>
                    <a:pt x="1497203" y="61468"/>
                  </a:cubicBezTo>
                  <a:cubicBezTo>
                    <a:pt x="1508633" y="59182"/>
                    <a:pt x="1517777" y="45466"/>
                    <a:pt x="1529207" y="36449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41" name="Group 141"/>
          <p:cNvGrpSpPr/>
          <p:nvPr/>
        </p:nvGrpSpPr>
        <p:grpSpPr>
          <a:xfrm>
            <a:off x="13916160" y="4245120"/>
            <a:ext cx="342720" cy="387360"/>
            <a:chOff x="0" y="0"/>
            <a:chExt cx="456960" cy="51648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456946" cy="516509"/>
            </a:xfrm>
            <a:custGeom>
              <a:avLst/>
              <a:gdLst/>
              <a:ahLst/>
              <a:cxnLst/>
              <a:rect l="l" t="t" r="r" b="b"/>
              <a:pathLst>
                <a:path w="456946" h="516509">
                  <a:moveTo>
                    <a:pt x="456946" y="0"/>
                  </a:moveTo>
                  <a:cubicBezTo>
                    <a:pt x="297815" y="150876"/>
                    <a:pt x="304673" y="379349"/>
                    <a:pt x="441071" y="509651"/>
                  </a:cubicBezTo>
                  <a:cubicBezTo>
                    <a:pt x="425196" y="511937"/>
                    <a:pt x="416052" y="514223"/>
                    <a:pt x="404749" y="514223"/>
                  </a:cubicBezTo>
                  <a:cubicBezTo>
                    <a:pt x="306959" y="514223"/>
                    <a:pt x="211455" y="516509"/>
                    <a:pt x="113792" y="514223"/>
                  </a:cubicBezTo>
                  <a:cubicBezTo>
                    <a:pt x="34163" y="514223"/>
                    <a:pt x="127" y="479933"/>
                    <a:pt x="127" y="399923"/>
                  </a:cubicBezTo>
                  <a:cubicBezTo>
                    <a:pt x="0" y="306197"/>
                    <a:pt x="0" y="212471"/>
                    <a:pt x="0" y="116586"/>
                  </a:cubicBezTo>
                  <a:cubicBezTo>
                    <a:pt x="2286" y="34290"/>
                    <a:pt x="34163" y="2286"/>
                    <a:pt x="115951" y="2286"/>
                  </a:cubicBezTo>
                  <a:cubicBezTo>
                    <a:pt x="227330" y="0"/>
                    <a:pt x="336423" y="0"/>
                    <a:pt x="456946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11655360" y="5788080"/>
            <a:ext cx="1819440" cy="689040"/>
            <a:chOff x="0" y="0"/>
            <a:chExt cx="2425920" cy="91872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2425827" cy="918718"/>
            </a:xfrm>
            <a:custGeom>
              <a:avLst/>
              <a:gdLst/>
              <a:ahLst/>
              <a:cxnLst/>
              <a:rect l="l" t="t" r="r" b="b"/>
              <a:pathLst>
                <a:path w="2425827" h="918718">
                  <a:moveTo>
                    <a:pt x="2277364" y="695325"/>
                  </a:moveTo>
                  <a:cubicBezTo>
                    <a:pt x="2240788" y="809371"/>
                    <a:pt x="2142490" y="854964"/>
                    <a:pt x="2035048" y="884555"/>
                  </a:cubicBezTo>
                  <a:cubicBezTo>
                    <a:pt x="1909318" y="918718"/>
                    <a:pt x="1781302" y="914146"/>
                    <a:pt x="1655445" y="882269"/>
                  </a:cubicBezTo>
                  <a:cubicBezTo>
                    <a:pt x="1499997" y="841248"/>
                    <a:pt x="1410843" y="727202"/>
                    <a:pt x="1349121" y="585851"/>
                  </a:cubicBezTo>
                  <a:cubicBezTo>
                    <a:pt x="1330833" y="540258"/>
                    <a:pt x="1310259" y="494665"/>
                    <a:pt x="1294257" y="446786"/>
                  </a:cubicBezTo>
                  <a:cubicBezTo>
                    <a:pt x="1285113" y="421767"/>
                    <a:pt x="1271397" y="410337"/>
                    <a:pt x="1243965" y="405765"/>
                  </a:cubicBezTo>
                  <a:cubicBezTo>
                    <a:pt x="1161669" y="398907"/>
                    <a:pt x="1147953" y="405765"/>
                    <a:pt x="1115949" y="478663"/>
                  </a:cubicBezTo>
                  <a:cubicBezTo>
                    <a:pt x="1088517" y="540258"/>
                    <a:pt x="1063371" y="604012"/>
                    <a:pt x="1031367" y="663321"/>
                  </a:cubicBezTo>
                  <a:cubicBezTo>
                    <a:pt x="958215" y="804672"/>
                    <a:pt x="839343" y="879856"/>
                    <a:pt x="679196" y="898144"/>
                  </a:cubicBezTo>
                  <a:cubicBezTo>
                    <a:pt x="526034" y="916432"/>
                    <a:pt x="375158" y="909574"/>
                    <a:pt x="242443" y="818388"/>
                  </a:cubicBezTo>
                  <a:cubicBezTo>
                    <a:pt x="199009" y="788797"/>
                    <a:pt x="169291" y="740918"/>
                    <a:pt x="139573" y="695325"/>
                  </a:cubicBezTo>
                  <a:cubicBezTo>
                    <a:pt x="114427" y="695325"/>
                    <a:pt x="86995" y="702183"/>
                    <a:pt x="64135" y="693039"/>
                  </a:cubicBezTo>
                  <a:cubicBezTo>
                    <a:pt x="41275" y="686181"/>
                    <a:pt x="13843" y="668020"/>
                    <a:pt x="6985" y="647446"/>
                  </a:cubicBezTo>
                  <a:cubicBezTo>
                    <a:pt x="0" y="631444"/>
                    <a:pt x="22860" y="604139"/>
                    <a:pt x="32004" y="581279"/>
                  </a:cubicBezTo>
                  <a:cubicBezTo>
                    <a:pt x="34290" y="576707"/>
                    <a:pt x="41148" y="574421"/>
                    <a:pt x="48006" y="572135"/>
                  </a:cubicBezTo>
                  <a:cubicBezTo>
                    <a:pt x="116586" y="551561"/>
                    <a:pt x="128016" y="501523"/>
                    <a:pt x="125730" y="437642"/>
                  </a:cubicBezTo>
                  <a:cubicBezTo>
                    <a:pt x="121158" y="371475"/>
                    <a:pt x="121158" y="310007"/>
                    <a:pt x="89154" y="250698"/>
                  </a:cubicBezTo>
                  <a:cubicBezTo>
                    <a:pt x="80010" y="236982"/>
                    <a:pt x="77724" y="221107"/>
                    <a:pt x="75438" y="202819"/>
                  </a:cubicBezTo>
                  <a:cubicBezTo>
                    <a:pt x="66294" y="123063"/>
                    <a:pt x="96012" y="86614"/>
                    <a:pt x="173736" y="68326"/>
                  </a:cubicBezTo>
                  <a:cubicBezTo>
                    <a:pt x="413893" y="11430"/>
                    <a:pt x="653923" y="0"/>
                    <a:pt x="898525" y="34163"/>
                  </a:cubicBezTo>
                  <a:cubicBezTo>
                    <a:pt x="1026668" y="54737"/>
                    <a:pt x="1156970" y="63881"/>
                    <a:pt x="1284986" y="63881"/>
                  </a:cubicBezTo>
                  <a:cubicBezTo>
                    <a:pt x="1392428" y="63881"/>
                    <a:pt x="1499870" y="43307"/>
                    <a:pt x="1607312" y="27432"/>
                  </a:cubicBezTo>
                  <a:cubicBezTo>
                    <a:pt x="1794891" y="0"/>
                    <a:pt x="1980057" y="11430"/>
                    <a:pt x="2165223" y="52451"/>
                  </a:cubicBezTo>
                  <a:cubicBezTo>
                    <a:pt x="2190369" y="57023"/>
                    <a:pt x="2217801" y="61595"/>
                    <a:pt x="2245233" y="66167"/>
                  </a:cubicBezTo>
                  <a:cubicBezTo>
                    <a:pt x="2348103" y="86741"/>
                    <a:pt x="2368677" y="157353"/>
                    <a:pt x="2336673" y="230251"/>
                  </a:cubicBezTo>
                  <a:cubicBezTo>
                    <a:pt x="2300097" y="316865"/>
                    <a:pt x="2297811" y="403479"/>
                    <a:pt x="2297811" y="494665"/>
                  </a:cubicBezTo>
                  <a:cubicBezTo>
                    <a:pt x="2300097" y="517525"/>
                    <a:pt x="2302383" y="535686"/>
                    <a:pt x="2329815" y="544830"/>
                  </a:cubicBezTo>
                  <a:cubicBezTo>
                    <a:pt x="2352675" y="553974"/>
                    <a:pt x="2377821" y="567690"/>
                    <a:pt x="2393823" y="585851"/>
                  </a:cubicBezTo>
                  <a:cubicBezTo>
                    <a:pt x="2409825" y="601853"/>
                    <a:pt x="2425827" y="629158"/>
                    <a:pt x="2421255" y="642874"/>
                  </a:cubicBezTo>
                  <a:cubicBezTo>
                    <a:pt x="2412111" y="663448"/>
                    <a:pt x="2386965" y="686181"/>
                    <a:pt x="2364105" y="693039"/>
                  </a:cubicBezTo>
                  <a:cubicBezTo>
                    <a:pt x="2341245" y="702183"/>
                    <a:pt x="2311527" y="695325"/>
                    <a:pt x="2277237" y="695325"/>
                  </a:cubicBezTo>
                  <a:close/>
                  <a:moveTo>
                    <a:pt x="141732" y="485521"/>
                  </a:moveTo>
                  <a:cubicBezTo>
                    <a:pt x="141732" y="521970"/>
                    <a:pt x="139446" y="560705"/>
                    <a:pt x="141732" y="599567"/>
                  </a:cubicBezTo>
                  <a:cubicBezTo>
                    <a:pt x="146304" y="702183"/>
                    <a:pt x="189738" y="779653"/>
                    <a:pt x="285750" y="829818"/>
                  </a:cubicBezTo>
                  <a:cubicBezTo>
                    <a:pt x="409194" y="893699"/>
                    <a:pt x="539496" y="898271"/>
                    <a:pt x="672211" y="884555"/>
                  </a:cubicBezTo>
                  <a:cubicBezTo>
                    <a:pt x="818515" y="870839"/>
                    <a:pt x="939673" y="804799"/>
                    <a:pt x="1008380" y="672592"/>
                  </a:cubicBezTo>
                  <a:cubicBezTo>
                    <a:pt x="1063244" y="565404"/>
                    <a:pt x="1102106" y="453771"/>
                    <a:pt x="1145540" y="342011"/>
                  </a:cubicBezTo>
                  <a:cubicBezTo>
                    <a:pt x="1159256" y="310134"/>
                    <a:pt x="1170686" y="282702"/>
                    <a:pt x="1211834" y="282702"/>
                  </a:cubicBezTo>
                  <a:cubicBezTo>
                    <a:pt x="1250696" y="284988"/>
                    <a:pt x="1264412" y="310007"/>
                    <a:pt x="1275842" y="342011"/>
                  </a:cubicBezTo>
                  <a:cubicBezTo>
                    <a:pt x="1291844" y="394462"/>
                    <a:pt x="1310132" y="444627"/>
                    <a:pt x="1330706" y="497078"/>
                  </a:cubicBezTo>
                  <a:cubicBezTo>
                    <a:pt x="1369568" y="601980"/>
                    <a:pt x="1417574" y="702310"/>
                    <a:pt x="1499870" y="782066"/>
                  </a:cubicBezTo>
                  <a:cubicBezTo>
                    <a:pt x="1637030" y="914273"/>
                    <a:pt x="1968627" y="914273"/>
                    <a:pt x="2124075" y="836803"/>
                  </a:cubicBezTo>
                  <a:cubicBezTo>
                    <a:pt x="2231517" y="782066"/>
                    <a:pt x="2277237" y="700024"/>
                    <a:pt x="2281809" y="585978"/>
                  </a:cubicBezTo>
                  <a:cubicBezTo>
                    <a:pt x="2286381" y="460629"/>
                    <a:pt x="2265807" y="332994"/>
                    <a:pt x="2327529" y="214376"/>
                  </a:cubicBezTo>
                  <a:cubicBezTo>
                    <a:pt x="2329815" y="209804"/>
                    <a:pt x="2332101" y="202946"/>
                    <a:pt x="2332101" y="198374"/>
                  </a:cubicBezTo>
                  <a:cubicBezTo>
                    <a:pt x="2338959" y="134493"/>
                    <a:pt x="2313813" y="98044"/>
                    <a:pt x="2252091" y="86614"/>
                  </a:cubicBezTo>
                  <a:cubicBezTo>
                    <a:pt x="2208657" y="77470"/>
                    <a:pt x="2165223" y="68326"/>
                    <a:pt x="2124075" y="59309"/>
                  </a:cubicBezTo>
                  <a:cubicBezTo>
                    <a:pt x="1913763" y="13716"/>
                    <a:pt x="1705610" y="27432"/>
                    <a:pt x="1497584" y="54737"/>
                  </a:cubicBezTo>
                  <a:cubicBezTo>
                    <a:pt x="1385570" y="68453"/>
                    <a:pt x="1273556" y="86614"/>
                    <a:pt x="1161415" y="82042"/>
                  </a:cubicBezTo>
                  <a:cubicBezTo>
                    <a:pt x="1017524" y="77470"/>
                    <a:pt x="873379" y="50165"/>
                    <a:pt x="729361" y="34163"/>
                  </a:cubicBezTo>
                  <a:cubicBezTo>
                    <a:pt x="535051" y="13716"/>
                    <a:pt x="345313" y="45593"/>
                    <a:pt x="155448" y="88900"/>
                  </a:cubicBezTo>
                  <a:cubicBezTo>
                    <a:pt x="118872" y="98044"/>
                    <a:pt x="93726" y="120777"/>
                    <a:pt x="93726" y="161798"/>
                  </a:cubicBezTo>
                  <a:cubicBezTo>
                    <a:pt x="93726" y="189103"/>
                    <a:pt x="91440" y="221107"/>
                    <a:pt x="102870" y="243840"/>
                  </a:cubicBezTo>
                  <a:cubicBezTo>
                    <a:pt x="141732" y="321310"/>
                    <a:pt x="144018" y="401193"/>
                    <a:pt x="141732" y="485521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45" name="Group 145"/>
          <p:cNvGrpSpPr/>
          <p:nvPr/>
        </p:nvGrpSpPr>
        <p:grpSpPr>
          <a:xfrm>
            <a:off x="16490880" y="1450800"/>
            <a:ext cx="1146240" cy="1002960"/>
            <a:chOff x="0" y="0"/>
            <a:chExt cx="1528320" cy="133728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1528318" cy="1337310"/>
            </a:xfrm>
            <a:custGeom>
              <a:avLst/>
              <a:gdLst/>
              <a:ahLst/>
              <a:cxnLst/>
              <a:rect l="l" t="t" r="r" b="b"/>
              <a:pathLst>
                <a:path w="1528318" h="1337310">
                  <a:moveTo>
                    <a:pt x="1183386" y="637794"/>
                  </a:moveTo>
                  <a:cubicBezTo>
                    <a:pt x="1199388" y="653796"/>
                    <a:pt x="1215390" y="672084"/>
                    <a:pt x="1229106" y="690372"/>
                  </a:cubicBezTo>
                  <a:cubicBezTo>
                    <a:pt x="1197102" y="672084"/>
                    <a:pt x="1169670" y="688086"/>
                    <a:pt x="1144524" y="708660"/>
                  </a:cubicBezTo>
                  <a:cubicBezTo>
                    <a:pt x="1012063" y="811530"/>
                    <a:pt x="932053" y="946404"/>
                    <a:pt x="886333" y="1106424"/>
                  </a:cubicBezTo>
                  <a:cubicBezTo>
                    <a:pt x="877189" y="1140714"/>
                    <a:pt x="881761" y="1175004"/>
                    <a:pt x="918337" y="1191006"/>
                  </a:cubicBezTo>
                  <a:cubicBezTo>
                    <a:pt x="982345" y="1220724"/>
                    <a:pt x="1046226" y="1255014"/>
                    <a:pt x="1114806" y="1271016"/>
                  </a:cubicBezTo>
                  <a:cubicBezTo>
                    <a:pt x="1258697" y="1309878"/>
                    <a:pt x="1388999" y="1275588"/>
                    <a:pt x="1496314" y="1170432"/>
                  </a:cubicBezTo>
                  <a:cubicBezTo>
                    <a:pt x="1505458" y="1161288"/>
                    <a:pt x="1512316" y="1136142"/>
                    <a:pt x="1507744" y="1124712"/>
                  </a:cubicBezTo>
                  <a:cubicBezTo>
                    <a:pt x="1462024" y="1033272"/>
                    <a:pt x="1418590" y="941832"/>
                    <a:pt x="1366139" y="854964"/>
                  </a:cubicBezTo>
                  <a:cubicBezTo>
                    <a:pt x="1327277" y="795528"/>
                    <a:pt x="1274699" y="742950"/>
                    <a:pt x="1229106" y="688086"/>
                  </a:cubicBezTo>
                  <a:cubicBezTo>
                    <a:pt x="1272540" y="729234"/>
                    <a:pt x="1324991" y="765810"/>
                    <a:pt x="1354709" y="813816"/>
                  </a:cubicBezTo>
                  <a:cubicBezTo>
                    <a:pt x="1418717" y="914400"/>
                    <a:pt x="1468882" y="1021842"/>
                    <a:pt x="1521460" y="1126998"/>
                  </a:cubicBezTo>
                  <a:cubicBezTo>
                    <a:pt x="1528318" y="1140714"/>
                    <a:pt x="1523746" y="1165860"/>
                    <a:pt x="1512316" y="1177290"/>
                  </a:cubicBezTo>
                  <a:cubicBezTo>
                    <a:pt x="1388999" y="1296162"/>
                    <a:pt x="1242695" y="1330452"/>
                    <a:pt x="1080516" y="1280160"/>
                  </a:cubicBezTo>
                  <a:cubicBezTo>
                    <a:pt x="1011936" y="1257300"/>
                    <a:pt x="950341" y="1216152"/>
                    <a:pt x="886333" y="1184148"/>
                  </a:cubicBezTo>
                  <a:cubicBezTo>
                    <a:pt x="874903" y="1179576"/>
                    <a:pt x="863473" y="1175004"/>
                    <a:pt x="852043" y="1172718"/>
                  </a:cubicBezTo>
                  <a:cubicBezTo>
                    <a:pt x="842899" y="1172718"/>
                    <a:pt x="831469" y="1172718"/>
                    <a:pt x="820039" y="1172718"/>
                  </a:cubicBezTo>
                  <a:cubicBezTo>
                    <a:pt x="737743" y="1168146"/>
                    <a:pt x="662432" y="1181862"/>
                    <a:pt x="584708" y="1227582"/>
                  </a:cubicBezTo>
                  <a:cubicBezTo>
                    <a:pt x="417957" y="1325880"/>
                    <a:pt x="239776" y="1337310"/>
                    <a:pt x="70739" y="1216152"/>
                  </a:cubicBezTo>
                  <a:cubicBezTo>
                    <a:pt x="0" y="1168146"/>
                    <a:pt x="0" y="1165860"/>
                    <a:pt x="32004" y="1085850"/>
                  </a:cubicBezTo>
                  <a:cubicBezTo>
                    <a:pt x="89154" y="953262"/>
                    <a:pt x="146177" y="816102"/>
                    <a:pt x="260477" y="729234"/>
                  </a:cubicBezTo>
                  <a:cubicBezTo>
                    <a:pt x="351917" y="658368"/>
                    <a:pt x="367792" y="557784"/>
                    <a:pt x="406654" y="466344"/>
                  </a:cubicBezTo>
                  <a:cubicBezTo>
                    <a:pt x="477520" y="297180"/>
                    <a:pt x="571119" y="144018"/>
                    <a:pt x="703580" y="18288"/>
                  </a:cubicBezTo>
                  <a:cubicBezTo>
                    <a:pt x="710438" y="11430"/>
                    <a:pt x="719582" y="4572"/>
                    <a:pt x="728726" y="0"/>
                  </a:cubicBezTo>
                  <a:cubicBezTo>
                    <a:pt x="566547" y="198882"/>
                    <a:pt x="466090" y="432054"/>
                    <a:pt x="351790" y="660654"/>
                  </a:cubicBezTo>
                  <a:cubicBezTo>
                    <a:pt x="436372" y="715518"/>
                    <a:pt x="511683" y="779526"/>
                    <a:pt x="561975" y="866394"/>
                  </a:cubicBezTo>
                  <a:cubicBezTo>
                    <a:pt x="607695" y="950976"/>
                    <a:pt x="644271" y="1040130"/>
                    <a:pt x="689864" y="1136142"/>
                  </a:cubicBezTo>
                  <a:cubicBezTo>
                    <a:pt x="735584" y="1136142"/>
                    <a:pt x="794893" y="1136142"/>
                    <a:pt x="858901" y="1136142"/>
                  </a:cubicBezTo>
                  <a:cubicBezTo>
                    <a:pt x="879475" y="1076706"/>
                    <a:pt x="900049" y="1014984"/>
                    <a:pt x="927481" y="957834"/>
                  </a:cubicBezTo>
                  <a:cubicBezTo>
                    <a:pt x="980059" y="843534"/>
                    <a:pt x="1055370" y="747522"/>
                    <a:pt x="1165098" y="678942"/>
                  </a:cubicBezTo>
                  <a:cubicBezTo>
                    <a:pt x="1176528" y="672084"/>
                    <a:pt x="1178814" y="651510"/>
                    <a:pt x="1183386" y="635508"/>
                  </a:cubicBezTo>
                  <a:cubicBezTo>
                    <a:pt x="1183386" y="635508"/>
                    <a:pt x="1183386" y="637794"/>
                    <a:pt x="1183386" y="637794"/>
                  </a:cubicBezTo>
                  <a:close/>
                  <a:moveTo>
                    <a:pt x="319786" y="1287018"/>
                  </a:moveTo>
                  <a:cubicBezTo>
                    <a:pt x="427101" y="1280160"/>
                    <a:pt x="527685" y="1255014"/>
                    <a:pt x="616712" y="1193292"/>
                  </a:cubicBezTo>
                  <a:cubicBezTo>
                    <a:pt x="651002" y="1170432"/>
                    <a:pt x="662432" y="1138428"/>
                    <a:pt x="651002" y="1104138"/>
                  </a:cubicBezTo>
                  <a:cubicBezTo>
                    <a:pt x="607568" y="948690"/>
                    <a:pt x="532257" y="813816"/>
                    <a:pt x="399669" y="713232"/>
                  </a:cubicBezTo>
                  <a:cubicBezTo>
                    <a:pt x="349377" y="674370"/>
                    <a:pt x="337947" y="674370"/>
                    <a:pt x="290068" y="717804"/>
                  </a:cubicBezTo>
                  <a:cubicBezTo>
                    <a:pt x="164465" y="832104"/>
                    <a:pt x="91313" y="980694"/>
                    <a:pt x="29591" y="1136142"/>
                  </a:cubicBezTo>
                  <a:cubicBezTo>
                    <a:pt x="27305" y="1145286"/>
                    <a:pt x="34163" y="1163574"/>
                    <a:pt x="43307" y="1172718"/>
                  </a:cubicBezTo>
                  <a:cubicBezTo>
                    <a:pt x="118745" y="1245870"/>
                    <a:pt x="212344" y="1282446"/>
                    <a:pt x="319786" y="128701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47" name="Group 147"/>
          <p:cNvGrpSpPr/>
          <p:nvPr/>
        </p:nvGrpSpPr>
        <p:grpSpPr>
          <a:xfrm>
            <a:off x="14601600" y="5324400"/>
            <a:ext cx="384480" cy="162000"/>
            <a:chOff x="0" y="0"/>
            <a:chExt cx="512640" cy="2160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512699" cy="216027"/>
            </a:xfrm>
            <a:custGeom>
              <a:avLst/>
              <a:gdLst/>
              <a:ahLst/>
              <a:cxnLst/>
              <a:rect l="l" t="t" r="r" b="b"/>
              <a:pathLst>
                <a:path w="512699" h="216027">
                  <a:moveTo>
                    <a:pt x="41148" y="216027"/>
                  </a:moveTo>
                  <a:cubicBezTo>
                    <a:pt x="27432" y="160909"/>
                    <a:pt x="13716" y="114935"/>
                    <a:pt x="0" y="55118"/>
                  </a:cubicBezTo>
                  <a:cubicBezTo>
                    <a:pt x="48006" y="98806"/>
                    <a:pt x="89281" y="135509"/>
                    <a:pt x="132715" y="176911"/>
                  </a:cubicBezTo>
                  <a:cubicBezTo>
                    <a:pt x="153289" y="119507"/>
                    <a:pt x="173990" y="64389"/>
                    <a:pt x="194564" y="2286"/>
                  </a:cubicBezTo>
                  <a:cubicBezTo>
                    <a:pt x="217424" y="64389"/>
                    <a:pt x="235712" y="117221"/>
                    <a:pt x="258699" y="179197"/>
                  </a:cubicBezTo>
                  <a:cubicBezTo>
                    <a:pt x="281432" y="117221"/>
                    <a:pt x="302133" y="66675"/>
                    <a:pt x="329565" y="0"/>
                  </a:cubicBezTo>
                  <a:cubicBezTo>
                    <a:pt x="354711" y="64389"/>
                    <a:pt x="375285" y="119507"/>
                    <a:pt x="398272" y="179197"/>
                  </a:cubicBezTo>
                  <a:cubicBezTo>
                    <a:pt x="434848" y="135509"/>
                    <a:pt x="469265" y="94234"/>
                    <a:pt x="512699" y="43561"/>
                  </a:cubicBezTo>
                  <a:cubicBezTo>
                    <a:pt x="508127" y="103251"/>
                    <a:pt x="505841" y="149225"/>
                    <a:pt x="498983" y="195199"/>
                  </a:cubicBezTo>
                  <a:cubicBezTo>
                    <a:pt x="498983" y="204343"/>
                    <a:pt x="480695" y="213614"/>
                    <a:pt x="469265" y="213614"/>
                  </a:cubicBezTo>
                  <a:cubicBezTo>
                    <a:pt x="327406" y="215900"/>
                    <a:pt x="183134" y="215900"/>
                    <a:pt x="41275" y="21590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16973280" y="1288800"/>
            <a:ext cx="406080" cy="641520"/>
            <a:chOff x="0" y="0"/>
            <a:chExt cx="541440" cy="85536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541401" cy="855345"/>
            </a:xfrm>
            <a:custGeom>
              <a:avLst/>
              <a:gdLst/>
              <a:ahLst/>
              <a:cxnLst/>
              <a:rect l="l" t="t" r="r" b="b"/>
              <a:pathLst>
                <a:path w="541401" h="855345">
                  <a:moveTo>
                    <a:pt x="144526" y="169672"/>
                  </a:moveTo>
                  <a:cubicBezTo>
                    <a:pt x="137668" y="167386"/>
                    <a:pt x="130810" y="165100"/>
                    <a:pt x="128524" y="160528"/>
                  </a:cubicBezTo>
                  <a:cubicBezTo>
                    <a:pt x="103251" y="114681"/>
                    <a:pt x="160655" y="4572"/>
                    <a:pt x="213360" y="2286"/>
                  </a:cubicBezTo>
                  <a:cubicBezTo>
                    <a:pt x="234061" y="0"/>
                    <a:pt x="266192" y="11430"/>
                    <a:pt x="273050" y="25273"/>
                  </a:cubicBezTo>
                  <a:cubicBezTo>
                    <a:pt x="282194" y="43561"/>
                    <a:pt x="275336" y="73406"/>
                    <a:pt x="268478" y="96393"/>
                  </a:cubicBezTo>
                  <a:cubicBezTo>
                    <a:pt x="261620" y="110109"/>
                    <a:pt x="245491" y="119380"/>
                    <a:pt x="234061" y="133096"/>
                  </a:cubicBezTo>
                  <a:cubicBezTo>
                    <a:pt x="268478" y="144526"/>
                    <a:pt x="305181" y="160655"/>
                    <a:pt x="291465" y="199644"/>
                  </a:cubicBezTo>
                  <a:cubicBezTo>
                    <a:pt x="275463" y="254635"/>
                    <a:pt x="227203" y="222631"/>
                    <a:pt x="190500" y="227203"/>
                  </a:cubicBezTo>
                  <a:cubicBezTo>
                    <a:pt x="229489" y="268478"/>
                    <a:pt x="270764" y="309753"/>
                    <a:pt x="305181" y="355600"/>
                  </a:cubicBezTo>
                  <a:cubicBezTo>
                    <a:pt x="410718" y="495300"/>
                    <a:pt x="486410" y="651256"/>
                    <a:pt x="536829" y="818642"/>
                  </a:cubicBezTo>
                  <a:cubicBezTo>
                    <a:pt x="541401" y="830072"/>
                    <a:pt x="541401" y="843915"/>
                    <a:pt x="541401" y="855345"/>
                  </a:cubicBezTo>
                  <a:cubicBezTo>
                    <a:pt x="541401" y="855345"/>
                    <a:pt x="541401" y="853059"/>
                    <a:pt x="541401" y="853059"/>
                  </a:cubicBezTo>
                  <a:cubicBezTo>
                    <a:pt x="493268" y="761365"/>
                    <a:pt x="445008" y="667258"/>
                    <a:pt x="396875" y="575564"/>
                  </a:cubicBezTo>
                  <a:cubicBezTo>
                    <a:pt x="328041" y="440309"/>
                    <a:pt x="250063" y="311785"/>
                    <a:pt x="144526" y="201803"/>
                  </a:cubicBezTo>
                  <a:cubicBezTo>
                    <a:pt x="162941" y="284353"/>
                    <a:pt x="178943" y="366903"/>
                    <a:pt x="98679" y="428879"/>
                  </a:cubicBezTo>
                  <a:cubicBezTo>
                    <a:pt x="68834" y="451739"/>
                    <a:pt x="32131" y="467868"/>
                    <a:pt x="0" y="451739"/>
                  </a:cubicBezTo>
                  <a:cubicBezTo>
                    <a:pt x="32131" y="431038"/>
                    <a:pt x="77978" y="417322"/>
                    <a:pt x="100965" y="387477"/>
                  </a:cubicBezTo>
                  <a:cubicBezTo>
                    <a:pt x="126238" y="355346"/>
                    <a:pt x="133096" y="307213"/>
                    <a:pt x="146812" y="265938"/>
                  </a:cubicBezTo>
                  <a:cubicBezTo>
                    <a:pt x="142240" y="265938"/>
                    <a:pt x="139954" y="263652"/>
                    <a:pt x="135382" y="261366"/>
                  </a:cubicBezTo>
                  <a:cubicBezTo>
                    <a:pt x="121539" y="284353"/>
                    <a:pt x="107823" y="307340"/>
                    <a:pt x="94107" y="330200"/>
                  </a:cubicBezTo>
                  <a:cubicBezTo>
                    <a:pt x="89535" y="327914"/>
                    <a:pt x="84963" y="325628"/>
                    <a:pt x="82677" y="323342"/>
                  </a:cubicBezTo>
                  <a:cubicBezTo>
                    <a:pt x="98679" y="275209"/>
                    <a:pt x="114808" y="227076"/>
                    <a:pt x="133096" y="178816"/>
                  </a:cubicBezTo>
                  <a:cubicBezTo>
                    <a:pt x="172085" y="187960"/>
                    <a:pt x="213360" y="199517"/>
                    <a:pt x="261620" y="210947"/>
                  </a:cubicBezTo>
                  <a:cubicBezTo>
                    <a:pt x="257048" y="167386"/>
                    <a:pt x="238633" y="155956"/>
                    <a:pt x="211201" y="160528"/>
                  </a:cubicBezTo>
                  <a:cubicBezTo>
                    <a:pt x="183769" y="165100"/>
                    <a:pt x="158496" y="171958"/>
                    <a:pt x="133223" y="176530"/>
                  </a:cubicBezTo>
                  <a:cubicBezTo>
                    <a:pt x="135509" y="174244"/>
                    <a:pt x="140081" y="171958"/>
                    <a:pt x="144653" y="169672"/>
                  </a:cubicBezTo>
                  <a:cubicBezTo>
                    <a:pt x="174498" y="139827"/>
                    <a:pt x="206629" y="112395"/>
                    <a:pt x="236474" y="82550"/>
                  </a:cubicBezTo>
                  <a:cubicBezTo>
                    <a:pt x="243332" y="71120"/>
                    <a:pt x="238760" y="50419"/>
                    <a:pt x="241046" y="32131"/>
                  </a:cubicBezTo>
                  <a:cubicBezTo>
                    <a:pt x="225044" y="36703"/>
                    <a:pt x="202057" y="34417"/>
                    <a:pt x="192913" y="43561"/>
                  </a:cubicBezTo>
                  <a:cubicBezTo>
                    <a:pt x="160782" y="77978"/>
                    <a:pt x="135509" y="119253"/>
                    <a:pt x="144780" y="169672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51" name="Group 151"/>
          <p:cNvGrpSpPr/>
          <p:nvPr/>
        </p:nvGrpSpPr>
        <p:grpSpPr>
          <a:xfrm>
            <a:off x="14655600" y="4394160"/>
            <a:ext cx="209520" cy="72720"/>
            <a:chOff x="0" y="0"/>
            <a:chExt cx="279360" cy="96960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279400" cy="96901"/>
            </a:xfrm>
            <a:custGeom>
              <a:avLst/>
              <a:gdLst/>
              <a:ahLst/>
              <a:cxnLst/>
              <a:rect l="l" t="t" r="r" b="b"/>
              <a:pathLst>
                <a:path w="279400" h="96901">
                  <a:moveTo>
                    <a:pt x="131699" y="94742"/>
                  </a:moveTo>
                  <a:cubicBezTo>
                    <a:pt x="104394" y="94742"/>
                    <a:pt x="74930" y="92456"/>
                    <a:pt x="45339" y="94742"/>
                  </a:cubicBezTo>
                  <a:cubicBezTo>
                    <a:pt x="9144" y="96901"/>
                    <a:pt x="0" y="78867"/>
                    <a:pt x="2286" y="45085"/>
                  </a:cubicBezTo>
                  <a:cubicBezTo>
                    <a:pt x="2286" y="15748"/>
                    <a:pt x="11303" y="0"/>
                    <a:pt x="47752" y="2286"/>
                  </a:cubicBezTo>
                  <a:cubicBezTo>
                    <a:pt x="104521" y="4572"/>
                    <a:pt x="163576" y="4572"/>
                    <a:pt x="222631" y="4572"/>
                  </a:cubicBezTo>
                  <a:cubicBezTo>
                    <a:pt x="256667" y="4572"/>
                    <a:pt x="279400" y="20320"/>
                    <a:pt x="279400" y="54102"/>
                  </a:cubicBezTo>
                  <a:cubicBezTo>
                    <a:pt x="277114" y="90170"/>
                    <a:pt x="252095" y="96901"/>
                    <a:pt x="222631" y="96901"/>
                  </a:cubicBezTo>
                  <a:cubicBezTo>
                    <a:pt x="193167" y="94615"/>
                    <a:pt x="161290" y="96901"/>
                    <a:pt x="131826" y="96901"/>
                  </a:cubicBezTo>
                  <a:cubicBezTo>
                    <a:pt x="131826" y="94615"/>
                    <a:pt x="131826" y="94615"/>
                    <a:pt x="131826" y="94615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53" name="Group 153"/>
          <p:cNvGrpSpPr/>
          <p:nvPr/>
        </p:nvGrpSpPr>
        <p:grpSpPr>
          <a:xfrm>
            <a:off x="12522240" y="7416720"/>
            <a:ext cx="63360" cy="51120"/>
            <a:chOff x="0" y="0"/>
            <a:chExt cx="84480" cy="6816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84455" cy="68199"/>
            </a:xfrm>
            <a:custGeom>
              <a:avLst/>
              <a:gdLst/>
              <a:ahLst/>
              <a:cxnLst/>
              <a:rect l="l" t="t" r="r" b="b"/>
              <a:pathLst>
                <a:path w="84455" h="68199">
                  <a:moveTo>
                    <a:pt x="84455" y="34036"/>
                  </a:moveTo>
                  <a:cubicBezTo>
                    <a:pt x="62230" y="50038"/>
                    <a:pt x="48895" y="68199"/>
                    <a:pt x="35560" y="68199"/>
                  </a:cubicBezTo>
                  <a:cubicBezTo>
                    <a:pt x="22225" y="65913"/>
                    <a:pt x="4445" y="47752"/>
                    <a:pt x="2286" y="34036"/>
                  </a:cubicBezTo>
                  <a:cubicBezTo>
                    <a:pt x="0" y="25019"/>
                    <a:pt x="20066" y="0"/>
                    <a:pt x="31115" y="0"/>
                  </a:cubicBezTo>
                  <a:cubicBezTo>
                    <a:pt x="46736" y="0"/>
                    <a:pt x="60071" y="18161"/>
                    <a:pt x="84455" y="34036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55" name="Group 155"/>
          <p:cNvGrpSpPr/>
          <p:nvPr/>
        </p:nvGrpSpPr>
        <p:grpSpPr>
          <a:xfrm>
            <a:off x="12522240" y="7353360"/>
            <a:ext cx="69840" cy="47520"/>
            <a:chOff x="0" y="0"/>
            <a:chExt cx="93120" cy="6336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93218" cy="63373"/>
            </a:xfrm>
            <a:custGeom>
              <a:avLst/>
              <a:gdLst/>
              <a:ahLst/>
              <a:cxnLst/>
              <a:rect l="l" t="t" r="r" b="b"/>
              <a:pathLst>
                <a:path w="93218" h="63373">
                  <a:moveTo>
                    <a:pt x="93091" y="28448"/>
                  </a:moveTo>
                  <a:cubicBezTo>
                    <a:pt x="65151" y="48006"/>
                    <a:pt x="48895" y="63373"/>
                    <a:pt x="34925" y="63373"/>
                  </a:cubicBezTo>
                  <a:cubicBezTo>
                    <a:pt x="23241" y="63373"/>
                    <a:pt x="2286" y="43688"/>
                    <a:pt x="2286" y="32766"/>
                  </a:cubicBezTo>
                  <a:cubicBezTo>
                    <a:pt x="0" y="21844"/>
                    <a:pt x="20955" y="0"/>
                    <a:pt x="32639" y="0"/>
                  </a:cubicBezTo>
                  <a:cubicBezTo>
                    <a:pt x="46609" y="0"/>
                    <a:pt x="62865" y="13081"/>
                    <a:pt x="93218" y="28448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57" name="Group 157"/>
          <p:cNvGrpSpPr/>
          <p:nvPr/>
        </p:nvGrpSpPr>
        <p:grpSpPr>
          <a:xfrm>
            <a:off x="16868880" y="5921280"/>
            <a:ext cx="168480" cy="362160"/>
            <a:chOff x="0" y="0"/>
            <a:chExt cx="224640" cy="48288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224536" cy="482854"/>
            </a:xfrm>
            <a:custGeom>
              <a:avLst/>
              <a:gdLst/>
              <a:ahLst/>
              <a:cxnLst/>
              <a:rect l="l" t="t" r="r" b="b"/>
              <a:pathLst>
                <a:path w="224536" h="482854">
                  <a:moveTo>
                    <a:pt x="215519" y="482854"/>
                  </a:moveTo>
                  <a:cubicBezTo>
                    <a:pt x="188341" y="453263"/>
                    <a:pt x="163322" y="421386"/>
                    <a:pt x="133858" y="396240"/>
                  </a:cubicBezTo>
                  <a:cubicBezTo>
                    <a:pt x="108839" y="373507"/>
                    <a:pt x="79375" y="355219"/>
                    <a:pt x="49911" y="337058"/>
                  </a:cubicBezTo>
                  <a:cubicBezTo>
                    <a:pt x="18161" y="321056"/>
                    <a:pt x="0" y="282448"/>
                    <a:pt x="22733" y="255016"/>
                  </a:cubicBezTo>
                  <a:cubicBezTo>
                    <a:pt x="61341" y="209423"/>
                    <a:pt x="54483" y="157099"/>
                    <a:pt x="61341" y="106934"/>
                  </a:cubicBezTo>
                  <a:cubicBezTo>
                    <a:pt x="63500" y="70612"/>
                    <a:pt x="65786" y="34163"/>
                    <a:pt x="74930" y="0"/>
                  </a:cubicBezTo>
                  <a:cubicBezTo>
                    <a:pt x="81661" y="50165"/>
                    <a:pt x="90805" y="100203"/>
                    <a:pt x="95250" y="150368"/>
                  </a:cubicBezTo>
                  <a:cubicBezTo>
                    <a:pt x="99822" y="186817"/>
                    <a:pt x="99822" y="223266"/>
                    <a:pt x="131572" y="248285"/>
                  </a:cubicBezTo>
                  <a:cubicBezTo>
                    <a:pt x="136144" y="252857"/>
                    <a:pt x="140589" y="262001"/>
                    <a:pt x="140589" y="268732"/>
                  </a:cubicBezTo>
                  <a:cubicBezTo>
                    <a:pt x="120142" y="341630"/>
                    <a:pt x="176911" y="387223"/>
                    <a:pt x="206375" y="441833"/>
                  </a:cubicBezTo>
                  <a:cubicBezTo>
                    <a:pt x="210947" y="453263"/>
                    <a:pt x="217678" y="464566"/>
                    <a:pt x="224536" y="475996"/>
                  </a:cubicBezTo>
                  <a:cubicBezTo>
                    <a:pt x="222250" y="478282"/>
                    <a:pt x="217678" y="480568"/>
                    <a:pt x="215519" y="48285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59" name="Group 159"/>
          <p:cNvGrpSpPr/>
          <p:nvPr/>
        </p:nvGrpSpPr>
        <p:grpSpPr>
          <a:xfrm>
            <a:off x="11769840" y="5829120"/>
            <a:ext cx="730080" cy="612720"/>
            <a:chOff x="0" y="0"/>
            <a:chExt cx="973440" cy="81696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973328" cy="816864"/>
            </a:xfrm>
            <a:custGeom>
              <a:avLst/>
              <a:gdLst/>
              <a:ahLst/>
              <a:cxnLst/>
              <a:rect l="l" t="t" r="r" b="b"/>
              <a:pathLst>
                <a:path w="973328" h="816864">
                  <a:moveTo>
                    <a:pt x="467233" y="0"/>
                  </a:moveTo>
                  <a:cubicBezTo>
                    <a:pt x="581787" y="16002"/>
                    <a:pt x="698627" y="32004"/>
                    <a:pt x="813054" y="50292"/>
                  </a:cubicBezTo>
                  <a:cubicBezTo>
                    <a:pt x="893191" y="64008"/>
                    <a:pt x="934466" y="118999"/>
                    <a:pt x="945896" y="194437"/>
                  </a:cubicBezTo>
                  <a:cubicBezTo>
                    <a:pt x="973328" y="368300"/>
                    <a:pt x="858901" y="691007"/>
                    <a:pt x="645795" y="775716"/>
                  </a:cubicBezTo>
                  <a:cubicBezTo>
                    <a:pt x="549656" y="814578"/>
                    <a:pt x="446532" y="816864"/>
                    <a:pt x="345694" y="810006"/>
                  </a:cubicBezTo>
                  <a:cubicBezTo>
                    <a:pt x="265557" y="803148"/>
                    <a:pt x="187706" y="787146"/>
                    <a:pt x="130429" y="732155"/>
                  </a:cubicBezTo>
                  <a:cubicBezTo>
                    <a:pt x="93726" y="700151"/>
                    <a:pt x="59436" y="656590"/>
                    <a:pt x="48006" y="610870"/>
                  </a:cubicBezTo>
                  <a:cubicBezTo>
                    <a:pt x="9144" y="471424"/>
                    <a:pt x="0" y="327279"/>
                    <a:pt x="41275" y="183134"/>
                  </a:cubicBezTo>
                  <a:cubicBezTo>
                    <a:pt x="54991" y="137414"/>
                    <a:pt x="80264" y="105283"/>
                    <a:pt x="121412" y="82423"/>
                  </a:cubicBezTo>
                  <a:cubicBezTo>
                    <a:pt x="229108" y="22860"/>
                    <a:pt x="345821" y="6858"/>
                    <a:pt x="467233" y="0"/>
                  </a:cubicBezTo>
                  <a:close/>
                  <a:moveTo>
                    <a:pt x="61849" y="604139"/>
                  </a:moveTo>
                  <a:cubicBezTo>
                    <a:pt x="82423" y="675132"/>
                    <a:pt x="103124" y="704850"/>
                    <a:pt x="157988" y="736854"/>
                  </a:cubicBezTo>
                  <a:cubicBezTo>
                    <a:pt x="254127" y="796290"/>
                    <a:pt x="359537" y="800989"/>
                    <a:pt x="467233" y="796290"/>
                  </a:cubicBezTo>
                  <a:cubicBezTo>
                    <a:pt x="609219" y="791718"/>
                    <a:pt x="723773" y="741426"/>
                    <a:pt x="808482" y="624713"/>
                  </a:cubicBezTo>
                  <a:cubicBezTo>
                    <a:pt x="863473" y="546862"/>
                    <a:pt x="897763" y="459994"/>
                    <a:pt x="920750" y="361569"/>
                  </a:cubicBezTo>
                  <a:cubicBezTo>
                    <a:pt x="813054" y="370713"/>
                    <a:pt x="714629" y="377571"/>
                    <a:pt x="613791" y="391287"/>
                  </a:cubicBezTo>
                  <a:cubicBezTo>
                    <a:pt x="535940" y="400431"/>
                    <a:pt x="455803" y="411861"/>
                    <a:pt x="384683" y="439293"/>
                  </a:cubicBezTo>
                  <a:cubicBezTo>
                    <a:pt x="274701" y="485013"/>
                    <a:pt x="169418" y="549148"/>
                    <a:pt x="61722" y="604012"/>
                  </a:cubicBezTo>
                  <a:close/>
                  <a:moveTo>
                    <a:pt x="932180" y="231140"/>
                  </a:moveTo>
                  <a:cubicBezTo>
                    <a:pt x="927608" y="130429"/>
                    <a:pt x="893191" y="86995"/>
                    <a:pt x="803910" y="64135"/>
                  </a:cubicBezTo>
                  <a:cubicBezTo>
                    <a:pt x="762635" y="52705"/>
                    <a:pt x="721487" y="45847"/>
                    <a:pt x="677926" y="41275"/>
                  </a:cubicBezTo>
                  <a:cubicBezTo>
                    <a:pt x="526796" y="22860"/>
                    <a:pt x="371094" y="9144"/>
                    <a:pt x="219837" y="54864"/>
                  </a:cubicBezTo>
                  <a:cubicBezTo>
                    <a:pt x="169418" y="70866"/>
                    <a:pt x="114427" y="89154"/>
                    <a:pt x="77851" y="141859"/>
                  </a:cubicBezTo>
                  <a:cubicBezTo>
                    <a:pt x="366395" y="171577"/>
                    <a:pt x="645922" y="201295"/>
                    <a:pt x="932180" y="231140"/>
                  </a:cubicBezTo>
                  <a:close/>
                  <a:moveTo>
                    <a:pt x="38989" y="437134"/>
                  </a:moveTo>
                  <a:cubicBezTo>
                    <a:pt x="192405" y="391414"/>
                    <a:pt x="348234" y="347853"/>
                    <a:pt x="499364" y="302133"/>
                  </a:cubicBezTo>
                  <a:cubicBezTo>
                    <a:pt x="350520" y="290703"/>
                    <a:pt x="196977" y="279273"/>
                    <a:pt x="38989" y="265557"/>
                  </a:cubicBezTo>
                  <a:cubicBezTo>
                    <a:pt x="38989" y="324993"/>
                    <a:pt x="38989" y="382270"/>
                    <a:pt x="38989" y="43713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61" name="Group 161"/>
          <p:cNvGrpSpPr/>
          <p:nvPr/>
        </p:nvGrpSpPr>
        <p:grpSpPr>
          <a:xfrm>
            <a:off x="12646080" y="5829120"/>
            <a:ext cx="704880" cy="622080"/>
            <a:chOff x="0" y="0"/>
            <a:chExt cx="939840" cy="82944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939800" cy="829564"/>
            </a:xfrm>
            <a:custGeom>
              <a:avLst/>
              <a:gdLst/>
              <a:ahLst/>
              <a:cxnLst/>
              <a:rect l="l" t="t" r="r" b="b"/>
              <a:pathLst>
                <a:path w="939800" h="829564">
                  <a:moveTo>
                    <a:pt x="498475" y="0"/>
                  </a:moveTo>
                  <a:cubicBezTo>
                    <a:pt x="576199" y="13716"/>
                    <a:pt x="658495" y="27432"/>
                    <a:pt x="738632" y="45847"/>
                  </a:cubicBezTo>
                  <a:cubicBezTo>
                    <a:pt x="848360" y="68707"/>
                    <a:pt x="905510" y="137541"/>
                    <a:pt x="921512" y="249809"/>
                  </a:cubicBezTo>
                  <a:cubicBezTo>
                    <a:pt x="939800" y="378079"/>
                    <a:pt x="930656" y="501904"/>
                    <a:pt x="898652" y="625602"/>
                  </a:cubicBezTo>
                  <a:cubicBezTo>
                    <a:pt x="875792" y="705739"/>
                    <a:pt x="816356" y="751586"/>
                    <a:pt x="740918" y="779145"/>
                  </a:cubicBezTo>
                  <a:cubicBezTo>
                    <a:pt x="610616" y="829564"/>
                    <a:pt x="477901" y="824992"/>
                    <a:pt x="345313" y="792861"/>
                  </a:cubicBezTo>
                  <a:cubicBezTo>
                    <a:pt x="260731" y="772287"/>
                    <a:pt x="192151" y="719582"/>
                    <a:pt x="139446" y="648462"/>
                  </a:cubicBezTo>
                  <a:cubicBezTo>
                    <a:pt x="50292" y="527050"/>
                    <a:pt x="0" y="389509"/>
                    <a:pt x="0" y="235966"/>
                  </a:cubicBezTo>
                  <a:cubicBezTo>
                    <a:pt x="0" y="128270"/>
                    <a:pt x="43434" y="68707"/>
                    <a:pt x="148590" y="48133"/>
                  </a:cubicBezTo>
                  <a:cubicBezTo>
                    <a:pt x="260731" y="27432"/>
                    <a:pt x="377317" y="16002"/>
                    <a:pt x="498475" y="0"/>
                  </a:cubicBezTo>
                  <a:close/>
                  <a:moveTo>
                    <a:pt x="887222" y="604901"/>
                  </a:moveTo>
                  <a:cubicBezTo>
                    <a:pt x="791210" y="554482"/>
                    <a:pt x="699770" y="504063"/>
                    <a:pt x="605917" y="458216"/>
                  </a:cubicBezTo>
                  <a:cubicBezTo>
                    <a:pt x="555625" y="435356"/>
                    <a:pt x="503047" y="414655"/>
                    <a:pt x="450469" y="405511"/>
                  </a:cubicBezTo>
                  <a:cubicBezTo>
                    <a:pt x="375031" y="391795"/>
                    <a:pt x="297307" y="387223"/>
                    <a:pt x="219456" y="378079"/>
                  </a:cubicBezTo>
                  <a:cubicBezTo>
                    <a:pt x="157734" y="371221"/>
                    <a:pt x="93726" y="366649"/>
                    <a:pt x="25146" y="362077"/>
                  </a:cubicBezTo>
                  <a:cubicBezTo>
                    <a:pt x="36576" y="398780"/>
                    <a:pt x="43434" y="428498"/>
                    <a:pt x="54864" y="458343"/>
                  </a:cubicBezTo>
                  <a:cubicBezTo>
                    <a:pt x="100584" y="579628"/>
                    <a:pt x="162306" y="694309"/>
                    <a:pt x="283591" y="749300"/>
                  </a:cubicBezTo>
                  <a:cubicBezTo>
                    <a:pt x="441325" y="822579"/>
                    <a:pt x="606044" y="820293"/>
                    <a:pt x="766064" y="751586"/>
                  </a:cubicBezTo>
                  <a:cubicBezTo>
                    <a:pt x="825500" y="726440"/>
                    <a:pt x="868934" y="678307"/>
                    <a:pt x="887222" y="604901"/>
                  </a:cubicBezTo>
                  <a:close/>
                  <a:moveTo>
                    <a:pt x="864362" y="142113"/>
                  </a:moveTo>
                  <a:cubicBezTo>
                    <a:pt x="866648" y="137541"/>
                    <a:pt x="868934" y="130683"/>
                    <a:pt x="871220" y="126111"/>
                  </a:cubicBezTo>
                  <a:cubicBezTo>
                    <a:pt x="823214" y="100965"/>
                    <a:pt x="775208" y="73406"/>
                    <a:pt x="722630" y="55118"/>
                  </a:cubicBezTo>
                  <a:cubicBezTo>
                    <a:pt x="615188" y="16002"/>
                    <a:pt x="500761" y="22860"/>
                    <a:pt x="388747" y="29845"/>
                  </a:cubicBezTo>
                  <a:cubicBezTo>
                    <a:pt x="295021" y="36703"/>
                    <a:pt x="199009" y="54991"/>
                    <a:pt x="107442" y="77978"/>
                  </a:cubicBezTo>
                  <a:cubicBezTo>
                    <a:pt x="43434" y="93980"/>
                    <a:pt x="11430" y="164973"/>
                    <a:pt x="22860" y="231394"/>
                  </a:cubicBezTo>
                  <a:cubicBezTo>
                    <a:pt x="304165" y="201549"/>
                    <a:pt x="583057" y="171831"/>
                    <a:pt x="864362" y="141986"/>
                  </a:cubicBezTo>
                  <a:close/>
                  <a:moveTo>
                    <a:pt x="450469" y="302387"/>
                  </a:moveTo>
                  <a:cubicBezTo>
                    <a:pt x="601345" y="345948"/>
                    <a:pt x="754634" y="391795"/>
                    <a:pt x="907796" y="435229"/>
                  </a:cubicBezTo>
                  <a:cubicBezTo>
                    <a:pt x="907796" y="382524"/>
                    <a:pt x="907796" y="325247"/>
                    <a:pt x="907796" y="267970"/>
                  </a:cubicBezTo>
                  <a:cubicBezTo>
                    <a:pt x="747776" y="279400"/>
                    <a:pt x="596773" y="290830"/>
                    <a:pt x="450469" y="302387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63" name="Group 163"/>
          <p:cNvGrpSpPr/>
          <p:nvPr/>
        </p:nvGrpSpPr>
        <p:grpSpPr>
          <a:xfrm>
            <a:off x="17173440" y="1984320"/>
            <a:ext cx="434880" cy="454320"/>
            <a:chOff x="0" y="0"/>
            <a:chExt cx="579840" cy="60576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579882" cy="605790"/>
            </a:xfrm>
            <a:custGeom>
              <a:avLst/>
              <a:gdLst/>
              <a:ahLst/>
              <a:cxnLst/>
              <a:rect l="l" t="t" r="r" b="b"/>
              <a:pathLst>
                <a:path w="579882" h="605790">
                  <a:moveTo>
                    <a:pt x="283083" y="0"/>
                  </a:moveTo>
                  <a:cubicBezTo>
                    <a:pt x="353822" y="38989"/>
                    <a:pt x="401828" y="98679"/>
                    <a:pt x="440563" y="165227"/>
                  </a:cubicBezTo>
                  <a:cubicBezTo>
                    <a:pt x="486283" y="243205"/>
                    <a:pt x="525018" y="325882"/>
                    <a:pt x="568452" y="406146"/>
                  </a:cubicBezTo>
                  <a:cubicBezTo>
                    <a:pt x="579882" y="429133"/>
                    <a:pt x="575310" y="442849"/>
                    <a:pt x="554736" y="458978"/>
                  </a:cubicBezTo>
                  <a:cubicBezTo>
                    <a:pt x="383540" y="605790"/>
                    <a:pt x="155194" y="555244"/>
                    <a:pt x="11430" y="451993"/>
                  </a:cubicBezTo>
                  <a:cubicBezTo>
                    <a:pt x="0" y="442849"/>
                    <a:pt x="0" y="413004"/>
                    <a:pt x="4572" y="394716"/>
                  </a:cubicBezTo>
                  <a:cubicBezTo>
                    <a:pt x="54737" y="234061"/>
                    <a:pt x="132461" y="94107"/>
                    <a:pt x="283083" y="0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  <p:grpSp>
        <p:nvGrpSpPr>
          <p:cNvPr id="165" name="Group 165"/>
          <p:cNvGrpSpPr/>
          <p:nvPr/>
        </p:nvGrpSpPr>
        <p:grpSpPr>
          <a:xfrm>
            <a:off x="16531920" y="1984320"/>
            <a:ext cx="434880" cy="412560"/>
            <a:chOff x="0" y="0"/>
            <a:chExt cx="579840" cy="55008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579882" cy="550164"/>
            </a:xfrm>
            <a:custGeom>
              <a:avLst/>
              <a:gdLst/>
              <a:ahLst/>
              <a:cxnLst/>
              <a:rect l="l" t="t" r="r" b="b"/>
              <a:pathLst>
                <a:path w="579882" h="550164">
                  <a:moveTo>
                    <a:pt x="267081" y="550037"/>
                  </a:moveTo>
                  <a:cubicBezTo>
                    <a:pt x="173482" y="550037"/>
                    <a:pt x="89027" y="518033"/>
                    <a:pt x="16002" y="454152"/>
                  </a:cubicBezTo>
                  <a:cubicBezTo>
                    <a:pt x="9144" y="447294"/>
                    <a:pt x="0" y="429006"/>
                    <a:pt x="4572" y="422148"/>
                  </a:cubicBezTo>
                  <a:cubicBezTo>
                    <a:pt x="66167" y="271653"/>
                    <a:pt x="134747" y="125476"/>
                    <a:pt x="264795" y="16002"/>
                  </a:cubicBezTo>
                  <a:cubicBezTo>
                    <a:pt x="283083" y="2286"/>
                    <a:pt x="294513" y="0"/>
                    <a:pt x="315087" y="13716"/>
                  </a:cubicBezTo>
                  <a:cubicBezTo>
                    <a:pt x="456565" y="114173"/>
                    <a:pt x="531876" y="255651"/>
                    <a:pt x="577596" y="417703"/>
                  </a:cubicBezTo>
                  <a:cubicBezTo>
                    <a:pt x="579882" y="429133"/>
                    <a:pt x="563880" y="451993"/>
                    <a:pt x="552450" y="458851"/>
                  </a:cubicBezTo>
                  <a:cubicBezTo>
                    <a:pt x="467995" y="520446"/>
                    <a:pt x="372110" y="545592"/>
                    <a:pt x="267081" y="550164"/>
                  </a:cubicBezTo>
                  <a:close/>
                </a:path>
              </a:pathLst>
            </a:custGeom>
            <a:solidFill>
              <a:srgbClr val="FF9E0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Custom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Arial</vt:lpstr>
      <vt:lpstr>Montserrat Bold</vt:lpstr>
      <vt:lpstr>Droid Serif Bold</vt:lpstr>
      <vt:lpstr>Rubik</vt:lpstr>
      <vt:lpstr>Droid Serif Italics</vt:lpstr>
      <vt:lpstr>Droid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2023-12-17T19:05:35Z</dcterms:created>
  <dcterms:modified xsi:type="dcterms:W3CDTF">2024-01-14T19:47:04Z</dcterms:modified>
  <dc:identifier/>
</cp:coreProperties>
</file>