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1748" r:id="rId31"/>
    <p:sldId id="1749" r:id="rId32"/>
    <p:sldId id="1750" r:id="rId33"/>
    <p:sldId id="1751" r:id="rId34"/>
    <p:sldId id="1752" r:id="rId35"/>
    <p:sldId id="1753" r:id="rId36"/>
    <p:sldId id="1754" r:id="rId37"/>
    <p:sldId id="1755" r:id="rId38"/>
    <p:sldId id="1756" r:id="rId39"/>
    <p:sldId id="1757" r:id="rId40"/>
    <p:sldId id="1758" r:id="rId41"/>
    <p:sldId id="1759" r:id="rId42"/>
  </p:sldIdLst>
  <p:sldSz cx="18288000" cy="10287000"/>
  <p:notesSz cx="6858000" cy="9144000"/>
  <p:embeddedFontLst>
    <p:embeddedFont>
      <p:font typeface="Amatic SC" panose="00000500000000000000" pitchFamily="2" charset="-79"/>
      <p:regular r:id="rId44"/>
      <p:bold r:id="rId45"/>
    </p:embeddedFont>
    <p:embeddedFont>
      <p:font typeface="Arial Bold" panose="020B0704020202020204" pitchFamily="34" charset="0"/>
      <p:regular r:id="rId46"/>
      <p:bold r:id="rId47"/>
    </p:embeddedFont>
    <p:embeddedFont>
      <p:font typeface="Arimo Bold" panose="020B0604020202020204" charset="0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ormorant Garamond" panose="020B0604020202020204" charset="0"/>
      <p:regular r:id="rId53"/>
    </p:embeddedFont>
    <p:embeddedFont>
      <p:font typeface="Cormorant Garamond Bold" panose="020B0604020202020204" charset="0"/>
      <p:regular r:id="rId54"/>
    </p:embeddedFont>
    <p:embeddedFont>
      <p:font typeface="Lato" panose="020F0502020204030203" pitchFamily="34" charset="0"/>
      <p:regular r:id="rId55"/>
      <p:bold r:id="rId56"/>
      <p:italic r:id="rId57"/>
      <p:boldItalic r:id="rId58"/>
    </p:embeddedFont>
    <p:embeddedFont>
      <p:font typeface="Lato Black" panose="020F0502020204030203" pitchFamily="34" charset="0"/>
      <p:bold r:id="rId59"/>
      <p:boldItalic r:id="rId60"/>
    </p:embeddedFont>
    <p:embeddedFont>
      <p:font typeface="Montserrat Bold" panose="020B0604020202020204" charset="0"/>
      <p:regular r:id="rId61"/>
      <p:bold r:id="rId62"/>
    </p:embeddedFont>
    <p:embeddedFont>
      <p:font typeface="Open Sans" panose="020B0606030504020204" pitchFamily="34" charset="0"/>
      <p:regular r:id="rId63"/>
      <p:bold r:id="rId64"/>
      <p:italic r:id="rId65"/>
      <p:boldItalic r:id="rId66"/>
    </p:embeddedFont>
    <p:embeddedFont>
      <p:font typeface="Open Sans Bold" panose="020B0806030504020204" charset="0"/>
      <p:regular r:id="rId67"/>
    </p:embeddedFont>
    <p:embeddedFont>
      <p:font typeface="Open Sans Light" panose="020B0306030504020204" pitchFamily="34" charset="0"/>
      <p:regular r:id="rId68"/>
      <p:italic r:id="rId69"/>
    </p:embeddedFont>
    <p:embeddedFont>
      <p:font typeface="Raleway Bold" panose="020B0604020202020204" charset="0"/>
      <p:regular r:id="rId70"/>
    </p:embeddedFont>
    <p:embeddedFont>
      <p:font typeface="Raleway Medium" pitchFamily="2" charset="0"/>
      <p:regular r:id="rId71"/>
      <p:italic r:id="rId72"/>
    </p:embeddedFont>
    <p:embeddedFont>
      <p:font typeface="Roboto" panose="02000000000000000000" pitchFamily="2" charset="0"/>
      <p:regular r:id="rId73"/>
      <p:bold r:id="rId74"/>
      <p:italic r:id="rId75"/>
      <p:boldItalic r:id="rId76"/>
    </p:embeddedFont>
    <p:embeddedFont>
      <p:font typeface="Roboto Bold" panose="02000000000000000000" charset="0"/>
      <p:regular r:id="rId77"/>
      <p:bold r:id="rId78"/>
    </p:embeddedFont>
    <p:embeddedFont>
      <p:font typeface="Roboto Medium" panose="02000000000000000000" pitchFamily="2" charset="0"/>
      <p:regular r:id="rId79"/>
      <p:italic r:id="rId8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061" autoAdjust="0"/>
  </p:normalViewPr>
  <p:slideViewPr>
    <p:cSldViewPr>
      <p:cViewPr varScale="1">
        <p:scale>
          <a:sx n="47" d="100"/>
          <a:sy n="47" d="100"/>
        </p:scale>
        <p:origin x="6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63" Type="http://schemas.openxmlformats.org/officeDocument/2006/relationships/font" Target="fonts/font20.fntdata"/><Relationship Id="rId68" Type="http://schemas.openxmlformats.org/officeDocument/2006/relationships/font" Target="fonts/font25.fntdata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10.fntdata"/><Relationship Id="rId58" Type="http://schemas.openxmlformats.org/officeDocument/2006/relationships/font" Target="fonts/font15.fntdata"/><Relationship Id="rId74" Type="http://schemas.openxmlformats.org/officeDocument/2006/relationships/font" Target="fonts/font31.fntdata"/><Relationship Id="rId79" Type="http://schemas.openxmlformats.org/officeDocument/2006/relationships/font" Target="fonts/font36.fntdata"/><Relationship Id="rId5" Type="http://schemas.openxmlformats.org/officeDocument/2006/relationships/slide" Target="slides/slide4.xml"/><Relationship Id="rId61" Type="http://schemas.openxmlformats.org/officeDocument/2006/relationships/font" Target="fonts/font18.fntdata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64" Type="http://schemas.openxmlformats.org/officeDocument/2006/relationships/font" Target="fonts/font21.fntdata"/><Relationship Id="rId69" Type="http://schemas.openxmlformats.org/officeDocument/2006/relationships/font" Target="fonts/font26.fntdata"/><Relationship Id="rId77" Type="http://schemas.openxmlformats.org/officeDocument/2006/relationships/font" Target="fonts/font34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72" Type="http://schemas.openxmlformats.org/officeDocument/2006/relationships/font" Target="fonts/font29.fntdata"/><Relationship Id="rId80" Type="http://schemas.openxmlformats.org/officeDocument/2006/relationships/font" Target="fonts/font3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font" Target="fonts/font16.fntdata"/><Relationship Id="rId67" Type="http://schemas.openxmlformats.org/officeDocument/2006/relationships/font" Target="fonts/font2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62" Type="http://schemas.openxmlformats.org/officeDocument/2006/relationships/font" Target="fonts/font19.fntdata"/><Relationship Id="rId70" Type="http://schemas.openxmlformats.org/officeDocument/2006/relationships/font" Target="fonts/font27.fntdata"/><Relationship Id="rId75" Type="http://schemas.openxmlformats.org/officeDocument/2006/relationships/font" Target="fonts/font32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font" Target="fonts/font17.fntdata"/><Relationship Id="rId65" Type="http://schemas.openxmlformats.org/officeDocument/2006/relationships/font" Target="fonts/font22.fntdata"/><Relationship Id="rId73" Type="http://schemas.openxmlformats.org/officeDocument/2006/relationships/font" Target="fonts/font30.fntdata"/><Relationship Id="rId78" Type="http://schemas.openxmlformats.org/officeDocument/2006/relationships/font" Target="fonts/font35.fntdata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76" Type="http://schemas.openxmlformats.org/officeDocument/2006/relationships/font" Target="fonts/font33.fntdata"/><Relationship Id="rId7" Type="http://schemas.openxmlformats.org/officeDocument/2006/relationships/slide" Target="slides/slide6.xml"/><Relationship Id="rId71" Type="http://schemas.openxmlformats.org/officeDocument/2006/relationships/font" Target="fonts/font2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66" Type="http://schemas.openxmlformats.org/officeDocument/2006/relationships/font" Target="fonts/font2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16.01.2024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31</a:t>
            </a:fld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35</a:t>
            </a:fld>
            <a:endParaRPr lang="cs-CZ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38</a:t>
            </a:fld>
            <a:endParaRPr lang="cs-CZ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39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40</a:t>
            </a:fld>
            <a:endParaRPr lang="cs-CZ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41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sv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svg"/><Relationship Id="rId4" Type="http://schemas.openxmlformats.org/officeDocument/2006/relationships/image" Target="../media/image48.svg"/><Relationship Id="rId9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8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image" Target="../media/image8.png"/><Relationship Id="rId7" Type="http://schemas.openxmlformats.org/officeDocument/2006/relationships/image" Target="../media/image64.png"/><Relationship Id="rId12" Type="http://schemas.openxmlformats.org/officeDocument/2006/relationships/image" Target="../media/image69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sv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svg"/><Relationship Id="rId4" Type="http://schemas.openxmlformats.org/officeDocument/2006/relationships/image" Target="../media/image9.svg"/><Relationship Id="rId9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image" Target="../media/image8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8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svg"/><Relationship Id="rId5" Type="http://schemas.openxmlformats.org/officeDocument/2006/relationships/image" Target="../media/image76.png"/><Relationship Id="rId10" Type="http://schemas.openxmlformats.org/officeDocument/2006/relationships/image" Target="../media/image81.svg"/><Relationship Id="rId4" Type="http://schemas.openxmlformats.org/officeDocument/2006/relationships/image" Target="../media/image9.svg"/><Relationship Id="rId9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13" Type="http://schemas.openxmlformats.org/officeDocument/2006/relationships/image" Target="../media/image93.png"/><Relationship Id="rId18" Type="http://schemas.openxmlformats.org/officeDocument/2006/relationships/image" Target="../media/image98.svg"/><Relationship Id="rId26" Type="http://schemas.openxmlformats.org/officeDocument/2006/relationships/image" Target="../media/image106.svg"/><Relationship Id="rId3" Type="http://schemas.openxmlformats.org/officeDocument/2006/relationships/image" Target="../media/image83.png"/><Relationship Id="rId21" Type="http://schemas.openxmlformats.org/officeDocument/2006/relationships/image" Target="../media/image101.png"/><Relationship Id="rId7" Type="http://schemas.openxmlformats.org/officeDocument/2006/relationships/image" Target="../media/image87.png"/><Relationship Id="rId12" Type="http://schemas.openxmlformats.org/officeDocument/2006/relationships/image" Target="../media/image92.svg"/><Relationship Id="rId17" Type="http://schemas.openxmlformats.org/officeDocument/2006/relationships/image" Target="../media/image97.png"/><Relationship Id="rId25" Type="http://schemas.openxmlformats.org/officeDocument/2006/relationships/image" Target="../media/image105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96.svg"/><Relationship Id="rId20" Type="http://schemas.openxmlformats.org/officeDocument/2006/relationships/image" Target="../media/image10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svg"/><Relationship Id="rId11" Type="http://schemas.openxmlformats.org/officeDocument/2006/relationships/image" Target="../media/image91.png"/><Relationship Id="rId24" Type="http://schemas.openxmlformats.org/officeDocument/2006/relationships/image" Target="../media/image104.svg"/><Relationship Id="rId5" Type="http://schemas.openxmlformats.org/officeDocument/2006/relationships/image" Target="../media/image85.png"/><Relationship Id="rId15" Type="http://schemas.openxmlformats.org/officeDocument/2006/relationships/image" Target="../media/image95.png"/><Relationship Id="rId23" Type="http://schemas.openxmlformats.org/officeDocument/2006/relationships/image" Target="../media/image103.png"/><Relationship Id="rId28" Type="http://schemas.openxmlformats.org/officeDocument/2006/relationships/image" Target="../media/image108.svg"/><Relationship Id="rId10" Type="http://schemas.openxmlformats.org/officeDocument/2006/relationships/image" Target="../media/image90.svg"/><Relationship Id="rId19" Type="http://schemas.openxmlformats.org/officeDocument/2006/relationships/image" Target="../media/image99.png"/><Relationship Id="rId4" Type="http://schemas.openxmlformats.org/officeDocument/2006/relationships/image" Target="../media/image84.svg"/><Relationship Id="rId9" Type="http://schemas.openxmlformats.org/officeDocument/2006/relationships/image" Target="../media/image89.png"/><Relationship Id="rId14" Type="http://schemas.openxmlformats.org/officeDocument/2006/relationships/image" Target="../media/image94.svg"/><Relationship Id="rId22" Type="http://schemas.openxmlformats.org/officeDocument/2006/relationships/image" Target="../media/image102.svg"/><Relationship Id="rId27" Type="http://schemas.openxmlformats.org/officeDocument/2006/relationships/image" Target="../media/image10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svg"/><Relationship Id="rId4" Type="http://schemas.openxmlformats.org/officeDocument/2006/relationships/image" Target="../media/image10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svg"/><Relationship Id="rId12" Type="http://schemas.openxmlformats.org/officeDocument/2006/relationships/image" Target="../media/image1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svg"/><Relationship Id="rId11" Type="http://schemas.openxmlformats.org/officeDocument/2006/relationships/image" Target="../media/image119.svg"/><Relationship Id="rId5" Type="http://schemas.openxmlformats.org/officeDocument/2006/relationships/image" Target="../media/image113.svg"/><Relationship Id="rId10" Type="http://schemas.openxmlformats.org/officeDocument/2006/relationships/image" Target="../media/image118.png"/><Relationship Id="rId4" Type="http://schemas.openxmlformats.org/officeDocument/2006/relationships/image" Target="../media/image112.svg"/><Relationship Id="rId9" Type="http://schemas.openxmlformats.org/officeDocument/2006/relationships/image" Target="../media/image117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svg"/><Relationship Id="rId5" Type="http://schemas.openxmlformats.org/officeDocument/2006/relationships/image" Target="../media/image125.png"/><Relationship Id="rId4" Type="http://schemas.openxmlformats.org/officeDocument/2006/relationships/image" Target="../media/image124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svg"/><Relationship Id="rId5" Type="http://schemas.openxmlformats.org/officeDocument/2006/relationships/image" Target="../media/image127.png"/><Relationship Id="rId4" Type="http://schemas.openxmlformats.org/officeDocument/2006/relationships/image" Target="../media/image9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9.png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51.svg"/><Relationship Id="rId21" Type="http://schemas.openxmlformats.org/officeDocument/2006/relationships/image" Target="../media/image146.png"/><Relationship Id="rId42" Type="http://schemas.openxmlformats.org/officeDocument/2006/relationships/image" Target="../media/image167.svg"/><Relationship Id="rId47" Type="http://schemas.openxmlformats.org/officeDocument/2006/relationships/image" Target="../media/image172.png"/><Relationship Id="rId63" Type="http://schemas.openxmlformats.org/officeDocument/2006/relationships/image" Target="../media/image188.png"/><Relationship Id="rId68" Type="http://schemas.openxmlformats.org/officeDocument/2006/relationships/image" Target="../media/image193.svg"/><Relationship Id="rId16" Type="http://schemas.openxmlformats.org/officeDocument/2006/relationships/image" Target="../media/image141.svg"/><Relationship Id="rId11" Type="http://schemas.openxmlformats.org/officeDocument/2006/relationships/image" Target="../media/image136.png"/><Relationship Id="rId32" Type="http://schemas.openxmlformats.org/officeDocument/2006/relationships/image" Target="../media/image157.svg"/><Relationship Id="rId37" Type="http://schemas.openxmlformats.org/officeDocument/2006/relationships/image" Target="../media/image162.png"/><Relationship Id="rId53" Type="http://schemas.openxmlformats.org/officeDocument/2006/relationships/image" Target="../media/image178.png"/><Relationship Id="rId58" Type="http://schemas.openxmlformats.org/officeDocument/2006/relationships/image" Target="../media/image183.svg"/><Relationship Id="rId74" Type="http://schemas.openxmlformats.org/officeDocument/2006/relationships/image" Target="../media/image199.svg"/><Relationship Id="rId79" Type="http://schemas.openxmlformats.org/officeDocument/2006/relationships/image" Target="../media/image204.png"/><Relationship Id="rId5" Type="http://schemas.openxmlformats.org/officeDocument/2006/relationships/image" Target="../media/image130.png"/><Relationship Id="rId61" Type="http://schemas.openxmlformats.org/officeDocument/2006/relationships/image" Target="../media/image186.png"/><Relationship Id="rId82" Type="http://schemas.openxmlformats.org/officeDocument/2006/relationships/image" Target="../media/image207.svg"/><Relationship Id="rId19" Type="http://schemas.openxmlformats.org/officeDocument/2006/relationships/image" Target="../media/image144.png"/><Relationship Id="rId14" Type="http://schemas.openxmlformats.org/officeDocument/2006/relationships/image" Target="../media/image139.svg"/><Relationship Id="rId22" Type="http://schemas.openxmlformats.org/officeDocument/2006/relationships/image" Target="../media/image147.svg"/><Relationship Id="rId27" Type="http://schemas.openxmlformats.org/officeDocument/2006/relationships/image" Target="../media/image152.png"/><Relationship Id="rId30" Type="http://schemas.openxmlformats.org/officeDocument/2006/relationships/image" Target="../media/image155.svg"/><Relationship Id="rId35" Type="http://schemas.openxmlformats.org/officeDocument/2006/relationships/image" Target="../media/image160.png"/><Relationship Id="rId43" Type="http://schemas.openxmlformats.org/officeDocument/2006/relationships/image" Target="../media/image168.png"/><Relationship Id="rId48" Type="http://schemas.openxmlformats.org/officeDocument/2006/relationships/image" Target="../media/image173.svg"/><Relationship Id="rId56" Type="http://schemas.openxmlformats.org/officeDocument/2006/relationships/image" Target="../media/image181.svg"/><Relationship Id="rId64" Type="http://schemas.openxmlformats.org/officeDocument/2006/relationships/image" Target="../media/image189.svg"/><Relationship Id="rId69" Type="http://schemas.openxmlformats.org/officeDocument/2006/relationships/image" Target="../media/image194.png"/><Relationship Id="rId77" Type="http://schemas.openxmlformats.org/officeDocument/2006/relationships/image" Target="../media/image202.png"/><Relationship Id="rId8" Type="http://schemas.openxmlformats.org/officeDocument/2006/relationships/image" Target="../media/image133.svg"/><Relationship Id="rId51" Type="http://schemas.openxmlformats.org/officeDocument/2006/relationships/image" Target="../media/image176.png"/><Relationship Id="rId72" Type="http://schemas.openxmlformats.org/officeDocument/2006/relationships/image" Target="../media/image197.svg"/><Relationship Id="rId80" Type="http://schemas.openxmlformats.org/officeDocument/2006/relationships/image" Target="../media/image205.svg"/><Relationship Id="rId3" Type="http://schemas.openxmlformats.org/officeDocument/2006/relationships/image" Target="../media/image8.png"/><Relationship Id="rId12" Type="http://schemas.openxmlformats.org/officeDocument/2006/relationships/image" Target="../media/image137.svg"/><Relationship Id="rId17" Type="http://schemas.openxmlformats.org/officeDocument/2006/relationships/image" Target="../media/image142.png"/><Relationship Id="rId25" Type="http://schemas.openxmlformats.org/officeDocument/2006/relationships/image" Target="../media/image150.png"/><Relationship Id="rId33" Type="http://schemas.openxmlformats.org/officeDocument/2006/relationships/image" Target="../media/image158.png"/><Relationship Id="rId38" Type="http://schemas.openxmlformats.org/officeDocument/2006/relationships/image" Target="../media/image163.svg"/><Relationship Id="rId46" Type="http://schemas.openxmlformats.org/officeDocument/2006/relationships/image" Target="../media/image171.svg"/><Relationship Id="rId59" Type="http://schemas.openxmlformats.org/officeDocument/2006/relationships/image" Target="../media/image184.png"/><Relationship Id="rId67" Type="http://schemas.openxmlformats.org/officeDocument/2006/relationships/image" Target="../media/image192.png"/><Relationship Id="rId20" Type="http://schemas.openxmlformats.org/officeDocument/2006/relationships/image" Target="../media/image145.svg"/><Relationship Id="rId41" Type="http://schemas.openxmlformats.org/officeDocument/2006/relationships/image" Target="../media/image166.png"/><Relationship Id="rId54" Type="http://schemas.openxmlformats.org/officeDocument/2006/relationships/image" Target="../media/image179.svg"/><Relationship Id="rId62" Type="http://schemas.openxmlformats.org/officeDocument/2006/relationships/image" Target="../media/image187.svg"/><Relationship Id="rId70" Type="http://schemas.openxmlformats.org/officeDocument/2006/relationships/image" Target="../media/image195.svg"/><Relationship Id="rId75" Type="http://schemas.openxmlformats.org/officeDocument/2006/relationships/image" Target="../media/image2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svg"/><Relationship Id="rId15" Type="http://schemas.openxmlformats.org/officeDocument/2006/relationships/image" Target="../media/image140.png"/><Relationship Id="rId23" Type="http://schemas.openxmlformats.org/officeDocument/2006/relationships/image" Target="../media/image148.png"/><Relationship Id="rId28" Type="http://schemas.openxmlformats.org/officeDocument/2006/relationships/image" Target="../media/image153.svg"/><Relationship Id="rId36" Type="http://schemas.openxmlformats.org/officeDocument/2006/relationships/image" Target="../media/image161.svg"/><Relationship Id="rId49" Type="http://schemas.openxmlformats.org/officeDocument/2006/relationships/image" Target="../media/image174.png"/><Relationship Id="rId57" Type="http://schemas.openxmlformats.org/officeDocument/2006/relationships/image" Target="../media/image182.png"/><Relationship Id="rId10" Type="http://schemas.openxmlformats.org/officeDocument/2006/relationships/image" Target="../media/image135.svg"/><Relationship Id="rId31" Type="http://schemas.openxmlformats.org/officeDocument/2006/relationships/image" Target="../media/image156.png"/><Relationship Id="rId44" Type="http://schemas.openxmlformats.org/officeDocument/2006/relationships/image" Target="../media/image169.svg"/><Relationship Id="rId52" Type="http://schemas.openxmlformats.org/officeDocument/2006/relationships/image" Target="../media/image177.svg"/><Relationship Id="rId60" Type="http://schemas.openxmlformats.org/officeDocument/2006/relationships/image" Target="../media/image185.svg"/><Relationship Id="rId65" Type="http://schemas.openxmlformats.org/officeDocument/2006/relationships/image" Target="../media/image190.png"/><Relationship Id="rId73" Type="http://schemas.openxmlformats.org/officeDocument/2006/relationships/image" Target="../media/image198.png"/><Relationship Id="rId78" Type="http://schemas.openxmlformats.org/officeDocument/2006/relationships/image" Target="../media/image203.svg"/><Relationship Id="rId81" Type="http://schemas.openxmlformats.org/officeDocument/2006/relationships/image" Target="../media/image206.png"/><Relationship Id="rId4" Type="http://schemas.openxmlformats.org/officeDocument/2006/relationships/image" Target="../media/image9.svg"/><Relationship Id="rId9" Type="http://schemas.openxmlformats.org/officeDocument/2006/relationships/image" Target="../media/image134.png"/><Relationship Id="rId13" Type="http://schemas.openxmlformats.org/officeDocument/2006/relationships/image" Target="../media/image138.png"/><Relationship Id="rId18" Type="http://schemas.openxmlformats.org/officeDocument/2006/relationships/image" Target="../media/image143.svg"/><Relationship Id="rId39" Type="http://schemas.openxmlformats.org/officeDocument/2006/relationships/image" Target="../media/image164.png"/><Relationship Id="rId34" Type="http://schemas.openxmlformats.org/officeDocument/2006/relationships/image" Target="../media/image159.svg"/><Relationship Id="rId50" Type="http://schemas.openxmlformats.org/officeDocument/2006/relationships/image" Target="../media/image175.svg"/><Relationship Id="rId55" Type="http://schemas.openxmlformats.org/officeDocument/2006/relationships/image" Target="../media/image180.png"/><Relationship Id="rId76" Type="http://schemas.openxmlformats.org/officeDocument/2006/relationships/image" Target="../media/image201.svg"/><Relationship Id="rId7" Type="http://schemas.openxmlformats.org/officeDocument/2006/relationships/image" Target="../media/image132.png"/><Relationship Id="rId71" Type="http://schemas.openxmlformats.org/officeDocument/2006/relationships/image" Target="../media/image196.png"/><Relationship Id="rId2" Type="http://schemas.openxmlformats.org/officeDocument/2006/relationships/notesSlide" Target="../notesSlides/notesSlide30.xml"/><Relationship Id="rId29" Type="http://schemas.openxmlformats.org/officeDocument/2006/relationships/image" Target="../media/image154.png"/><Relationship Id="rId24" Type="http://schemas.openxmlformats.org/officeDocument/2006/relationships/image" Target="../media/image149.svg"/><Relationship Id="rId40" Type="http://schemas.openxmlformats.org/officeDocument/2006/relationships/image" Target="../media/image165.svg"/><Relationship Id="rId45" Type="http://schemas.openxmlformats.org/officeDocument/2006/relationships/image" Target="../media/image170.png"/><Relationship Id="rId66" Type="http://schemas.openxmlformats.org/officeDocument/2006/relationships/image" Target="../media/image191.svg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9.svg"/><Relationship Id="rId21" Type="http://schemas.openxmlformats.org/officeDocument/2006/relationships/image" Target="../media/image224.png"/><Relationship Id="rId42" Type="http://schemas.openxmlformats.org/officeDocument/2006/relationships/image" Target="../media/image245.svg"/><Relationship Id="rId47" Type="http://schemas.openxmlformats.org/officeDocument/2006/relationships/image" Target="../media/image250.png"/><Relationship Id="rId63" Type="http://schemas.openxmlformats.org/officeDocument/2006/relationships/image" Target="../media/image266.png"/><Relationship Id="rId68" Type="http://schemas.openxmlformats.org/officeDocument/2006/relationships/image" Target="../media/image271.svg"/><Relationship Id="rId84" Type="http://schemas.openxmlformats.org/officeDocument/2006/relationships/image" Target="../media/image287.svg"/><Relationship Id="rId89" Type="http://schemas.openxmlformats.org/officeDocument/2006/relationships/image" Target="../media/image292.png"/><Relationship Id="rId16" Type="http://schemas.openxmlformats.org/officeDocument/2006/relationships/image" Target="../media/image219.svg"/><Relationship Id="rId11" Type="http://schemas.openxmlformats.org/officeDocument/2006/relationships/image" Target="../media/image214.png"/><Relationship Id="rId32" Type="http://schemas.openxmlformats.org/officeDocument/2006/relationships/image" Target="../media/image235.svg"/><Relationship Id="rId37" Type="http://schemas.openxmlformats.org/officeDocument/2006/relationships/image" Target="../media/image240.png"/><Relationship Id="rId53" Type="http://schemas.openxmlformats.org/officeDocument/2006/relationships/image" Target="../media/image256.png"/><Relationship Id="rId58" Type="http://schemas.openxmlformats.org/officeDocument/2006/relationships/image" Target="../media/image261.svg"/><Relationship Id="rId74" Type="http://schemas.openxmlformats.org/officeDocument/2006/relationships/image" Target="../media/image277.svg"/><Relationship Id="rId79" Type="http://schemas.openxmlformats.org/officeDocument/2006/relationships/image" Target="../media/image282.png"/><Relationship Id="rId5" Type="http://schemas.openxmlformats.org/officeDocument/2006/relationships/image" Target="../media/image208.png"/><Relationship Id="rId90" Type="http://schemas.openxmlformats.org/officeDocument/2006/relationships/image" Target="../media/image293.svg"/><Relationship Id="rId14" Type="http://schemas.openxmlformats.org/officeDocument/2006/relationships/image" Target="../media/image217.svg"/><Relationship Id="rId22" Type="http://schemas.openxmlformats.org/officeDocument/2006/relationships/image" Target="../media/image225.svg"/><Relationship Id="rId27" Type="http://schemas.openxmlformats.org/officeDocument/2006/relationships/image" Target="../media/image230.png"/><Relationship Id="rId30" Type="http://schemas.openxmlformats.org/officeDocument/2006/relationships/image" Target="../media/image233.svg"/><Relationship Id="rId35" Type="http://schemas.openxmlformats.org/officeDocument/2006/relationships/image" Target="../media/image238.png"/><Relationship Id="rId43" Type="http://schemas.openxmlformats.org/officeDocument/2006/relationships/image" Target="../media/image246.png"/><Relationship Id="rId48" Type="http://schemas.openxmlformats.org/officeDocument/2006/relationships/image" Target="../media/image251.svg"/><Relationship Id="rId56" Type="http://schemas.openxmlformats.org/officeDocument/2006/relationships/image" Target="../media/image259.svg"/><Relationship Id="rId64" Type="http://schemas.openxmlformats.org/officeDocument/2006/relationships/image" Target="../media/image267.svg"/><Relationship Id="rId69" Type="http://schemas.openxmlformats.org/officeDocument/2006/relationships/image" Target="../media/image272.png"/><Relationship Id="rId77" Type="http://schemas.openxmlformats.org/officeDocument/2006/relationships/image" Target="../media/image280.png"/><Relationship Id="rId8" Type="http://schemas.openxmlformats.org/officeDocument/2006/relationships/image" Target="../media/image211.svg"/><Relationship Id="rId51" Type="http://schemas.openxmlformats.org/officeDocument/2006/relationships/image" Target="../media/image254.png"/><Relationship Id="rId72" Type="http://schemas.openxmlformats.org/officeDocument/2006/relationships/image" Target="../media/image275.svg"/><Relationship Id="rId80" Type="http://schemas.openxmlformats.org/officeDocument/2006/relationships/image" Target="../media/image283.svg"/><Relationship Id="rId85" Type="http://schemas.openxmlformats.org/officeDocument/2006/relationships/image" Target="../media/image288.png"/><Relationship Id="rId3" Type="http://schemas.openxmlformats.org/officeDocument/2006/relationships/image" Target="../media/image8.png"/><Relationship Id="rId12" Type="http://schemas.openxmlformats.org/officeDocument/2006/relationships/image" Target="../media/image215.svg"/><Relationship Id="rId17" Type="http://schemas.openxmlformats.org/officeDocument/2006/relationships/image" Target="../media/image220.png"/><Relationship Id="rId25" Type="http://schemas.openxmlformats.org/officeDocument/2006/relationships/image" Target="../media/image228.png"/><Relationship Id="rId33" Type="http://schemas.openxmlformats.org/officeDocument/2006/relationships/image" Target="../media/image236.png"/><Relationship Id="rId38" Type="http://schemas.openxmlformats.org/officeDocument/2006/relationships/image" Target="../media/image241.svg"/><Relationship Id="rId46" Type="http://schemas.openxmlformats.org/officeDocument/2006/relationships/image" Target="../media/image249.svg"/><Relationship Id="rId59" Type="http://schemas.openxmlformats.org/officeDocument/2006/relationships/image" Target="../media/image262.png"/><Relationship Id="rId67" Type="http://schemas.openxmlformats.org/officeDocument/2006/relationships/image" Target="../media/image270.png"/><Relationship Id="rId20" Type="http://schemas.openxmlformats.org/officeDocument/2006/relationships/image" Target="../media/image223.svg"/><Relationship Id="rId41" Type="http://schemas.openxmlformats.org/officeDocument/2006/relationships/image" Target="../media/image244.png"/><Relationship Id="rId54" Type="http://schemas.openxmlformats.org/officeDocument/2006/relationships/image" Target="../media/image257.svg"/><Relationship Id="rId62" Type="http://schemas.openxmlformats.org/officeDocument/2006/relationships/image" Target="../media/image265.svg"/><Relationship Id="rId70" Type="http://schemas.openxmlformats.org/officeDocument/2006/relationships/image" Target="../media/image273.svg"/><Relationship Id="rId75" Type="http://schemas.openxmlformats.org/officeDocument/2006/relationships/image" Target="../media/image278.png"/><Relationship Id="rId83" Type="http://schemas.openxmlformats.org/officeDocument/2006/relationships/image" Target="../media/image286.png"/><Relationship Id="rId88" Type="http://schemas.openxmlformats.org/officeDocument/2006/relationships/image" Target="../media/image291.svg"/><Relationship Id="rId91" Type="http://schemas.openxmlformats.org/officeDocument/2006/relationships/image" Target="../media/image2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9.svg"/><Relationship Id="rId15" Type="http://schemas.openxmlformats.org/officeDocument/2006/relationships/image" Target="../media/image218.png"/><Relationship Id="rId23" Type="http://schemas.openxmlformats.org/officeDocument/2006/relationships/image" Target="../media/image226.png"/><Relationship Id="rId28" Type="http://schemas.openxmlformats.org/officeDocument/2006/relationships/image" Target="../media/image231.svg"/><Relationship Id="rId36" Type="http://schemas.openxmlformats.org/officeDocument/2006/relationships/image" Target="../media/image239.svg"/><Relationship Id="rId49" Type="http://schemas.openxmlformats.org/officeDocument/2006/relationships/image" Target="../media/image252.png"/><Relationship Id="rId57" Type="http://schemas.openxmlformats.org/officeDocument/2006/relationships/image" Target="../media/image260.png"/><Relationship Id="rId10" Type="http://schemas.openxmlformats.org/officeDocument/2006/relationships/image" Target="../media/image213.svg"/><Relationship Id="rId31" Type="http://schemas.openxmlformats.org/officeDocument/2006/relationships/image" Target="../media/image234.png"/><Relationship Id="rId44" Type="http://schemas.openxmlformats.org/officeDocument/2006/relationships/image" Target="../media/image247.svg"/><Relationship Id="rId52" Type="http://schemas.openxmlformats.org/officeDocument/2006/relationships/image" Target="../media/image255.svg"/><Relationship Id="rId60" Type="http://schemas.openxmlformats.org/officeDocument/2006/relationships/image" Target="../media/image263.svg"/><Relationship Id="rId65" Type="http://schemas.openxmlformats.org/officeDocument/2006/relationships/image" Target="../media/image268.png"/><Relationship Id="rId73" Type="http://schemas.openxmlformats.org/officeDocument/2006/relationships/image" Target="../media/image276.png"/><Relationship Id="rId78" Type="http://schemas.openxmlformats.org/officeDocument/2006/relationships/image" Target="../media/image281.svg"/><Relationship Id="rId81" Type="http://schemas.openxmlformats.org/officeDocument/2006/relationships/image" Target="../media/image284.png"/><Relationship Id="rId86" Type="http://schemas.openxmlformats.org/officeDocument/2006/relationships/image" Target="../media/image289.svg"/><Relationship Id="rId4" Type="http://schemas.openxmlformats.org/officeDocument/2006/relationships/image" Target="../media/image9.svg"/><Relationship Id="rId9" Type="http://schemas.openxmlformats.org/officeDocument/2006/relationships/image" Target="../media/image212.png"/><Relationship Id="rId13" Type="http://schemas.openxmlformats.org/officeDocument/2006/relationships/image" Target="../media/image216.png"/><Relationship Id="rId18" Type="http://schemas.openxmlformats.org/officeDocument/2006/relationships/image" Target="../media/image221.svg"/><Relationship Id="rId39" Type="http://schemas.openxmlformats.org/officeDocument/2006/relationships/image" Target="../media/image242.png"/><Relationship Id="rId34" Type="http://schemas.openxmlformats.org/officeDocument/2006/relationships/image" Target="../media/image237.svg"/><Relationship Id="rId50" Type="http://schemas.openxmlformats.org/officeDocument/2006/relationships/image" Target="../media/image253.svg"/><Relationship Id="rId55" Type="http://schemas.openxmlformats.org/officeDocument/2006/relationships/image" Target="../media/image258.png"/><Relationship Id="rId76" Type="http://schemas.openxmlformats.org/officeDocument/2006/relationships/image" Target="../media/image279.svg"/><Relationship Id="rId7" Type="http://schemas.openxmlformats.org/officeDocument/2006/relationships/image" Target="../media/image210.png"/><Relationship Id="rId71" Type="http://schemas.openxmlformats.org/officeDocument/2006/relationships/image" Target="../media/image274.png"/><Relationship Id="rId92" Type="http://schemas.openxmlformats.org/officeDocument/2006/relationships/image" Target="../media/image295.svg"/><Relationship Id="rId2" Type="http://schemas.openxmlformats.org/officeDocument/2006/relationships/notesSlide" Target="../notesSlides/notesSlide31.xml"/><Relationship Id="rId29" Type="http://schemas.openxmlformats.org/officeDocument/2006/relationships/image" Target="../media/image232.png"/><Relationship Id="rId24" Type="http://schemas.openxmlformats.org/officeDocument/2006/relationships/image" Target="../media/image227.svg"/><Relationship Id="rId40" Type="http://schemas.openxmlformats.org/officeDocument/2006/relationships/image" Target="../media/image243.svg"/><Relationship Id="rId45" Type="http://schemas.openxmlformats.org/officeDocument/2006/relationships/image" Target="../media/image248.png"/><Relationship Id="rId66" Type="http://schemas.openxmlformats.org/officeDocument/2006/relationships/image" Target="../media/image269.svg"/><Relationship Id="rId87" Type="http://schemas.openxmlformats.org/officeDocument/2006/relationships/image" Target="../media/image290.png"/><Relationship Id="rId61" Type="http://schemas.openxmlformats.org/officeDocument/2006/relationships/image" Target="../media/image264.png"/><Relationship Id="rId82" Type="http://schemas.openxmlformats.org/officeDocument/2006/relationships/image" Target="../media/image285.svg"/><Relationship Id="rId19" Type="http://schemas.openxmlformats.org/officeDocument/2006/relationships/image" Target="../media/image2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svg"/><Relationship Id="rId9" Type="http://schemas.openxmlformats.org/officeDocument/2006/relationships/image" Target="../media/image14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8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9.sv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" b="-1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56160" y="2889360"/>
            <a:ext cx="18002160" cy="6086160"/>
            <a:chOff x="0" y="0"/>
            <a:chExt cx="24002880" cy="81148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002873" cy="8114792"/>
            </a:xfrm>
            <a:custGeom>
              <a:avLst/>
              <a:gdLst/>
              <a:ahLst/>
              <a:cxnLst/>
              <a:rect l="l" t="t" r="r" b="b"/>
              <a:pathLst>
                <a:path w="24002873" h="8114792">
                  <a:moveTo>
                    <a:pt x="0" y="0"/>
                  </a:moveTo>
                  <a:lnTo>
                    <a:pt x="19945096" y="0"/>
                  </a:lnTo>
                  <a:lnTo>
                    <a:pt x="24002873" y="4057396"/>
                  </a:lnTo>
                  <a:lnTo>
                    <a:pt x="19945096" y="8114792"/>
                  </a:lnTo>
                  <a:lnTo>
                    <a:pt x="0" y="8114792"/>
                  </a:lnTo>
                  <a:close/>
                </a:path>
              </a:pathLst>
            </a:custGeom>
            <a:solidFill>
              <a:srgbClr val="FEEFD8">
                <a:alpha val="65882"/>
              </a:srgbClr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0" y="0"/>
            <a:ext cx="8813520" cy="10286640"/>
            <a:chOff x="0" y="0"/>
            <a:chExt cx="11751360" cy="137155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751310" cy="13715492"/>
            </a:xfrm>
            <a:custGeom>
              <a:avLst/>
              <a:gdLst/>
              <a:ahLst/>
              <a:cxnLst/>
              <a:rect l="l" t="t" r="r" b="b"/>
              <a:pathLst>
                <a:path w="11751310" h="13715492">
                  <a:moveTo>
                    <a:pt x="0" y="0"/>
                  </a:moveTo>
                  <a:lnTo>
                    <a:pt x="5875655" y="0"/>
                  </a:lnTo>
                  <a:lnTo>
                    <a:pt x="11751310" y="6857746"/>
                  </a:lnTo>
                  <a:lnTo>
                    <a:pt x="5875655" y="13715492"/>
                  </a:lnTo>
                  <a:lnTo>
                    <a:pt x="0" y="13715492"/>
                  </a:lnTo>
                  <a:lnTo>
                    <a:pt x="5875655" y="6857746"/>
                  </a:lnTo>
                  <a:close/>
                </a:path>
              </a:pathLst>
            </a:custGeom>
            <a:solidFill>
              <a:srgbClr val="FFB02B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702080" y="0"/>
            <a:ext cx="7257600" cy="10286640"/>
            <a:chOff x="0" y="0"/>
            <a:chExt cx="9676800" cy="13715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676765" cy="13715492"/>
            </a:xfrm>
            <a:custGeom>
              <a:avLst/>
              <a:gdLst/>
              <a:ahLst/>
              <a:cxnLst/>
              <a:rect l="l" t="t" r="r" b="b"/>
              <a:pathLst>
                <a:path w="9676765" h="13715492">
                  <a:moveTo>
                    <a:pt x="0" y="13715492"/>
                  </a:moveTo>
                  <a:lnTo>
                    <a:pt x="2419223" y="0"/>
                  </a:lnTo>
                  <a:lnTo>
                    <a:pt x="9676765" y="0"/>
                  </a:lnTo>
                  <a:lnTo>
                    <a:pt x="7257542" y="13715492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5041440" y="3712320"/>
            <a:ext cx="698400" cy="2471760"/>
            <a:chOff x="0" y="0"/>
            <a:chExt cx="931200" cy="32956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31164" cy="3295650"/>
            </a:xfrm>
            <a:custGeom>
              <a:avLst/>
              <a:gdLst/>
              <a:ahLst/>
              <a:cxnLst/>
              <a:rect l="l" t="t" r="r" b="b"/>
              <a:pathLst>
                <a:path w="931164" h="3295650">
                  <a:moveTo>
                    <a:pt x="0" y="0"/>
                  </a:moveTo>
                  <a:lnTo>
                    <a:pt x="931164" y="0"/>
                  </a:lnTo>
                  <a:lnTo>
                    <a:pt x="931164" y="3295650"/>
                  </a:lnTo>
                  <a:lnTo>
                    <a:pt x="0" y="329565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2619360" y="2932125"/>
            <a:ext cx="9306000" cy="23987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120"/>
              </a:lnSpc>
            </a:pPr>
            <a:r>
              <a:rPr lang="fa-IR" sz="9600" spc="-1" dirty="0">
                <a:solidFill>
                  <a:srgbClr val="000000"/>
                </a:solidFill>
                <a:latin typeface="Arimo Bold"/>
                <a:cs typeface="B Nazanin" panose="00000700000000000000" pitchFamily="2" charset="-78"/>
              </a:rPr>
              <a:t>تم :</a:t>
            </a:r>
            <a:r>
              <a:rPr lang="fa-IR" sz="9600" dirty="0">
                <a:solidFill>
                  <a:srgbClr val="000000"/>
                </a:solidFill>
                <a:effectLst/>
                <a:cs typeface="B Nazanin" panose="00000700000000000000" pitchFamily="2" charset="-78"/>
              </a:rPr>
              <a:t>چاپ و تکمیل</a:t>
            </a:r>
            <a:r>
              <a:rPr lang="en-US" sz="9600" spc="-1" dirty="0">
                <a:solidFill>
                  <a:srgbClr val="000000"/>
                </a:solidFill>
                <a:latin typeface="Arimo Bold"/>
                <a:cs typeface="B Nazanin" panose="00000700000000000000" pitchFamily="2" charset="-78"/>
              </a:rPr>
              <a:t>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33400" y="8877300"/>
            <a:ext cx="7696200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63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اینجا جایی است که ارائه شما شروع می شود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2561040" y="3109680"/>
            <a:ext cx="698400" cy="123840"/>
            <a:chOff x="0" y="0"/>
            <a:chExt cx="931200" cy="1651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0661040" y="7601760"/>
            <a:ext cx="556560" cy="91440"/>
            <a:chOff x="0" y="0"/>
            <a:chExt cx="742080" cy="1219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42061" cy="121920"/>
            </a:xfrm>
            <a:custGeom>
              <a:avLst/>
              <a:gdLst/>
              <a:ahLst/>
              <a:cxnLst/>
              <a:rect l="l" t="t" r="r" b="b"/>
              <a:pathLst>
                <a:path w="742061" h="121920">
                  <a:moveTo>
                    <a:pt x="0" y="0"/>
                  </a:moveTo>
                  <a:lnTo>
                    <a:pt x="742061" y="0"/>
                  </a:lnTo>
                  <a:lnTo>
                    <a:pt x="742061" y="121920"/>
                  </a:lnTo>
                  <a:lnTo>
                    <a:pt x="0" y="12192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9" name="AutoShape 19"/>
          <p:cNvSpPr/>
          <p:nvPr/>
        </p:nvSpPr>
        <p:spPr>
          <a:xfrm rot="10769194">
            <a:off x="2829556" y="6525000"/>
            <a:ext cx="216944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20" name="AutoShape 20"/>
          <p:cNvSpPr/>
          <p:nvPr/>
        </p:nvSpPr>
        <p:spPr>
          <a:xfrm rot="5373127">
            <a:off x="1376242" y="4957200"/>
            <a:ext cx="248695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22" name="TextBox 22"/>
          <p:cNvSpPr txBox="1"/>
          <p:nvPr/>
        </p:nvSpPr>
        <p:spPr>
          <a:xfrm>
            <a:off x="3702240" y="2284875"/>
            <a:ext cx="316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4000" spc="-2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20begir.com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368280" y="347400"/>
            <a:ext cx="17694000" cy="9731520"/>
            <a:chOff x="0" y="0"/>
            <a:chExt cx="23592000" cy="129753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591901" cy="12975336"/>
            </a:xfrm>
            <a:custGeom>
              <a:avLst/>
              <a:gdLst/>
              <a:ahLst/>
              <a:cxnLst/>
              <a:rect l="l" t="t" r="r" b="b"/>
              <a:pathLst>
                <a:path w="23591901" h="12975336">
                  <a:moveTo>
                    <a:pt x="34036" y="0"/>
                  </a:moveTo>
                  <a:lnTo>
                    <a:pt x="23557864" y="0"/>
                  </a:lnTo>
                  <a:cubicBezTo>
                    <a:pt x="23576660" y="0"/>
                    <a:pt x="23591901" y="15240"/>
                    <a:pt x="23591901" y="34036"/>
                  </a:cubicBezTo>
                  <a:lnTo>
                    <a:pt x="23591901" y="12941300"/>
                  </a:lnTo>
                  <a:cubicBezTo>
                    <a:pt x="23591901" y="12960096"/>
                    <a:pt x="23576660" y="12975336"/>
                    <a:pt x="23557864" y="12975336"/>
                  </a:cubicBezTo>
                  <a:lnTo>
                    <a:pt x="34036" y="12975336"/>
                  </a:lnTo>
                  <a:cubicBezTo>
                    <a:pt x="15240" y="12975336"/>
                    <a:pt x="0" y="12960096"/>
                    <a:pt x="0" y="12941300"/>
                  </a:cubicBezTo>
                  <a:lnTo>
                    <a:pt x="0" y="34036"/>
                  </a:lnTo>
                  <a:cubicBezTo>
                    <a:pt x="0" y="15240"/>
                    <a:pt x="15240" y="0"/>
                    <a:pt x="34036" y="0"/>
                  </a:cubicBezTo>
                  <a:moveTo>
                    <a:pt x="34036" y="68199"/>
                  </a:moveTo>
                  <a:lnTo>
                    <a:pt x="34036" y="34036"/>
                  </a:lnTo>
                  <a:lnTo>
                    <a:pt x="68199" y="34036"/>
                  </a:lnTo>
                  <a:lnTo>
                    <a:pt x="68199" y="12941300"/>
                  </a:lnTo>
                  <a:lnTo>
                    <a:pt x="34036" y="12941300"/>
                  </a:lnTo>
                  <a:lnTo>
                    <a:pt x="34036" y="12907264"/>
                  </a:lnTo>
                  <a:lnTo>
                    <a:pt x="23557864" y="12907264"/>
                  </a:lnTo>
                  <a:lnTo>
                    <a:pt x="23557864" y="12941300"/>
                  </a:lnTo>
                  <a:lnTo>
                    <a:pt x="23523829" y="12941300"/>
                  </a:lnTo>
                  <a:lnTo>
                    <a:pt x="23523829" y="34036"/>
                  </a:lnTo>
                  <a:lnTo>
                    <a:pt x="23557864" y="34036"/>
                  </a:lnTo>
                  <a:lnTo>
                    <a:pt x="23557864" y="68199"/>
                  </a:lnTo>
                  <a:lnTo>
                    <a:pt x="34036" y="68199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1981200" y="6438900"/>
            <a:ext cx="10515600" cy="11772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fa-IR" sz="6000" spc="-2" dirty="0">
                <a:solidFill>
                  <a:srgbClr val="FFFFFF"/>
                </a:solidFill>
                <a:latin typeface="Raleway Bold"/>
                <a:cs typeface="B Nazanin" panose="00000700000000000000" pitchFamily="2" charset="-78"/>
              </a:rPr>
              <a:t>قالب پاورپوینت مهندسی نساجی</a:t>
            </a:r>
            <a:endParaRPr lang="en-US" sz="6000" spc="-2" dirty="0">
              <a:solidFill>
                <a:srgbClr val="FFFFFF"/>
              </a:solidFill>
              <a:latin typeface="Raleway Bold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0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04800" y="36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4236560" y="1501200"/>
            <a:ext cx="4051440" cy="711360"/>
            <a:chOff x="0" y="0"/>
            <a:chExt cx="540192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01945" cy="948436"/>
            </a:xfrm>
            <a:custGeom>
              <a:avLst/>
              <a:gdLst/>
              <a:ahLst/>
              <a:cxnLst/>
              <a:rect l="l" t="t" r="r" b="b"/>
              <a:pathLst>
                <a:path w="5401945" h="948436">
                  <a:moveTo>
                    <a:pt x="0" y="0"/>
                  </a:moveTo>
                  <a:lnTo>
                    <a:pt x="5401945" y="0"/>
                  </a:lnTo>
                  <a:lnTo>
                    <a:pt x="5401945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-684720" y="8500320"/>
            <a:ext cx="4339440" cy="711360"/>
            <a:chOff x="0" y="0"/>
            <a:chExt cx="5785920" cy="9484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785866" cy="948436"/>
            </a:xfrm>
            <a:custGeom>
              <a:avLst/>
              <a:gdLst/>
              <a:ahLst/>
              <a:cxnLst/>
              <a:rect l="l" t="t" r="r" b="b"/>
              <a:pathLst>
                <a:path w="5785866" h="948436">
                  <a:moveTo>
                    <a:pt x="0" y="0"/>
                  </a:moveTo>
                  <a:lnTo>
                    <a:pt x="5785866" y="0"/>
                  </a:lnTo>
                  <a:lnTo>
                    <a:pt x="5785866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8" name="AutoShape 8"/>
          <p:cNvSpPr/>
          <p:nvPr/>
        </p:nvSpPr>
        <p:spPr>
          <a:xfrm rot="-5381122">
            <a:off x="-637227" y="8526600"/>
            <a:ext cx="354029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9" name="AutoShape 9"/>
          <p:cNvSpPr/>
          <p:nvPr/>
        </p:nvSpPr>
        <p:spPr>
          <a:xfrm rot="5381126">
            <a:off x="15378093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10" name="Group 10"/>
          <p:cNvGrpSpPr/>
          <p:nvPr/>
        </p:nvGrpSpPr>
        <p:grpSpPr>
          <a:xfrm>
            <a:off x="16508880" y="4415040"/>
            <a:ext cx="1777680" cy="5871600"/>
            <a:chOff x="0" y="0"/>
            <a:chExt cx="2370240" cy="7828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70201" cy="7828788"/>
            </a:xfrm>
            <a:custGeom>
              <a:avLst/>
              <a:gdLst/>
              <a:ahLst/>
              <a:cxnLst/>
              <a:rect l="l" t="t" r="r" b="b"/>
              <a:pathLst>
                <a:path w="2370201" h="7828788">
                  <a:moveTo>
                    <a:pt x="2370201" y="0"/>
                  </a:moveTo>
                  <a:lnTo>
                    <a:pt x="1185164" y="0"/>
                  </a:lnTo>
                  <a:lnTo>
                    <a:pt x="1185164" y="6643370"/>
                  </a:lnTo>
                  <a:lnTo>
                    <a:pt x="0" y="6643370"/>
                  </a:lnTo>
                  <a:lnTo>
                    <a:pt x="0" y="7828788"/>
                  </a:lnTo>
                  <a:lnTo>
                    <a:pt x="2370201" y="7828788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-2875680" y="3704400"/>
            <a:ext cx="16796880" cy="3037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3999"/>
              </a:lnSpc>
            </a:pPr>
            <a:r>
              <a:rPr lang="en-US" sz="19999" spc="-2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145,487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-56160" y="7233570"/>
            <a:ext cx="7828560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863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اعداد بزرگ توجه مخاطبان شما را جلب می کند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795680" y="6341760"/>
            <a:ext cx="1484640" cy="252720"/>
            <a:chOff x="0" y="0"/>
            <a:chExt cx="1979520" cy="3369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979549" cy="336931"/>
            </a:xfrm>
            <a:custGeom>
              <a:avLst/>
              <a:gdLst/>
              <a:ahLst/>
              <a:cxnLst/>
              <a:rect l="l" t="t" r="r" b="b"/>
              <a:pathLst>
                <a:path w="1979549" h="336931">
                  <a:moveTo>
                    <a:pt x="0" y="336931"/>
                  </a:moveTo>
                  <a:lnTo>
                    <a:pt x="1979549" y="336931"/>
                  </a:lnTo>
                  <a:lnTo>
                    <a:pt x="19795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861840" y="1983270"/>
            <a:ext cx="56109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2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خیاطی</a:t>
            </a:r>
            <a:endParaRPr lang="en-US" sz="7200" spc="-2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936560" y="568080"/>
            <a:ext cx="10123200" cy="10144080"/>
          </a:xfrm>
          <a:custGeom>
            <a:avLst/>
            <a:gdLst/>
            <a:ahLst/>
            <a:cxnLst/>
            <a:rect l="l" t="t" r="r" b="b"/>
            <a:pathLst>
              <a:path w="10123200" h="10144080">
                <a:moveTo>
                  <a:pt x="0" y="0"/>
                </a:moveTo>
                <a:lnTo>
                  <a:pt x="10123200" y="0"/>
                </a:lnTo>
                <a:lnTo>
                  <a:pt x="10123200" y="10144080"/>
                </a:lnTo>
                <a:lnTo>
                  <a:pt x="0" y="101440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" r="-3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4625360" y="8500320"/>
            <a:ext cx="3723840" cy="711360"/>
            <a:chOff x="0" y="0"/>
            <a:chExt cx="496512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965065" cy="948436"/>
            </a:xfrm>
            <a:custGeom>
              <a:avLst/>
              <a:gdLst/>
              <a:ahLst/>
              <a:cxnLst/>
              <a:rect l="l" t="t" r="r" b="b"/>
              <a:pathLst>
                <a:path w="4965065" h="948436">
                  <a:moveTo>
                    <a:pt x="0" y="0"/>
                  </a:moveTo>
                  <a:lnTo>
                    <a:pt x="4965065" y="0"/>
                  </a:lnTo>
                  <a:lnTo>
                    <a:pt x="4965065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-5381122">
            <a:off x="15378453" y="8526600"/>
            <a:ext cx="354029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7" name="Group 7"/>
          <p:cNvGrpSpPr/>
          <p:nvPr/>
        </p:nvGrpSpPr>
        <p:grpSpPr>
          <a:xfrm rot="5400000">
            <a:off x="15800040" y="3973860"/>
            <a:ext cx="1013760" cy="609840"/>
            <a:chOff x="0" y="0"/>
            <a:chExt cx="1351680" cy="8131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51661" cy="813181"/>
            </a:xfrm>
            <a:custGeom>
              <a:avLst/>
              <a:gdLst/>
              <a:ahLst/>
              <a:cxnLst/>
              <a:rect l="l" t="t" r="r" b="b"/>
              <a:pathLst>
                <a:path w="1351661" h="813181">
                  <a:moveTo>
                    <a:pt x="1351661" y="0"/>
                  </a:moveTo>
                  <a:lnTo>
                    <a:pt x="0" y="0"/>
                  </a:lnTo>
                  <a:lnTo>
                    <a:pt x="0" y="813181"/>
                  </a:lnTo>
                  <a:lnTo>
                    <a:pt x="1351661" y="813181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9144000" y="3543300"/>
            <a:ext cx="6591960" cy="14747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11519"/>
              </a:lnSpc>
            </a:pPr>
            <a:r>
              <a:rPr lang="fa-IR" sz="9600" spc="-2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منطقه کاری من</a:t>
            </a:r>
            <a:endParaRPr lang="en-US" sz="9600" spc="-2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267040" y="1611195"/>
            <a:ext cx="3723840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0"/>
              </a:lnSpc>
            </a:pPr>
            <a:r>
              <a:rPr lang="en-US" sz="16000" spc="-2">
                <a:solidFill>
                  <a:srgbClr val="FBB03B"/>
                </a:solidFill>
                <a:latin typeface="Cormorant Garamond Bold"/>
                <a:cs typeface="B Nazanin" pitchFamily="2" charset="-78"/>
              </a:rPr>
              <a:t>01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382000" y="5455050"/>
            <a:ext cx="8001000" cy="488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در صورت نیاز می توانید زیرنویس را در اینجا وارد کنید</a:t>
            </a:r>
            <a:endParaRPr lang="en-US" sz="32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8554320" y="3399120"/>
            <a:ext cx="1513440" cy="123840"/>
            <a:chOff x="0" y="0"/>
            <a:chExt cx="2017920" cy="1651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017903" cy="165100"/>
            </a:xfrm>
            <a:custGeom>
              <a:avLst/>
              <a:gdLst/>
              <a:ahLst/>
              <a:cxnLst/>
              <a:rect l="l" t="t" r="r" b="b"/>
              <a:pathLst>
                <a:path w="2017903" h="165100">
                  <a:moveTo>
                    <a:pt x="0" y="0"/>
                  </a:moveTo>
                  <a:lnTo>
                    <a:pt x="2017903" y="0"/>
                  </a:lnTo>
                  <a:lnTo>
                    <a:pt x="2017903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" name="Group 14"/>
          <p:cNvGrpSpPr/>
          <p:nvPr/>
        </p:nvGrpSpPr>
        <p:grpSpPr>
          <a:xfrm rot="5400000">
            <a:off x="5880960" y="8200800"/>
            <a:ext cx="1909440" cy="123840"/>
            <a:chOff x="0" y="0"/>
            <a:chExt cx="2545920" cy="1651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CBF5E"/>
            </a:solidFill>
          </p:spPr>
        </p:sp>
      </p:grpSp>
      <p:grpSp>
        <p:nvGrpSpPr>
          <p:cNvPr id="16" name="Group 16"/>
          <p:cNvGrpSpPr/>
          <p:nvPr/>
        </p:nvGrpSpPr>
        <p:grpSpPr>
          <a:xfrm rot="5400000">
            <a:off x="249120" y="1972080"/>
            <a:ext cx="1909440" cy="123840"/>
            <a:chOff x="0" y="0"/>
            <a:chExt cx="2545920" cy="165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CBF5E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14716800" y="8587275"/>
            <a:ext cx="30859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خیاطی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121040" y="3079440"/>
            <a:ext cx="7076160" cy="5804640"/>
          </a:xfrm>
          <a:custGeom>
            <a:avLst/>
            <a:gdLst/>
            <a:ahLst/>
            <a:cxnLst/>
            <a:rect l="l" t="t" r="r" b="b"/>
            <a:pathLst>
              <a:path w="7076160" h="5804640">
                <a:moveTo>
                  <a:pt x="0" y="0"/>
                </a:moveTo>
                <a:lnTo>
                  <a:pt x="7076160" y="0"/>
                </a:lnTo>
                <a:lnTo>
                  <a:pt x="7076160" y="5804640"/>
                </a:lnTo>
                <a:lnTo>
                  <a:pt x="0" y="580464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450080" y="2095920"/>
            <a:ext cx="788328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پروژه </a:t>
            </a:r>
            <a:r>
              <a:rPr lang="fa-IR" sz="7600" spc="-1" dirty="0">
                <a:solidFill>
                  <a:schemeClr val="accent6"/>
                </a:solidFill>
                <a:latin typeface="Cormorant Garamond Bold"/>
                <a:cs typeface="B Nazanin" pitchFamily="2" charset="-78"/>
              </a:rPr>
              <a:t>01</a:t>
            </a:r>
            <a:endParaRPr lang="en-US" sz="7600" spc="-1" dirty="0">
              <a:solidFill>
                <a:schemeClr val="accent6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71600" y="3695700"/>
            <a:ext cx="8807760" cy="3631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آیا می دانید چه چیزی به شما کمک می کند تا نظر خود را روشن کنید؟ لیست هایی مانند این:</a:t>
            </a: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آنها ساده هستند</a:t>
            </a: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شما می توانید ایده های خود را به وضوح سازماندهی کنید</a:t>
            </a: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و مهم‌ترین چیز: مخاطب از ارائه شما غافل نخواهد شد</a:t>
            </a:r>
            <a:endParaRPr lang="en-US" sz="32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 rot="5400000">
            <a:off x="16128000" y="8200800"/>
            <a:ext cx="1909440" cy="123840"/>
            <a:chOff x="0" y="0"/>
            <a:chExt cx="2545920" cy="1651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CBF5E"/>
            </a:solidFill>
          </p:spPr>
        </p:sp>
      </p:grpSp>
      <p:grpSp>
        <p:nvGrpSpPr>
          <p:cNvPr id="9" name="Group 9"/>
          <p:cNvGrpSpPr/>
          <p:nvPr/>
        </p:nvGrpSpPr>
        <p:grpSpPr>
          <a:xfrm rot="5400000">
            <a:off x="10497600" y="1972080"/>
            <a:ext cx="1909440" cy="123840"/>
            <a:chOff x="0" y="0"/>
            <a:chExt cx="2545920" cy="1651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CBF5E"/>
            </a:solidFill>
          </p:spPr>
        </p:sp>
      </p:grpSp>
      <p:sp>
        <p:nvSpPr>
          <p:cNvPr id="11" name="AutoShape 11"/>
          <p:cNvSpPr/>
          <p:nvPr/>
        </p:nvSpPr>
        <p:spPr>
          <a:xfrm rot="10794037">
            <a:off x="-9368" y="1078920"/>
            <a:ext cx="1120753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2" name="AutoShape 12"/>
          <p:cNvSpPr/>
          <p:nvPr/>
        </p:nvSpPr>
        <p:spPr>
          <a:xfrm rot="10794037">
            <a:off x="-9368" y="9217080"/>
            <a:ext cx="1120753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3" name="Freeform 13"/>
          <p:cNvSpPr/>
          <p:nvPr/>
        </p:nvSpPr>
        <p:spPr>
          <a:xfrm>
            <a:off x="10620000" y="-374400"/>
            <a:ext cx="6968880" cy="10722240"/>
          </a:xfrm>
          <a:custGeom>
            <a:avLst/>
            <a:gdLst/>
            <a:ahLst/>
            <a:cxnLst/>
            <a:rect l="l" t="t" r="r" b="b"/>
            <a:pathLst>
              <a:path w="6968880" h="10722240">
                <a:moveTo>
                  <a:pt x="0" y="0"/>
                </a:moveTo>
                <a:lnTo>
                  <a:pt x="6968880" y="0"/>
                </a:lnTo>
                <a:lnTo>
                  <a:pt x="6968880" y="10722240"/>
                </a:lnTo>
                <a:lnTo>
                  <a:pt x="0" y="107222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9" r="-99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 rot="5400000">
            <a:off x="-1259280" y="7792560"/>
            <a:ext cx="4775040" cy="711360"/>
            <a:chOff x="0" y="0"/>
            <a:chExt cx="636672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66764" cy="948436"/>
            </a:xfrm>
            <a:custGeom>
              <a:avLst/>
              <a:gdLst/>
              <a:ahLst/>
              <a:cxnLst/>
              <a:rect l="l" t="t" r="r" b="b"/>
              <a:pathLst>
                <a:path w="6366764" h="948436">
                  <a:moveTo>
                    <a:pt x="0" y="0"/>
                  </a:moveTo>
                  <a:lnTo>
                    <a:pt x="6366764" y="0"/>
                  </a:lnTo>
                  <a:lnTo>
                    <a:pt x="6366764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4610240" y="367200"/>
            <a:ext cx="3867120" cy="711360"/>
            <a:chOff x="0" y="0"/>
            <a:chExt cx="5156160" cy="9484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156200" cy="948436"/>
            </a:xfrm>
            <a:custGeom>
              <a:avLst/>
              <a:gdLst/>
              <a:ahLst/>
              <a:cxnLst/>
              <a:rect l="l" t="t" r="r" b="b"/>
              <a:pathLst>
                <a:path w="5156200" h="948436">
                  <a:moveTo>
                    <a:pt x="0" y="0"/>
                  </a:moveTo>
                  <a:lnTo>
                    <a:pt x="5156200" y="0"/>
                  </a:lnTo>
                  <a:lnTo>
                    <a:pt x="5156200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8" name="AutoShape 8"/>
          <p:cNvSpPr/>
          <p:nvPr/>
        </p:nvSpPr>
        <p:spPr>
          <a:xfrm rot="5381126">
            <a:off x="15362973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9" name="TextBox 9"/>
          <p:cNvSpPr txBox="1"/>
          <p:nvPr/>
        </p:nvSpPr>
        <p:spPr>
          <a:xfrm>
            <a:off x="1234800" y="981360"/>
            <a:ext cx="1581912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اهداف پروژه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598480" y="394272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507040" y="4715835"/>
            <a:ext cx="39722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قالب پاورپوینت حرفه ای ویرایش پذیر، ابزاری است بسیار کاربردی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8480" y="755568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507040" y="8329515"/>
            <a:ext cx="39722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قالب پاورپوینت حرفه ای ویرایش پذیر، ابزاری است بسیار کاربردی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900160" y="394272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808720" y="4715835"/>
            <a:ext cx="39722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قالب پاورپوینت حرفه ای ویرایش پذیر، ابزاری است بسیار کاربردی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900160" y="755568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808720" y="8329515"/>
            <a:ext cx="39722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قالب پاورپوینت حرفه ای ویرایش پذیر، ابزاری است بسیار کاربردی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13592880" y="2957760"/>
            <a:ext cx="403920" cy="754560"/>
          </a:xfrm>
          <a:custGeom>
            <a:avLst/>
            <a:gdLst/>
            <a:ahLst/>
            <a:cxnLst/>
            <a:rect l="l" t="t" r="r" b="b"/>
            <a:pathLst>
              <a:path w="403920" h="754560">
                <a:moveTo>
                  <a:pt x="0" y="0"/>
                </a:moveTo>
                <a:lnTo>
                  <a:pt x="403920" y="0"/>
                </a:lnTo>
                <a:lnTo>
                  <a:pt x="403920" y="754560"/>
                </a:lnTo>
                <a:lnTo>
                  <a:pt x="0" y="75456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4209840" y="2957040"/>
            <a:ext cx="566640" cy="754560"/>
          </a:xfrm>
          <a:custGeom>
            <a:avLst/>
            <a:gdLst/>
            <a:ahLst/>
            <a:cxnLst/>
            <a:rect l="l" t="t" r="r" b="b"/>
            <a:pathLst>
              <a:path w="566640" h="754560">
                <a:moveTo>
                  <a:pt x="0" y="0"/>
                </a:moveTo>
                <a:lnTo>
                  <a:pt x="566640" y="0"/>
                </a:lnTo>
                <a:lnTo>
                  <a:pt x="566640" y="754560"/>
                </a:lnTo>
                <a:lnTo>
                  <a:pt x="0" y="754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592880" y="6569280"/>
            <a:ext cx="560160" cy="754560"/>
          </a:xfrm>
          <a:custGeom>
            <a:avLst/>
            <a:gdLst/>
            <a:ahLst/>
            <a:cxnLst/>
            <a:rect l="l" t="t" r="r" b="b"/>
            <a:pathLst>
              <a:path w="560160" h="754560">
                <a:moveTo>
                  <a:pt x="0" y="0"/>
                </a:moveTo>
                <a:lnTo>
                  <a:pt x="560160" y="0"/>
                </a:lnTo>
                <a:lnTo>
                  <a:pt x="560160" y="754560"/>
                </a:lnTo>
                <a:lnTo>
                  <a:pt x="0" y="754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169520" y="6569280"/>
            <a:ext cx="647280" cy="754560"/>
          </a:xfrm>
          <a:custGeom>
            <a:avLst/>
            <a:gdLst/>
            <a:ahLst/>
            <a:cxnLst/>
            <a:rect l="l" t="t" r="r" b="b"/>
            <a:pathLst>
              <a:path w="647280" h="754560">
                <a:moveTo>
                  <a:pt x="0" y="0"/>
                </a:moveTo>
                <a:lnTo>
                  <a:pt x="647280" y="0"/>
                </a:lnTo>
                <a:lnTo>
                  <a:pt x="647280" y="754560"/>
                </a:lnTo>
                <a:lnTo>
                  <a:pt x="0" y="7545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4716800" y="449115"/>
            <a:ext cx="30859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خیاطی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 rot="5400000">
            <a:off x="-1019798" y="7802792"/>
            <a:ext cx="43365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لباس / کفش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6731280" y="2831760"/>
            <a:ext cx="4876560" cy="6890400"/>
          </a:xfrm>
          <a:custGeom>
            <a:avLst/>
            <a:gdLst/>
            <a:ahLst/>
            <a:cxnLst/>
            <a:rect l="l" t="t" r="r" b="b"/>
            <a:pathLst>
              <a:path w="4876560" h="6890400">
                <a:moveTo>
                  <a:pt x="0" y="0"/>
                </a:moveTo>
                <a:lnTo>
                  <a:pt x="4876560" y="0"/>
                </a:lnTo>
                <a:lnTo>
                  <a:pt x="4876560" y="6890400"/>
                </a:lnTo>
                <a:lnTo>
                  <a:pt x="0" y="6890400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963760" y="3476880"/>
            <a:ext cx="1771920" cy="1771920"/>
          </a:xfrm>
          <a:custGeom>
            <a:avLst/>
            <a:gdLst/>
            <a:ahLst/>
            <a:cxnLst/>
            <a:rect l="l" t="t" r="r" b="b"/>
            <a:pathLst>
              <a:path w="1771920" h="1771920">
                <a:moveTo>
                  <a:pt x="0" y="0"/>
                </a:moveTo>
                <a:lnTo>
                  <a:pt x="1771920" y="0"/>
                </a:lnTo>
                <a:lnTo>
                  <a:pt x="1771920" y="1771920"/>
                </a:lnTo>
                <a:lnTo>
                  <a:pt x="0" y="177192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963760" y="6909840"/>
            <a:ext cx="1771920" cy="1771920"/>
          </a:xfrm>
          <a:custGeom>
            <a:avLst/>
            <a:gdLst/>
            <a:ahLst/>
            <a:cxnLst/>
            <a:rect l="l" t="t" r="r" b="b"/>
            <a:pathLst>
              <a:path w="1771920" h="1771920">
                <a:moveTo>
                  <a:pt x="0" y="0"/>
                </a:moveTo>
                <a:lnTo>
                  <a:pt x="1771920" y="0"/>
                </a:lnTo>
                <a:lnTo>
                  <a:pt x="1771920" y="1771920"/>
                </a:lnTo>
                <a:lnTo>
                  <a:pt x="0" y="177192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36480" y="3301740"/>
            <a:ext cx="1771920" cy="1771920"/>
          </a:xfrm>
          <a:custGeom>
            <a:avLst/>
            <a:gdLst/>
            <a:ahLst/>
            <a:cxnLst/>
            <a:rect l="l" t="t" r="r" b="b"/>
            <a:pathLst>
              <a:path w="1771920" h="1771920">
                <a:moveTo>
                  <a:pt x="0" y="0"/>
                </a:moveTo>
                <a:lnTo>
                  <a:pt x="1771920" y="0"/>
                </a:lnTo>
                <a:lnTo>
                  <a:pt x="1771920" y="1771920"/>
                </a:lnTo>
                <a:lnTo>
                  <a:pt x="0" y="177192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84480" y="6909840"/>
            <a:ext cx="1771920" cy="1771920"/>
          </a:xfrm>
          <a:custGeom>
            <a:avLst/>
            <a:gdLst/>
            <a:ahLst/>
            <a:cxnLst/>
            <a:rect l="l" t="t" r="r" b="b"/>
            <a:pathLst>
              <a:path w="1771920" h="1771920">
                <a:moveTo>
                  <a:pt x="0" y="0"/>
                </a:moveTo>
                <a:lnTo>
                  <a:pt x="1771920" y="0"/>
                </a:lnTo>
                <a:lnTo>
                  <a:pt x="1771920" y="1771920"/>
                </a:lnTo>
                <a:lnTo>
                  <a:pt x="0" y="177192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 rot="5400000">
            <a:off x="14821200" y="3334320"/>
            <a:ext cx="2056320" cy="2055600"/>
            <a:chOff x="0" y="0"/>
            <a:chExt cx="2741760" cy="2740800"/>
          </a:xfrm>
        </p:grpSpPr>
        <p:sp>
          <p:nvSpPr>
            <p:cNvPr id="13" name="Freeform 13"/>
            <p:cNvSpPr/>
            <p:nvPr/>
          </p:nvSpPr>
          <p:spPr>
            <a:xfrm>
              <a:off x="0" y="-116078"/>
              <a:ext cx="2464816" cy="1486535"/>
            </a:xfrm>
            <a:custGeom>
              <a:avLst/>
              <a:gdLst/>
              <a:ahLst/>
              <a:cxnLst/>
              <a:rect l="l" t="t" r="r" b="b"/>
              <a:pathLst>
                <a:path w="2464816" h="1486535">
                  <a:moveTo>
                    <a:pt x="0" y="1486535"/>
                  </a:moveTo>
                  <a:cubicBezTo>
                    <a:pt x="0" y="897128"/>
                    <a:pt x="376682" y="373888"/>
                    <a:pt x="935609" y="186944"/>
                  </a:cubicBezTo>
                  <a:cubicBezTo>
                    <a:pt x="1494536" y="0"/>
                    <a:pt x="2110232" y="191135"/>
                    <a:pt x="2464816" y="661797"/>
                  </a:cubicBezTo>
                  <a:lnTo>
                    <a:pt x="2232152" y="837438"/>
                  </a:lnTo>
                  <a:cubicBezTo>
                    <a:pt x="1953133" y="467106"/>
                    <a:pt x="1468628" y="316738"/>
                    <a:pt x="1028954" y="463804"/>
                  </a:cubicBezTo>
                  <a:cubicBezTo>
                    <a:pt x="589280" y="610870"/>
                    <a:pt x="292862" y="1022604"/>
                    <a:pt x="292862" y="1486281"/>
                  </a:cubicBezTo>
                  <a:lnTo>
                    <a:pt x="292100" y="1486408"/>
                  </a:lnTo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143360" y="981360"/>
            <a:ext cx="1600200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ارزش ها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59600" y="3486780"/>
            <a:ext cx="152640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59"/>
              </a:lnSpc>
            </a:pPr>
            <a:r>
              <a:rPr lang="en-US" sz="5800" spc="-2">
                <a:solidFill>
                  <a:srgbClr val="FBB03B"/>
                </a:solidFill>
                <a:latin typeface="Cormorant Garamond Bold"/>
                <a:cs typeface="B Nazanin" pitchFamily="2" charset="-78"/>
              </a:rPr>
              <a:t>20%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505200" y="3314700"/>
            <a:ext cx="3868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505200" y="4087815"/>
            <a:ext cx="386856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553200" y="6950880"/>
            <a:ext cx="3868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553200" y="7723995"/>
            <a:ext cx="386856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865520" y="3489840"/>
            <a:ext cx="3868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0865520" y="4262955"/>
            <a:ext cx="386856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865520" y="6950880"/>
            <a:ext cx="3868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865520" y="7723995"/>
            <a:ext cx="386856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5086160" y="3661920"/>
            <a:ext cx="152640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6959"/>
              </a:lnSpc>
            </a:pPr>
            <a:r>
              <a:rPr lang="en-US" sz="5800" spc="-2">
                <a:solidFill>
                  <a:srgbClr val="FBB03B"/>
                </a:solidFill>
                <a:latin typeface="Cormorant Garamond Bold"/>
                <a:cs typeface="B Nazanin" pitchFamily="2" charset="-78"/>
              </a:rPr>
              <a:t>40%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07600" y="7115040"/>
            <a:ext cx="152640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59"/>
              </a:lnSpc>
            </a:pPr>
            <a:r>
              <a:rPr lang="en-US" sz="5800" spc="-2">
                <a:solidFill>
                  <a:srgbClr val="FBB03B"/>
                </a:solidFill>
                <a:latin typeface="Cormorant Garamond Bold"/>
                <a:cs typeface="B Nazanin" pitchFamily="2" charset="-78"/>
              </a:rPr>
              <a:t>30%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5086880" y="7115040"/>
            <a:ext cx="152640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59"/>
              </a:lnSpc>
            </a:pPr>
            <a:r>
              <a:rPr lang="en-US" sz="5800" spc="-2">
                <a:solidFill>
                  <a:srgbClr val="FBB03B"/>
                </a:solidFill>
                <a:latin typeface="Cormorant Garamond Bold"/>
                <a:cs typeface="B Nazanin" pitchFamily="2" charset="-78"/>
              </a:rPr>
              <a:t>10%</a:t>
            </a:r>
          </a:p>
        </p:txBody>
      </p:sp>
      <p:sp>
        <p:nvSpPr>
          <p:cNvPr id="27" name="Freeform 27"/>
          <p:cNvSpPr/>
          <p:nvPr/>
        </p:nvSpPr>
        <p:spPr>
          <a:xfrm>
            <a:off x="7158240" y="4019760"/>
            <a:ext cx="3970800" cy="3970800"/>
          </a:xfrm>
          <a:custGeom>
            <a:avLst/>
            <a:gdLst/>
            <a:ahLst/>
            <a:cxnLst/>
            <a:rect l="l" t="t" r="r" b="b"/>
            <a:pathLst>
              <a:path w="3970800" h="3970800">
                <a:moveTo>
                  <a:pt x="0" y="0"/>
                </a:moveTo>
                <a:lnTo>
                  <a:pt x="3970800" y="0"/>
                </a:lnTo>
                <a:lnTo>
                  <a:pt x="3970800" y="3970800"/>
                </a:lnTo>
                <a:lnTo>
                  <a:pt x="0" y="3970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28"/>
          <p:cNvSpPr txBox="1"/>
          <p:nvPr/>
        </p:nvSpPr>
        <p:spPr>
          <a:xfrm>
            <a:off x="7167600" y="5418555"/>
            <a:ext cx="395208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400"/>
              </a:lnSpc>
            </a:pPr>
            <a:r>
              <a:rPr lang="en-US" sz="12000" spc="-1">
                <a:solidFill>
                  <a:srgbClr val="FBB03B"/>
                </a:solidFill>
                <a:latin typeface="Cormorant Garamond"/>
                <a:cs typeface="B Nazanin" pitchFamily="2" charset="-78"/>
              </a:rPr>
              <a:t>100%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7372080" y="4451760"/>
            <a:ext cx="698400" cy="123840"/>
            <a:chOff x="0" y="0"/>
            <a:chExt cx="931200" cy="1651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7543800" y="4457700"/>
            <a:ext cx="698400" cy="123840"/>
            <a:chOff x="0" y="0"/>
            <a:chExt cx="931200" cy="16512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0204560" y="4451760"/>
            <a:ext cx="698400" cy="123840"/>
            <a:chOff x="0" y="0"/>
            <a:chExt cx="931200" cy="1651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7475040" y="7452000"/>
            <a:ext cx="698400" cy="123840"/>
            <a:chOff x="0" y="0"/>
            <a:chExt cx="931200" cy="1651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0204560" y="7452000"/>
            <a:ext cx="698400" cy="123840"/>
            <a:chOff x="0" y="0"/>
            <a:chExt cx="931200" cy="1651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39" name="Group 39"/>
          <p:cNvGrpSpPr/>
          <p:nvPr/>
        </p:nvGrpSpPr>
        <p:grpSpPr>
          <a:xfrm rot="5400000">
            <a:off x="14821200" y="6768000"/>
            <a:ext cx="2056320" cy="2055600"/>
            <a:chOff x="0" y="0"/>
            <a:chExt cx="2741760" cy="2740800"/>
          </a:xfrm>
        </p:grpSpPr>
        <p:sp>
          <p:nvSpPr>
            <p:cNvPr id="40" name="Freeform 40"/>
            <p:cNvSpPr/>
            <p:nvPr/>
          </p:nvSpPr>
          <p:spPr>
            <a:xfrm>
              <a:off x="0" y="727075"/>
              <a:ext cx="420370" cy="643382"/>
            </a:xfrm>
            <a:custGeom>
              <a:avLst/>
              <a:gdLst/>
              <a:ahLst/>
              <a:cxnLst/>
              <a:rect l="l" t="t" r="r" b="b"/>
              <a:pathLst>
                <a:path w="420370" h="643382">
                  <a:moveTo>
                    <a:pt x="0" y="643382"/>
                  </a:moveTo>
                  <a:cubicBezTo>
                    <a:pt x="0" y="418973"/>
                    <a:pt x="55118" y="197993"/>
                    <a:pt x="160401" y="0"/>
                  </a:cubicBezTo>
                  <a:lnTo>
                    <a:pt x="420370" y="137922"/>
                  </a:lnTo>
                  <a:cubicBezTo>
                    <a:pt x="337693" y="293497"/>
                    <a:pt x="294386" y="466979"/>
                    <a:pt x="294386" y="643128"/>
                  </a:cubicBezTo>
                  <a:lnTo>
                    <a:pt x="294259" y="643255"/>
                  </a:lnTo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41" name="Group 41"/>
          <p:cNvGrpSpPr/>
          <p:nvPr/>
        </p:nvGrpSpPr>
        <p:grpSpPr>
          <a:xfrm rot="5400000">
            <a:off x="1094640" y="3159180"/>
            <a:ext cx="2056320" cy="2055600"/>
            <a:chOff x="0" y="0"/>
            <a:chExt cx="2741760" cy="2740800"/>
          </a:xfrm>
        </p:grpSpPr>
        <p:sp>
          <p:nvSpPr>
            <p:cNvPr id="42" name="Freeform 42"/>
            <p:cNvSpPr/>
            <p:nvPr/>
          </p:nvSpPr>
          <p:spPr>
            <a:xfrm>
              <a:off x="0" y="128397"/>
              <a:ext cx="914908" cy="1242060"/>
            </a:xfrm>
            <a:custGeom>
              <a:avLst/>
              <a:gdLst/>
              <a:ahLst/>
              <a:cxnLst/>
              <a:rect l="l" t="t" r="r" b="b"/>
              <a:pathLst>
                <a:path w="914908" h="1242060">
                  <a:moveTo>
                    <a:pt x="0" y="1242060"/>
                  </a:moveTo>
                  <a:cubicBezTo>
                    <a:pt x="0" y="709422"/>
                    <a:pt x="308610" y="225171"/>
                    <a:pt x="791210" y="0"/>
                  </a:cubicBezTo>
                  <a:lnTo>
                    <a:pt x="914908" y="264287"/>
                  </a:lnTo>
                  <a:cubicBezTo>
                    <a:pt x="535051" y="441452"/>
                    <a:pt x="292227" y="822706"/>
                    <a:pt x="292227" y="1241933"/>
                  </a:cubicBezTo>
                  <a:lnTo>
                    <a:pt x="291719" y="1241933"/>
                  </a:lnTo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43" name="Group 43"/>
          <p:cNvGrpSpPr/>
          <p:nvPr/>
        </p:nvGrpSpPr>
        <p:grpSpPr>
          <a:xfrm rot="5400000">
            <a:off x="1142640" y="6768000"/>
            <a:ext cx="2056320" cy="2055600"/>
            <a:chOff x="0" y="0"/>
            <a:chExt cx="2741760" cy="2740800"/>
          </a:xfrm>
        </p:grpSpPr>
        <p:sp>
          <p:nvSpPr>
            <p:cNvPr id="44" name="Freeform 44"/>
            <p:cNvSpPr/>
            <p:nvPr/>
          </p:nvSpPr>
          <p:spPr>
            <a:xfrm>
              <a:off x="0" y="-68453"/>
              <a:ext cx="1971040" cy="1438910"/>
            </a:xfrm>
            <a:custGeom>
              <a:avLst/>
              <a:gdLst/>
              <a:ahLst/>
              <a:cxnLst/>
              <a:rect l="l" t="t" r="r" b="b"/>
              <a:pathLst>
                <a:path w="1971040" h="1438910">
                  <a:moveTo>
                    <a:pt x="0" y="1438910"/>
                  </a:moveTo>
                  <a:cubicBezTo>
                    <a:pt x="0" y="966343"/>
                    <a:pt x="243459" y="527050"/>
                    <a:pt x="644144" y="276733"/>
                  </a:cubicBezTo>
                  <a:cubicBezTo>
                    <a:pt x="1044829" y="26416"/>
                    <a:pt x="1546352" y="0"/>
                    <a:pt x="1971040" y="207137"/>
                  </a:cubicBezTo>
                  <a:lnTo>
                    <a:pt x="1843913" y="468884"/>
                  </a:lnTo>
                  <a:cubicBezTo>
                    <a:pt x="1509522" y="305816"/>
                    <a:pt x="1114679" y="326517"/>
                    <a:pt x="799211" y="523621"/>
                  </a:cubicBezTo>
                  <a:cubicBezTo>
                    <a:pt x="483743" y="720725"/>
                    <a:pt x="291973" y="1066673"/>
                    <a:pt x="291973" y="1438656"/>
                  </a:cubicBezTo>
                  <a:lnTo>
                    <a:pt x="291338" y="1438910"/>
                  </a:lnTo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45" name="TextBox 45"/>
          <p:cNvSpPr txBox="1"/>
          <p:nvPr/>
        </p:nvSpPr>
        <p:spPr>
          <a:xfrm>
            <a:off x="477360" y="475755"/>
            <a:ext cx="30859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خیاطی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AutoShape 4"/>
          <p:cNvSpPr/>
          <p:nvPr/>
        </p:nvSpPr>
        <p:spPr>
          <a:xfrm rot="10782606">
            <a:off x="-44393" y="706515"/>
            <a:ext cx="17645986" cy="0"/>
          </a:xfrm>
          <a:prstGeom prst="line">
            <a:avLst/>
          </a:prstGeom>
          <a:ln w="28575" cap="rnd">
            <a:solidFill>
              <a:srgbClr val="FFB02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rot="-5365868">
            <a:off x="13060578" y="5157915"/>
            <a:ext cx="8992523" cy="0"/>
          </a:xfrm>
          <a:prstGeom prst="line">
            <a:avLst/>
          </a:prstGeom>
          <a:ln w="28575" cap="rnd">
            <a:solidFill>
              <a:srgbClr val="FFB02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rot="10778679">
            <a:off x="-44450" y="9589875"/>
            <a:ext cx="17646099" cy="0"/>
          </a:xfrm>
          <a:prstGeom prst="line">
            <a:avLst/>
          </a:prstGeom>
          <a:ln w="28575" cap="rnd">
            <a:solidFill>
              <a:srgbClr val="FFB02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0668000" y="2933700"/>
            <a:ext cx="64864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8" dirty="0">
                <a:solidFill>
                  <a:srgbClr val="CE1126"/>
                </a:solidFill>
                <a:latin typeface="Open Sans"/>
                <a:cs typeface="B Nazanin" pitchFamily="2" charset="-78"/>
              </a:rPr>
              <a:t>اسلاید متنی را برای پاور خود تنظیم کنید</a:t>
            </a:r>
            <a:r>
              <a:rPr lang="en-US" sz="1800" spc="8" dirty="0">
                <a:solidFill>
                  <a:srgbClr val="CE1126"/>
                </a:solidFill>
                <a:latin typeface="Open Sans"/>
                <a:cs typeface="B Nazanin" pitchFamily="2" charset="-78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292981" y="952500"/>
            <a:ext cx="5821899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16" dirty="0">
                <a:solidFill>
                  <a:srgbClr val="04267C"/>
                </a:solidFill>
                <a:latin typeface="Open Sans"/>
                <a:cs typeface="B Nazanin" pitchFamily="2" charset="-78"/>
              </a:rPr>
              <a:t>قالب پاورپوینت</a:t>
            </a:r>
          </a:p>
          <a:p>
            <a:pPr algn="r" rtl="1">
              <a:lnSpc>
                <a:spcPts val="3600"/>
              </a:lnSpc>
            </a:pPr>
            <a:r>
              <a:rPr lang="fa-IR" sz="3000" spc="16" dirty="0">
                <a:solidFill>
                  <a:srgbClr val="04267C"/>
                </a:solidFill>
                <a:latin typeface="Open Sans"/>
                <a:cs typeface="B Nazanin" pitchFamily="2" charset="-78"/>
              </a:rPr>
              <a:t> مهندسی نساجی </a:t>
            </a:r>
          </a:p>
          <a:p>
            <a:pPr algn="r" rtl="1">
              <a:lnSpc>
                <a:spcPts val="3600"/>
              </a:lnSpc>
            </a:pPr>
            <a:r>
              <a:rPr lang="fa-IR" sz="3000" spc="16" dirty="0">
                <a:solidFill>
                  <a:srgbClr val="04267C"/>
                </a:solidFill>
                <a:latin typeface="Open Sans"/>
                <a:cs typeface="B Nazanin" pitchFamily="2" charset="-78"/>
              </a:rPr>
              <a:t>قابل ویرایش می باشد</a:t>
            </a:r>
            <a:r>
              <a:rPr lang="en-US" sz="3000" spc="16" dirty="0">
                <a:solidFill>
                  <a:srgbClr val="04267C"/>
                </a:solidFill>
                <a:latin typeface="Open Sans"/>
                <a:cs typeface="B Nazanin" pitchFamily="2" charset="-78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192000" y="4533900"/>
            <a:ext cx="4928280" cy="27315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0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2000" dirty="0">
                <a:cs typeface="B Nazanin" pitchFamily="2" charset="-78"/>
              </a:rPr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44240" y="6877080"/>
            <a:ext cx="841824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en-US" sz="7200" spc="41" dirty="0">
                <a:solidFill>
                  <a:srgbClr val="FFB02B"/>
                </a:solidFill>
                <a:latin typeface="Open Sans Bold"/>
                <a:cs typeface="B Nazanin" pitchFamily="2" charset="-78"/>
              </a:rPr>
              <a:t>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544240" y="8328600"/>
            <a:ext cx="841824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36" dirty="0">
                <a:solidFill>
                  <a:srgbClr val="000000"/>
                </a:solidFill>
                <a:latin typeface="Open Sans"/>
                <a:cs typeface="B Nazanin" pitchFamily="2" charset="-78"/>
              </a:rPr>
              <a:t>اسلاید متنی</a:t>
            </a:r>
            <a:endParaRPr lang="en-US" sz="6400" spc="36" dirty="0">
              <a:solidFill>
                <a:srgbClr val="000000"/>
              </a:solidFill>
              <a:latin typeface="Open Sans"/>
              <a:cs typeface="B Nazanin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234080" y="0"/>
            <a:ext cx="9756000" cy="10286640"/>
          </a:xfrm>
          <a:custGeom>
            <a:avLst/>
            <a:gdLst/>
            <a:ahLst/>
            <a:cxnLst/>
            <a:rect l="l" t="t" r="r" b="b"/>
            <a:pathLst>
              <a:path w="9756000" h="10286640">
                <a:moveTo>
                  <a:pt x="0" y="0"/>
                </a:moveTo>
                <a:lnTo>
                  <a:pt x="9756000" y="0"/>
                </a:lnTo>
                <a:lnTo>
                  <a:pt x="9756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" b="-3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572000" y="1164960"/>
            <a:ext cx="9372600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اینفوگرافیک املاک و مستغلات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5073120" y="5000400"/>
            <a:ext cx="2484720" cy="268560"/>
          </a:xfrm>
          <a:custGeom>
            <a:avLst/>
            <a:gdLst/>
            <a:ahLst/>
            <a:cxnLst/>
            <a:rect l="l" t="t" r="r" b="b"/>
            <a:pathLst>
              <a:path w="2484720" h="268560">
                <a:moveTo>
                  <a:pt x="0" y="0"/>
                </a:moveTo>
                <a:lnTo>
                  <a:pt x="2484720" y="0"/>
                </a:lnTo>
                <a:lnTo>
                  <a:pt x="2484720" y="268560"/>
                </a:lnTo>
                <a:lnTo>
                  <a:pt x="0" y="26856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3868400" y="6667500"/>
            <a:ext cx="17539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999"/>
              </a:lnSpc>
            </a:pPr>
            <a:r>
              <a:rPr lang="en-US" sz="4999" spc="-2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15%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885200" y="3735360"/>
            <a:ext cx="17539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itchFamily="2" charset="-78"/>
              </a:rPr>
              <a:t>35%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92240" y="3606480"/>
            <a:ext cx="17539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itchFamily="2" charset="-78"/>
              </a:rPr>
              <a:t>29%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884320" y="6872400"/>
            <a:ext cx="17539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itchFamily="2" charset="-78"/>
              </a:rPr>
              <a:t>21%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33400" y="4488315"/>
            <a:ext cx="4143720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57200" y="7763595"/>
            <a:ext cx="4225680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716000" y="4615755"/>
            <a:ext cx="4114800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487400" y="7429500"/>
            <a:ext cx="4038600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5567760" y="7572240"/>
            <a:ext cx="7711920" cy="459360"/>
          </a:xfrm>
          <a:custGeom>
            <a:avLst/>
            <a:gdLst/>
            <a:ahLst/>
            <a:cxnLst/>
            <a:rect l="l" t="t" r="r" b="b"/>
            <a:pathLst>
              <a:path w="7711920" h="459360">
                <a:moveTo>
                  <a:pt x="0" y="0"/>
                </a:moveTo>
                <a:lnTo>
                  <a:pt x="7711920" y="0"/>
                </a:lnTo>
                <a:lnTo>
                  <a:pt x="7711920" y="459360"/>
                </a:lnTo>
                <a:lnTo>
                  <a:pt x="0" y="459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0812960" y="4888800"/>
            <a:ext cx="2611440" cy="451440"/>
          </a:xfrm>
          <a:custGeom>
            <a:avLst/>
            <a:gdLst/>
            <a:ahLst/>
            <a:cxnLst/>
            <a:rect l="l" t="t" r="r" b="b"/>
            <a:pathLst>
              <a:path w="2611440" h="451440">
                <a:moveTo>
                  <a:pt x="0" y="0"/>
                </a:moveTo>
                <a:lnTo>
                  <a:pt x="2611440" y="0"/>
                </a:lnTo>
                <a:lnTo>
                  <a:pt x="2611440" y="451440"/>
                </a:lnTo>
                <a:lnTo>
                  <a:pt x="0" y="4514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521840" y="4013280"/>
            <a:ext cx="3245040" cy="3479760"/>
          </a:xfrm>
          <a:custGeom>
            <a:avLst/>
            <a:gdLst/>
            <a:ahLst/>
            <a:cxnLst/>
            <a:rect l="l" t="t" r="r" b="b"/>
            <a:pathLst>
              <a:path w="3245040" h="3479760">
                <a:moveTo>
                  <a:pt x="0" y="0"/>
                </a:moveTo>
                <a:lnTo>
                  <a:pt x="3245040" y="0"/>
                </a:lnTo>
                <a:lnTo>
                  <a:pt x="3245040" y="3479760"/>
                </a:lnTo>
                <a:lnTo>
                  <a:pt x="0" y="34797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404000" y="270000"/>
            <a:ext cx="1600200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120"/>
              </a:lnSpc>
            </a:pPr>
            <a:r>
              <a:rPr lang="en-US" sz="7600" spc="-1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Area 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191040" y="3024000"/>
            <a:ext cx="378936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240"/>
              </a:lnSpc>
            </a:pPr>
            <a:r>
              <a:rPr lang="en-US" sz="5200" spc="-2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2019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191040" y="3797115"/>
            <a:ext cx="378936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191040" y="5289840"/>
            <a:ext cx="378936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240"/>
              </a:lnSpc>
            </a:pPr>
            <a:r>
              <a:rPr lang="en-US" sz="5200" spc="-2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2020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191040" y="6063675"/>
            <a:ext cx="378936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191040" y="7555680"/>
            <a:ext cx="378936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240"/>
              </a:lnSpc>
            </a:pPr>
            <a:r>
              <a:rPr lang="en-US" sz="5200" spc="-2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2021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191040" y="8329515"/>
            <a:ext cx="378936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2401200" y="3313440"/>
            <a:ext cx="698400" cy="123840"/>
            <a:chOff x="0" y="0"/>
            <a:chExt cx="931200" cy="1651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2401200" y="5580000"/>
            <a:ext cx="698400" cy="123840"/>
            <a:chOff x="0" y="0"/>
            <a:chExt cx="931200" cy="1651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2401200" y="7845840"/>
            <a:ext cx="698400" cy="123840"/>
            <a:chOff x="0" y="0"/>
            <a:chExt cx="931200" cy="1651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31164" cy="165100"/>
            </a:xfrm>
            <a:custGeom>
              <a:avLst/>
              <a:gdLst/>
              <a:ahLst/>
              <a:cxnLst/>
              <a:rect l="l" t="t" r="r" b="b"/>
              <a:pathLst>
                <a:path w="931164" h="165100">
                  <a:moveTo>
                    <a:pt x="0" y="0"/>
                  </a:moveTo>
                  <a:lnTo>
                    <a:pt x="931164" y="0"/>
                  </a:lnTo>
                  <a:lnTo>
                    <a:pt x="931164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477360" y="475755"/>
            <a:ext cx="30859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خیاطی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8352000" y="393840"/>
            <a:ext cx="9054000" cy="9893520"/>
          </a:xfrm>
          <a:custGeom>
            <a:avLst/>
            <a:gdLst/>
            <a:ahLst/>
            <a:cxnLst/>
            <a:rect l="l" t="t" r="r" b="b"/>
            <a:pathLst>
              <a:path w="9054000" h="9893520">
                <a:moveTo>
                  <a:pt x="0" y="0"/>
                </a:moveTo>
                <a:lnTo>
                  <a:pt x="9054000" y="0"/>
                </a:lnTo>
                <a:lnTo>
                  <a:pt x="9054000" y="9893520"/>
                </a:lnTo>
                <a:lnTo>
                  <a:pt x="0" y="98935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3" r="-13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91440" y="454950"/>
            <a:ext cx="18105120" cy="750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359"/>
              </a:lnSpc>
            </a:pPr>
            <a:r>
              <a:rPr lang="fa-IR" sz="3500" spc="-2" dirty="0">
                <a:solidFill>
                  <a:srgbClr val="E69138"/>
                </a:solidFill>
                <a:latin typeface="Arial Bold"/>
                <a:cs typeface="B Nazanin" pitchFamily="2" charset="-78"/>
              </a:rPr>
              <a:t>سبک اینفوگرافیک</a:t>
            </a:r>
            <a:endParaRPr lang="en-US" sz="3500" spc="-2" dirty="0">
              <a:solidFill>
                <a:srgbClr val="E69138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9120" y="2375340"/>
            <a:ext cx="8443440" cy="327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6"/>
              </a:lnSpc>
            </a:pPr>
            <a:r>
              <a:rPr lang="fa-IR" sz="35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زیرنویس خود را در اینجا درج کنید</a:t>
            </a:r>
            <a:endParaRPr lang="en-US" sz="35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379440" y="2415525"/>
            <a:ext cx="456984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500" spc="-2" dirty="0">
                <a:solidFill>
                  <a:srgbClr val="BE4626"/>
                </a:solidFill>
                <a:latin typeface="Arial Bold"/>
                <a:cs typeface="B Nazanin" pitchFamily="2" charset="-78"/>
              </a:rPr>
              <a:t>ارائه پاورپوینت مدرن</a:t>
            </a:r>
            <a:endParaRPr lang="en-US" sz="3500" spc="-2" dirty="0">
              <a:solidFill>
                <a:srgbClr val="BE4626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341340" y="3952655"/>
            <a:ext cx="8025840" cy="6409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</a:t>
            </a:r>
            <a:r>
              <a:rPr lang="en-US" sz="28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 </a:t>
            </a:r>
            <a:r>
              <a:rPr lang="fa-IR" sz="28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کنید.آسان برای تغییر رنگ، عکس و متن.</a:t>
            </a:r>
            <a:r>
              <a:rPr lang="en-US" sz="28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 </a:t>
            </a:r>
            <a:r>
              <a:rPr lang="fa-IR" sz="28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2800" spc="-2" dirty="0">
              <a:solidFill>
                <a:srgbClr val="8D8D8D"/>
              </a:solidFill>
              <a:latin typeface="Arial"/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800" spc="-2" dirty="0">
              <a:solidFill>
                <a:srgbClr val="8D8D8D"/>
              </a:solidFill>
              <a:latin typeface="Arial"/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آسان برای تغییر رنگ، عکس و متن.</a:t>
            </a:r>
            <a:r>
              <a:rPr lang="en-US" sz="28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 </a:t>
            </a:r>
            <a:r>
              <a:rPr lang="fa-IR" sz="28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800" spc="-2" dirty="0">
              <a:solidFill>
                <a:srgbClr val="8D8D8D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387060" y="3340740"/>
            <a:ext cx="802584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3500" spc="-1" dirty="0">
                <a:solidFill>
                  <a:srgbClr val="EEB245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3500" spc="-1" dirty="0">
              <a:solidFill>
                <a:srgbClr val="EEB245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397520" y="3302640"/>
            <a:ext cx="6867360" cy="6984000"/>
          </a:xfrm>
          <a:custGeom>
            <a:avLst/>
            <a:gdLst/>
            <a:ahLst/>
            <a:cxnLst/>
            <a:rect l="l" t="t" r="r" b="b"/>
            <a:pathLst>
              <a:path w="6867360" h="6984000">
                <a:moveTo>
                  <a:pt x="0" y="0"/>
                </a:moveTo>
                <a:lnTo>
                  <a:pt x="6867360" y="0"/>
                </a:lnTo>
                <a:lnTo>
                  <a:pt x="6867360" y="6984000"/>
                </a:lnTo>
                <a:lnTo>
                  <a:pt x="0" y="698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" r="-17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791400" y="9118440"/>
            <a:ext cx="4285440" cy="939600"/>
          </a:xfrm>
          <a:custGeom>
            <a:avLst/>
            <a:gdLst/>
            <a:ahLst/>
            <a:cxnLst/>
            <a:rect l="l" t="t" r="r" b="b"/>
            <a:pathLst>
              <a:path w="4285440" h="939600">
                <a:moveTo>
                  <a:pt x="0" y="0"/>
                </a:moveTo>
                <a:lnTo>
                  <a:pt x="4285440" y="0"/>
                </a:lnTo>
                <a:lnTo>
                  <a:pt x="4285440" y="939600"/>
                </a:lnTo>
                <a:lnTo>
                  <a:pt x="0" y="93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AutoShape 9"/>
          <p:cNvSpPr/>
          <p:nvPr/>
        </p:nvSpPr>
        <p:spPr>
          <a:xfrm rot="10743408">
            <a:off x="5172680" y="4238835"/>
            <a:ext cx="2361920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 rot="-10672370">
            <a:off x="10595011" y="7133235"/>
            <a:ext cx="2521738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 rot="10743390">
            <a:off x="5173400" y="7160595"/>
            <a:ext cx="2361200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rot="10746964">
            <a:off x="10595730" y="4257555"/>
            <a:ext cx="2520300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1371600" y="419100"/>
            <a:ext cx="1600200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اینفوگرافیک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90240" y="4349355"/>
            <a:ext cx="3616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مهندسی نساجی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410000" y="7196955"/>
            <a:ext cx="3616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مهندسی نساجی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381920" y="4349355"/>
            <a:ext cx="361656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مهندسی نساجی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  <a:p>
            <a:pPr algn="r" rtl="1">
              <a:lnSpc>
                <a:spcPts val="2879"/>
              </a:lnSpc>
            </a:pP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15440" y="7196955"/>
            <a:ext cx="3616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مهندسی نساجی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198160" y="6415485"/>
            <a:ext cx="273384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63"/>
              </a:lnSpc>
            </a:pPr>
            <a:r>
              <a:rPr lang="fa-IR" sz="27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محتوا اینجا</a:t>
            </a:r>
            <a:endParaRPr lang="en-US" sz="2799" spc="-1" dirty="0">
              <a:solidFill>
                <a:srgbClr val="000000"/>
              </a:solidFill>
              <a:latin typeface="Roboto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325600" y="6438900"/>
            <a:ext cx="273384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63"/>
              </a:lnSpc>
            </a:pPr>
            <a:r>
              <a:rPr lang="fa-IR" sz="27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محتوا اینجا</a:t>
            </a:r>
            <a:endParaRPr lang="en-US" sz="2799" spc="-1" dirty="0">
              <a:solidFill>
                <a:srgbClr val="000000"/>
              </a:solidFill>
              <a:latin typeface="Roboto Bold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172240" y="3548445"/>
            <a:ext cx="273384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63"/>
              </a:lnSpc>
            </a:pPr>
            <a:r>
              <a:rPr lang="fa-IR" sz="27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محتوا اینجا</a:t>
            </a:r>
            <a:endParaRPr lang="en-US" sz="2799" spc="-1" dirty="0">
              <a:solidFill>
                <a:srgbClr val="000000"/>
              </a:solidFill>
              <a:latin typeface="Roboto Bold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4249400" y="3619500"/>
            <a:ext cx="273384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63"/>
              </a:lnSpc>
            </a:pPr>
            <a:r>
              <a:rPr lang="fa-IR" sz="27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محتوا اینجا</a:t>
            </a:r>
            <a:endParaRPr lang="en-US" sz="2799" spc="-1" dirty="0">
              <a:solidFill>
                <a:srgbClr val="000000"/>
              </a:solidFill>
              <a:latin typeface="Roboto Bold"/>
              <a:cs typeface="B Nazanin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7934400" y="1997280"/>
            <a:ext cx="2028960" cy="7883280"/>
          </a:xfrm>
          <a:custGeom>
            <a:avLst/>
            <a:gdLst/>
            <a:ahLst/>
            <a:cxnLst/>
            <a:rect l="l" t="t" r="r" b="b"/>
            <a:pathLst>
              <a:path w="2028960" h="7883280">
                <a:moveTo>
                  <a:pt x="0" y="0"/>
                </a:moveTo>
                <a:lnTo>
                  <a:pt x="2028960" y="0"/>
                </a:lnTo>
                <a:lnTo>
                  <a:pt x="2028960" y="7883280"/>
                </a:lnTo>
                <a:lnTo>
                  <a:pt x="0" y="7883280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2819400" y="419100"/>
            <a:ext cx="1068912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80"/>
              </a:lnSpc>
            </a:pPr>
            <a:r>
              <a:rPr lang="fa-IR" sz="6400" spc="-2" dirty="0">
                <a:solidFill>
                  <a:srgbClr val="EEB245"/>
                </a:solidFill>
                <a:latin typeface="Arial Bold"/>
                <a:cs typeface="B Nazanin" pitchFamily="2" charset="-78"/>
              </a:rPr>
              <a:t>سبک دستور کار</a:t>
            </a:r>
            <a:endParaRPr lang="en-US" sz="6400" spc="-2" dirty="0">
              <a:solidFill>
                <a:srgbClr val="EEB245"/>
              </a:solidFill>
              <a:latin typeface="Arial Bold"/>
              <a:cs typeface="B Nazanin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0333800" y="2136540"/>
            <a:ext cx="72000" cy="7632000"/>
            <a:chOff x="0" y="0"/>
            <a:chExt cx="96000" cy="10176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6012" cy="10176002"/>
            </a:xfrm>
            <a:custGeom>
              <a:avLst/>
              <a:gdLst/>
              <a:ahLst/>
              <a:cxnLst/>
              <a:rect l="l" t="t" r="r" b="b"/>
              <a:pathLst>
                <a:path w="96012" h="10176002">
                  <a:moveTo>
                    <a:pt x="0" y="0"/>
                  </a:moveTo>
                  <a:lnTo>
                    <a:pt x="96012" y="0"/>
                  </a:lnTo>
                  <a:lnTo>
                    <a:pt x="96012" y="10176002"/>
                  </a:lnTo>
                  <a:lnTo>
                    <a:pt x="0" y="10176002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1409120" y="231546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409120" y="382746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409120" y="534018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409120" y="685218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409120" y="836418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12115800" y="2095500"/>
            <a:ext cx="1205280" cy="1646640"/>
            <a:chOff x="0" y="0"/>
            <a:chExt cx="1607040" cy="21955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3F3F3"/>
                  </a:solidFill>
                  <a:latin typeface="Arial Bold"/>
                  <a:cs typeface="B Nazanin" pitchFamily="2" charset="-78"/>
                </a:rPr>
                <a:t>01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128040" y="3607500"/>
            <a:ext cx="1205280" cy="1646640"/>
            <a:chOff x="0" y="0"/>
            <a:chExt cx="1607040" cy="21955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3F3F3"/>
                  </a:solidFill>
                  <a:latin typeface="Arial Bold"/>
                  <a:cs typeface="B Nazanin" pitchFamily="2" charset="-78"/>
                </a:rPr>
                <a:t>02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140280" y="5119500"/>
            <a:ext cx="1205280" cy="1646640"/>
            <a:chOff x="0" y="0"/>
            <a:chExt cx="1607040" cy="21955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3F3F3"/>
                  </a:solidFill>
                  <a:latin typeface="Arial Bold"/>
                  <a:cs typeface="B Nazanin" pitchFamily="2" charset="-78"/>
                </a:rPr>
                <a:t>03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2152520" y="6632220"/>
            <a:ext cx="1205280" cy="1646640"/>
            <a:chOff x="0" y="0"/>
            <a:chExt cx="1607040" cy="21955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3F3F3"/>
                  </a:solidFill>
                  <a:latin typeface="Arial Bold"/>
                  <a:cs typeface="B Nazanin" pitchFamily="2" charset="-78"/>
                </a:rPr>
                <a:t>04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115800" y="7962900"/>
            <a:ext cx="1295400" cy="1828800"/>
            <a:chOff x="0" y="0"/>
            <a:chExt cx="1607040" cy="21955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 dirty="0">
                  <a:solidFill>
                    <a:srgbClr val="F3F3F3"/>
                  </a:solidFill>
                  <a:latin typeface="Arial Bold"/>
                  <a:cs typeface="B Nazanin" pitchFamily="2" charset="-78"/>
                </a:rPr>
                <a:t>05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1291760" y="235465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1291760" y="192049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1291760" y="386809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1291760" y="343393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1291760" y="538153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1291760" y="494737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1291760" y="689497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1291760" y="646081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1291760" y="840841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1291760" y="797425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0" y="2400300"/>
            <a:ext cx="9982200" cy="6906660"/>
          </a:xfrm>
          <a:custGeom>
            <a:avLst/>
            <a:gdLst/>
            <a:ahLst/>
            <a:cxnLst/>
            <a:rect l="l" t="t" r="r" b="b"/>
            <a:pathLst>
              <a:path w="12555360" h="8087760">
                <a:moveTo>
                  <a:pt x="0" y="0"/>
                </a:moveTo>
                <a:lnTo>
                  <a:pt x="12555360" y="0"/>
                </a:lnTo>
                <a:lnTo>
                  <a:pt x="12555360" y="8087760"/>
                </a:lnTo>
                <a:lnTo>
                  <a:pt x="0" y="808776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58" b="-58"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846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143360" y="981360"/>
            <a:ext cx="1600200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اینفوگرافیک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3804840" y="4721400"/>
            <a:ext cx="2905920" cy="4638960"/>
            <a:chOff x="0" y="0"/>
            <a:chExt cx="3874560" cy="6185280"/>
          </a:xfrm>
        </p:grpSpPr>
        <p:sp>
          <p:nvSpPr>
            <p:cNvPr id="10" name="Freeform 10"/>
            <p:cNvSpPr/>
            <p:nvPr/>
          </p:nvSpPr>
          <p:spPr>
            <a:xfrm>
              <a:off x="25527" y="0"/>
              <a:ext cx="3848354" cy="6165342"/>
            </a:xfrm>
            <a:custGeom>
              <a:avLst/>
              <a:gdLst/>
              <a:ahLst/>
              <a:cxnLst/>
              <a:rect l="l" t="t" r="r" b="b"/>
              <a:pathLst>
                <a:path w="3848354" h="6165342">
                  <a:moveTo>
                    <a:pt x="0" y="0"/>
                  </a:moveTo>
                  <a:lnTo>
                    <a:pt x="2451354" y="0"/>
                  </a:lnTo>
                  <a:cubicBezTo>
                    <a:pt x="2463292" y="0"/>
                    <a:pt x="2473579" y="8255"/>
                    <a:pt x="2476119" y="19939"/>
                  </a:cubicBezTo>
                  <a:lnTo>
                    <a:pt x="3848354" y="6154293"/>
                  </a:lnTo>
                  <a:lnTo>
                    <a:pt x="3798697" y="6165342"/>
                  </a:lnTo>
                  <a:lnTo>
                    <a:pt x="2426462" y="30988"/>
                  </a:lnTo>
                  <a:lnTo>
                    <a:pt x="2451354" y="25400"/>
                  </a:lnTo>
                  <a:lnTo>
                    <a:pt x="2451354" y="508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1822760" y="6885720"/>
            <a:ext cx="2396880" cy="2474640"/>
            <a:chOff x="0" y="0"/>
            <a:chExt cx="3195840" cy="3299520"/>
          </a:xfrm>
        </p:grpSpPr>
        <p:sp>
          <p:nvSpPr>
            <p:cNvPr id="12" name="Freeform 12"/>
            <p:cNvSpPr/>
            <p:nvPr/>
          </p:nvSpPr>
          <p:spPr>
            <a:xfrm>
              <a:off x="25400" y="18161"/>
              <a:ext cx="3169285" cy="3281299"/>
            </a:xfrm>
            <a:custGeom>
              <a:avLst/>
              <a:gdLst/>
              <a:ahLst/>
              <a:cxnLst/>
              <a:rect l="l" t="t" r="r" b="b"/>
              <a:pathLst>
                <a:path w="3169285" h="3281299">
                  <a:moveTo>
                    <a:pt x="3169285" y="14605"/>
                  </a:moveTo>
                  <a:lnTo>
                    <a:pt x="2200656" y="3263138"/>
                  </a:lnTo>
                  <a:cubicBezTo>
                    <a:pt x="2197481" y="3273933"/>
                    <a:pt x="2187575" y="3281299"/>
                    <a:pt x="2176272" y="3281299"/>
                  </a:cubicBezTo>
                  <a:lnTo>
                    <a:pt x="0" y="3281299"/>
                  </a:lnTo>
                  <a:lnTo>
                    <a:pt x="0" y="3230499"/>
                  </a:lnTo>
                  <a:lnTo>
                    <a:pt x="2176272" y="3230499"/>
                  </a:lnTo>
                  <a:lnTo>
                    <a:pt x="2176272" y="3255899"/>
                  </a:lnTo>
                  <a:lnTo>
                    <a:pt x="2151888" y="3248660"/>
                  </a:lnTo>
                  <a:lnTo>
                    <a:pt x="312051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3572720" y="5552475"/>
            <a:ext cx="3409200" cy="1474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999"/>
              </a:lnSpc>
            </a:pPr>
            <a:r>
              <a:rPr lang="en-US" sz="9999" spc="-2">
                <a:solidFill>
                  <a:srgbClr val="FFFFFF"/>
                </a:solidFill>
                <a:latin typeface="Roboto Bold"/>
                <a:cs typeface="B Nazanin" pitchFamily="2" charset="-78"/>
              </a:rPr>
              <a:t>42%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954000" y="7124700"/>
            <a:ext cx="3409200" cy="2213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ar-SA" sz="24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95400" y="5067300"/>
            <a:ext cx="3409200" cy="3277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54240" y="3190155"/>
            <a:ext cx="3409200" cy="1474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999"/>
              </a:lnSpc>
            </a:pPr>
            <a:r>
              <a:rPr lang="en-US" sz="9999" spc="-2">
                <a:solidFill>
                  <a:srgbClr val="FFFFFF"/>
                </a:solidFill>
                <a:latin typeface="Roboto Bold"/>
                <a:cs typeface="B Nazanin" pitchFamily="2" charset="-78"/>
              </a:rPr>
              <a:t>58%</a:t>
            </a:r>
          </a:p>
        </p:txBody>
      </p:sp>
      <p:sp>
        <p:nvSpPr>
          <p:cNvPr id="17" name="AutoShape 17"/>
          <p:cNvSpPr/>
          <p:nvPr/>
        </p:nvSpPr>
        <p:spPr>
          <a:xfrm rot="37900">
            <a:off x="6646521" y="9332115"/>
            <a:ext cx="5224638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Freeform 18"/>
          <p:cNvSpPr/>
          <p:nvPr/>
        </p:nvSpPr>
        <p:spPr>
          <a:xfrm>
            <a:off x="6855120" y="4260960"/>
            <a:ext cx="4927680" cy="4536720"/>
          </a:xfrm>
          <a:custGeom>
            <a:avLst/>
            <a:gdLst/>
            <a:ahLst/>
            <a:cxnLst/>
            <a:rect l="l" t="t" r="r" b="b"/>
            <a:pathLst>
              <a:path w="4927680" h="4536720">
                <a:moveTo>
                  <a:pt x="0" y="0"/>
                </a:moveTo>
                <a:lnTo>
                  <a:pt x="4927680" y="0"/>
                </a:lnTo>
                <a:lnTo>
                  <a:pt x="4927680" y="4536720"/>
                </a:lnTo>
                <a:lnTo>
                  <a:pt x="0" y="453672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4465520" y="6026400"/>
            <a:ext cx="2381040" cy="907200"/>
          </a:xfrm>
          <a:custGeom>
            <a:avLst/>
            <a:gdLst/>
            <a:ahLst/>
            <a:cxnLst/>
            <a:rect l="l" t="t" r="r" b="b"/>
            <a:pathLst>
              <a:path w="2381040" h="907200">
                <a:moveTo>
                  <a:pt x="0" y="0"/>
                </a:moveTo>
                <a:lnTo>
                  <a:pt x="2381040" y="0"/>
                </a:lnTo>
                <a:lnTo>
                  <a:pt x="2381040" y="907200"/>
                </a:lnTo>
                <a:lnTo>
                  <a:pt x="0" y="9072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67280" y="4070160"/>
            <a:ext cx="2298960" cy="876960"/>
          </a:xfrm>
          <a:custGeom>
            <a:avLst/>
            <a:gdLst/>
            <a:ahLst/>
            <a:cxnLst/>
            <a:rect l="l" t="t" r="r" b="b"/>
            <a:pathLst>
              <a:path w="2298960" h="876960">
                <a:moveTo>
                  <a:pt x="0" y="0"/>
                </a:moveTo>
                <a:lnTo>
                  <a:pt x="2298960" y="0"/>
                </a:lnTo>
                <a:lnTo>
                  <a:pt x="2298960" y="876960"/>
                </a:lnTo>
                <a:lnTo>
                  <a:pt x="0" y="8769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323360" y="938160"/>
            <a:ext cx="1559304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20"/>
              </a:lnSpc>
            </a:pPr>
            <a:r>
              <a:rPr lang="fa-IR" sz="7600" spc="-1" dirty="0">
                <a:solidFill>
                  <a:srgbClr val="EEB245"/>
                </a:solidFill>
                <a:latin typeface="Cormorant Garamond Bold"/>
              </a:rPr>
              <a:t>اینفوگرافیک</a:t>
            </a:r>
            <a:endParaRPr lang="en-US" sz="7600" spc="-1" dirty="0">
              <a:solidFill>
                <a:srgbClr val="EEB245"/>
              </a:solidFill>
              <a:latin typeface="Cormorant Garamond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753600" y="7636740"/>
            <a:ext cx="5511600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</a:rPr>
              <a:t>قالب پاورپوینت مهندسی نساجی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753600" y="6373860"/>
            <a:ext cx="5511600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</a:rPr>
              <a:t>قالب پاورپوینت مهندسی نساجی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753600" y="3848100"/>
            <a:ext cx="5511600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</a:rPr>
              <a:t>قالب پاورپوینت مهندسی نساجی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753600" y="5110980"/>
            <a:ext cx="5511600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</a:rPr>
              <a:t>قالب پاورپوینت مهندسی نساجی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5449760" y="4854960"/>
            <a:ext cx="1532160" cy="693360"/>
            <a:chOff x="0" y="0"/>
            <a:chExt cx="2042880" cy="9244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42922" cy="924433"/>
            </a:xfrm>
            <a:custGeom>
              <a:avLst/>
              <a:gdLst/>
              <a:ahLst/>
              <a:cxnLst/>
              <a:rect l="l" t="t" r="r" b="b"/>
              <a:pathLst>
                <a:path w="2042922" h="924433">
                  <a:moveTo>
                    <a:pt x="0" y="0"/>
                  </a:moveTo>
                  <a:lnTo>
                    <a:pt x="2042922" y="0"/>
                  </a:lnTo>
                  <a:lnTo>
                    <a:pt x="2042922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FBB03B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9525"/>
              <a:ext cx="2042880" cy="934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3F3F3"/>
                  </a:solidFill>
                  <a:latin typeface="Roboto Bold"/>
                </a:rPr>
                <a:t>35%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5449760" y="6105600"/>
            <a:ext cx="1532160" cy="693360"/>
            <a:chOff x="0" y="0"/>
            <a:chExt cx="2042880" cy="9244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042922" cy="924433"/>
            </a:xfrm>
            <a:custGeom>
              <a:avLst/>
              <a:gdLst/>
              <a:ahLst/>
              <a:cxnLst/>
              <a:rect l="l" t="t" r="r" b="b"/>
              <a:pathLst>
                <a:path w="2042922" h="924433">
                  <a:moveTo>
                    <a:pt x="0" y="0"/>
                  </a:moveTo>
                  <a:lnTo>
                    <a:pt x="2042922" y="0"/>
                  </a:lnTo>
                  <a:lnTo>
                    <a:pt x="2042922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2042880" cy="934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3F3F3"/>
                  </a:solidFill>
                  <a:latin typeface="Roboto Bold"/>
                </a:rPr>
                <a:t>10%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449760" y="3603600"/>
            <a:ext cx="1532160" cy="693360"/>
            <a:chOff x="0" y="0"/>
            <a:chExt cx="2042880" cy="9244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042922" cy="924433"/>
            </a:xfrm>
            <a:custGeom>
              <a:avLst/>
              <a:gdLst/>
              <a:ahLst/>
              <a:cxnLst/>
              <a:rect l="l" t="t" r="r" b="b"/>
              <a:pathLst>
                <a:path w="2042922" h="924433">
                  <a:moveTo>
                    <a:pt x="0" y="0"/>
                  </a:moveTo>
                  <a:lnTo>
                    <a:pt x="2042922" y="0"/>
                  </a:lnTo>
                  <a:lnTo>
                    <a:pt x="2042922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2042880" cy="934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3F3F3"/>
                  </a:solidFill>
                  <a:latin typeface="Roboto Bold"/>
                </a:rPr>
                <a:t>25%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5449760" y="7290720"/>
            <a:ext cx="1532160" cy="693360"/>
            <a:chOff x="0" y="0"/>
            <a:chExt cx="2042880" cy="9244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042922" cy="924433"/>
            </a:xfrm>
            <a:custGeom>
              <a:avLst/>
              <a:gdLst/>
              <a:ahLst/>
              <a:cxnLst/>
              <a:rect l="l" t="t" r="r" b="b"/>
              <a:pathLst>
                <a:path w="2042922" h="924433">
                  <a:moveTo>
                    <a:pt x="0" y="0"/>
                  </a:moveTo>
                  <a:lnTo>
                    <a:pt x="2042922" y="0"/>
                  </a:lnTo>
                  <a:lnTo>
                    <a:pt x="2042922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9525"/>
              <a:ext cx="2042880" cy="934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3F3F3"/>
                  </a:solidFill>
                  <a:latin typeface="Roboto Bold"/>
                </a:rPr>
                <a:t>30%</a:t>
              </a:r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0203840" y="8608710"/>
            <a:ext cx="683784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00"/>
              </a:lnSpc>
            </a:pPr>
            <a:r>
              <a:rPr lang="fa-IR" sz="2000" spc="-2" dirty="0">
                <a:solidFill>
                  <a:srgbClr val="000000"/>
                </a:solidFill>
                <a:latin typeface="Roboto"/>
              </a:rPr>
              <a:t>برای ویرایش نوارهای بالا، می توانید آنها را به بالا یا پایین بکشید</a:t>
            </a:r>
            <a:endParaRPr lang="en-US" sz="2000" spc="-2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0" y="3603600"/>
            <a:ext cx="9408960" cy="5283360"/>
          </a:xfrm>
          <a:custGeom>
            <a:avLst/>
            <a:gdLst/>
            <a:ahLst/>
            <a:cxnLst/>
            <a:rect l="l" t="t" r="r" b="b"/>
            <a:pathLst>
              <a:path w="9408960" h="5283360">
                <a:moveTo>
                  <a:pt x="0" y="0"/>
                </a:moveTo>
                <a:lnTo>
                  <a:pt x="9408960" y="0"/>
                </a:lnTo>
                <a:lnTo>
                  <a:pt x="9408960" y="5283360"/>
                </a:lnTo>
                <a:lnTo>
                  <a:pt x="0" y="52833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0" r="-70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5991840" y="9248400"/>
            <a:ext cx="6214320" cy="705600"/>
            <a:chOff x="0" y="0"/>
            <a:chExt cx="8285760" cy="940800"/>
          </a:xfrm>
        </p:grpSpPr>
        <p:sp>
          <p:nvSpPr>
            <p:cNvPr id="5" name="Freeform 5"/>
            <p:cNvSpPr/>
            <p:nvPr/>
          </p:nvSpPr>
          <p:spPr>
            <a:xfrm>
              <a:off x="0" y="-889"/>
              <a:ext cx="943356" cy="944626"/>
            </a:xfrm>
            <a:custGeom>
              <a:avLst/>
              <a:gdLst/>
              <a:ahLst/>
              <a:cxnLst/>
              <a:rect l="l" t="t" r="r" b="b"/>
              <a:pathLst>
                <a:path w="943356" h="944626">
                  <a:moveTo>
                    <a:pt x="0" y="471297"/>
                  </a:moveTo>
                  <a:cubicBezTo>
                    <a:pt x="0" y="212217"/>
                    <a:pt x="209804" y="1778"/>
                    <a:pt x="469138" y="889"/>
                  </a:cubicBezTo>
                  <a:cubicBezTo>
                    <a:pt x="728472" y="0"/>
                    <a:pt x="939800" y="208788"/>
                    <a:pt x="941578" y="467868"/>
                  </a:cubicBezTo>
                  <a:cubicBezTo>
                    <a:pt x="943356" y="726948"/>
                    <a:pt x="735330" y="938784"/>
                    <a:pt x="475996" y="941705"/>
                  </a:cubicBezTo>
                  <a:cubicBezTo>
                    <a:pt x="216662" y="944626"/>
                    <a:pt x="3810" y="737235"/>
                    <a:pt x="0" y="478155"/>
                  </a:cubicBez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0289520" y="7620060"/>
            <a:ext cx="1819440" cy="1333440"/>
            <a:chOff x="0" y="0"/>
            <a:chExt cx="2425920" cy="17779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25954" cy="1777873"/>
            </a:xfrm>
            <a:custGeom>
              <a:avLst/>
              <a:gdLst/>
              <a:ahLst/>
              <a:cxnLst/>
              <a:rect l="l" t="t" r="r" b="b"/>
              <a:pathLst>
                <a:path w="2425954" h="1777873">
                  <a:moveTo>
                    <a:pt x="2090166" y="0"/>
                  </a:moveTo>
                  <a:cubicBezTo>
                    <a:pt x="2275459" y="0"/>
                    <a:pt x="2425954" y="148590"/>
                    <a:pt x="2425954" y="333883"/>
                  </a:cubicBezTo>
                  <a:lnTo>
                    <a:pt x="2425954" y="1442085"/>
                  </a:lnTo>
                  <a:cubicBezTo>
                    <a:pt x="2425954" y="1627378"/>
                    <a:pt x="2275459" y="1777873"/>
                    <a:pt x="2090166" y="1777873"/>
                  </a:cubicBezTo>
                  <a:lnTo>
                    <a:pt x="0" y="1777873"/>
                  </a:lnTo>
                  <a:lnTo>
                    <a:pt x="836803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0289520" y="5543580"/>
            <a:ext cx="1819440" cy="1333440"/>
            <a:chOff x="0" y="0"/>
            <a:chExt cx="2425920" cy="17779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25954" cy="1777873"/>
            </a:xfrm>
            <a:custGeom>
              <a:avLst/>
              <a:gdLst/>
              <a:ahLst/>
              <a:cxnLst/>
              <a:rect l="l" t="t" r="r" b="b"/>
              <a:pathLst>
                <a:path w="2425954" h="1777873">
                  <a:moveTo>
                    <a:pt x="2090166" y="0"/>
                  </a:moveTo>
                  <a:cubicBezTo>
                    <a:pt x="2275459" y="0"/>
                    <a:pt x="2425954" y="148590"/>
                    <a:pt x="2425954" y="333883"/>
                  </a:cubicBezTo>
                  <a:lnTo>
                    <a:pt x="2425954" y="1442085"/>
                  </a:lnTo>
                  <a:cubicBezTo>
                    <a:pt x="2425954" y="1627378"/>
                    <a:pt x="2275459" y="1777873"/>
                    <a:pt x="2090166" y="1777873"/>
                  </a:cubicBezTo>
                  <a:lnTo>
                    <a:pt x="0" y="1777873"/>
                  </a:lnTo>
                  <a:lnTo>
                    <a:pt x="836803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0289520" y="3467100"/>
            <a:ext cx="1819440" cy="1333440"/>
            <a:chOff x="0" y="0"/>
            <a:chExt cx="2425920" cy="17779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25954" cy="1777873"/>
            </a:xfrm>
            <a:custGeom>
              <a:avLst/>
              <a:gdLst/>
              <a:ahLst/>
              <a:cxnLst/>
              <a:rect l="l" t="t" r="r" b="b"/>
              <a:pathLst>
                <a:path w="2425954" h="1777873">
                  <a:moveTo>
                    <a:pt x="2090166" y="0"/>
                  </a:moveTo>
                  <a:cubicBezTo>
                    <a:pt x="2275459" y="0"/>
                    <a:pt x="2425954" y="148590"/>
                    <a:pt x="2425954" y="333883"/>
                  </a:cubicBezTo>
                  <a:lnTo>
                    <a:pt x="2425954" y="1442085"/>
                  </a:lnTo>
                  <a:cubicBezTo>
                    <a:pt x="2425954" y="1627378"/>
                    <a:pt x="2275459" y="1777873"/>
                    <a:pt x="2090166" y="1777873"/>
                  </a:cubicBezTo>
                  <a:lnTo>
                    <a:pt x="0" y="1777873"/>
                  </a:lnTo>
                  <a:lnTo>
                    <a:pt x="836803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6058080" y="7695540"/>
            <a:ext cx="1819440" cy="1333440"/>
            <a:chOff x="0" y="0"/>
            <a:chExt cx="2425920" cy="17779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25827" cy="1777873"/>
            </a:xfrm>
            <a:custGeom>
              <a:avLst/>
              <a:gdLst/>
              <a:ahLst/>
              <a:cxnLst/>
              <a:rect l="l" t="t" r="r" b="b"/>
              <a:pathLst>
                <a:path w="2425827" h="1777873">
                  <a:moveTo>
                    <a:pt x="335788" y="0"/>
                  </a:moveTo>
                  <a:cubicBezTo>
                    <a:pt x="150495" y="0"/>
                    <a:pt x="0" y="148590"/>
                    <a:pt x="0" y="333883"/>
                  </a:cubicBezTo>
                  <a:lnTo>
                    <a:pt x="0" y="1442085"/>
                  </a:lnTo>
                  <a:cubicBezTo>
                    <a:pt x="0" y="1627378"/>
                    <a:pt x="150495" y="1777873"/>
                    <a:pt x="335788" y="1777873"/>
                  </a:cubicBezTo>
                  <a:lnTo>
                    <a:pt x="2425827" y="1777873"/>
                  </a:lnTo>
                  <a:lnTo>
                    <a:pt x="158915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6058080" y="5619060"/>
            <a:ext cx="1819440" cy="1333440"/>
            <a:chOff x="0" y="0"/>
            <a:chExt cx="2425920" cy="17779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425827" cy="1777873"/>
            </a:xfrm>
            <a:custGeom>
              <a:avLst/>
              <a:gdLst/>
              <a:ahLst/>
              <a:cxnLst/>
              <a:rect l="l" t="t" r="r" b="b"/>
              <a:pathLst>
                <a:path w="2425827" h="1777873">
                  <a:moveTo>
                    <a:pt x="335788" y="0"/>
                  </a:moveTo>
                  <a:cubicBezTo>
                    <a:pt x="150495" y="0"/>
                    <a:pt x="0" y="148590"/>
                    <a:pt x="0" y="333883"/>
                  </a:cubicBezTo>
                  <a:lnTo>
                    <a:pt x="0" y="1442085"/>
                  </a:lnTo>
                  <a:cubicBezTo>
                    <a:pt x="0" y="1627378"/>
                    <a:pt x="150495" y="1777873"/>
                    <a:pt x="335788" y="1777873"/>
                  </a:cubicBezTo>
                  <a:lnTo>
                    <a:pt x="2425827" y="1777873"/>
                  </a:lnTo>
                  <a:lnTo>
                    <a:pt x="158915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6058080" y="3542580"/>
            <a:ext cx="1819440" cy="1333440"/>
            <a:chOff x="0" y="0"/>
            <a:chExt cx="2425920" cy="17779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425827" cy="1777873"/>
            </a:xfrm>
            <a:custGeom>
              <a:avLst/>
              <a:gdLst/>
              <a:ahLst/>
              <a:cxnLst/>
              <a:rect l="l" t="t" r="r" b="b"/>
              <a:pathLst>
                <a:path w="2425827" h="1777873">
                  <a:moveTo>
                    <a:pt x="335788" y="0"/>
                  </a:moveTo>
                  <a:cubicBezTo>
                    <a:pt x="150495" y="0"/>
                    <a:pt x="0" y="148590"/>
                    <a:pt x="0" y="333883"/>
                  </a:cubicBezTo>
                  <a:lnTo>
                    <a:pt x="0" y="1442085"/>
                  </a:lnTo>
                  <a:cubicBezTo>
                    <a:pt x="0" y="1627378"/>
                    <a:pt x="150495" y="1777873"/>
                    <a:pt x="335788" y="1777873"/>
                  </a:cubicBezTo>
                  <a:lnTo>
                    <a:pt x="2425827" y="1777873"/>
                  </a:lnTo>
                  <a:lnTo>
                    <a:pt x="158915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2743200" y="3543300"/>
            <a:ext cx="4896000" cy="1333440"/>
            <a:chOff x="0" y="0"/>
            <a:chExt cx="6528000" cy="17779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57150"/>
              <a:ext cx="6528000" cy="183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itchFamily="2" charset="-78"/>
                </a:rPr>
                <a:t>اسلاید متنی را برای پاور خود تنظیم کنید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737440" y="5606820"/>
            <a:ext cx="4896000" cy="1338480"/>
            <a:chOff x="0" y="0"/>
            <a:chExt cx="6528000" cy="17846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528054" cy="1784604"/>
            </a:xfrm>
            <a:custGeom>
              <a:avLst/>
              <a:gdLst/>
              <a:ahLst/>
              <a:cxnLst/>
              <a:rect l="l" t="t" r="r" b="b"/>
              <a:pathLst>
                <a:path w="6528054" h="1784604">
                  <a:moveTo>
                    <a:pt x="0" y="0"/>
                  </a:moveTo>
                  <a:lnTo>
                    <a:pt x="6528054" y="0"/>
                  </a:lnTo>
                  <a:lnTo>
                    <a:pt x="6528054" y="1784604"/>
                  </a:lnTo>
                  <a:lnTo>
                    <a:pt x="0" y="17846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57150"/>
              <a:ext cx="6528000" cy="18417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itchFamily="2" charset="-78"/>
                </a:rPr>
                <a:t>اسلاید متنی را برای پاور خود تنظیم کنید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515600" y="3467100"/>
            <a:ext cx="4896000" cy="1333440"/>
            <a:chOff x="0" y="0"/>
            <a:chExt cx="6528000" cy="17779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57150"/>
              <a:ext cx="6528000" cy="183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itchFamily="2" charset="-78"/>
                </a:rPr>
                <a:t>اسلاید متنی را برای پاور خود تنظیم کنید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515600" y="5531340"/>
            <a:ext cx="4896000" cy="1333440"/>
            <a:chOff x="0" y="0"/>
            <a:chExt cx="6528000" cy="17779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57150"/>
              <a:ext cx="6528000" cy="183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itchFamily="2" charset="-78"/>
                </a:rPr>
                <a:t>اسلاید متنی را برای پاور خود تنظیم کنید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0515600" y="7609980"/>
            <a:ext cx="4896000" cy="1333440"/>
            <a:chOff x="0" y="0"/>
            <a:chExt cx="6528000" cy="17779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-57150"/>
              <a:ext cx="6528000" cy="183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itchFamily="2" charset="-78"/>
                </a:rPr>
                <a:t>اسلاید متنی را برای پاور خود تنظیم کنید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2737440" y="7683300"/>
            <a:ext cx="4896000" cy="1333440"/>
            <a:chOff x="0" y="0"/>
            <a:chExt cx="6528000" cy="17779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0" y="-57150"/>
              <a:ext cx="6528000" cy="183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itchFamily="2" charset="-78"/>
                </a:rPr>
                <a:t>اسلاید متنی را برای پاور خود تنظیم کنید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itchFamily="2" charset="-78"/>
              </a:endParaRP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136880" y="1031040"/>
            <a:ext cx="1600200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اینفوگرافیک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1136880" y="3494880"/>
            <a:ext cx="2073600" cy="1333440"/>
          </a:xfrm>
          <a:custGeom>
            <a:avLst/>
            <a:gdLst/>
            <a:ahLst/>
            <a:cxnLst/>
            <a:rect l="l" t="t" r="r" b="b"/>
            <a:pathLst>
              <a:path w="2073600" h="1333440">
                <a:moveTo>
                  <a:pt x="0" y="0"/>
                </a:moveTo>
                <a:lnTo>
                  <a:pt x="2073600" y="0"/>
                </a:lnTo>
                <a:lnTo>
                  <a:pt x="207360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136880" y="7635600"/>
            <a:ext cx="2073600" cy="1333440"/>
          </a:xfrm>
          <a:custGeom>
            <a:avLst/>
            <a:gdLst/>
            <a:ahLst/>
            <a:cxnLst/>
            <a:rect l="l" t="t" r="r" b="b"/>
            <a:pathLst>
              <a:path w="2073600" h="1333440">
                <a:moveTo>
                  <a:pt x="0" y="0"/>
                </a:moveTo>
                <a:lnTo>
                  <a:pt x="2073600" y="0"/>
                </a:lnTo>
                <a:lnTo>
                  <a:pt x="207360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383120" y="3818160"/>
            <a:ext cx="940320" cy="700560"/>
          </a:xfrm>
          <a:custGeom>
            <a:avLst/>
            <a:gdLst/>
            <a:ahLst/>
            <a:cxnLst/>
            <a:rect l="l" t="t" r="r" b="b"/>
            <a:pathLst>
              <a:path w="940320" h="700560">
                <a:moveTo>
                  <a:pt x="0" y="0"/>
                </a:moveTo>
                <a:lnTo>
                  <a:pt x="940320" y="0"/>
                </a:lnTo>
                <a:lnTo>
                  <a:pt x="940320" y="700560"/>
                </a:lnTo>
                <a:lnTo>
                  <a:pt x="0" y="700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136880" y="5559120"/>
            <a:ext cx="2073600" cy="1333440"/>
          </a:xfrm>
          <a:custGeom>
            <a:avLst/>
            <a:gdLst/>
            <a:ahLst/>
            <a:cxnLst/>
            <a:rect l="l" t="t" r="r" b="b"/>
            <a:pathLst>
              <a:path w="2073600" h="1333440">
                <a:moveTo>
                  <a:pt x="0" y="0"/>
                </a:moveTo>
                <a:lnTo>
                  <a:pt x="2073600" y="0"/>
                </a:lnTo>
                <a:lnTo>
                  <a:pt x="207360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5246720" y="3505680"/>
            <a:ext cx="2074320" cy="1333440"/>
          </a:xfrm>
          <a:custGeom>
            <a:avLst/>
            <a:gdLst/>
            <a:ahLst/>
            <a:cxnLst/>
            <a:rect l="l" t="t" r="r" b="b"/>
            <a:pathLst>
              <a:path w="2074320" h="1333440">
                <a:moveTo>
                  <a:pt x="0" y="0"/>
                </a:moveTo>
                <a:lnTo>
                  <a:pt x="2074320" y="0"/>
                </a:lnTo>
                <a:lnTo>
                  <a:pt x="207432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5246720" y="7646400"/>
            <a:ext cx="2074320" cy="1333440"/>
          </a:xfrm>
          <a:custGeom>
            <a:avLst/>
            <a:gdLst/>
            <a:ahLst/>
            <a:cxnLst/>
            <a:rect l="l" t="t" r="r" b="b"/>
            <a:pathLst>
              <a:path w="2074320" h="1333440">
                <a:moveTo>
                  <a:pt x="0" y="0"/>
                </a:moveTo>
                <a:lnTo>
                  <a:pt x="2074320" y="0"/>
                </a:lnTo>
                <a:lnTo>
                  <a:pt x="207432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5246720" y="5569920"/>
            <a:ext cx="2074320" cy="1333440"/>
          </a:xfrm>
          <a:custGeom>
            <a:avLst/>
            <a:gdLst/>
            <a:ahLst/>
            <a:cxnLst/>
            <a:rect l="l" t="t" r="r" b="b"/>
            <a:pathLst>
              <a:path w="2074320" h="1333440">
                <a:moveTo>
                  <a:pt x="0" y="0"/>
                </a:moveTo>
                <a:lnTo>
                  <a:pt x="2074320" y="0"/>
                </a:lnTo>
                <a:lnTo>
                  <a:pt x="207432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6321680" y="3764160"/>
            <a:ext cx="614880" cy="829440"/>
          </a:xfrm>
          <a:custGeom>
            <a:avLst/>
            <a:gdLst/>
            <a:ahLst/>
            <a:cxnLst/>
            <a:rect l="l" t="t" r="r" b="b"/>
            <a:pathLst>
              <a:path w="614880" h="829440">
                <a:moveTo>
                  <a:pt x="0" y="0"/>
                </a:moveTo>
                <a:lnTo>
                  <a:pt x="614880" y="0"/>
                </a:lnTo>
                <a:lnTo>
                  <a:pt x="61488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16287120" y="5776560"/>
            <a:ext cx="684000" cy="954000"/>
          </a:xfrm>
          <a:custGeom>
            <a:avLst/>
            <a:gdLst/>
            <a:ahLst/>
            <a:cxnLst/>
            <a:rect l="l" t="t" r="r" b="b"/>
            <a:pathLst>
              <a:path w="684000" h="954000">
                <a:moveTo>
                  <a:pt x="0" y="0"/>
                </a:moveTo>
                <a:lnTo>
                  <a:pt x="684000" y="0"/>
                </a:lnTo>
                <a:lnTo>
                  <a:pt x="684000" y="954000"/>
                </a:lnTo>
                <a:lnTo>
                  <a:pt x="0" y="954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1464480" y="5852160"/>
            <a:ext cx="779040" cy="779040"/>
          </a:xfrm>
          <a:custGeom>
            <a:avLst/>
            <a:gdLst/>
            <a:ahLst/>
            <a:cxnLst/>
            <a:rect l="l" t="t" r="r" b="b"/>
            <a:pathLst>
              <a:path w="779040" h="779040">
                <a:moveTo>
                  <a:pt x="0" y="0"/>
                </a:moveTo>
                <a:lnTo>
                  <a:pt x="779040" y="0"/>
                </a:lnTo>
                <a:lnTo>
                  <a:pt x="779040" y="779040"/>
                </a:lnTo>
                <a:lnTo>
                  <a:pt x="0" y="7790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>
            <a:off x="16281360" y="7878960"/>
            <a:ext cx="727920" cy="833040"/>
          </a:xfrm>
          <a:custGeom>
            <a:avLst/>
            <a:gdLst/>
            <a:ahLst/>
            <a:cxnLst/>
            <a:rect l="l" t="t" r="r" b="b"/>
            <a:pathLst>
              <a:path w="727920" h="833040">
                <a:moveTo>
                  <a:pt x="0" y="0"/>
                </a:moveTo>
                <a:lnTo>
                  <a:pt x="727920" y="0"/>
                </a:lnTo>
                <a:lnTo>
                  <a:pt x="727920" y="833040"/>
                </a:lnTo>
                <a:lnTo>
                  <a:pt x="0" y="8330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>
            <a:off x="1476720" y="7996320"/>
            <a:ext cx="753840" cy="646560"/>
          </a:xfrm>
          <a:custGeom>
            <a:avLst/>
            <a:gdLst/>
            <a:ahLst/>
            <a:cxnLst/>
            <a:rect l="l" t="t" r="r" b="b"/>
            <a:pathLst>
              <a:path w="753840" h="646560">
                <a:moveTo>
                  <a:pt x="0" y="0"/>
                </a:moveTo>
                <a:lnTo>
                  <a:pt x="753840" y="0"/>
                </a:lnTo>
                <a:lnTo>
                  <a:pt x="753840" y="646560"/>
                </a:lnTo>
                <a:lnTo>
                  <a:pt x="0" y="64656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>
            <a:off x="8001360" y="3206880"/>
            <a:ext cx="2107440" cy="6518160"/>
          </a:xfrm>
          <a:custGeom>
            <a:avLst/>
            <a:gdLst/>
            <a:ahLst/>
            <a:cxnLst/>
            <a:rect l="l" t="t" r="r" b="b"/>
            <a:pathLst>
              <a:path w="2107440" h="6518160">
                <a:moveTo>
                  <a:pt x="0" y="0"/>
                </a:moveTo>
                <a:lnTo>
                  <a:pt x="2107440" y="0"/>
                </a:lnTo>
                <a:lnTo>
                  <a:pt x="2107440" y="6518160"/>
                </a:lnTo>
                <a:lnTo>
                  <a:pt x="0" y="6518160"/>
                </a:lnTo>
                <a:lnTo>
                  <a:pt x="0" y="0"/>
                </a:lnTo>
                <a:close/>
              </a:path>
            </a:pathLst>
          </a:custGeom>
          <a:blipFill>
            <a:blip r:embed="rId27" cstate="print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60480" y="354960"/>
            <a:ext cx="3723840" cy="711360"/>
            <a:chOff x="0" y="0"/>
            <a:chExt cx="496512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965065" cy="948436"/>
            </a:xfrm>
            <a:custGeom>
              <a:avLst/>
              <a:gdLst/>
              <a:ahLst/>
              <a:cxnLst/>
              <a:rect l="l" t="t" r="r" b="b"/>
              <a:pathLst>
                <a:path w="4965065" h="948436">
                  <a:moveTo>
                    <a:pt x="4965065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4965065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0913">
            <a:off x="-610587" y="1747800"/>
            <a:ext cx="3501414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7" name="Group 7"/>
          <p:cNvGrpSpPr/>
          <p:nvPr/>
        </p:nvGrpSpPr>
        <p:grpSpPr>
          <a:xfrm rot="5400000">
            <a:off x="7951440" y="6640860"/>
            <a:ext cx="1013760" cy="609840"/>
            <a:chOff x="0" y="0"/>
            <a:chExt cx="1351680" cy="8131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51661" cy="813181"/>
            </a:xfrm>
            <a:custGeom>
              <a:avLst/>
              <a:gdLst/>
              <a:ahLst/>
              <a:cxnLst/>
              <a:rect l="l" t="t" r="r" b="b"/>
              <a:pathLst>
                <a:path w="1351661" h="813181">
                  <a:moveTo>
                    <a:pt x="1351661" y="0"/>
                  </a:moveTo>
                  <a:lnTo>
                    <a:pt x="0" y="0"/>
                  </a:lnTo>
                  <a:lnTo>
                    <a:pt x="0" y="813181"/>
                  </a:lnTo>
                  <a:lnTo>
                    <a:pt x="1351661" y="813181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143360" y="6099675"/>
            <a:ext cx="8881200" cy="1510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519"/>
              </a:lnSpc>
            </a:pPr>
            <a:r>
              <a:rPr lang="fa-IR" sz="9600" spc="-2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منطقه کاری</a:t>
            </a:r>
            <a:endParaRPr lang="en-US" sz="9600" spc="-2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04800" y="3771900"/>
            <a:ext cx="3723840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0"/>
              </a:lnSpc>
            </a:pPr>
            <a:r>
              <a:rPr lang="en-US" sz="16000" spc="-2" dirty="0">
                <a:solidFill>
                  <a:srgbClr val="FBB03B"/>
                </a:solidFill>
                <a:latin typeface="Cormorant Garamond Bold"/>
                <a:cs typeface="B Nazanin" pitchFamily="2" charset="-78"/>
              </a:rPr>
              <a:t>02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85800" y="7927035"/>
            <a:ext cx="7924800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در صورت نیاز می توانید زیرنویس را در اینجا وارد کنید</a:t>
            </a:r>
            <a:endParaRPr lang="en-US" sz="32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344240" y="5823360"/>
            <a:ext cx="1513440" cy="123840"/>
            <a:chOff x="0" y="0"/>
            <a:chExt cx="2017920" cy="1651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017903" cy="165100"/>
            </a:xfrm>
            <a:custGeom>
              <a:avLst/>
              <a:gdLst/>
              <a:ahLst/>
              <a:cxnLst/>
              <a:rect l="l" t="t" r="r" b="b"/>
              <a:pathLst>
                <a:path w="2017903" h="165100">
                  <a:moveTo>
                    <a:pt x="0" y="0"/>
                  </a:moveTo>
                  <a:lnTo>
                    <a:pt x="2017903" y="0"/>
                  </a:lnTo>
                  <a:lnTo>
                    <a:pt x="2017903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5400000">
            <a:off x="10497600" y="8200800"/>
            <a:ext cx="1909440" cy="123840"/>
            <a:chOff x="0" y="0"/>
            <a:chExt cx="2545920" cy="1651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2545969" y="0"/>
                  </a:moveTo>
                  <a:lnTo>
                    <a:pt x="0" y="0"/>
                  </a:lnTo>
                  <a:lnTo>
                    <a:pt x="0" y="165100"/>
                  </a:lnTo>
                  <a:lnTo>
                    <a:pt x="2545969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5400000">
            <a:off x="16128000" y="1972080"/>
            <a:ext cx="1909440" cy="123840"/>
            <a:chOff x="0" y="0"/>
            <a:chExt cx="2545920" cy="165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2545969" y="0"/>
                  </a:moveTo>
                  <a:lnTo>
                    <a:pt x="0" y="0"/>
                  </a:lnTo>
                  <a:lnTo>
                    <a:pt x="0" y="165100"/>
                  </a:lnTo>
                  <a:lnTo>
                    <a:pt x="2545969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477360" y="449115"/>
            <a:ext cx="30859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خیاطی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1774160" y="1526400"/>
            <a:ext cx="4878720" cy="7317360"/>
          </a:xfrm>
          <a:custGeom>
            <a:avLst/>
            <a:gdLst/>
            <a:ahLst/>
            <a:cxnLst/>
            <a:rect l="l" t="t" r="r" b="b"/>
            <a:pathLst>
              <a:path w="4878720" h="7317360">
                <a:moveTo>
                  <a:pt x="0" y="0"/>
                </a:moveTo>
                <a:lnTo>
                  <a:pt x="4878720" y="0"/>
                </a:lnTo>
                <a:lnTo>
                  <a:pt x="4878720" y="7317360"/>
                </a:lnTo>
                <a:lnTo>
                  <a:pt x="0" y="731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" b="-4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556160" y="981360"/>
            <a:ext cx="6242400" cy="4673520"/>
          </a:xfrm>
          <a:custGeom>
            <a:avLst/>
            <a:gdLst/>
            <a:ahLst/>
            <a:cxnLst/>
            <a:rect l="l" t="t" r="r" b="b"/>
            <a:pathLst>
              <a:path w="6242400" h="4673520">
                <a:moveTo>
                  <a:pt x="0" y="0"/>
                </a:moveTo>
                <a:lnTo>
                  <a:pt x="6242400" y="0"/>
                </a:lnTo>
                <a:lnTo>
                  <a:pt x="6242400" y="4673520"/>
                </a:lnTo>
                <a:lnTo>
                  <a:pt x="0" y="467352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5240000" y="4610100"/>
            <a:ext cx="977040" cy="977040"/>
          </a:xfrm>
          <a:custGeom>
            <a:avLst/>
            <a:gdLst/>
            <a:ahLst/>
            <a:cxnLst/>
            <a:rect l="l" t="t" r="r" b="b"/>
            <a:pathLst>
              <a:path w="977040" h="977040">
                <a:moveTo>
                  <a:pt x="0" y="0"/>
                </a:moveTo>
                <a:lnTo>
                  <a:pt x="977040" y="0"/>
                </a:lnTo>
                <a:lnTo>
                  <a:pt x="977040" y="977040"/>
                </a:lnTo>
                <a:lnTo>
                  <a:pt x="0" y="97704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240000" y="6100500"/>
            <a:ext cx="977040" cy="977040"/>
          </a:xfrm>
          <a:custGeom>
            <a:avLst/>
            <a:gdLst/>
            <a:ahLst/>
            <a:cxnLst/>
            <a:rect l="l" t="t" r="r" b="b"/>
            <a:pathLst>
              <a:path w="977040" h="977040">
                <a:moveTo>
                  <a:pt x="0" y="0"/>
                </a:moveTo>
                <a:lnTo>
                  <a:pt x="977040" y="0"/>
                </a:lnTo>
                <a:lnTo>
                  <a:pt x="977040" y="977040"/>
                </a:lnTo>
                <a:lnTo>
                  <a:pt x="0" y="97704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240000" y="7590180"/>
            <a:ext cx="977040" cy="977040"/>
          </a:xfrm>
          <a:custGeom>
            <a:avLst/>
            <a:gdLst/>
            <a:ahLst/>
            <a:cxnLst/>
            <a:rect l="l" t="t" r="r" b="b"/>
            <a:pathLst>
              <a:path w="977040" h="977040">
                <a:moveTo>
                  <a:pt x="0" y="0"/>
                </a:moveTo>
                <a:lnTo>
                  <a:pt x="977040" y="0"/>
                </a:lnTo>
                <a:lnTo>
                  <a:pt x="977040" y="977040"/>
                </a:lnTo>
                <a:lnTo>
                  <a:pt x="0" y="97704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240000" y="3390900"/>
            <a:ext cx="977040" cy="977040"/>
          </a:xfrm>
          <a:custGeom>
            <a:avLst/>
            <a:gdLst/>
            <a:ahLst/>
            <a:cxnLst/>
            <a:rect l="l" t="t" r="r" b="b"/>
            <a:pathLst>
              <a:path w="977040" h="977040">
                <a:moveTo>
                  <a:pt x="0" y="0"/>
                </a:moveTo>
                <a:lnTo>
                  <a:pt x="977040" y="0"/>
                </a:lnTo>
                <a:lnTo>
                  <a:pt x="977040" y="977040"/>
                </a:lnTo>
                <a:lnTo>
                  <a:pt x="0" y="97704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8001000" y="3176143"/>
            <a:ext cx="693600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500" spc="-2" dirty="0">
                <a:solidFill>
                  <a:srgbClr val="412257"/>
                </a:solidFill>
                <a:latin typeface="Arial Bold"/>
                <a:cs typeface="B Nazanin" pitchFamily="2" charset="-78"/>
              </a:rPr>
              <a:t> پیش تنظیم متن عنوان</a:t>
            </a:r>
            <a:endParaRPr lang="en-US" sz="2500" spc="-2" dirty="0">
              <a:solidFill>
                <a:srgbClr val="412257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001000" y="3682845"/>
            <a:ext cx="69360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000" spc="-1" dirty="0">
                <a:solidFill>
                  <a:srgbClr val="000000"/>
                </a:solidFill>
                <a:latin typeface="Arial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</a:t>
            </a:r>
            <a:endParaRPr lang="en-US" sz="2000" spc="-1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01000" y="4804380"/>
            <a:ext cx="693600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500" spc="-2" dirty="0">
                <a:solidFill>
                  <a:srgbClr val="412257"/>
                </a:solidFill>
                <a:latin typeface="Arial Bold"/>
                <a:cs typeface="B Nazanin" pitchFamily="2" charset="-78"/>
              </a:rPr>
              <a:t> پیش تنظیم متن عنوان</a:t>
            </a:r>
            <a:endParaRPr lang="en-US" sz="2500" spc="-2" dirty="0">
              <a:solidFill>
                <a:srgbClr val="412257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001000" y="5172525"/>
            <a:ext cx="69360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000" spc="-1" dirty="0">
                <a:solidFill>
                  <a:srgbClr val="000000"/>
                </a:solidFill>
                <a:latin typeface="Arial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</a:t>
            </a:r>
            <a:endParaRPr lang="en-US" sz="2000" spc="-1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001000" y="6294780"/>
            <a:ext cx="693600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500" spc="-2" dirty="0">
                <a:solidFill>
                  <a:srgbClr val="412257"/>
                </a:solidFill>
                <a:latin typeface="Arial Bold"/>
                <a:cs typeface="B Nazanin" pitchFamily="2" charset="-78"/>
              </a:rPr>
              <a:t> پیش تنظیم متن عنوان</a:t>
            </a:r>
            <a:endParaRPr lang="en-US" sz="2500" spc="-2" dirty="0">
              <a:solidFill>
                <a:srgbClr val="412257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01000" y="6662925"/>
            <a:ext cx="69360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000" spc="-1" dirty="0">
                <a:solidFill>
                  <a:srgbClr val="000000"/>
                </a:solidFill>
                <a:latin typeface="Arial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</a:t>
            </a:r>
            <a:endParaRPr lang="en-US" sz="2000" spc="-1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001000" y="7991211"/>
            <a:ext cx="693600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500" spc="-2" dirty="0">
                <a:solidFill>
                  <a:srgbClr val="57257D"/>
                </a:solidFill>
                <a:latin typeface="Arial Bold"/>
                <a:cs typeface="B Nazanin" pitchFamily="2" charset="-78"/>
              </a:rPr>
              <a:t> پیش تنظیم متن عنوان</a:t>
            </a:r>
            <a:endParaRPr lang="en-US" sz="2500" spc="-2" dirty="0">
              <a:solidFill>
                <a:srgbClr val="57257D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022960" y="8567220"/>
            <a:ext cx="69360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000" spc="-1" dirty="0">
                <a:solidFill>
                  <a:srgbClr val="000000"/>
                </a:solidFill>
                <a:latin typeface="Arial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</a:t>
            </a:r>
            <a:endParaRPr lang="en-US" sz="2000" spc="-1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 rot="2704200">
            <a:off x="3913200" y="2034000"/>
            <a:ext cx="3514320" cy="3514320"/>
            <a:chOff x="0" y="0"/>
            <a:chExt cx="4685760" cy="46857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685792" cy="4685792"/>
            </a:xfrm>
            <a:custGeom>
              <a:avLst/>
              <a:gdLst/>
              <a:ahLst/>
              <a:cxnLst/>
              <a:rect l="l" t="t" r="r" b="b"/>
              <a:pathLst>
                <a:path w="4685792" h="4685792">
                  <a:moveTo>
                    <a:pt x="0" y="0"/>
                  </a:moveTo>
                  <a:lnTo>
                    <a:pt x="4685792" y="0"/>
                  </a:lnTo>
                  <a:lnTo>
                    <a:pt x="4685792" y="4685792"/>
                  </a:lnTo>
                  <a:lnTo>
                    <a:pt x="0" y="4685792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451120" y="6621840"/>
            <a:ext cx="663840" cy="663840"/>
            <a:chOff x="0" y="0"/>
            <a:chExt cx="885120" cy="8851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85190" cy="885190"/>
            </a:xfrm>
            <a:custGeom>
              <a:avLst/>
              <a:gdLst/>
              <a:ahLst/>
              <a:cxnLst/>
              <a:rect l="l" t="t" r="r" b="b"/>
              <a:pathLst>
                <a:path w="885190" h="885190">
                  <a:moveTo>
                    <a:pt x="844931" y="367157"/>
                  </a:moveTo>
                  <a:cubicBezTo>
                    <a:pt x="885190" y="407416"/>
                    <a:pt x="885190" y="477774"/>
                    <a:pt x="844931" y="518033"/>
                  </a:cubicBezTo>
                  <a:cubicBezTo>
                    <a:pt x="522986" y="844931"/>
                    <a:pt x="522986" y="844931"/>
                    <a:pt x="522986" y="844931"/>
                  </a:cubicBezTo>
                  <a:cubicBezTo>
                    <a:pt x="477774" y="885190"/>
                    <a:pt x="412369" y="885190"/>
                    <a:pt x="367030" y="844931"/>
                  </a:cubicBezTo>
                  <a:cubicBezTo>
                    <a:pt x="45212" y="518033"/>
                    <a:pt x="45212" y="518033"/>
                    <a:pt x="45212" y="518033"/>
                  </a:cubicBezTo>
                  <a:cubicBezTo>
                    <a:pt x="0" y="477774"/>
                    <a:pt x="0" y="407416"/>
                    <a:pt x="45212" y="367157"/>
                  </a:cubicBezTo>
                  <a:cubicBezTo>
                    <a:pt x="367157" y="40259"/>
                    <a:pt x="367157" y="40259"/>
                    <a:pt x="367157" y="40259"/>
                  </a:cubicBezTo>
                  <a:cubicBezTo>
                    <a:pt x="412369" y="0"/>
                    <a:pt x="477774" y="0"/>
                    <a:pt x="522986" y="40259"/>
                  </a:cubicBezTo>
                  <a:lnTo>
                    <a:pt x="844931" y="367157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sp>
        <p:nvSpPr>
          <p:cNvPr id="20" name="Freeform 20"/>
          <p:cNvSpPr/>
          <p:nvPr/>
        </p:nvSpPr>
        <p:spPr>
          <a:xfrm>
            <a:off x="6204000" y="6060120"/>
            <a:ext cx="965520" cy="943200"/>
          </a:xfrm>
          <a:custGeom>
            <a:avLst/>
            <a:gdLst/>
            <a:ahLst/>
            <a:cxnLst/>
            <a:rect l="l" t="t" r="r" b="b"/>
            <a:pathLst>
              <a:path w="965520" h="943200">
                <a:moveTo>
                  <a:pt x="0" y="0"/>
                </a:moveTo>
                <a:lnTo>
                  <a:pt x="965520" y="0"/>
                </a:lnTo>
                <a:lnTo>
                  <a:pt x="965520" y="943200"/>
                </a:lnTo>
                <a:lnTo>
                  <a:pt x="0" y="9432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42800" y="1293840"/>
            <a:ext cx="5448240" cy="5448240"/>
          </a:xfrm>
          <a:custGeom>
            <a:avLst/>
            <a:gdLst/>
            <a:ahLst/>
            <a:cxnLst/>
            <a:rect l="l" t="t" r="r" b="b"/>
            <a:pathLst>
              <a:path w="5448240" h="5448240">
                <a:moveTo>
                  <a:pt x="0" y="0"/>
                </a:moveTo>
                <a:lnTo>
                  <a:pt x="5448240" y="0"/>
                </a:lnTo>
                <a:lnTo>
                  <a:pt x="5448240" y="5448240"/>
                </a:lnTo>
                <a:lnTo>
                  <a:pt x="0" y="5448240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7708320" y="543090"/>
            <a:ext cx="997848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6000" spc="34" dirty="0">
                <a:solidFill>
                  <a:srgbClr val="412257"/>
                </a:solidFill>
                <a:latin typeface="Open Sans Bold"/>
                <a:cs typeface="B Nazanin" pitchFamily="2" charset="-78"/>
              </a:rPr>
              <a:t>طرح اجرای بازاریابی</a:t>
            </a:r>
            <a:endParaRPr lang="en-US" sz="6000" spc="34" dirty="0">
              <a:solidFill>
                <a:srgbClr val="412257"/>
              </a:solidFill>
              <a:latin typeface="Open Sans Bold"/>
              <a:cs typeface="B Nazanin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943280" y="8298000"/>
            <a:ext cx="4042080" cy="2032560"/>
            <a:chOff x="0" y="0"/>
            <a:chExt cx="5389440" cy="27100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389499" cy="2710053"/>
            </a:xfrm>
            <a:custGeom>
              <a:avLst/>
              <a:gdLst/>
              <a:ahLst/>
              <a:cxnLst/>
              <a:rect l="l" t="t" r="r" b="b"/>
              <a:pathLst>
                <a:path w="5389499" h="2710053">
                  <a:moveTo>
                    <a:pt x="0" y="2710053"/>
                  </a:moveTo>
                  <a:lnTo>
                    <a:pt x="2694686" y="0"/>
                  </a:lnTo>
                  <a:lnTo>
                    <a:pt x="5389499" y="271005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10800000">
            <a:off x="16339680" y="6270480"/>
            <a:ext cx="1948320" cy="4060080"/>
            <a:chOff x="0" y="0"/>
            <a:chExt cx="2597760" cy="541344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623566" cy="5413502"/>
            </a:xfrm>
            <a:custGeom>
              <a:avLst/>
              <a:gdLst/>
              <a:ahLst/>
              <a:cxnLst/>
              <a:rect l="l" t="t" r="r" b="b"/>
              <a:pathLst>
                <a:path w="2623566" h="5413502">
                  <a:moveTo>
                    <a:pt x="0" y="0"/>
                  </a:moveTo>
                  <a:lnTo>
                    <a:pt x="157353" y="157353"/>
                  </a:lnTo>
                  <a:cubicBezTo>
                    <a:pt x="2520188" y="2520442"/>
                    <a:pt x="2520188" y="2520442"/>
                    <a:pt x="2520188" y="2520442"/>
                  </a:cubicBezTo>
                  <a:cubicBezTo>
                    <a:pt x="2623566" y="2623947"/>
                    <a:pt x="2623566" y="2789428"/>
                    <a:pt x="2520188" y="2892933"/>
                  </a:cubicBezTo>
                  <a:cubicBezTo>
                    <a:pt x="733425" y="4679950"/>
                    <a:pt x="175006" y="5238369"/>
                    <a:pt x="635" y="5412867"/>
                  </a:cubicBezTo>
                  <a:lnTo>
                    <a:pt x="0" y="5413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02B"/>
            </a:solidFill>
          </p:spPr>
        </p:sp>
      </p:grpSp>
      <p:sp>
        <p:nvSpPr>
          <p:cNvPr id="27" name="Freeform 27"/>
          <p:cNvSpPr/>
          <p:nvPr/>
        </p:nvSpPr>
        <p:spPr>
          <a:xfrm>
            <a:off x="-482400" y="3037680"/>
            <a:ext cx="8469360" cy="7292880"/>
          </a:xfrm>
          <a:custGeom>
            <a:avLst/>
            <a:gdLst/>
            <a:ahLst/>
            <a:cxnLst/>
            <a:rect l="l" t="t" r="r" b="b"/>
            <a:pathLst>
              <a:path w="8469360" h="7292880">
                <a:moveTo>
                  <a:pt x="0" y="0"/>
                </a:moveTo>
                <a:lnTo>
                  <a:pt x="8469360" y="0"/>
                </a:lnTo>
                <a:lnTo>
                  <a:pt x="8469360" y="7292880"/>
                </a:lnTo>
                <a:lnTo>
                  <a:pt x="0" y="729288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106" r="-106"/>
            </a:stretch>
          </a:blipFill>
        </p:spPr>
      </p:sp>
      <p:grpSp>
        <p:nvGrpSpPr>
          <p:cNvPr id="28" name="Group 28"/>
          <p:cNvGrpSpPr/>
          <p:nvPr/>
        </p:nvGrpSpPr>
        <p:grpSpPr>
          <a:xfrm>
            <a:off x="-36000" y="3340800"/>
            <a:ext cx="3787920" cy="7895520"/>
            <a:chOff x="0" y="0"/>
            <a:chExt cx="5050560" cy="105273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100955" cy="10527412"/>
            </a:xfrm>
            <a:custGeom>
              <a:avLst/>
              <a:gdLst/>
              <a:ahLst/>
              <a:cxnLst/>
              <a:rect l="l" t="t" r="r" b="b"/>
              <a:pathLst>
                <a:path w="5100955" h="10527412">
                  <a:moveTo>
                    <a:pt x="0" y="0"/>
                  </a:moveTo>
                  <a:lnTo>
                    <a:pt x="305943" y="306070"/>
                  </a:lnTo>
                  <a:cubicBezTo>
                    <a:pt x="4899787" y="4901565"/>
                    <a:pt x="4899787" y="4901565"/>
                    <a:pt x="4899787" y="4901565"/>
                  </a:cubicBezTo>
                  <a:cubicBezTo>
                    <a:pt x="5100955" y="5102733"/>
                    <a:pt x="5100955" y="5424678"/>
                    <a:pt x="4899787" y="5625846"/>
                  </a:cubicBezTo>
                  <a:cubicBezTo>
                    <a:pt x="1425956" y="9100947"/>
                    <a:pt x="340360" y="10186924"/>
                    <a:pt x="1143" y="10526268"/>
                  </a:cubicBezTo>
                  <a:lnTo>
                    <a:pt x="0" y="10527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FB1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694080" y="281520"/>
            <a:ext cx="17569440" cy="142560"/>
            <a:chOff x="0" y="0"/>
            <a:chExt cx="23425920" cy="1900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425913" cy="190119"/>
            </a:xfrm>
            <a:custGeom>
              <a:avLst/>
              <a:gdLst/>
              <a:ahLst/>
              <a:cxnLst/>
              <a:rect l="l" t="t" r="r" b="b"/>
              <a:pathLst>
                <a:path w="23425913" h="190119">
                  <a:moveTo>
                    <a:pt x="0" y="0"/>
                  </a:moveTo>
                  <a:lnTo>
                    <a:pt x="23425913" y="0"/>
                  </a:lnTo>
                  <a:lnTo>
                    <a:pt x="23425913" y="190119"/>
                  </a:lnTo>
                  <a:lnTo>
                    <a:pt x="0" y="190119"/>
                  </a:lnTo>
                  <a:close/>
                </a:path>
              </a:pathLst>
            </a:custGeom>
            <a:solidFill>
              <a:srgbClr val="FFB02B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0" y="0"/>
            <a:ext cx="375840" cy="1290960"/>
            <a:chOff x="0" y="0"/>
            <a:chExt cx="501120" cy="17212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01142" cy="1721231"/>
            </a:xfrm>
            <a:custGeom>
              <a:avLst/>
              <a:gdLst/>
              <a:ahLst/>
              <a:cxnLst/>
              <a:rect l="l" t="t" r="r" b="b"/>
              <a:pathLst>
                <a:path w="501142" h="1721231">
                  <a:moveTo>
                    <a:pt x="0" y="0"/>
                  </a:moveTo>
                  <a:lnTo>
                    <a:pt x="501142" y="0"/>
                  </a:lnTo>
                  <a:lnTo>
                    <a:pt x="501142" y="1721231"/>
                  </a:lnTo>
                  <a:lnTo>
                    <a:pt x="0" y="1721231"/>
                  </a:lnTo>
                  <a:close/>
                </a:path>
              </a:pathLst>
            </a:custGeom>
            <a:solidFill>
              <a:srgbClr val="FDDFB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06160" y="0"/>
            <a:ext cx="375840" cy="1290960"/>
            <a:chOff x="0" y="0"/>
            <a:chExt cx="501120" cy="17212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01142" cy="1721231"/>
            </a:xfrm>
            <a:custGeom>
              <a:avLst/>
              <a:gdLst/>
              <a:ahLst/>
              <a:cxnLst/>
              <a:rect l="l" t="t" r="r" b="b"/>
              <a:pathLst>
                <a:path w="501142" h="1721231">
                  <a:moveTo>
                    <a:pt x="0" y="0"/>
                  </a:moveTo>
                  <a:lnTo>
                    <a:pt x="501142" y="0"/>
                  </a:lnTo>
                  <a:lnTo>
                    <a:pt x="501142" y="1721231"/>
                  </a:lnTo>
                  <a:lnTo>
                    <a:pt x="0" y="1721231"/>
                  </a:lnTo>
                  <a:close/>
                </a:path>
              </a:pathLst>
            </a:custGeom>
            <a:solidFill>
              <a:srgbClr val="FDDFB1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9748800" y="3202560"/>
            <a:ext cx="8539200" cy="5828400"/>
            <a:chOff x="0" y="0"/>
            <a:chExt cx="11385600" cy="7771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385550" cy="7771257"/>
            </a:xfrm>
            <a:custGeom>
              <a:avLst/>
              <a:gdLst/>
              <a:ahLst/>
              <a:cxnLst/>
              <a:rect l="l" t="t" r="r" b="b"/>
              <a:pathLst>
                <a:path w="11385550" h="7771257">
                  <a:moveTo>
                    <a:pt x="0" y="0"/>
                  </a:moveTo>
                  <a:lnTo>
                    <a:pt x="7499858" y="0"/>
                  </a:lnTo>
                  <a:lnTo>
                    <a:pt x="11385550" y="3885565"/>
                  </a:lnTo>
                  <a:lnTo>
                    <a:pt x="7499858" y="7771257"/>
                  </a:lnTo>
                  <a:lnTo>
                    <a:pt x="0" y="7771257"/>
                  </a:lnTo>
                  <a:close/>
                </a:path>
              </a:pathLst>
            </a:custGeom>
            <a:solidFill>
              <a:srgbClr val="FEEFD8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905360" y="5637300"/>
            <a:ext cx="336456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en-US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I </a:t>
            </a:r>
            <a:r>
              <a:rPr lang="fa-IR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امیدوارم و من معتقدم که این الگو زمان، پول و شهرت شما را خواهد داشت</a:t>
            </a:r>
            <a:r>
              <a:rPr lang="en-US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. </a:t>
            </a:r>
            <a:r>
              <a:rPr lang="fa-IR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595959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905360" y="5212335"/>
            <a:ext cx="3334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595959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100" spc="-2" dirty="0">
              <a:solidFill>
                <a:srgbClr val="595959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600200" y="8692665"/>
            <a:ext cx="336456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en-US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I </a:t>
            </a:r>
            <a:r>
              <a:rPr lang="fa-IR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امیدوارم و من معتقدم که این الگو زمان، پول و شهرت شما را خواهد داشت</a:t>
            </a:r>
            <a:r>
              <a:rPr lang="en-US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. </a:t>
            </a:r>
            <a:r>
              <a:rPr lang="fa-IR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595959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600200" y="8267700"/>
            <a:ext cx="3334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595959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100" spc="-2" dirty="0">
              <a:solidFill>
                <a:srgbClr val="595959"/>
              </a:solidFill>
              <a:latin typeface="Arial Bold"/>
              <a:cs typeface="B Nazanin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752600" y="4305600"/>
            <a:ext cx="2070569" cy="1462278"/>
            <a:chOff x="-48800" y="0"/>
            <a:chExt cx="2760758" cy="194970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711958" cy="1949704"/>
            </a:xfrm>
            <a:custGeom>
              <a:avLst/>
              <a:gdLst/>
              <a:ahLst/>
              <a:cxnLst/>
              <a:rect l="l" t="t" r="r" b="b"/>
              <a:pathLst>
                <a:path w="2711958" h="1949704">
                  <a:moveTo>
                    <a:pt x="0" y="0"/>
                  </a:moveTo>
                  <a:lnTo>
                    <a:pt x="2711958" y="0"/>
                  </a:lnTo>
                  <a:lnTo>
                    <a:pt x="2711958" y="1949704"/>
                  </a:lnTo>
                  <a:lnTo>
                    <a:pt x="0" y="1949704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-48800" y="609200"/>
              <a:ext cx="2712000" cy="86002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2520"/>
                </a:lnSpc>
              </a:pPr>
              <a:r>
                <a:rPr lang="fa-IR" sz="2100" spc="-2" dirty="0">
                  <a:solidFill>
                    <a:srgbClr val="F3F3F3"/>
                  </a:solidFill>
                  <a:latin typeface="Arial"/>
                  <a:cs typeface="B Nazanin" pitchFamily="2" charset="-78"/>
                </a:rPr>
                <a:t>ارائه پاورپوینت ساده</a:t>
              </a:r>
              <a:endParaRPr lang="en-US" sz="2100" spc="-2" dirty="0">
                <a:solidFill>
                  <a:srgbClr val="F3F3F3"/>
                </a:solidFill>
                <a:latin typeface="Arial"/>
                <a:cs typeface="B Nazanin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752600" y="6377040"/>
            <a:ext cx="2070569" cy="1462278"/>
            <a:chOff x="-48800" y="0"/>
            <a:chExt cx="2760758" cy="194970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711958" cy="1949704"/>
            </a:xfrm>
            <a:custGeom>
              <a:avLst/>
              <a:gdLst/>
              <a:ahLst/>
              <a:cxnLst/>
              <a:rect l="l" t="t" r="r" b="b"/>
              <a:pathLst>
                <a:path w="2711958" h="1949704">
                  <a:moveTo>
                    <a:pt x="0" y="0"/>
                  </a:moveTo>
                  <a:lnTo>
                    <a:pt x="2711958" y="0"/>
                  </a:lnTo>
                  <a:lnTo>
                    <a:pt x="2711958" y="1949704"/>
                  </a:lnTo>
                  <a:lnTo>
                    <a:pt x="0" y="1949704"/>
                  </a:lnTo>
                  <a:close/>
                </a:path>
              </a:pathLst>
            </a:custGeom>
            <a:solidFill>
              <a:srgbClr val="FBB03B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-48800" y="590480"/>
              <a:ext cx="2712000" cy="84130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2520"/>
                </a:lnSpc>
              </a:pPr>
              <a:r>
                <a:rPr lang="fa-IR" sz="2100" spc="-2" dirty="0">
                  <a:solidFill>
                    <a:srgbClr val="F3F3F3"/>
                  </a:solidFill>
                  <a:latin typeface="Arial"/>
                  <a:cs typeface="B Nazanin" pitchFamily="2" charset="-78"/>
                </a:rPr>
                <a:t>ارائه پاورپوینت ساده</a:t>
              </a:r>
              <a:endParaRPr lang="en-US" sz="2100" spc="-2" dirty="0">
                <a:solidFill>
                  <a:srgbClr val="F3F3F3"/>
                </a:solidFill>
                <a:latin typeface="Arial"/>
                <a:cs typeface="B Nazanin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457200" y="342900"/>
            <a:ext cx="17359200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62"/>
              </a:lnSpc>
            </a:pPr>
            <a:r>
              <a:rPr lang="fa-IR" sz="4248" spc="-2" dirty="0">
                <a:solidFill>
                  <a:srgbClr val="E48D05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4248" spc="-2" dirty="0">
              <a:solidFill>
                <a:srgbClr val="E48D05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789200" y="2334240"/>
            <a:ext cx="2073600" cy="1462278"/>
            <a:chOff x="0" y="0"/>
            <a:chExt cx="2764800" cy="1949704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711958" cy="1949704"/>
            </a:xfrm>
            <a:custGeom>
              <a:avLst/>
              <a:gdLst/>
              <a:ahLst/>
              <a:cxnLst/>
              <a:rect l="l" t="t" r="r" b="b"/>
              <a:pathLst>
                <a:path w="2711958" h="1949704">
                  <a:moveTo>
                    <a:pt x="0" y="0"/>
                  </a:moveTo>
                  <a:lnTo>
                    <a:pt x="2711958" y="0"/>
                  </a:lnTo>
                  <a:lnTo>
                    <a:pt x="2711958" y="1949704"/>
                  </a:lnTo>
                  <a:lnTo>
                    <a:pt x="0" y="1949704"/>
                  </a:lnTo>
                  <a:close/>
                </a:path>
              </a:pathLst>
            </a:custGeom>
            <a:solidFill>
              <a:srgbClr val="FBB03B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52800" y="494481"/>
              <a:ext cx="2712000" cy="101600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2520"/>
                </a:lnSpc>
              </a:pPr>
              <a:r>
                <a:rPr lang="fa-IR" sz="2100" spc="-2" dirty="0">
                  <a:solidFill>
                    <a:srgbClr val="F3F3F3"/>
                  </a:solidFill>
                  <a:latin typeface="Arial"/>
                  <a:cs typeface="B Nazanin" pitchFamily="2" charset="-78"/>
                </a:rPr>
                <a:t>ارائه پاورپوینت ساده</a:t>
              </a:r>
              <a:endParaRPr lang="en-US" sz="2100" spc="-2" dirty="0">
                <a:solidFill>
                  <a:srgbClr val="F3F3F3"/>
                </a:solidFill>
                <a:latin typeface="Arial"/>
                <a:cs typeface="B Nazanin" pitchFamily="2" charset="-78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4905360" y="2824260"/>
            <a:ext cx="336456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en-US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I </a:t>
            </a:r>
            <a:r>
              <a:rPr lang="fa-IR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امیدوارم و من معتقدم که این الگو زمان، پول و شهرت شما را خواهد داشت</a:t>
            </a:r>
            <a:r>
              <a:rPr lang="en-US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. </a:t>
            </a:r>
            <a:r>
              <a:rPr lang="fa-IR" sz="1800" spc="-2" dirty="0">
                <a:solidFill>
                  <a:srgbClr val="595959"/>
                </a:solidFill>
                <a:latin typeface="Arial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595959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4905360" y="2399295"/>
            <a:ext cx="3334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595959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100" spc="-2" dirty="0">
              <a:solidFill>
                <a:srgbClr val="595959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9606240" y="316080"/>
            <a:ext cx="8197920" cy="10286640"/>
          </a:xfrm>
          <a:custGeom>
            <a:avLst/>
            <a:gdLst/>
            <a:ahLst/>
            <a:cxnLst/>
            <a:rect l="l" t="t" r="r" b="b"/>
            <a:pathLst>
              <a:path w="8197920" h="10286640">
                <a:moveTo>
                  <a:pt x="0" y="0"/>
                </a:moveTo>
                <a:lnTo>
                  <a:pt x="8197920" y="0"/>
                </a:lnTo>
                <a:lnTo>
                  <a:pt x="81979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5" r="-75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974720" y="2095920"/>
            <a:ext cx="788328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پروژه </a:t>
            </a:r>
            <a:r>
              <a:rPr lang="en-US" sz="7600" spc="-1" dirty="0">
                <a:solidFill>
                  <a:srgbClr val="FBB03B"/>
                </a:solidFill>
                <a:latin typeface="Cormorant Garamond Bold"/>
                <a:cs typeface="B Nazanin" pitchFamily="2" charset="-78"/>
              </a:rPr>
              <a:t>02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963200" y="3503805"/>
            <a:ext cx="8807760" cy="43704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آیا می دانید چه چیزی به شما کمک می کند تا نظر خود را روشن کنید؟ لیست هایی مانند این:</a:t>
            </a:r>
          </a:p>
          <a:p>
            <a:pPr algn="r" rtl="1">
              <a:lnSpc>
                <a:spcPct val="150000"/>
              </a:lnSpc>
            </a:pPr>
            <a:endParaRPr lang="fa-IR" sz="32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 آنها ساده هستند</a:t>
            </a: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 شما می توانید ایده های خود را به وضوح سازماندهی کنید</a:t>
            </a: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 مهم‌ترین چیز: مخاطب از ارائه شما غافل نخواهد شد</a:t>
            </a:r>
            <a:endParaRPr lang="en-US" sz="32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 rot="5400000">
            <a:off x="5880960" y="8200800"/>
            <a:ext cx="1909440" cy="123840"/>
            <a:chOff x="0" y="0"/>
            <a:chExt cx="2545920" cy="1651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8" name="Group 8"/>
          <p:cNvGrpSpPr/>
          <p:nvPr/>
        </p:nvGrpSpPr>
        <p:grpSpPr>
          <a:xfrm rot="5400000">
            <a:off x="249120" y="1972080"/>
            <a:ext cx="1909440" cy="123840"/>
            <a:chOff x="0" y="0"/>
            <a:chExt cx="2545920" cy="1651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10" name="AutoShape 10"/>
          <p:cNvSpPr/>
          <p:nvPr/>
        </p:nvSpPr>
        <p:spPr>
          <a:xfrm rot="10793440">
            <a:off x="6966711" y="1078920"/>
            <a:ext cx="1018801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1" name="AutoShape 11"/>
          <p:cNvSpPr/>
          <p:nvPr/>
        </p:nvSpPr>
        <p:spPr>
          <a:xfrm rot="10793440">
            <a:off x="6966711" y="9217080"/>
            <a:ext cx="1018801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2" name="Freeform 12"/>
          <p:cNvSpPr/>
          <p:nvPr/>
        </p:nvSpPr>
        <p:spPr>
          <a:xfrm>
            <a:off x="655920" y="1434960"/>
            <a:ext cx="5586480" cy="8052480"/>
          </a:xfrm>
          <a:custGeom>
            <a:avLst/>
            <a:gdLst/>
            <a:ahLst/>
            <a:cxnLst/>
            <a:rect l="l" t="t" r="r" b="b"/>
            <a:pathLst>
              <a:path w="5586480" h="8052480">
                <a:moveTo>
                  <a:pt x="0" y="0"/>
                </a:moveTo>
                <a:lnTo>
                  <a:pt x="5586480" y="0"/>
                </a:lnTo>
                <a:lnTo>
                  <a:pt x="5586480" y="8052480"/>
                </a:lnTo>
                <a:lnTo>
                  <a:pt x="0" y="80524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9" r="-39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-6480" y="-18720"/>
            <a:ext cx="18294480" cy="1520640"/>
          </a:xfrm>
          <a:custGeom>
            <a:avLst/>
            <a:gdLst/>
            <a:ahLst/>
            <a:cxnLst/>
            <a:rect l="l" t="t" r="r" b="b"/>
            <a:pathLst>
              <a:path w="18294480" h="1520640">
                <a:moveTo>
                  <a:pt x="0" y="0"/>
                </a:moveTo>
                <a:lnTo>
                  <a:pt x="18294480" y="0"/>
                </a:lnTo>
                <a:lnTo>
                  <a:pt x="18294480" y="1520640"/>
                </a:lnTo>
                <a:lnTo>
                  <a:pt x="0" y="1520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534400" y="1104900"/>
            <a:ext cx="7467600" cy="135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10560"/>
              </a:lnSpc>
            </a:pPr>
            <a:r>
              <a:rPr lang="fa-IR" sz="8800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طرح بندی ستون ها</a:t>
            </a:r>
            <a:endParaRPr lang="en-US" sz="8800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419600" y="2781300"/>
            <a:ext cx="7010400" cy="2789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1655"/>
              </a:lnSpc>
            </a:pPr>
            <a:r>
              <a:rPr lang="fa-IR" sz="3000" spc="-2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عنوان زیرنویس خود را در اینجا درج کنید</a:t>
            </a:r>
            <a:endParaRPr lang="en-US" sz="3000" spc="-2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11320" y="3848100"/>
            <a:ext cx="466056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3200" spc="-2" dirty="0">
              <a:solidFill>
                <a:srgbClr val="00000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11320" y="4896750"/>
            <a:ext cx="4660560" cy="3526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</a:t>
            </a:r>
          </a:p>
          <a:p>
            <a:pPr algn="r" rtl="1">
              <a:lnSpc>
                <a:spcPts val="2520"/>
              </a:lnSpc>
            </a:pPr>
            <a:endParaRPr lang="en-US" sz="2100" spc="-2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کنید.آسان برای تغییر رنگ، عکس و متن.</a:t>
            </a:r>
            <a:r>
              <a:rPr lang="en-US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I </a:t>
            </a:r>
            <a:r>
              <a:rPr lang="fa-IR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امیدوارم و من معتقدم که این الگو زمان، پول و شهرت شما را خواهد داشت</a:t>
            </a:r>
            <a:r>
              <a:rPr lang="en-US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. </a:t>
            </a:r>
            <a:r>
              <a:rPr lang="fa-IR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2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629400" y="3848100"/>
            <a:ext cx="466056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3200" spc="-2" dirty="0">
              <a:solidFill>
                <a:srgbClr val="00000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629400" y="4896750"/>
            <a:ext cx="4660560" cy="3526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</a:t>
            </a:r>
          </a:p>
          <a:p>
            <a:pPr algn="r" rtl="1">
              <a:lnSpc>
                <a:spcPts val="2520"/>
              </a:lnSpc>
            </a:pPr>
            <a:endParaRPr lang="en-US" sz="2100" spc="-2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کنید.آسان برای تغییر رنگ، عکس و متن.</a:t>
            </a:r>
            <a:r>
              <a:rPr lang="en-US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I </a:t>
            </a:r>
            <a:r>
              <a:rPr lang="fa-IR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امیدوارم و من معتقدم که این الگو زمان، پول و شهرت شما را خواهد داشت</a:t>
            </a:r>
            <a:r>
              <a:rPr lang="en-US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. </a:t>
            </a:r>
            <a:r>
              <a:rPr lang="fa-IR" sz="21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2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019880" y="4654575"/>
            <a:ext cx="4824000" cy="72000"/>
            <a:chOff x="0" y="0"/>
            <a:chExt cx="6432000" cy="96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432042" cy="96012"/>
            </a:xfrm>
            <a:custGeom>
              <a:avLst/>
              <a:gdLst/>
              <a:ahLst/>
              <a:cxnLst/>
              <a:rect l="l" t="t" r="r" b="b"/>
              <a:pathLst>
                <a:path w="6432042" h="96012">
                  <a:moveTo>
                    <a:pt x="0" y="0"/>
                  </a:moveTo>
                  <a:lnTo>
                    <a:pt x="6432042" y="0"/>
                  </a:lnTo>
                  <a:lnTo>
                    <a:pt x="6432042" y="96012"/>
                  </a:lnTo>
                  <a:lnTo>
                    <a:pt x="0" y="96012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6537960" y="4654575"/>
            <a:ext cx="4824000" cy="72000"/>
            <a:chOff x="0" y="0"/>
            <a:chExt cx="6432000" cy="96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432042" cy="96012"/>
            </a:xfrm>
            <a:custGeom>
              <a:avLst/>
              <a:gdLst/>
              <a:ahLst/>
              <a:cxnLst/>
              <a:rect l="l" t="t" r="r" b="b"/>
              <a:pathLst>
                <a:path w="6432042" h="96012">
                  <a:moveTo>
                    <a:pt x="0" y="0"/>
                  </a:moveTo>
                  <a:lnTo>
                    <a:pt x="6432042" y="0"/>
                  </a:lnTo>
                  <a:lnTo>
                    <a:pt x="6432042" y="96012"/>
                  </a:lnTo>
                  <a:lnTo>
                    <a:pt x="0" y="96012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15" name="Freeform 15"/>
          <p:cNvSpPr/>
          <p:nvPr/>
        </p:nvSpPr>
        <p:spPr>
          <a:xfrm>
            <a:off x="12227040" y="4248000"/>
            <a:ext cx="4724640" cy="5140800"/>
          </a:xfrm>
          <a:custGeom>
            <a:avLst/>
            <a:gdLst/>
            <a:ahLst/>
            <a:cxnLst/>
            <a:rect l="l" t="t" r="r" b="b"/>
            <a:pathLst>
              <a:path w="4724640" h="5140800">
                <a:moveTo>
                  <a:pt x="0" y="0"/>
                </a:moveTo>
                <a:lnTo>
                  <a:pt x="4724640" y="0"/>
                </a:lnTo>
                <a:lnTo>
                  <a:pt x="4724640" y="5140800"/>
                </a:lnTo>
                <a:lnTo>
                  <a:pt x="0" y="514080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9983520" y="6772125"/>
            <a:ext cx="7808400" cy="272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4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کنید.آسان برای تغییر رنگ، عکس و متن.</a:t>
            </a:r>
            <a:r>
              <a:rPr lang="en-US" sz="2400" spc="-24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 </a:t>
            </a:r>
            <a:r>
              <a:rPr lang="fa-IR" sz="2400" spc="-24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ارائه پاورپوینت مدرنی را دریافت کنید که به زیبایی طراحی شده است.شما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4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625120" y="1100340"/>
            <a:ext cx="1350288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EEB245"/>
                </a:solidFill>
                <a:latin typeface="Arial Bold"/>
                <a:cs typeface="B Nazanin" pitchFamily="2" charset="-78"/>
              </a:rPr>
              <a:t>ما ارائه حرفه ای طراحی شده ایجاد می کنیم</a:t>
            </a:r>
            <a:endParaRPr lang="en-US" sz="5599" spc="-1" dirty="0">
              <a:solidFill>
                <a:srgbClr val="EEB245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983520" y="3497565"/>
            <a:ext cx="7808400" cy="272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4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کنید.آسان برای تغییر رنگ، عکس و متن.</a:t>
            </a:r>
            <a:r>
              <a:rPr lang="en-US" sz="2400" spc="-24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 </a:t>
            </a:r>
            <a:r>
              <a:rPr lang="fa-IR" sz="2400" spc="-24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ارائه پاورپوینت مدرنی را دریافت کنید که به زیبایی طراحی شده است.شما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4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3165120" y="4187520"/>
            <a:ext cx="3387600" cy="5045040"/>
          </a:xfrm>
          <a:custGeom>
            <a:avLst/>
            <a:gdLst/>
            <a:ahLst/>
            <a:cxnLst/>
            <a:rect l="l" t="t" r="r" b="b"/>
            <a:pathLst>
              <a:path w="3387600" h="5045040">
                <a:moveTo>
                  <a:pt x="0" y="0"/>
                </a:moveTo>
                <a:lnTo>
                  <a:pt x="3387600" y="0"/>
                </a:lnTo>
                <a:lnTo>
                  <a:pt x="3387600" y="5045040"/>
                </a:lnTo>
                <a:lnTo>
                  <a:pt x="0" y="504504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13280" y="6297510"/>
            <a:ext cx="68695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2" dirty="0">
                <a:solidFill>
                  <a:srgbClr val="FFB02B"/>
                </a:solidFill>
                <a:latin typeface="Raleway Bold"/>
                <a:cs typeface="B Nazanin" pitchFamily="2" charset="-78"/>
              </a:rPr>
              <a:t> </a:t>
            </a:r>
          </a:p>
          <a:p>
            <a:pPr algn="ctr" rtl="1">
              <a:lnSpc>
                <a:spcPts val="4320"/>
              </a:lnSpc>
            </a:pPr>
            <a:endParaRPr lang="en-US" sz="3600" spc="-2" dirty="0">
              <a:solidFill>
                <a:srgbClr val="FFB02B"/>
              </a:solidFill>
              <a:latin typeface="Raleway Bold"/>
              <a:cs typeface="B Nazanin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 rot="5400000">
            <a:off x="16128000" y="8200800"/>
            <a:ext cx="1909440" cy="123840"/>
            <a:chOff x="0" y="0"/>
            <a:chExt cx="2545920" cy="1651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CBF5E"/>
            </a:solidFill>
          </p:spPr>
        </p:sp>
      </p:grpSp>
      <p:grpSp>
        <p:nvGrpSpPr>
          <p:cNvPr id="9" name="Group 9"/>
          <p:cNvGrpSpPr/>
          <p:nvPr/>
        </p:nvGrpSpPr>
        <p:grpSpPr>
          <a:xfrm rot="5400000">
            <a:off x="6803400" y="4817100"/>
            <a:ext cx="1909440" cy="123840"/>
            <a:chOff x="0" y="0"/>
            <a:chExt cx="2545920" cy="1651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CBF5E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447800" y="4229100"/>
            <a:ext cx="6012000" cy="2893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Replace image </a:t>
            </a:r>
            <a:r>
              <a:rPr lang="fa-IR" sz="32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را انتخاب کنید.</a:t>
            </a:r>
            <a:endParaRPr lang="en-US" sz="32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924800" y="974520"/>
            <a:ext cx="9851040" cy="9312480"/>
          </a:xfrm>
          <a:custGeom>
            <a:avLst/>
            <a:gdLst/>
            <a:ahLst/>
            <a:cxnLst/>
            <a:rect l="l" t="t" r="r" b="b"/>
            <a:pathLst>
              <a:path w="9851040" h="9312480">
                <a:moveTo>
                  <a:pt x="0" y="0"/>
                </a:moveTo>
                <a:lnTo>
                  <a:pt x="9851040" y="0"/>
                </a:lnTo>
                <a:lnTo>
                  <a:pt x="9851040" y="9312480"/>
                </a:lnTo>
                <a:lnTo>
                  <a:pt x="0" y="93124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9" r="-69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3278960" y="367200"/>
            <a:ext cx="5440320" cy="711360"/>
            <a:chOff x="0" y="0"/>
            <a:chExt cx="725376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253732" cy="948436"/>
            </a:xfrm>
            <a:custGeom>
              <a:avLst/>
              <a:gdLst/>
              <a:ahLst/>
              <a:cxnLst/>
              <a:rect l="l" t="t" r="r" b="b"/>
              <a:pathLst>
                <a:path w="7253732" h="948436">
                  <a:moveTo>
                    <a:pt x="7253732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7253732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-5384798">
            <a:off x="14946819" y="2221200"/>
            <a:ext cx="4396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7" name="Group 7"/>
          <p:cNvGrpSpPr/>
          <p:nvPr/>
        </p:nvGrpSpPr>
        <p:grpSpPr>
          <a:xfrm rot="5400000">
            <a:off x="14434320" y="3663180"/>
            <a:ext cx="1306800" cy="609840"/>
            <a:chOff x="0" y="0"/>
            <a:chExt cx="1742400" cy="8131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42440" cy="813181"/>
            </a:xfrm>
            <a:custGeom>
              <a:avLst/>
              <a:gdLst/>
              <a:ahLst/>
              <a:cxnLst/>
              <a:rect l="l" t="t" r="r" b="b"/>
              <a:pathLst>
                <a:path w="1742440" h="813181">
                  <a:moveTo>
                    <a:pt x="1742440" y="0"/>
                  </a:moveTo>
                  <a:lnTo>
                    <a:pt x="0" y="0"/>
                  </a:lnTo>
                  <a:lnTo>
                    <a:pt x="0" y="813181"/>
                  </a:lnTo>
                  <a:lnTo>
                    <a:pt x="1742440" y="813181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7543800" y="2857500"/>
            <a:ext cx="7010400" cy="1692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14400"/>
              </a:lnSpc>
            </a:pPr>
            <a:r>
              <a:rPr lang="fa-IR" sz="80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عنوان مطلب</a:t>
            </a:r>
            <a:endParaRPr lang="en-US" sz="80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01000" y="4991100"/>
            <a:ext cx="7964640" cy="4916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6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3600" dirty="0">
                <a:cs typeface="B Nazanin" pitchFamily="2" charset="-78"/>
              </a:rPr>
              <a:t>.</a:t>
            </a:r>
          </a:p>
        </p:txBody>
      </p:sp>
      <p:grpSp>
        <p:nvGrpSpPr>
          <p:cNvPr id="11" name="Group 11"/>
          <p:cNvGrpSpPr/>
          <p:nvPr/>
        </p:nvGrpSpPr>
        <p:grpSpPr>
          <a:xfrm rot="5400000">
            <a:off x="5880960" y="8200800"/>
            <a:ext cx="1909440" cy="123840"/>
            <a:chOff x="0" y="0"/>
            <a:chExt cx="2545920" cy="1651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13" name="Group 13"/>
          <p:cNvGrpSpPr/>
          <p:nvPr/>
        </p:nvGrpSpPr>
        <p:grpSpPr>
          <a:xfrm rot="5400000">
            <a:off x="249120" y="1972080"/>
            <a:ext cx="1909440" cy="123840"/>
            <a:chOff x="0" y="0"/>
            <a:chExt cx="2545920" cy="1651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17" name="Freeform 17"/>
          <p:cNvSpPr/>
          <p:nvPr/>
        </p:nvSpPr>
        <p:spPr>
          <a:xfrm>
            <a:off x="965520" y="1069920"/>
            <a:ext cx="6912000" cy="9217440"/>
          </a:xfrm>
          <a:custGeom>
            <a:avLst/>
            <a:gdLst/>
            <a:ahLst/>
            <a:cxnLst/>
            <a:rect l="l" t="t" r="r" b="b"/>
            <a:pathLst>
              <a:path w="6912000" h="9217440">
                <a:moveTo>
                  <a:pt x="0" y="0"/>
                </a:moveTo>
                <a:lnTo>
                  <a:pt x="6912000" y="0"/>
                </a:lnTo>
                <a:lnTo>
                  <a:pt x="6912000" y="9217440"/>
                </a:lnTo>
                <a:lnTo>
                  <a:pt x="0" y="92174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" r="-7"/>
            </a:stretch>
          </a:blipFill>
        </p:spPr>
      </p:sp>
      <p:sp>
        <p:nvSpPr>
          <p:cNvPr id="18" name="Rectangle 17"/>
          <p:cNvSpPr/>
          <p:nvPr/>
        </p:nvSpPr>
        <p:spPr>
          <a:xfrm>
            <a:off x="13411200" y="266700"/>
            <a:ext cx="39613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5000" dirty="0">
                <a:cs typeface="B Nazanin" panose="00000700000000000000" pitchFamily="2" charset="-78"/>
              </a:rPr>
              <a:t>لباس / کفش</a:t>
            </a:r>
            <a:endParaRPr lang="en-US" sz="5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" name="Freeform 18">
            <a:extLst>
              <a:ext uri="{FF2B5EF4-FFF2-40B4-BE49-F238E27FC236}">
                <a16:creationId xmlns:a16="http://schemas.microsoft.com/office/drawing/2014/main" id="{F96E5467-4EB1-69E2-1DED-5684C5CC8A9D}"/>
              </a:ext>
            </a:extLst>
          </p:cNvPr>
          <p:cNvSpPr/>
          <p:nvPr/>
        </p:nvSpPr>
        <p:spPr>
          <a:xfrm>
            <a:off x="7201440" y="2623348"/>
            <a:ext cx="784800" cy="786960"/>
          </a:xfrm>
          <a:custGeom>
            <a:avLst/>
            <a:gdLst/>
            <a:ahLst/>
            <a:cxnLst/>
            <a:rect l="l" t="t" r="r" b="b"/>
            <a:pathLst>
              <a:path w="784800" h="786960">
                <a:moveTo>
                  <a:pt x="0" y="0"/>
                </a:moveTo>
                <a:lnTo>
                  <a:pt x="784800" y="0"/>
                </a:lnTo>
                <a:lnTo>
                  <a:pt x="784800" y="786960"/>
                </a:lnTo>
                <a:lnTo>
                  <a:pt x="0" y="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19">
            <a:extLst>
              <a:ext uri="{FF2B5EF4-FFF2-40B4-BE49-F238E27FC236}">
                <a16:creationId xmlns:a16="http://schemas.microsoft.com/office/drawing/2014/main" id="{A0F05C95-E4C8-7A5F-3D02-906BA0A380C9}"/>
              </a:ext>
            </a:extLst>
          </p:cNvPr>
          <p:cNvGrpSpPr/>
          <p:nvPr/>
        </p:nvGrpSpPr>
        <p:grpSpPr>
          <a:xfrm>
            <a:off x="5943600" y="2729188"/>
            <a:ext cx="784800" cy="575280"/>
            <a:chOff x="0" y="0"/>
            <a:chExt cx="1046400" cy="767040"/>
          </a:xfrm>
        </p:grpSpPr>
        <p:sp>
          <p:nvSpPr>
            <p:cNvPr id="8" name="Freeform 20">
              <a:extLst>
                <a:ext uri="{FF2B5EF4-FFF2-40B4-BE49-F238E27FC236}">
                  <a16:creationId xmlns:a16="http://schemas.microsoft.com/office/drawing/2014/main" id="{6D8E7AF3-C46B-DB47-9BF9-8FF39FB3E28A}"/>
                </a:ext>
              </a:extLst>
            </p:cNvPr>
            <p:cNvSpPr/>
            <p:nvPr/>
          </p:nvSpPr>
          <p:spPr>
            <a:xfrm>
              <a:off x="0" y="0"/>
              <a:ext cx="1046353" cy="767080"/>
            </a:xfrm>
            <a:custGeom>
              <a:avLst/>
              <a:gdLst/>
              <a:ahLst/>
              <a:cxnLst/>
              <a:rect l="l" t="t" r="r" b="b"/>
              <a:pathLst>
                <a:path w="1046353" h="767080">
                  <a:moveTo>
                    <a:pt x="637794" y="445389"/>
                  </a:moveTo>
                  <a:lnTo>
                    <a:pt x="1046353" y="767080"/>
                  </a:lnTo>
                  <a:lnTo>
                    <a:pt x="0" y="767080"/>
                  </a:lnTo>
                  <a:lnTo>
                    <a:pt x="410083" y="451612"/>
                  </a:lnTo>
                  <a:lnTo>
                    <a:pt x="520065" y="563499"/>
                  </a:lnTo>
                  <a:close/>
                  <a:moveTo>
                    <a:pt x="1046353" y="41021"/>
                  </a:moveTo>
                  <a:lnTo>
                    <a:pt x="1046353" y="729361"/>
                  </a:lnTo>
                  <a:lnTo>
                    <a:pt x="656463" y="430784"/>
                  </a:lnTo>
                  <a:close/>
                  <a:moveTo>
                    <a:pt x="0" y="37973"/>
                  </a:moveTo>
                  <a:lnTo>
                    <a:pt x="390017" y="427736"/>
                  </a:lnTo>
                  <a:lnTo>
                    <a:pt x="0" y="726186"/>
                  </a:lnTo>
                  <a:close/>
                  <a:moveTo>
                    <a:pt x="0" y="0"/>
                  </a:moveTo>
                  <a:lnTo>
                    <a:pt x="1046353" y="0"/>
                  </a:lnTo>
                  <a:lnTo>
                    <a:pt x="520192" y="523113"/>
                  </a:lnTo>
                  <a:close/>
                </a:path>
              </a:pathLst>
            </a:custGeom>
            <a:solidFill>
              <a:srgbClr val="B6B6B6"/>
            </a:solidFill>
          </p:spPr>
        </p:sp>
      </p:grpSp>
      <p:sp>
        <p:nvSpPr>
          <p:cNvPr id="9" name="Freeform 21">
            <a:extLst>
              <a:ext uri="{FF2B5EF4-FFF2-40B4-BE49-F238E27FC236}">
                <a16:creationId xmlns:a16="http://schemas.microsoft.com/office/drawing/2014/main" id="{19EF8309-632D-4365-1D17-9A0EA95570DC}"/>
              </a:ext>
            </a:extLst>
          </p:cNvPr>
          <p:cNvSpPr/>
          <p:nvPr/>
        </p:nvSpPr>
        <p:spPr>
          <a:xfrm>
            <a:off x="7205040" y="7165108"/>
            <a:ext cx="469440" cy="1062000"/>
          </a:xfrm>
          <a:custGeom>
            <a:avLst/>
            <a:gdLst/>
            <a:ahLst/>
            <a:cxnLst/>
            <a:rect l="l" t="t" r="r" b="b"/>
            <a:pathLst>
              <a:path w="469440" h="1062000">
                <a:moveTo>
                  <a:pt x="0" y="0"/>
                </a:moveTo>
                <a:lnTo>
                  <a:pt x="469440" y="0"/>
                </a:lnTo>
                <a:lnTo>
                  <a:pt x="469440" y="1062000"/>
                </a:lnTo>
                <a:lnTo>
                  <a:pt x="0" y="1062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22">
            <a:extLst>
              <a:ext uri="{FF2B5EF4-FFF2-40B4-BE49-F238E27FC236}">
                <a16:creationId xmlns:a16="http://schemas.microsoft.com/office/drawing/2014/main" id="{0CF83547-7F70-3D32-4F27-A10C465B5ECA}"/>
              </a:ext>
            </a:extLst>
          </p:cNvPr>
          <p:cNvSpPr/>
          <p:nvPr/>
        </p:nvSpPr>
        <p:spPr>
          <a:xfrm>
            <a:off x="12194395" y="5856983"/>
            <a:ext cx="772330" cy="772330"/>
          </a:xfrm>
          <a:custGeom>
            <a:avLst/>
            <a:gdLst/>
            <a:ahLst/>
            <a:cxnLst/>
            <a:rect l="l" t="t" r="r" b="b"/>
            <a:pathLst>
              <a:path w="772330" h="772330">
                <a:moveTo>
                  <a:pt x="0" y="0"/>
                </a:moveTo>
                <a:lnTo>
                  <a:pt x="772330" y="0"/>
                </a:lnTo>
                <a:lnTo>
                  <a:pt x="772330" y="772330"/>
                </a:lnTo>
                <a:lnTo>
                  <a:pt x="0" y="77233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3">
            <a:extLst>
              <a:ext uri="{FF2B5EF4-FFF2-40B4-BE49-F238E27FC236}">
                <a16:creationId xmlns:a16="http://schemas.microsoft.com/office/drawing/2014/main" id="{B63FD09E-8809-191E-CA59-E8D91D39BD12}"/>
              </a:ext>
            </a:extLst>
          </p:cNvPr>
          <p:cNvSpPr/>
          <p:nvPr/>
        </p:nvSpPr>
        <p:spPr>
          <a:xfrm>
            <a:off x="5934240" y="7347268"/>
            <a:ext cx="696960" cy="696960"/>
          </a:xfrm>
          <a:custGeom>
            <a:avLst/>
            <a:gdLst/>
            <a:ahLst/>
            <a:cxnLst/>
            <a:rect l="l" t="t" r="r" b="b"/>
            <a:pathLst>
              <a:path w="696960" h="696960">
                <a:moveTo>
                  <a:pt x="0" y="0"/>
                </a:moveTo>
                <a:lnTo>
                  <a:pt x="696960" y="0"/>
                </a:lnTo>
                <a:lnTo>
                  <a:pt x="696960" y="696960"/>
                </a:lnTo>
                <a:lnTo>
                  <a:pt x="0" y="696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E19B6AD2-FBC4-C457-54BC-C0B4970DD743}"/>
              </a:ext>
            </a:extLst>
          </p:cNvPr>
          <p:cNvSpPr/>
          <p:nvPr/>
        </p:nvSpPr>
        <p:spPr>
          <a:xfrm>
            <a:off x="9651600" y="5848948"/>
            <a:ext cx="691200" cy="679680"/>
          </a:xfrm>
          <a:custGeom>
            <a:avLst/>
            <a:gdLst/>
            <a:ahLst/>
            <a:cxnLst/>
            <a:rect l="l" t="t" r="r" b="b"/>
            <a:pathLst>
              <a:path w="691200" h="679680">
                <a:moveTo>
                  <a:pt x="0" y="0"/>
                </a:moveTo>
                <a:lnTo>
                  <a:pt x="691200" y="0"/>
                </a:lnTo>
                <a:lnTo>
                  <a:pt x="691200" y="679680"/>
                </a:lnTo>
                <a:lnTo>
                  <a:pt x="0" y="6796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25">
            <a:extLst>
              <a:ext uri="{FF2B5EF4-FFF2-40B4-BE49-F238E27FC236}">
                <a16:creationId xmlns:a16="http://schemas.microsoft.com/office/drawing/2014/main" id="{8C3E4A14-0556-D94D-B294-E559CA2996EF}"/>
              </a:ext>
            </a:extLst>
          </p:cNvPr>
          <p:cNvSpPr/>
          <p:nvPr/>
        </p:nvSpPr>
        <p:spPr>
          <a:xfrm>
            <a:off x="14628240" y="5785588"/>
            <a:ext cx="696960" cy="694800"/>
          </a:xfrm>
          <a:custGeom>
            <a:avLst/>
            <a:gdLst/>
            <a:ahLst/>
            <a:cxnLst/>
            <a:rect l="l" t="t" r="r" b="b"/>
            <a:pathLst>
              <a:path w="696960" h="694800">
                <a:moveTo>
                  <a:pt x="0" y="0"/>
                </a:moveTo>
                <a:lnTo>
                  <a:pt x="696960" y="0"/>
                </a:lnTo>
                <a:lnTo>
                  <a:pt x="69696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26">
            <a:extLst>
              <a:ext uri="{FF2B5EF4-FFF2-40B4-BE49-F238E27FC236}">
                <a16:creationId xmlns:a16="http://schemas.microsoft.com/office/drawing/2014/main" id="{9BE4E101-BD7A-93FC-87BE-302BDA828B0D}"/>
              </a:ext>
            </a:extLst>
          </p:cNvPr>
          <p:cNvGrpSpPr/>
          <p:nvPr/>
        </p:nvGrpSpPr>
        <p:grpSpPr>
          <a:xfrm>
            <a:off x="8460000" y="2662948"/>
            <a:ext cx="707040" cy="707040"/>
            <a:chOff x="0" y="0"/>
            <a:chExt cx="942720" cy="942720"/>
          </a:xfrm>
        </p:grpSpPr>
        <p:sp>
          <p:nvSpPr>
            <p:cNvPr id="15" name="Freeform 27">
              <a:extLst>
                <a:ext uri="{FF2B5EF4-FFF2-40B4-BE49-F238E27FC236}">
                  <a16:creationId xmlns:a16="http://schemas.microsoft.com/office/drawing/2014/main" id="{FB41C07A-74F4-4103-619C-0729527C1294}"/>
                </a:ext>
              </a:extLst>
            </p:cNvPr>
            <p:cNvSpPr/>
            <p:nvPr/>
          </p:nvSpPr>
          <p:spPr>
            <a:xfrm>
              <a:off x="0" y="0"/>
              <a:ext cx="942721" cy="942721"/>
            </a:xfrm>
            <a:custGeom>
              <a:avLst/>
              <a:gdLst/>
              <a:ahLst/>
              <a:cxnLst/>
              <a:rect l="l" t="t" r="r" b="b"/>
              <a:pathLst>
                <a:path w="942721" h="942721">
                  <a:moveTo>
                    <a:pt x="116967" y="598043"/>
                  </a:moveTo>
                  <a:lnTo>
                    <a:pt x="253111" y="598043"/>
                  </a:lnTo>
                  <a:lnTo>
                    <a:pt x="253111" y="849503"/>
                  </a:lnTo>
                  <a:lnTo>
                    <a:pt x="116967" y="849503"/>
                  </a:lnTo>
                  <a:close/>
                  <a:moveTo>
                    <a:pt x="326517" y="744728"/>
                  </a:moveTo>
                  <a:lnTo>
                    <a:pt x="462661" y="744728"/>
                  </a:lnTo>
                  <a:lnTo>
                    <a:pt x="462661" y="849503"/>
                  </a:lnTo>
                  <a:lnTo>
                    <a:pt x="326390" y="849503"/>
                  </a:lnTo>
                  <a:close/>
                  <a:moveTo>
                    <a:pt x="535940" y="388620"/>
                  </a:moveTo>
                  <a:lnTo>
                    <a:pt x="672084" y="388620"/>
                  </a:lnTo>
                  <a:lnTo>
                    <a:pt x="672084" y="849503"/>
                  </a:lnTo>
                  <a:lnTo>
                    <a:pt x="535940" y="849503"/>
                  </a:lnTo>
                  <a:close/>
                  <a:moveTo>
                    <a:pt x="745490" y="744728"/>
                  </a:moveTo>
                  <a:lnTo>
                    <a:pt x="881634" y="744728"/>
                  </a:lnTo>
                  <a:lnTo>
                    <a:pt x="881634" y="849503"/>
                  </a:lnTo>
                  <a:lnTo>
                    <a:pt x="745490" y="849503"/>
                  </a:lnTo>
                  <a:close/>
                  <a:moveTo>
                    <a:pt x="675640" y="65405"/>
                  </a:moveTo>
                  <a:lnTo>
                    <a:pt x="838200" y="72009"/>
                  </a:lnTo>
                  <a:lnTo>
                    <a:pt x="762508" y="216027"/>
                  </a:lnTo>
                  <a:lnTo>
                    <a:pt x="740791" y="178308"/>
                  </a:lnTo>
                  <a:lnTo>
                    <a:pt x="157607" y="515112"/>
                  </a:lnTo>
                  <a:lnTo>
                    <a:pt x="114046" y="439801"/>
                  </a:lnTo>
                  <a:lnTo>
                    <a:pt x="697357" y="103124"/>
                  </a:lnTo>
                  <a:close/>
                  <a:moveTo>
                    <a:pt x="0" y="0"/>
                  </a:moveTo>
                  <a:lnTo>
                    <a:pt x="52324" y="0"/>
                  </a:lnTo>
                  <a:lnTo>
                    <a:pt x="52324" y="890397"/>
                  </a:lnTo>
                  <a:lnTo>
                    <a:pt x="942721" y="890397"/>
                  </a:lnTo>
                  <a:lnTo>
                    <a:pt x="942721" y="942721"/>
                  </a:lnTo>
                  <a:lnTo>
                    <a:pt x="52324" y="942721"/>
                  </a:lnTo>
                  <a:lnTo>
                    <a:pt x="0" y="942721"/>
                  </a:lnTo>
                  <a:lnTo>
                    <a:pt x="0" y="890397"/>
                  </a:lnTo>
                  <a:close/>
                </a:path>
              </a:pathLst>
            </a:custGeom>
            <a:solidFill>
              <a:srgbClr val="B6B6B6"/>
            </a:solidFill>
          </p:spPr>
        </p:sp>
      </p:grpSp>
      <p:grpSp>
        <p:nvGrpSpPr>
          <p:cNvPr id="16" name="Group 28">
            <a:extLst>
              <a:ext uri="{FF2B5EF4-FFF2-40B4-BE49-F238E27FC236}">
                <a16:creationId xmlns:a16="http://schemas.microsoft.com/office/drawing/2014/main" id="{AE05EA79-E722-2C80-7F93-635E4105A9C0}"/>
              </a:ext>
            </a:extLst>
          </p:cNvPr>
          <p:cNvGrpSpPr/>
          <p:nvPr/>
        </p:nvGrpSpPr>
        <p:grpSpPr>
          <a:xfrm rot="5400000">
            <a:off x="9640080" y="2663668"/>
            <a:ext cx="708480" cy="707040"/>
            <a:chOff x="0" y="0"/>
            <a:chExt cx="944640" cy="942720"/>
          </a:xfrm>
        </p:grpSpPr>
        <p:sp>
          <p:nvSpPr>
            <p:cNvPr id="17" name="Freeform 29">
              <a:extLst>
                <a:ext uri="{FF2B5EF4-FFF2-40B4-BE49-F238E27FC236}">
                  <a16:creationId xmlns:a16="http://schemas.microsoft.com/office/drawing/2014/main" id="{CA47732B-3478-03A2-6A66-C953DCAD42A3}"/>
                </a:ext>
              </a:extLst>
            </p:cNvPr>
            <p:cNvSpPr/>
            <p:nvPr/>
          </p:nvSpPr>
          <p:spPr>
            <a:xfrm>
              <a:off x="0" y="0"/>
              <a:ext cx="944626" cy="942721"/>
            </a:xfrm>
            <a:custGeom>
              <a:avLst/>
              <a:gdLst/>
              <a:ahLst/>
              <a:cxnLst/>
              <a:rect l="l" t="t" r="r" b="b"/>
              <a:pathLst>
                <a:path w="944626" h="942721">
                  <a:moveTo>
                    <a:pt x="598551" y="197231"/>
                  </a:moveTo>
                  <a:lnTo>
                    <a:pt x="598551" y="61087"/>
                  </a:lnTo>
                  <a:lnTo>
                    <a:pt x="850011" y="61087"/>
                  </a:lnTo>
                  <a:lnTo>
                    <a:pt x="850011" y="197231"/>
                  </a:lnTo>
                  <a:close/>
                  <a:moveTo>
                    <a:pt x="745236" y="406781"/>
                  </a:moveTo>
                  <a:lnTo>
                    <a:pt x="745236" y="270637"/>
                  </a:lnTo>
                  <a:lnTo>
                    <a:pt x="850011" y="270637"/>
                  </a:lnTo>
                  <a:lnTo>
                    <a:pt x="850011" y="406781"/>
                  </a:lnTo>
                  <a:close/>
                  <a:moveTo>
                    <a:pt x="745236" y="616331"/>
                  </a:moveTo>
                  <a:lnTo>
                    <a:pt x="745236" y="480060"/>
                  </a:lnTo>
                  <a:lnTo>
                    <a:pt x="850011" y="480060"/>
                  </a:lnTo>
                  <a:lnTo>
                    <a:pt x="850011" y="616331"/>
                  </a:lnTo>
                  <a:close/>
                  <a:moveTo>
                    <a:pt x="745236" y="825881"/>
                  </a:moveTo>
                  <a:lnTo>
                    <a:pt x="745236" y="689610"/>
                  </a:lnTo>
                  <a:lnTo>
                    <a:pt x="850011" y="689610"/>
                  </a:lnTo>
                  <a:lnTo>
                    <a:pt x="850011" y="825754"/>
                  </a:lnTo>
                  <a:close/>
                  <a:moveTo>
                    <a:pt x="3175" y="771398"/>
                  </a:moveTo>
                  <a:lnTo>
                    <a:pt x="340106" y="188087"/>
                  </a:lnTo>
                  <a:lnTo>
                    <a:pt x="302387" y="166370"/>
                  </a:lnTo>
                  <a:lnTo>
                    <a:pt x="446659" y="90805"/>
                  </a:lnTo>
                  <a:lnTo>
                    <a:pt x="453263" y="253365"/>
                  </a:lnTo>
                  <a:lnTo>
                    <a:pt x="415544" y="231648"/>
                  </a:lnTo>
                  <a:lnTo>
                    <a:pt x="78486" y="814832"/>
                  </a:lnTo>
                  <a:close/>
                  <a:moveTo>
                    <a:pt x="0" y="942721"/>
                  </a:moveTo>
                  <a:lnTo>
                    <a:pt x="0" y="890397"/>
                  </a:lnTo>
                  <a:lnTo>
                    <a:pt x="892175" y="890397"/>
                  </a:lnTo>
                  <a:lnTo>
                    <a:pt x="892175" y="0"/>
                  </a:lnTo>
                  <a:lnTo>
                    <a:pt x="944626" y="0"/>
                  </a:lnTo>
                  <a:lnTo>
                    <a:pt x="944626" y="942721"/>
                  </a:lnTo>
                  <a:lnTo>
                    <a:pt x="943356" y="942721"/>
                  </a:lnTo>
                  <a:lnTo>
                    <a:pt x="892175" y="942721"/>
                  </a:lnTo>
                  <a:close/>
                </a:path>
              </a:pathLst>
            </a:custGeom>
            <a:solidFill>
              <a:srgbClr val="B6B6B6"/>
            </a:solidFill>
          </p:spPr>
        </p:sp>
      </p:grpSp>
      <p:grpSp>
        <p:nvGrpSpPr>
          <p:cNvPr id="18" name="Group 30">
            <a:extLst>
              <a:ext uri="{FF2B5EF4-FFF2-40B4-BE49-F238E27FC236}">
                <a16:creationId xmlns:a16="http://schemas.microsoft.com/office/drawing/2014/main" id="{14CF9FAD-C110-874F-671F-F19E71B1DF96}"/>
              </a:ext>
            </a:extLst>
          </p:cNvPr>
          <p:cNvGrpSpPr/>
          <p:nvPr/>
        </p:nvGrpSpPr>
        <p:grpSpPr>
          <a:xfrm>
            <a:off x="8248320" y="7313428"/>
            <a:ext cx="769680" cy="765360"/>
            <a:chOff x="0" y="0"/>
            <a:chExt cx="1026240" cy="1020480"/>
          </a:xfrm>
        </p:grpSpPr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50F63BEC-FCE6-ED40-F88F-ADB0B51BAE97}"/>
                </a:ext>
              </a:extLst>
            </p:cNvPr>
            <p:cNvSpPr/>
            <p:nvPr/>
          </p:nvSpPr>
          <p:spPr>
            <a:xfrm>
              <a:off x="-37211" y="-127"/>
              <a:ext cx="1082167" cy="1065784"/>
            </a:xfrm>
            <a:custGeom>
              <a:avLst/>
              <a:gdLst/>
              <a:ahLst/>
              <a:cxnLst/>
              <a:rect l="l" t="t" r="r" b="b"/>
              <a:pathLst>
                <a:path w="1082167" h="1065784">
                  <a:moveTo>
                    <a:pt x="148971" y="221361"/>
                  </a:moveTo>
                  <a:lnTo>
                    <a:pt x="529209" y="533527"/>
                  </a:lnTo>
                  <a:lnTo>
                    <a:pt x="112268" y="794766"/>
                  </a:lnTo>
                  <a:cubicBezTo>
                    <a:pt x="0" y="615569"/>
                    <a:pt x="14859" y="384683"/>
                    <a:pt x="148971" y="221361"/>
                  </a:cubicBezTo>
                  <a:close/>
                  <a:moveTo>
                    <a:pt x="659384" y="83566"/>
                  </a:moveTo>
                  <a:cubicBezTo>
                    <a:pt x="874522" y="114427"/>
                    <a:pt x="1040511" y="288417"/>
                    <a:pt x="1061339" y="504698"/>
                  </a:cubicBezTo>
                  <a:cubicBezTo>
                    <a:pt x="1082167" y="720979"/>
                    <a:pt x="951992" y="923544"/>
                    <a:pt x="746633" y="994664"/>
                  </a:cubicBezTo>
                  <a:cubicBezTo>
                    <a:pt x="541274" y="1065784"/>
                    <a:pt x="313944" y="987171"/>
                    <a:pt x="196342" y="804418"/>
                  </a:cubicBezTo>
                  <a:lnTo>
                    <a:pt x="592455" y="549656"/>
                  </a:lnTo>
                  <a:close/>
                  <a:moveTo>
                    <a:pt x="547243" y="254"/>
                  </a:moveTo>
                  <a:cubicBezTo>
                    <a:pt x="566547" y="0"/>
                    <a:pt x="585978" y="762"/>
                    <a:pt x="605409" y="2794"/>
                  </a:cubicBezTo>
                  <a:lnTo>
                    <a:pt x="555117" y="492125"/>
                  </a:lnTo>
                  <a:lnTo>
                    <a:pt x="191008" y="161290"/>
                  </a:lnTo>
                  <a:cubicBezTo>
                    <a:pt x="282956" y="60071"/>
                    <a:pt x="412115" y="2413"/>
                    <a:pt x="547243" y="254"/>
                  </a:cubicBezTo>
                  <a:close/>
                </a:path>
              </a:pathLst>
            </a:custGeom>
            <a:solidFill>
              <a:srgbClr val="B6B6B6"/>
            </a:solidFill>
          </p:spPr>
        </p:sp>
      </p:grpSp>
      <p:sp>
        <p:nvSpPr>
          <p:cNvPr id="20" name="Freeform 32">
            <a:extLst>
              <a:ext uri="{FF2B5EF4-FFF2-40B4-BE49-F238E27FC236}">
                <a16:creationId xmlns:a16="http://schemas.microsoft.com/office/drawing/2014/main" id="{5490A38C-D4C2-E217-C59F-9EDC4A4B8B83}"/>
              </a:ext>
            </a:extLst>
          </p:cNvPr>
          <p:cNvSpPr/>
          <p:nvPr/>
        </p:nvSpPr>
        <p:spPr>
          <a:xfrm>
            <a:off x="10820520" y="2590588"/>
            <a:ext cx="851760" cy="851040"/>
          </a:xfrm>
          <a:custGeom>
            <a:avLst/>
            <a:gdLst/>
            <a:ahLst/>
            <a:cxnLst/>
            <a:rect l="l" t="t" r="r" b="b"/>
            <a:pathLst>
              <a:path w="851760" h="851040">
                <a:moveTo>
                  <a:pt x="0" y="0"/>
                </a:moveTo>
                <a:lnTo>
                  <a:pt x="851760" y="0"/>
                </a:lnTo>
                <a:lnTo>
                  <a:pt x="85176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33">
            <a:extLst>
              <a:ext uri="{FF2B5EF4-FFF2-40B4-BE49-F238E27FC236}">
                <a16:creationId xmlns:a16="http://schemas.microsoft.com/office/drawing/2014/main" id="{BFE531DF-F4E7-ED40-3DDA-42A9BC7C8488}"/>
              </a:ext>
            </a:extLst>
          </p:cNvPr>
          <p:cNvSpPr/>
          <p:nvPr/>
        </p:nvSpPr>
        <p:spPr>
          <a:xfrm>
            <a:off x="12146400" y="2521828"/>
            <a:ext cx="709920" cy="990720"/>
          </a:xfrm>
          <a:custGeom>
            <a:avLst/>
            <a:gdLst/>
            <a:ahLst/>
            <a:cxnLst/>
            <a:rect l="l" t="t" r="r" b="b"/>
            <a:pathLst>
              <a:path w="709920" h="990720">
                <a:moveTo>
                  <a:pt x="0" y="0"/>
                </a:moveTo>
                <a:lnTo>
                  <a:pt x="709920" y="0"/>
                </a:lnTo>
                <a:lnTo>
                  <a:pt x="709920" y="990720"/>
                </a:lnTo>
                <a:lnTo>
                  <a:pt x="0" y="9907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grpSp>
        <p:nvGrpSpPr>
          <p:cNvPr id="22" name="Group 34">
            <a:extLst>
              <a:ext uri="{FF2B5EF4-FFF2-40B4-BE49-F238E27FC236}">
                <a16:creationId xmlns:a16="http://schemas.microsoft.com/office/drawing/2014/main" id="{0CD0CD25-C735-592D-E5A9-9FE5E052F8EF}"/>
              </a:ext>
            </a:extLst>
          </p:cNvPr>
          <p:cNvGrpSpPr/>
          <p:nvPr/>
        </p:nvGrpSpPr>
        <p:grpSpPr>
          <a:xfrm>
            <a:off x="9591840" y="7286068"/>
            <a:ext cx="578880" cy="819360"/>
            <a:chOff x="0" y="0"/>
            <a:chExt cx="771840" cy="1092480"/>
          </a:xfrm>
        </p:grpSpPr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id="{7B327199-12F1-14CF-9545-C7B810607BCA}"/>
                </a:ext>
              </a:extLst>
            </p:cNvPr>
            <p:cNvSpPr/>
            <p:nvPr/>
          </p:nvSpPr>
          <p:spPr>
            <a:xfrm>
              <a:off x="0" y="0"/>
              <a:ext cx="771779" cy="1092454"/>
            </a:xfrm>
            <a:custGeom>
              <a:avLst/>
              <a:gdLst/>
              <a:ahLst/>
              <a:cxnLst/>
              <a:rect l="l" t="t" r="r" b="b"/>
              <a:pathLst>
                <a:path w="771779" h="1092454">
                  <a:moveTo>
                    <a:pt x="531749" y="5715"/>
                  </a:moveTo>
                  <a:lnTo>
                    <a:pt x="768096" y="5715"/>
                  </a:lnTo>
                  <a:lnTo>
                    <a:pt x="531749" y="5715"/>
                  </a:lnTo>
                  <a:close/>
                  <a:moveTo>
                    <a:pt x="0" y="5715"/>
                  </a:moveTo>
                  <a:lnTo>
                    <a:pt x="446024" y="5715"/>
                  </a:lnTo>
                  <a:lnTo>
                    <a:pt x="446024" y="335915"/>
                  </a:lnTo>
                  <a:lnTo>
                    <a:pt x="768096" y="335915"/>
                  </a:lnTo>
                  <a:lnTo>
                    <a:pt x="768096" y="1092454"/>
                  </a:lnTo>
                  <a:lnTo>
                    <a:pt x="0" y="1092454"/>
                  </a:lnTo>
                  <a:close/>
                  <a:moveTo>
                    <a:pt x="484505" y="0"/>
                  </a:moveTo>
                  <a:lnTo>
                    <a:pt x="771779" y="299720"/>
                  </a:lnTo>
                  <a:lnTo>
                    <a:pt x="484505" y="299720"/>
                  </a:lnTo>
                  <a:close/>
                </a:path>
              </a:pathLst>
            </a:custGeom>
            <a:solidFill>
              <a:srgbClr val="B6B6B6"/>
            </a:solidFill>
          </p:spPr>
        </p:sp>
      </p:grpSp>
      <p:sp>
        <p:nvSpPr>
          <p:cNvPr id="24" name="Freeform 36">
            <a:extLst>
              <a:ext uri="{FF2B5EF4-FFF2-40B4-BE49-F238E27FC236}">
                <a16:creationId xmlns:a16="http://schemas.microsoft.com/office/drawing/2014/main" id="{1718A5C3-CE5D-A053-A45B-D9E763CDBDA2}"/>
              </a:ext>
            </a:extLst>
          </p:cNvPr>
          <p:cNvSpPr/>
          <p:nvPr/>
        </p:nvSpPr>
        <p:spPr>
          <a:xfrm>
            <a:off x="7162403" y="5741498"/>
            <a:ext cx="977355" cy="893860"/>
          </a:xfrm>
          <a:custGeom>
            <a:avLst/>
            <a:gdLst/>
            <a:ahLst/>
            <a:cxnLst/>
            <a:rect l="l" t="t" r="r" b="b"/>
            <a:pathLst>
              <a:path w="977355" h="893860">
                <a:moveTo>
                  <a:pt x="0" y="0"/>
                </a:moveTo>
                <a:lnTo>
                  <a:pt x="977354" y="0"/>
                </a:lnTo>
                <a:lnTo>
                  <a:pt x="977354" y="893860"/>
                </a:lnTo>
                <a:lnTo>
                  <a:pt x="0" y="8938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7">
            <a:extLst>
              <a:ext uri="{FF2B5EF4-FFF2-40B4-BE49-F238E27FC236}">
                <a16:creationId xmlns:a16="http://schemas.microsoft.com/office/drawing/2014/main" id="{81E3F5E0-4337-2188-B744-0A44C3466AA0}"/>
              </a:ext>
            </a:extLst>
          </p:cNvPr>
          <p:cNvSpPr/>
          <p:nvPr/>
        </p:nvSpPr>
        <p:spPr>
          <a:xfrm>
            <a:off x="4635360" y="5702788"/>
            <a:ext cx="791280" cy="740160"/>
          </a:xfrm>
          <a:custGeom>
            <a:avLst/>
            <a:gdLst/>
            <a:ahLst/>
            <a:cxnLst/>
            <a:rect l="l" t="t" r="r" b="b"/>
            <a:pathLst>
              <a:path w="791280" h="740160">
                <a:moveTo>
                  <a:pt x="0" y="0"/>
                </a:moveTo>
                <a:lnTo>
                  <a:pt x="791280" y="0"/>
                </a:lnTo>
                <a:lnTo>
                  <a:pt x="791280" y="740160"/>
                </a:lnTo>
                <a:lnTo>
                  <a:pt x="0" y="74016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grpSp>
        <p:nvGrpSpPr>
          <p:cNvPr id="26" name="Group 38">
            <a:extLst>
              <a:ext uri="{FF2B5EF4-FFF2-40B4-BE49-F238E27FC236}">
                <a16:creationId xmlns:a16="http://schemas.microsoft.com/office/drawing/2014/main" id="{37269030-70D4-4B60-F481-7D320A38EAF4}"/>
              </a:ext>
            </a:extLst>
          </p:cNvPr>
          <p:cNvGrpSpPr/>
          <p:nvPr/>
        </p:nvGrpSpPr>
        <p:grpSpPr>
          <a:xfrm>
            <a:off x="4597920" y="7304788"/>
            <a:ext cx="762480" cy="762480"/>
            <a:chOff x="0" y="0"/>
            <a:chExt cx="1016640" cy="1016640"/>
          </a:xfrm>
        </p:grpSpPr>
        <p:sp>
          <p:nvSpPr>
            <p:cNvPr id="27" name="Freeform 39">
              <a:extLst>
                <a:ext uri="{FF2B5EF4-FFF2-40B4-BE49-F238E27FC236}">
                  <a16:creationId xmlns:a16="http://schemas.microsoft.com/office/drawing/2014/main" id="{2EDC9818-92CC-86D8-93BA-BBC0BB7339CF}"/>
                </a:ext>
              </a:extLst>
            </p:cNvPr>
            <p:cNvSpPr/>
            <p:nvPr/>
          </p:nvSpPr>
          <p:spPr>
            <a:xfrm>
              <a:off x="0" y="0"/>
              <a:ext cx="1016635" cy="1016635"/>
            </a:xfrm>
            <a:custGeom>
              <a:avLst/>
              <a:gdLst/>
              <a:ahLst/>
              <a:cxnLst/>
              <a:rect l="l" t="t" r="r" b="b"/>
              <a:pathLst>
                <a:path w="1016635" h="1016635">
                  <a:moveTo>
                    <a:pt x="130302" y="119380"/>
                  </a:moveTo>
                  <a:lnTo>
                    <a:pt x="130302" y="120904"/>
                  </a:lnTo>
                  <a:lnTo>
                    <a:pt x="120904" y="120904"/>
                  </a:lnTo>
                  <a:lnTo>
                    <a:pt x="120904" y="895731"/>
                  </a:lnTo>
                  <a:lnTo>
                    <a:pt x="479806" y="895731"/>
                  </a:lnTo>
                  <a:cubicBezTo>
                    <a:pt x="397637" y="762762"/>
                    <a:pt x="313055" y="540258"/>
                    <a:pt x="136779" y="524764"/>
                  </a:cubicBezTo>
                  <a:lnTo>
                    <a:pt x="188341" y="371856"/>
                  </a:lnTo>
                  <a:cubicBezTo>
                    <a:pt x="355473" y="426593"/>
                    <a:pt x="401320" y="486664"/>
                    <a:pt x="484759" y="603631"/>
                  </a:cubicBezTo>
                  <a:cubicBezTo>
                    <a:pt x="561594" y="432816"/>
                    <a:pt x="604774" y="341503"/>
                    <a:pt x="700786" y="187198"/>
                  </a:cubicBezTo>
                  <a:lnTo>
                    <a:pt x="869315" y="187198"/>
                  </a:lnTo>
                  <a:cubicBezTo>
                    <a:pt x="731520" y="382905"/>
                    <a:pt x="598551" y="663321"/>
                    <a:pt x="495300" y="895731"/>
                  </a:cubicBezTo>
                  <a:lnTo>
                    <a:pt x="895731" y="895731"/>
                  </a:lnTo>
                  <a:lnTo>
                    <a:pt x="895731" y="187198"/>
                  </a:lnTo>
                  <a:lnTo>
                    <a:pt x="896874" y="187198"/>
                  </a:lnTo>
                  <a:lnTo>
                    <a:pt x="896874" y="119380"/>
                  </a:lnTo>
                  <a:close/>
                  <a:moveTo>
                    <a:pt x="0" y="0"/>
                  </a:moveTo>
                  <a:lnTo>
                    <a:pt x="1016635" y="0"/>
                  </a:lnTo>
                  <a:lnTo>
                    <a:pt x="1016635" y="1016635"/>
                  </a:lnTo>
                  <a:lnTo>
                    <a:pt x="0" y="1016635"/>
                  </a:lnTo>
                  <a:close/>
                </a:path>
              </a:pathLst>
            </a:custGeom>
            <a:solidFill>
              <a:srgbClr val="B6B6B6"/>
            </a:solidFill>
          </p:spPr>
        </p:sp>
      </p:grpSp>
      <p:sp>
        <p:nvSpPr>
          <p:cNvPr id="28" name="Freeform 40">
            <a:extLst>
              <a:ext uri="{FF2B5EF4-FFF2-40B4-BE49-F238E27FC236}">
                <a16:creationId xmlns:a16="http://schemas.microsoft.com/office/drawing/2014/main" id="{14E85DF6-2C43-7AB1-3602-EF4E4DD87C54}"/>
              </a:ext>
            </a:extLst>
          </p:cNvPr>
          <p:cNvSpPr/>
          <p:nvPr/>
        </p:nvSpPr>
        <p:spPr>
          <a:xfrm>
            <a:off x="13054673" y="2520573"/>
            <a:ext cx="1164255" cy="1164590"/>
          </a:xfrm>
          <a:custGeom>
            <a:avLst/>
            <a:gdLst/>
            <a:ahLst/>
            <a:cxnLst/>
            <a:rect l="l" t="t" r="r" b="b"/>
            <a:pathLst>
              <a:path w="1164255" h="1164590">
                <a:moveTo>
                  <a:pt x="0" y="0"/>
                </a:moveTo>
                <a:lnTo>
                  <a:pt x="1164254" y="0"/>
                </a:lnTo>
                <a:lnTo>
                  <a:pt x="1164254" y="1164590"/>
                </a:lnTo>
                <a:lnTo>
                  <a:pt x="0" y="116459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41">
            <a:extLst>
              <a:ext uri="{FF2B5EF4-FFF2-40B4-BE49-F238E27FC236}">
                <a16:creationId xmlns:a16="http://schemas.microsoft.com/office/drawing/2014/main" id="{E73F4903-6291-C376-F2EC-829483D92926}"/>
              </a:ext>
            </a:extLst>
          </p:cNvPr>
          <p:cNvSpPr/>
          <p:nvPr/>
        </p:nvSpPr>
        <p:spPr>
          <a:xfrm>
            <a:off x="14432400" y="2693908"/>
            <a:ext cx="816480" cy="820800"/>
          </a:xfrm>
          <a:custGeom>
            <a:avLst/>
            <a:gdLst/>
            <a:ahLst/>
            <a:cxnLst/>
            <a:rect l="l" t="t" r="r" b="b"/>
            <a:pathLst>
              <a:path w="816480" h="820800">
                <a:moveTo>
                  <a:pt x="0" y="0"/>
                </a:moveTo>
                <a:lnTo>
                  <a:pt x="816480" y="0"/>
                </a:lnTo>
                <a:lnTo>
                  <a:pt x="81648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42">
            <a:extLst>
              <a:ext uri="{FF2B5EF4-FFF2-40B4-BE49-F238E27FC236}">
                <a16:creationId xmlns:a16="http://schemas.microsoft.com/office/drawing/2014/main" id="{DE453B09-C391-46C0-3416-4812FD151EE3}"/>
              </a:ext>
            </a:extLst>
          </p:cNvPr>
          <p:cNvSpPr/>
          <p:nvPr/>
        </p:nvSpPr>
        <p:spPr>
          <a:xfrm>
            <a:off x="12078720" y="725150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29" cstate="print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43">
            <a:extLst>
              <a:ext uri="{FF2B5EF4-FFF2-40B4-BE49-F238E27FC236}">
                <a16:creationId xmlns:a16="http://schemas.microsoft.com/office/drawing/2014/main" id="{DADCC654-A388-F1CF-2467-86626D3A067B}"/>
              </a:ext>
            </a:extLst>
          </p:cNvPr>
          <p:cNvSpPr/>
          <p:nvPr/>
        </p:nvSpPr>
        <p:spPr>
          <a:xfrm>
            <a:off x="10766160" y="725150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31" cstate="print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44">
            <a:extLst>
              <a:ext uri="{FF2B5EF4-FFF2-40B4-BE49-F238E27FC236}">
                <a16:creationId xmlns:a16="http://schemas.microsoft.com/office/drawing/2014/main" id="{0DA39A2C-5F47-ADA9-EDEA-ECEFD77E043F}"/>
              </a:ext>
            </a:extLst>
          </p:cNvPr>
          <p:cNvSpPr/>
          <p:nvPr/>
        </p:nvSpPr>
        <p:spPr>
          <a:xfrm>
            <a:off x="13390560" y="725150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33" cstate="print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5">
            <a:extLst>
              <a:ext uri="{FF2B5EF4-FFF2-40B4-BE49-F238E27FC236}">
                <a16:creationId xmlns:a16="http://schemas.microsoft.com/office/drawing/2014/main" id="{F9B20021-5C66-BC08-EA36-7E7C193D5B4A}"/>
              </a:ext>
            </a:extLst>
          </p:cNvPr>
          <p:cNvSpPr/>
          <p:nvPr/>
        </p:nvSpPr>
        <p:spPr>
          <a:xfrm>
            <a:off x="14703120" y="725150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35" cstate="print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6">
            <a:extLst>
              <a:ext uri="{FF2B5EF4-FFF2-40B4-BE49-F238E27FC236}">
                <a16:creationId xmlns:a16="http://schemas.microsoft.com/office/drawing/2014/main" id="{95679950-EE0C-48F8-169A-8DE30390C090}"/>
              </a:ext>
            </a:extLst>
          </p:cNvPr>
          <p:cNvSpPr/>
          <p:nvPr/>
        </p:nvSpPr>
        <p:spPr>
          <a:xfrm>
            <a:off x="4560480" y="2603188"/>
            <a:ext cx="906480" cy="924480"/>
          </a:xfrm>
          <a:custGeom>
            <a:avLst/>
            <a:gdLst/>
            <a:ahLst/>
            <a:cxnLst/>
            <a:rect l="l" t="t" r="r" b="b"/>
            <a:pathLst>
              <a:path w="906480" h="924480">
                <a:moveTo>
                  <a:pt x="0" y="0"/>
                </a:moveTo>
                <a:lnTo>
                  <a:pt x="906480" y="0"/>
                </a:lnTo>
                <a:lnTo>
                  <a:pt x="90648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7">
            <a:extLst>
              <a:ext uri="{FF2B5EF4-FFF2-40B4-BE49-F238E27FC236}">
                <a16:creationId xmlns:a16="http://schemas.microsoft.com/office/drawing/2014/main" id="{7CED64BE-FB5D-BACE-629B-80EFAF1DA87E}"/>
              </a:ext>
            </a:extLst>
          </p:cNvPr>
          <p:cNvSpPr/>
          <p:nvPr/>
        </p:nvSpPr>
        <p:spPr>
          <a:xfrm>
            <a:off x="12085200" y="8514388"/>
            <a:ext cx="606240" cy="840240"/>
          </a:xfrm>
          <a:custGeom>
            <a:avLst/>
            <a:gdLst/>
            <a:ahLst/>
            <a:cxnLst/>
            <a:rect l="l" t="t" r="r" b="b"/>
            <a:pathLst>
              <a:path w="606240" h="840240">
                <a:moveTo>
                  <a:pt x="0" y="0"/>
                </a:moveTo>
                <a:lnTo>
                  <a:pt x="606240" y="0"/>
                </a:lnTo>
                <a:lnTo>
                  <a:pt x="60624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8">
            <a:extLst>
              <a:ext uri="{FF2B5EF4-FFF2-40B4-BE49-F238E27FC236}">
                <a16:creationId xmlns:a16="http://schemas.microsoft.com/office/drawing/2014/main" id="{FD0CF59A-3CAB-D521-92C9-DE6E7683B0CF}"/>
              </a:ext>
            </a:extLst>
          </p:cNvPr>
          <p:cNvSpPr/>
          <p:nvPr/>
        </p:nvSpPr>
        <p:spPr>
          <a:xfrm>
            <a:off x="4504320" y="3986308"/>
            <a:ext cx="966960" cy="961920"/>
          </a:xfrm>
          <a:custGeom>
            <a:avLst/>
            <a:gdLst/>
            <a:ahLst/>
            <a:cxnLst/>
            <a:rect l="l" t="t" r="r" b="b"/>
            <a:pathLst>
              <a:path w="966960" h="961920">
                <a:moveTo>
                  <a:pt x="0" y="0"/>
                </a:moveTo>
                <a:lnTo>
                  <a:pt x="966960" y="0"/>
                </a:lnTo>
                <a:lnTo>
                  <a:pt x="9669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9">
            <a:extLst>
              <a:ext uri="{FF2B5EF4-FFF2-40B4-BE49-F238E27FC236}">
                <a16:creationId xmlns:a16="http://schemas.microsoft.com/office/drawing/2014/main" id="{906BAC05-0966-DF69-7CD8-736241FA6550}"/>
              </a:ext>
            </a:extLst>
          </p:cNvPr>
          <p:cNvSpPr/>
          <p:nvPr/>
        </p:nvSpPr>
        <p:spPr>
          <a:xfrm>
            <a:off x="4633920" y="8813188"/>
            <a:ext cx="743040" cy="663120"/>
          </a:xfrm>
          <a:custGeom>
            <a:avLst/>
            <a:gdLst/>
            <a:ahLst/>
            <a:cxnLst/>
            <a:rect l="l" t="t" r="r" b="b"/>
            <a:pathLst>
              <a:path w="743040" h="663120">
                <a:moveTo>
                  <a:pt x="0" y="0"/>
                </a:moveTo>
                <a:lnTo>
                  <a:pt x="743040" y="0"/>
                </a:lnTo>
                <a:lnTo>
                  <a:pt x="743040" y="663120"/>
                </a:lnTo>
                <a:lnTo>
                  <a:pt x="0" y="66312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50">
            <a:extLst>
              <a:ext uri="{FF2B5EF4-FFF2-40B4-BE49-F238E27FC236}">
                <a16:creationId xmlns:a16="http://schemas.microsoft.com/office/drawing/2014/main" id="{4B712C81-D826-219B-4A68-F1BDCA21A0C1}"/>
              </a:ext>
            </a:extLst>
          </p:cNvPr>
          <p:cNvSpPr/>
          <p:nvPr/>
        </p:nvSpPr>
        <p:spPr>
          <a:xfrm>
            <a:off x="10682640" y="8637508"/>
            <a:ext cx="744480" cy="728640"/>
          </a:xfrm>
          <a:custGeom>
            <a:avLst/>
            <a:gdLst/>
            <a:ahLst/>
            <a:cxnLst/>
            <a:rect l="l" t="t" r="r" b="b"/>
            <a:pathLst>
              <a:path w="744480" h="728640">
                <a:moveTo>
                  <a:pt x="0" y="0"/>
                </a:moveTo>
                <a:lnTo>
                  <a:pt x="744480" y="0"/>
                </a:lnTo>
                <a:lnTo>
                  <a:pt x="744480" y="728640"/>
                </a:lnTo>
                <a:lnTo>
                  <a:pt x="0" y="72864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51">
            <a:extLst>
              <a:ext uri="{FF2B5EF4-FFF2-40B4-BE49-F238E27FC236}">
                <a16:creationId xmlns:a16="http://schemas.microsoft.com/office/drawing/2014/main" id="{74BA55DF-4B9D-5869-4F3E-FE7CAB7DEE06}"/>
              </a:ext>
            </a:extLst>
          </p:cNvPr>
          <p:cNvSpPr/>
          <p:nvPr/>
        </p:nvSpPr>
        <p:spPr>
          <a:xfrm>
            <a:off x="5962320" y="8698708"/>
            <a:ext cx="704160" cy="713520"/>
          </a:xfrm>
          <a:custGeom>
            <a:avLst/>
            <a:gdLst/>
            <a:ahLst/>
            <a:cxnLst/>
            <a:rect l="l" t="t" r="r" b="b"/>
            <a:pathLst>
              <a:path w="704160" h="713520">
                <a:moveTo>
                  <a:pt x="0" y="0"/>
                </a:moveTo>
                <a:lnTo>
                  <a:pt x="704160" y="0"/>
                </a:lnTo>
                <a:lnTo>
                  <a:pt x="70416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52">
            <a:extLst>
              <a:ext uri="{FF2B5EF4-FFF2-40B4-BE49-F238E27FC236}">
                <a16:creationId xmlns:a16="http://schemas.microsoft.com/office/drawing/2014/main" id="{B13790F2-D74A-CE08-9AE3-773E9C05D914}"/>
              </a:ext>
            </a:extLst>
          </p:cNvPr>
          <p:cNvSpPr/>
          <p:nvPr/>
        </p:nvSpPr>
        <p:spPr>
          <a:xfrm>
            <a:off x="13365360" y="8731828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49" cstate="print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53">
            <a:extLst>
              <a:ext uri="{FF2B5EF4-FFF2-40B4-BE49-F238E27FC236}">
                <a16:creationId xmlns:a16="http://schemas.microsoft.com/office/drawing/2014/main" id="{0420A5AB-8F70-BBF3-E60B-570714C0F458}"/>
              </a:ext>
            </a:extLst>
          </p:cNvPr>
          <p:cNvSpPr/>
          <p:nvPr/>
        </p:nvSpPr>
        <p:spPr>
          <a:xfrm>
            <a:off x="7149600" y="8700148"/>
            <a:ext cx="618480" cy="730080"/>
          </a:xfrm>
          <a:custGeom>
            <a:avLst/>
            <a:gdLst/>
            <a:ahLst/>
            <a:cxnLst/>
            <a:rect l="l" t="t" r="r" b="b"/>
            <a:pathLst>
              <a:path w="618480" h="730080">
                <a:moveTo>
                  <a:pt x="0" y="0"/>
                </a:moveTo>
                <a:lnTo>
                  <a:pt x="618480" y="0"/>
                </a:lnTo>
                <a:lnTo>
                  <a:pt x="61848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51" cstate="print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54">
            <a:extLst>
              <a:ext uri="{FF2B5EF4-FFF2-40B4-BE49-F238E27FC236}">
                <a16:creationId xmlns:a16="http://schemas.microsoft.com/office/drawing/2014/main" id="{AFFDE69C-F4B3-581C-9447-FCF361A27388}"/>
              </a:ext>
            </a:extLst>
          </p:cNvPr>
          <p:cNvSpPr/>
          <p:nvPr/>
        </p:nvSpPr>
        <p:spPr>
          <a:xfrm>
            <a:off x="14690880" y="8666308"/>
            <a:ext cx="714240" cy="727200"/>
          </a:xfrm>
          <a:custGeom>
            <a:avLst/>
            <a:gdLst/>
            <a:ahLst/>
            <a:cxnLst/>
            <a:rect l="l" t="t" r="r" b="b"/>
            <a:pathLst>
              <a:path w="714240" h="727200">
                <a:moveTo>
                  <a:pt x="0" y="0"/>
                </a:moveTo>
                <a:lnTo>
                  <a:pt x="714240" y="0"/>
                </a:lnTo>
                <a:lnTo>
                  <a:pt x="71424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53" cstate="print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5">
            <a:extLst>
              <a:ext uri="{FF2B5EF4-FFF2-40B4-BE49-F238E27FC236}">
                <a16:creationId xmlns:a16="http://schemas.microsoft.com/office/drawing/2014/main" id="{27B4CD14-9734-6DF1-3D24-0A67338E9A22}"/>
              </a:ext>
            </a:extLst>
          </p:cNvPr>
          <p:cNvSpPr/>
          <p:nvPr/>
        </p:nvSpPr>
        <p:spPr>
          <a:xfrm>
            <a:off x="8285760" y="8701588"/>
            <a:ext cx="730800" cy="727200"/>
          </a:xfrm>
          <a:custGeom>
            <a:avLst/>
            <a:gdLst/>
            <a:ahLst/>
            <a:cxnLst/>
            <a:rect l="l" t="t" r="r" b="b"/>
            <a:pathLst>
              <a:path w="730800" h="727200">
                <a:moveTo>
                  <a:pt x="0" y="0"/>
                </a:moveTo>
                <a:lnTo>
                  <a:pt x="730800" y="0"/>
                </a:lnTo>
                <a:lnTo>
                  <a:pt x="73080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6">
            <a:extLst>
              <a:ext uri="{FF2B5EF4-FFF2-40B4-BE49-F238E27FC236}">
                <a16:creationId xmlns:a16="http://schemas.microsoft.com/office/drawing/2014/main" id="{4CBDD638-45A8-D58D-AABF-0205715DE198}"/>
              </a:ext>
            </a:extLst>
          </p:cNvPr>
          <p:cNvSpPr/>
          <p:nvPr/>
        </p:nvSpPr>
        <p:spPr>
          <a:xfrm>
            <a:off x="9499680" y="8771428"/>
            <a:ext cx="725040" cy="568080"/>
          </a:xfrm>
          <a:custGeom>
            <a:avLst/>
            <a:gdLst/>
            <a:ahLst/>
            <a:cxnLst/>
            <a:rect l="l" t="t" r="r" b="b"/>
            <a:pathLst>
              <a:path w="725040" h="568080">
                <a:moveTo>
                  <a:pt x="0" y="0"/>
                </a:moveTo>
                <a:lnTo>
                  <a:pt x="725040" y="0"/>
                </a:lnTo>
                <a:lnTo>
                  <a:pt x="725040" y="568080"/>
                </a:lnTo>
                <a:lnTo>
                  <a:pt x="0" y="56808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7">
            <a:extLst>
              <a:ext uri="{FF2B5EF4-FFF2-40B4-BE49-F238E27FC236}">
                <a16:creationId xmlns:a16="http://schemas.microsoft.com/office/drawing/2014/main" id="{9195C122-37D4-7C42-C200-CCC046BA2933}"/>
              </a:ext>
            </a:extLst>
          </p:cNvPr>
          <p:cNvSpPr/>
          <p:nvPr/>
        </p:nvSpPr>
        <p:spPr>
          <a:xfrm>
            <a:off x="5880960" y="4168468"/>
            <a:ext cx="720720" cy="829440"/>
          </a:xfrm>
          <a:custGeom>
            <a:avLst/>
            <a:gdLst/>
            <a:ahLst/>
            <a:cxnLst/>
            <a:rect l="l" t="t" r="r" b="b"/>
            <a:pathLst>
              <a:path w="720720" h="829440">
                <a:moveTo>
                  <a:pt x="0" y="0"/>
                </a:moveTo>
                <a:lnTo>
                  <a:pt x="720720" y="0"/>
                </a:lnTo>
                <a:lnTo>
                  <a:pt x="72072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8">
            <a:extLst>
              <a:ext uri="{FF2B5EF4-FFF2-40B4-BE49-F238E27FC236}">
                <a16:creationId xmlns:a16="http://schemas.microsoft.com/office/drawing/2014/main" id="{85054400-AF4F-4D07-1933-25ED728A6A7D}"/>
              </a:ext>
            </a:extLst>
          </p:cNvPr>
          <p:cNvSpPr/>
          <p:nvPr/>
        </p:nvSpPr>
        <p:spPr>
          <a:xfrm>
            <a:off x="12020400" y="4161988"/>
            <a:ext cx="831600" cy="830880"/>
          </a:xfrm>
          <a:custGeom>
            <a:avLst/>
            <a:gdLst/>
            <a:ahLst/>
            <a:cxnLst/>
            <a:rect l="l" t="t" r="r" b="b"/>
            <a:pathLst>
              <a:path w="831600" h="830880">
                <a:moveTo>
                  <a:pt x="0" y="0"/>
                </a:moveTo>
                <a:lnTo>
                  <a:pt x="831600" y="0"/>
                </a:lnTo>
                <a:lnTo>
                  <a:pt x="831600" y="830880"/>
                </a:lnTo>
                <a:lnTo>
                  <a:pt x="0" y="830880"/>
                </a:lnTo>
                <a:lnTo>
                  <a:pt x="0" y="0"/>
                </a:lnTo>
                <a:close/>
              </a:path>
            </a:pathLst>
          </a:custGeom>
          <a:blipFill>
            <a:blip r:embed="rId61" cstate="print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9">
            <a:extLst>
              <a:ext uri="{FF2B5EF4-FFF2-40B4-BE49-F238E27FC236}">
                <a16:creationId xmlns:a16="http://schemas.microsoft.com/office/drawing/2014/main" id="{4F16CAEE-B316-771D-1F2D-55321745DF12}"/>
              </a:ext>
            </a:extLst>
          </p:cNvPr>
          <p:cNvSpPr/>
          <p:nvPr/>
        </p:nvSpPr>
        <p:spPr>
          <a:xfrm>
            <a:off x="7173360" y="4168468"/>
            <a:ext cx="961200" cy="830160"/>
          </a:xfrm>
          <a:custGeom>
            <a:avLst/>
            <a:gdLst/>
            <a:ahLst/>
            <a:cxnLst/>
            <a:rect l="l" t="t" r="r" b="b"/>
            <a:pathLst>
              <a:path w="961200" h="830160">
                <a:moveTo>
                  <a:pt x="0" y="0"/>
                </a:moveTo>
                <a:lnTo>
                  <a:pt x="961200" y="0"/>
                </a:lnTo>
                <a:lnTo>
                  <a:pt x="96120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60">
            <a:extLst>
              <a:ext uri="{FF2B5EF4-FFF2-40B4-BE49-F238E27FC236}">
                <a16:creationId xmlns:a16="http://schemas.microsoft.com/office/drawing/2014/main" id="{AAC1698F-6E60-CB32-C8F2-BD9357606E91}"/>
              </a:ext>
            </a:extLst>
          </p:cNvPr>
          <p:cNvSpPr/>
          <p:nvPr/>
        </p:nvSpPr>
        <p:spPr>
          <a:xfrm>
            <a:off x="13203360" y="4120228"/>
            <a:ext cx="843840" cy="828720"/>
          </a:xfrm>
          <a:custGeom>
            <a:avLst/>
            <a:gdLst/>
            <a:ahLst/>
            <a:cxnLst/>
            <a:rect l="l" t="t" r="r" b="b"/>
            <a:pathLst>
              <a:path w="843840" h="828720">
                <a:moveTo>
                  <a:pt x="0" y="0"/>
                </a:moveTo>
                <a:lnTo>
                  <a:pt x="843840" y="0"/>
                </a:lnTo>
                <a:lnTo>
                  <a:pt x="843840" y="828720"/>
                </a:lnTo>
                <a:lnTo>
                  <a:pt x="0" y="82872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61">
            <a:extLst>
              <a:ext uri="{FF2B5EF4-FFF2-40B4-BE49-F238E27FC236}">
                <a16:creationId xmlns:a16="http://schemas.microsoft.com/office/drawing/2014/main" id="{FA563329-D5BC-8DB8-0E25-D9DA377A1944}"/>
              </a:ext>
            </a:extLst>
          </p:cNvPr>
          <p:cNvSpPr/>
          <p:nvPr/>
        </p:nvSpPr>
        <p:spPr>
          <a:xfrm>
            <a:off x="8436960" y="4169908"/>
            <a:ext cx="815760" cy="826560"/>
          </a:xfrm>
          <a:custGeom>
            <a:avLst/>
            <a:gdLst/>
            <a:ahLst/>
            <a:cxnLst/>
            <a:rect l="l" t="t" r="r" b="b"/>
            <a:pathLst>
              <a:path w="815760" h="826560">
                <a:moveTo>
                  <a:pt x="0" y="0"/>
                </a:moveTo>
                <a:lnTo>
                  <a:pt x="815760" y="0"/>
                </a:lnTo>
                <a:lnTo>
                  <a:pt x="815760" y="826560"/>
                </a:lnTo>
                <a:lnTo>
                  <a:pt x="0" y="82656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62">
            <a:extLst>
              <a:ext uri="{FF2B5EF4-FFF2-40B4-BE49-F238E27FC236}">
                <a16:creationId xmlns:a16="http://schemas.microsoft.com/office/drawing/2014/main" id="{3EFB9165-7BF8-549F-FC95-FB92D056EA9D}"/>
              </a:ext>
            </a:extLst>
          </p:cNvPr>
          <p:cNvSpPr/>
          <p:nvPr/>
        </p:nvSpPr>
        <p:spPr>
          <a:xfrm>
            <a:off x="14493600" y="4120228"/>
            <a:ext cx="830160" cy="756000"/>
          </a:xfrm>
          <a:custGeom>
            <a:avLst/>
            <a:gdLst/>
            <a:ahLst/>
            <a:cxnLst/>
            <a:rect l="l" t="t" r="r" b="b"/>
            <a:pathLst>
              <a:path w="830160" h="756000">
                <a:moveTo>
                  <a:pt x="0" y="0"/>
                </a:moveTo>
                <a:lnTo>
                  <a:pt x="830160" y="0"/>
                </a:lnTo>
                <a:lnTo>
                  <a:pt x="83016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69" cstate="print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63">
            <a:extLst>
              <a:ext uri="{FF2B5EF4-FFF2-40B4-BE49-F238E27FC236}">
                <a16:creationId xmlns:a16="http://schemas.microsoft.com/office/drawing/2014/main" id="{6E16EF1E-24F5-3C50-D39A-20B989842783}"/>
              </a:ext>
            </a:extLst>
          </p:cNvPr>
          <p:cNvSpPr/>
          <p:nvPr/>
        </p:nvSpPr>
        <p:spPr>
          <a:xfrm>
            <a:off x="9586800" y="4129588"/>
            <a:ext cx="830160" cy="830160"/>
          </a:xfrm>
          <a:custGeom>
            <a:avLst/>
            <a:gdLst/>
            <a:ahLst/>
            <a:cxnLst/>
            <a:rect l="l" t="t" r="r" b="b"/>
            <a:pathLst>
              <a:path w="830160" h="830160">
                <a:moveTo>
                  <a:pt x="0" y="0"/>
                </a:moveTo>
                <a:lnTo>
                  <a:pt x="830160" y="0"/>
                </a:lnTo>
                <a:lnTo>
                  <a:pt x="83016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64">
            <a:extLst>
              <a:ext uri="{FF2B5EF4-FFF2-40B4-BE49-F238E27FC236}">
                <a16:creationId xmlns:a16="http://schemas.microsoft.com/office/drawing/2014/main" id="{8B5BE60F-5330-6B04-B890-F9C7C539DF2B}"/>
              </a:ext>
            </a:extLst>
          </p:cNvPr>
          <p:cNvSpPr/>
          <p:nvPr/>
        </p:nvSpPr>
        <p:spPr>
          <a:xfrm>
            <a:off x="10827360" y="4097908"/>
            <a:ext cx="835920" cy="825840"/>
          </a:xfrm>
          <a:custGeom>
            <a:avLst/>
            <a:gdLst/>
            <a:ahLst/>
            <a:cxnLst/>
            <a:rect l="l" t="t" r="r" b="b"/>
            <a:pathLst>
              <a:path w="835920" h="825840">
                <a:moveTo>
                  <a:pt x="0" y="0"/>
                </a:moveTo>
                <a:lnTo>
                  <a:pt x="835920" y="0"/>
                </a:lnTo>
                <a:lnTo>
                  <a:pt x="8359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65">
            <a:extLst>
              <a:ext uri="{FF2B5EF4-FFF2-40B4-BE49-F238E27FC236}">
                <a16:creationId xmlns:a16="http://schemas.microsoft.com/office/drawing/2014/main" id="{1E7E6D86-EF95-715C-F7FE-237F434396FC}"/>
              </a:ext>
            </a:extLst>
          </p:cNvPr>
          <p:cNvSpPr/>
          <p:nvPr/>
        </p:nvSpPr>
        <p:spPr>
          <a:xfrm>
            <a:off x="5804640" y="5584708"/>
            <a:ext cx="1003680" cy="1003680"/>
          </a:xfrm>
          <a:custGeom>
            <a:avLst/>
            <a:gdLst/>
            <a:ahLst/>
            <a:cxnLst/>
            <a:rect l="l" t="t" r="r" b="b"/>
            <a:pathLst>
              <a:path w="1003680" h="1003680">
                <a:moveTo>
                  <a:pt x="0" y="0"/>
                </a:moveTo>
                <a:lnTo>
                  <a:pt x="1003680" y="0"/>
                </a:lnTo>
                <a:lnTo>
                  <a:pt x="100368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75" cstate="print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66">
            <a:extLst>
              <a:ext uri="{FF2B5EF4-FFF2-40B4-BE49-F238E27FC236}">
                <a16:creationId xmlns:a16="http://schemas.microsoft.com/office/drawing/2014/main" id="{A675783F-299B-717E-32B7-7DF2515F55D5}"/>
              </a:ext>
            </a:extLst>
          </p:cNvPr>
          <p:cNvSpPr/>
          <p:nvPr/>
        </p:nvSpPr>
        <p:spPr>
          <a:xfrm>
            <a:off x="8395200" y="5725828"/>
            <a:ext cx="789840" cy="790560"/>
          </a:xfrm>
          <a:custGeom>
            <a:avLst/>
            <a:gdLst/>
            <a:ahLst/>
            <a:cxnLst/>
            <a:rect l="l" t="t" r="r" b="b"/>
            <a:pathLst>
              <a:path w="789840" h="790560">
                <a:moveTo>
                  <a:pt x="0" y="0"/>
                </a:moveTo>
                <a:lnTo>
                  <a:pt x="789840" y="0"/>
                </a:lnTo>
                <a:lnTo>
                  <a:pt x="78984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67">
            <a:extLst>
              <a:ext uri="{FF2B5EF4-FFF2-40B4-BE49-F238E27FC236}">
                <a16:creationId xmlns:a16="http://schemas.microsoft.com/office/drawing/2014/main" id="{282D2F2F-54E7-F9DB-9920-0CD1538C8999}"/>
              </a:ext>
            </a:extLst>
          </p:cNvPr>
          <p:cNvSpPr/>
          <p:nvPr/>
        </p:nvSpPr>
        <p:spPr>
          <a:xfrm>
            <a:off x="13219920" y="5838868"/>
            <a:ext cx="882720" cy="568800"/>
          </a:xfrm>
          <a:custGeom>
            <a:avLst/>
            <a:gdLst/>
            <a:ahLst/>
            <a:cxnLst/>
            <a:rect l="l" t="t" r="r" b="b"/>
            <a:pathLst>
              <a:path w="882720" h="568800">
                <a:moveTo>
                  <a:pt x="0" y="0"/>
                </a:moveTo>
                <a:lnTo>
                  <a:pt x="882720" y="0"/>
                </a:lnTo>
                <a:lnTo>
                  <a:pt x="88272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68">
            <a:extLst>
              <a:ext uri="{FF2B5EF4-FFF2-40B4-BE49-F238E27FC236}">
                <a16:creationId xmlns:a16="http://schemas.microsoft.com/office/drawing/2014/main" id="{CCA75301-D67F-CD59-8251-587BB6F8F98D}"/>
              </a:ext>
            </a:extLst>
          </p:cNvPr>
          <p:cNvSpPr/>
          <p:nvPr/>
        </p:nvSpPr>
        <p:spPr>
          <a:xfrm>
            <a:off x="10897920" y="5881348"/>
            <a:ext cx="677520" cy="635040"/>
          </a:xfrm>
          <a:custGeom>
            <a:avLst/>
            <a:gdLst/>
            <a:ahLst/>
            <a:cxnLst/>
            <a:rect l="l" t="t" r="r" b="b"/>
            <a:pathLst>
              <a:path w="677520" h="635040">
                <a:moveTo>
                  <a:pt x="0" y="0"/>
                </a:moveTo>
                <a:lnTo>
                  <a:pt x="677520" y="0"/>
                </a:lnTo>
                <a:lnTo>
                  <a:pt x="67752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81" cstate="print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57" name="TextBox 17">
            <a:extLst>
              <a:ext uri="{FF2B5EF4-FFF2-40B4-BE49-F238E27FC236}">
                <a16:creationId xmlns:a16="http://schemas.microsoft.com/office/drawing/2014/main" id="{A8561D3D-C257-BE8A-A289-CAB76EE996AE}"/>
              </a:ext>
            </a:extLst>
          </p:cNvPr>
          <p:cNvSpPr txBox="1"/>
          <p:nvPr/>
        </p:nvSpPr>
        <p:spPr>
          <a:xfrm>
            <a:off x="3443460" y="960747"/>
            <a:ext cx="14478360" cy="8117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5829"/>
              </a:lnSpc>
            </a:pPr>
            <a:r>
              <a:rPr lang="fa-IR" sz="6600" spc="-1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6600" spc="-1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09952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" name="Freeform 18">
            <a:extLst>
              <a:ext uri="{FF2B5EF4-FFF2-40B4-BE49-F238E27FC236}">
                <a16:creationId xmlns:a16="http://schemas.microsoft.com/office/drawing/2014/main" id="{F86A2859-DEFD-C2B3-7271-F27135AD1F2D}"/>
              </a:ext>
            </a:extLst>
          </p:cNvPr>
          <p:cNvSpPr/>
          <p:nvPr/>
        </p:nvSpPr>
        <p:spPr>
          <a:xfrm>
            <a:off x="7050840" y="2642220"/>
            <a:ext cx="830880" cy="978480"/>
          </a:xfrm>
          <a:custGeom>
            <a:avLst/>
            <a:gdLst/>
            <a:ahLst/>
            <a:cxnLst/>
            <a:rect l="l" t="t" r="r" b="b"/>
            <a:pathLst>
              <a:path w="830880" h="978480">
                <a:moveTo>
                  <a:pt x="0" y="0"/>
                </a:moveTo>
                <a:lnTo>
                  <a:pt x="830880" y="0"/>
                </a:lnTo>
                <a:lnTo>
                  <a:pt x="83088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D34EDA1B-9532-82B1-B358-9269D33E1F71}"/>
              </a:ext>
            </a:extLst>
          </p:cNvPr>
          <p:cNvSpPr/>
          <p:nvPr/>
        </p:nvSpPr>
        <p:spPr>
          <a:xfrm>
            <a:off x="8436840" y="2663820"/>
            <a:ext cx="872640" cy="934560"/>
          </a:xfrm>
          <a:custGeom>
            <a:avLst/>
            <a:gdLst/>
            <a:ahLst/>
            <a:cxnLst/>
            <a:rect l="l" t="t" r="r" b="b"/>
            <a:pathLst>
              <a:path w="872640" h="934560">
                <a:moveTo>
                  <a:pt x="0" y="0"/>
                </a:moveTo>
                <a:lnTo>
                  <a:pt x="872640" y="0"/>
                </a:lnTo>
                <a:lnTo>
                  <a:pt x="87264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7F050488-3ADF-508D-01A0-CEC1EF64D9FB}"/>
              </a:ext>
            </a:extLst>
          </p:cNvPr>
          <p:cNvSpPr/>
          <p:nvPr/>
        </p:nvSpPr>
        <p:spPr>
          <a:xfrm>
            <a:off x="5663400" y="2580606"/>
            <a:ext cx="882962" cy="1040094"/>
          </a:xfrm>
          <a:custGeom>
            <a:avLst/>
            <a:gdLst/>
            <a:ahLst/>
            <a:cxnLst/>
            <a:rect l="l" t="t" r="r" b="b"/>
            <a:pathLst>
              <a:path w="882962" h="1040094">
                <a:moveTo>
                  <a:pt x="0" y="0"/>
                </a:moveTo>
                <a:lnTo>
                  <a:pt x="882962" y="0"/>
                </a:lnTo>
                <a:lnTo>
                  <a:pt x="882962" y="1040094"/>
                </a:lnTo>
                <a:lnTo>
                  <a:pt x="0" y="1040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1">
            <a:extLst>
              <a:ext uri="{FF2B5EF4-FFF2-40B4-BE49-F238E27FC236}">
                <a16:creationId xmlns:a16="http://schemas.microsoft.com/office/drawing/2014/main" id="{2F40BC4D-357C-3AA6-8CD8-F8E2FC27EEA9}"/>
              </a:ext>
            </a:extLst>
          </p:cNvPr>
          <p:cNvSpPr/>
          <p:nvPr/>
        </p:nvSpPr>
        <p:spPr>
          <a:xfrm>
            <a:off x="4304760" y="2694780"/>
            <a:ext cx="744480" cy="871920"/>
          </a:xfrm>
          <a:custGeom>
            <a:avLst/>
            <a:gdLst/>
            <a:ahLst/>
            <a:cxnLst/>
            <a:rect l="l" t="t" r="r" b="b"/>
            <a:pathLst>
              <a:path w="744480" h="871920">
                <a:moveTo>
                  <a:pt x="0" y="0"/>
                </a:moveTo>
                <a:lnTo>
                  <a:pt x="744480" y="0"/>
                </a:lnTo>
                <a:lnTo>
                  <a:pt x="744480" y="871920"/>
                </a:lnTo>
                <a:lnTo>
                  <a:pt x="0" y="8719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22">
            <a:extLst>
              <a:ext uri="{FF2B5EF4-FFF2-40B4-BE49-F238E27FC236}">
                <a16:creationId xmlns:a16="http://schemas.microsoft.com/office/drawing/2014/main" id="{6B51481D-2FAB-E13C-CF24-5C5C8A4139F7}"/>
              </a:ext>
            </a:extLst>
          </p:cNvPr>
          <p:cNvGrpSpPr/>
          <p:nvPr/>
        </p:nvGrpSpPr>
        <p:grpSpPr>
          <a:xfrm>
            <a:off x="14956440" y="2663820"/>
            <a:ext cx="876960" cy="934560"/>
            <a:chOff x="0" y="0"/>
            <a:chExt cx="1169280" cy="1246080"/>
          </a:xfrm>
        </p:grpSpPr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7B20058E-DFF5-D6C2-3FB4-CC9EDE5C66F8}"/>
                </a:ext>
              </a:extLst>
            </p:cNvPr>
            <p:cNvSpPr/>
            <p:nvPr/>
          </p:nvSpPr>
          <p:spPr>
            <a:xfrm>
              <a:off x="0" y="0"/>
              <a:ext cx="1169289" cy="1246124"/>
            </a:xfrm>
            <a:custGeom>
              <a:avLst/>
              <a:gdLst/>
              <a:ahLst/>
              <a:cxnLst/>
              <a:rect l="l" t="t" r="r" b="b"/>
              <a:pathLst>
                <a:path w="1169289" h="1246124">
                  <a:moveTo>
                    <a:pt x="470281" y="184912"/>
                  </a:moveTo>
                  <a:lnTo>
                    <a:pt x="470281" y="501142"/>
                  </a:lnTo>
                  <a:lnTo>
                    <a:pt x="173482" y="501142"/>
                  </a:lnTo>
                  <a:lnTo>
                    <a:pt x="173482" y="744855"/>
                  </a:lnTo>
                  <a:lnTo>
                    <a:pt x="470281" y="744855"/>
                  </a:lnTo>
                  <a:lnTo>
                    <a:pt x="470281" y="1061085"/>
                  </a:lnTo>
                  <a:lnTo>
                    <a:pt x="699008" y="1061085"/>
                  </a:lnTo>
                  <a:lnTo>
                    <a:pt x="699008" y="744855"/>
                  </a:lnTo>
                  <a:lnTo>
                    <a:pt x="995680" y="744855"/>
                  </a:lnTo>
                  <a:lnTo>
                    <a:pt x="995680" y="501142"/>
                  </a:lnTo>
                  <a:lnTo>
                    <a:pt x="699008" y="501142"/>
                  </a:lnTo>
                  <a:lnTo>
                    <a:pt x="699008" y="184912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8892"/>
                    <a:pt x="1169289" y="623062"/>
                  </a:cubicBezTo>
                  <a:cubicBezTo>
                    <a:pt x="1169289" y="967232"/>
                    <a:pt x="907542" y="1246124"/>
                    <a:pt x="584581" y="1246124"/>
                  </a:cubicBezTo>
                  <a:cubicBezTo>
                    <a:pt x="261620" y="1246124"/>
                    <a:pt x="0" y="967105"/>
                    <a:pt x="0" y="623062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B6B6B6"/>
            </a:solidFill>
          </p:spPr>
        </p:sp>
      </p:grpSp>
      <p:sp>
        <p:nvSpPr>
          <p:cNvPr id="12" name="Freeform 24">
            <a:extLst>
              <a:ext uri="{FF2B5EF4-FFF2-40B4-BE49-F238E27FC236}">
                <a16:creationId xmlns:a16="http://schemas.microsoft.com/office/drawing/2014/main" id="{BC4CEC8E-2048-A1B2-6AC9-83FCCA762CC8}"/>
              </a:ext>
            </a:extLst>
          </p:cNvPr>
          <p:cNvSpPr/>
          <p:nvPr/>
        </p:nvSpPr>
        <p:spPr>
          <a:xfrm>
            <a:off x="5649000" y="831942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25">
            <a:extLst>
              <a:ext uri="{FF2B5EF4-FFF2-40B4-BE49-F238E27FC236}">
                <a16:creationId xmlns:a16="http://schemas.microsoft.com/office/drawing/2014/main" id="{509EF72F-9847-42E7-5859-3EAC215E5DD8}"/>
              </a:ext>
            </a:extLst>
          </p:cNvPr>
          <p:cNvSpPr/>
          <p:nvPr/>
        </p:nvSpPr>
        <p:spPr>
          <a:xfrm>
            <a:off x="4247160" y="831942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5" cstate="print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26">
            <a:extLst>
              <a:ext uri="{FF2B5EF4-FFF2-40B4-BE49-F238E27FC236}">
                <a16:creationId xmlns:a16="http://schemas.microsoft.com/office/drawing/2014/main" id="{E4835088-F0F9-AC44-8C01-4179DD675D03}"/>
              </a:ext>
            </a:extLst>
          </p:cNvPr>
          <p:cNvSpPr/>
          <p:nvPr/>
        </p:nvSpPr>
        <p:spPr>
          <a:xfrm>
            <a:off x="8443320" y="831942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7">
            <a:extLst>
              <a:ext uri="{FF2B5EF4-FFF2-40B4-BE49-F238E27FC236}">
                <a16:creationId xmlns:a16="http://schemas.microsoft.com/office/drawing/2014/main" id="{F9F965E4-68E8-D1DB-9C54-B395E68448EE}"/>
              </a:ext>
            </a:extLst>
          </p:cNvPr>
          <p:cNvSpPr/>
          <p:nvPr/>
        </p:nvSpPr>
        <p:spPr>
          <a:xfrm>
            <a:off x="7036440" y="831942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8">
            <a:extLst>
              <a:ext uri="{FF2B5EF4-FFF2-40B4-BE49-F238E27FC236}">
                <a16:creationId xmlns:a16="http://schemas.microsoft.com/office/drawing/2014/main" id="{580D599F-1AB8-6239-8389-51BE91A976EE}"/>
              </a:ext>
            </a:extLst>
          </p:cNvPr>
          <p:cNvSpPr/>
          <p:nvPr/>
        </p:nvSpPr>
        <p:spPr>
          <a:xfrm>
            <a:off x="9875400" y="8300700"/>
            <a:ext cx="862560" cy="934560"/>
          </a:xfrm>
          <a:custGeom>
            <a:avLst/>
            <a:gdLst/>
            <a:ahLst/>
            <a:cxnLst/>
            <a:rect l="l" t="t" r="r" b="b"/>
            <a:pathLst>
              <a:path w="862560" h="934560">
                <a:moveTo>
                  <a:pt x="0" y="0"/>
                </a:moveTo>
                <a:lnTo>
                  <a:pt x="862560" y="0"/>
                </a:lnTo>
                <a:lnTo>
                  <a:pt x="8625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9">
            <a:extLst>
              <a:ext uri="{FF2B5EF4-FFF2-40B4-BE49-F238E27FC236}">
                <a16:creationId xmlns:a16="http://schemas.microsoft.com/office/drawing/2014/main" id="{07F1DBE2-59B3-72EC-5BFB-31D0BB56E462}"/>
              </a:ext>
            </a:extLst>
          </p:cNvPr>
          <p:cNvSpPr/>
          <p:nvPr/>
        </p:nvSpPr>
        <p:spPr>
          <a:xfrm>
            <a:off x="11210280" y="8364780"/>
            <a:ext cx="808560" cy="870480"/>
          </a:xfrm>
          <a:custGeom>
            <a:avLst/>
            <a:gdLst/>
            <a:ahLst/>
            <a:cxnLst/>
            <a:rect l="l" t="t" r="r" b="b"/>
            <a:pathLst>
              <a:path w="808560" h="870480">
                <a:moveTo>
                  <a:pt x="0" y="0"/>
                </a:moveTo>
                <a:lnTo>
                  <a:pt x="808560" y="0"/>
                </a:lnTo>
                <a:lnTo>
                  <a:pt x="80856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30">
            <a:extLst>
              <a:ext uri="{FF2B5EF4-FFF2-40B4-BE49-F238E27FC236}">
                <a16:creationId xmlns:a16="http://schemas.microsoft.com/office/drawing/2014/main" id="{1F60BD41-174F-B658-1AAD-52FACE5C0061}"/>
              </a:ext>
            </a:extLst>
          </p:cNvPr>
          <p:cNvSpPr/>
          <p:nvPr/>
        </p:nvSpPr>
        <p:spPr>
          <a:xfrm>
            <a:off x="13691400" y="8282700"/>
            <a:ext cx="821520" cy="875520"/>
          </a:xfrm>
          <a:custGeom>
            <a:avLst/>
            <a:gdLst/>
            <a:ahLst/>
            <a:cxnLst/>
            <a:rect l="l" t="t" r="r" b="b"/>
            <a:pathLst>
              <a:path w="821520" h="875520">
                <a:moveTo>
                  <a:pt x="0" y="0"/>
                </a:moveTo>
                <a:lnTo>
                  <a:pt x="821520" y="0"/>
                </a:lnTo>
                <a:lnTo>
                  <a:pt x="821520" y="875520"/>
                </a:lnTo>
                <a:lnTo>
                  <a:pt x="0" y="87552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31">
            <a:extLst>
              <a:ext uri="{FF2B5EF4-FFF2-40B4-BE49-F238E27FC236}">
                <a16:creationId xmlns:a16="http://schemas.microsoft.com/office/drawing/2014/main" id="{8063FE78-2096-A337-EE5B-3B913985DF17}"/>
              </a:ext>
            </a:extLst>
          </p:cNvPr>
          <p:cNvSpPr/>
          <p:nvPr/>
        </p:nvSpPr>
        <p:spPr>
          <a:xfrm>
            <a:off x="5956440" y="5710860"/>
            <a:ext cx="785520" cy="761760"/>
          </a:xfrm>
          <a:custGeom>
            <a:avLst/>
            <a:gdLst/>
            <a:ahLst/>
            <a:cxnLst/>
            <a:rect l="l" t="t" r="r" b="b"/>
            <a:pathLst>
              <a:path w="785520" h="761760">
                <a:moveTo>
                  <a:pt x="0" y="0"/>
                </a:moveTo>
                <a:lnTo>
                  <a:pt x="785520" y="0"/>
                </a:lnTo>
                <a:lnTo>
                  <a:pt x="785520" y="761760"/>
                </a:lnTo>
                <a:lnTo>
                  <a:pt x="0" y="761760"/>
                </a:lnTo>
                <a:lnTo>
                  <a:pt x="0" y="0"/>
                </a:lnTo>
                <a:close/>
              </a:path>
            </a:pathLst>
          </a:custGeom>
          <a:blipFill>
            <a:blip r:embed="rId27" cstate="print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32">
            <a:extLst>
              <a:ext uri="{FF2B5EF4-FFF2-40B4-BE49-F238E27FC236}">
                <a16:creationId xmlns:a16="http://schemas.microsoft.com/office/drawing/2014/main" id="{087CB5DC-FD63-324F-389E-84C6D1BF2E79}"/>
              </a:ext>
            </a:extLst>
          </p:cNvPr>
          <p:cNvSpPr/>
          <p:nvPr/>
        </p:nvSpPr>
        <p:spPr>
          <a:xfrm>
            <a:off x="7145160" y="5660460"/>
            <a:ext cx="785520" cy="820800"/>
          </a:xfrm>
          <a:custGeom>
            <a:avLst/>
            <a:gdLst/>
            <a:ahLst/>
            <a:cxnLst/>
            <a:rect l="l" t="t" r="r" b="b"/>
            <a:pathLst>
              <a:path w="785520" h="820800">
                <a:moveTo>
                  <a:pt x="0" y="0"/>
                </a:moveTo>
                <a:lnTo>
                  <a:pt x="785520" y="0"/>
                </a:lnTo>
                <a:lnTo>
                  <a:pt x="78552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29" cstate="print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33">
            <a:extLst>
              <a:ext uri="{FF2B5EF4-FFF2-40B4-BE49-F238E27FC236}">
                <a16:creationId xmlns:a16="http://schemas.microsoft.com/office/drawing/2014/main" id="{F50830FD-F845-C783-11E1-68F181CC4091}"/>
              </a:ext>
            </a:extLst>
          </p:cNvPr>
          <p:cNvSpPr/>
          <p:nvPr/>
        </p:nvSpPr>
        <p:spPr>
          <a:xfrm>
            <a:off x="12248520" y="5678460"/>
            <a:ext cx="719280" cy="742320"/>
          </a:xfrm>
          <a:custGeom>
            <a:avLst/>
            <a:gdLst/>
            <a:ahLst/>
            <a:cxnLst/>
            <a:rect l="l" t="t" r="r" b="b"/>
            <a:pathLst>
              <a:path w="719280" h="742320">
                <a:moveTo>
                  <a:pt x="0" y="0"/>
                </a:moveTo>
                <a:lnTo>
                  <a:pt x="719280" y="0"/>
                </a:lnTo>
                <a:lnTo>
                  <a:pt x="719280" y="742320"/>
                </a:lnTo>
                <a:lnTo>
                  <a:pt x="0" y="74232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34">
            <a:extLst>
              <a:ext uri="{FF2B5EF4-FFF2-40B4-BE49-F238E27FC236}">
                <a16:creationId xmlns:a16="http://schemas.microsoft.com/office/drawing/2014/main" id="{D69C8CC8-76B0-770B-F24C-8972D263E814}"/>
              </a:ext>
            </a:extLst>
          </p:cNvPr>
          <p:cNvSpPr/>
          <p:nvPr/>
        </p:nvSpPr>
        <p:spPr>
          <a:xfrm>
            <a:off x="10795560" y="2516220"/>
            <a:ext cx="1031040" cy="1087200"/>
          </a:xfrm>
          <a:custGeom>
            <a:avLst/>
            <a:gdLst/>
            <a:ahLst/>
            <a:cxnLst/>
            <a:rect l="l" t="t" r="r" b="b"/>
            <a:pathLst>
              <a:path w="1031040" h="1087200">
                <a:moveTo>
                  <a:pt x="0" y="0"/>
                </a:moveTo>
                <a:lnTo>
                  <a:pt x="1031040" y="0"/>
                </a:lnTo>
                <a:lnTo>
                  <a:pt x="1031040" y="1087200"/>
                </a:lnTo>
                <a:lnTo>
                  <a:pt x="0" y="108720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5">
            <a:extLst>
              <a:ext uri="{FF2B5EF4-FFF2-40B4-BE49-F238E27FC236}">
                <a16:creationId xmlns:a16="http://schemas.microsoft.com/office/drawing/2014/main" id="{5E70CE35-5A6E-10A8-8A84-79C42FA58B67}"/>
              </a:ext>
            </a:extLst>
          </p:cNvPr>
          <p:cNvSpPr/>
          <p:nvPr/>
        </p:nvSpPr>
        <p:spPr>
          <a:xfrm>
            <a:off x="8447640" y="5617980"/>
            <a:ext cx="791280" cy="833760"/>
          </a:xfrm>
          <a:custGeom>
            <a:avLst/>
            <a:gdLst/>
            <a:ahLst/>
            <a:cxnLst/>
            <a:rect l="l" t="t" r="r" b="b"/>
            <a:pathLst>
              <a:path w="791280" h="833760">
                <a:moveTo>
                  <a:pt x="0" y="0"/>
                </a:moveTo>
                <a:lnTo>
                  <a:pt x="791280" y="0"/>
                </a:lnTo>
                <a:lnTo>
                  <a:pt x="79128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6">
            <a:extLst>
              <a:ext uri="{FF2B5EF4-FFF2-40B4-BE49-F238E27FC236}">
                <a16:creationId xmlns:a16="http://schemas.microsoft.com/office/drawing/2014/main" id="{758AD889-38A5-6891-224F-0DFB5B0AD85F}"/>
              </a:ext>
            </a:extLst>
          </p:cNvPr>
          <p:cNvSpPr/>
          <p:nvPr/>
        </p:nvSpPr>
        <p:spPr>
          <a:xfrm>
            <a:off x="14937000" y="4303260"/>
            <a:ext cx="701280" cy="758880"/>
          </a:xfrm>
          <a:custGeom>
            <a:avLst/>
            <a:gdLst/>
            <a:ahLst/>
            <a:cxnLst/>
            <a:rect l="l" t="t" r="r" b="b"/>
            <a:pathLst>
              <a:path w="701280" h="758880">
                <a:moveTo>
                  <a:pt x="0" y="0"/>
                </a:moveTo>
                <a:lnTo>
                  <a:pt x="701280" y="0"/>
                </a:lnTo>
                <a:lnTo>
                  <a:pt x="701280" y="758880"/>
                </a:lnTo>
                <a:lnTo>
                  <a:pt x="0" y="758880"/>
                </a:lnTo>
                <a:lnTo>
                  <a:pt x="0" y="0"/>
                </a:lnTo>
                <a:close/>
              </a:path>
            </a:pathLst>
          </a:custGeom>
          <a:blipFill>
            <a:blip r:embed="rId37" cstate="print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7">
            <a:extLst>
              <a:ext uri="{FF2B5EF4-FFF2-40B4-BE49-F238E27FC236}">
                <a16:creationId xmlns:a16="http://schemas.microsoft.com/office/drawing/2014/main" id="{1A2515D3-00ED-83ED-A27A-ED9855022E1B}"/>
              </a:ext>
            </a:extLst>
          </p:cNvPr>
          <p:cNvSpPr/>
          <p:nvPr/>
        </p:nvSpPr>
        <p:spPr>
          <a:xfrm>
            <a:off x="9721320" y="2577420"/>
            <a:ext cx="855360" cy="1071360"/>
          </a:xfrm>
          <a:custGeom>
            <a:avLst/>
            <a:gdLst/>
            <a:ahLst/>
            <a:cxnLst/>
            <a:rect l="l" t="t" r="r" b="b"/>
            <a:pathLst>
              <a:path w="855360" h="1071360">
                <a:moveTo>
                  <a:pt x="0" y="0"/>
                </a:moveTo>
                <a:lnTo>
                  <a:pt x="855360" y="0"/>
                </a:lnTo>
                <a:lnTo>
                  <a:pt x="855360" y="1071360"/>
                </a:lnTo>
                <a:lnTo>
                  <a:pt x="0" y="107136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8">
            <a:extLst>
              <a:ext uri="{FF2B5EF4-FFF2-40B4-BE49-F238E27FC236}">
                <a16:creationId xmlns:a16="http://schemas.microsoft.com/office/drawing/2014/main" id="{FFF471FF-AE40-2CDC-C666-3A9A50709ABE}"/>
              </a:ext>
            </a:extLst>
          </p:cNvPr>
          <p:cNvSpPr/>
          <p:nvPr/>
        </p:nvSpPr>
        <p:spPr>
          <a:xfrm>
            <a:off x="9875400" y="5617260"/>
            <a:ext cx="785520" cy="836640"/>
          </a:xfrm>
          <a:custGeom>
            <a:avLst/>
            <a:gdLst/>
            <a:ahLst/>
            <a:cxnLst/>
            <a:rect l="l" t="t" r="r" b="b"/>
            <a:pathLst>
              <a:path w="785520" h="836640">
                <a:moveTo>
                  <a:pt x="0" y="0"/>
                </a:moveTo>
                <a:lnTo>
                  <a:pt x="785520" y="0"/>
                </a:lnTo>
                <a:lnTo>
                  <a:pt x="785520" y="836640"/>
                </a:lnTo>
                <a:lnTo>
                  <a:pt x="0" y="83664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9">
            <a:extLst>
              <a:ext uri="{FF2B5EF4-FFF2-40B4-BE49-F238E27FC236}">
                <a16:creationId xmlns:a16="http://schemas.microsoft.com/office/drawing/2014/main" id="{472C1378-2690-F1E0-B088-7DC39DDF9FF7}"/>
              </a:ext>
            </a:extLst>
          </p:cNvPr>
          <p:cNvSpPr/>
          <p:nvPr/>
        </p:nvSpPr>
        <p:spPr>
          <a:xfrm>
            <a:off x="12126120" y="2604780"/>
            <a:ext cx="1025280" cy="1083600"/>
          </a:xfrm>
          <a:custGeom>
            <a:avLst/>
            <a:gdLst/>
            <a:ahLst/>
            <a:cxnLst/>
            <a:rect l="l" t="t" r="r" b="b"/>
            <a:pathLst>
              <a:path w="1025280" h="1083600">
                <a:moveTo>
                  <a:pt x="0" y="0"/>
                </a:moveTo>
                <a:lnTo>
                  <a:pt x="1025280" y="0"/>
                </a:lnTo>
                <a:lnTo>
                  <a:pt x="1025280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40">
            <a:extLst>
              <a:ext uri="{FF2B5EF4-FFF2-40B4-BE49-F238E27FC236}">
                <a16:creationId xmlns:a16="http://schemas.microsoft.com/office/drawing/2014/main" id="{96DCE709-281F-F812-B858-09C779343998}"/>
              </a:ext>
            </a:extLst>
          </p:cNvPr>
          <p:cNvSpPr/>
          <p:nvPr/>
        </p:nvSpPr>
        <p:spPr>
          <a:xfrm>
            <a:off x="4402680" y="5615100"/>
            <a:ext cx="785520" cy="839520"/>
          </a:xfrm>
          <a:custGeom>
            <a:avLst/>
            <a:gdLst/>
            <a:ahLst/>
            <a:cxnLst/>
            <a:rect l="l" t="t" r="r" b="b"/>
            <a:pathLst>
              <a:path w="785520" h="839520">
                <a:moveTo>
                  <a:pt x="0" y="0"/>
                </a:moveTo>
                <a:lnTo>
                  <a:pt x="785520" y="0"/>
                </a:lnTo>
                <a:lnTo>
                  <a:pt x="785520" y="839520"/>
                </a:lnTo>
                <a:lnTo>
                  <a:pt x="0" y="839520"/>
                </a:lnTo>
                <a:lnTo>
                  <a:pt x="0" y="0"/>
                </a:lnTo>
                <a:close/>
              </a:path>
            </a:pathLst>
          </a:custGeom>
          <a:blipFill>
            <a:blip r:embed="rId45" cstate="print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41">
            <a:extLst>
              <a:ext uri="{FF2B5EF4-FFF2-40B4-BE49-F238E27FC236}">
                <a16:creationId xmlns:a16="http://schemas.microsoft.com/office/drawing/2014/main" id="{4F50E487-2F49-6694-3077-0E07AC7BD63F}"/>
              </a:ext>
            </a:extLst>
          </p:cNvPr>
          <p:cNvSpPr/>
          <p:nvPr/>
        </p:nvSpPr>
        <p:spPr>
          <a:xfrm>
            <a:off x="11110200" y="5733180"/>
            <a:ext cx="789120" cy="655920"/>
          </a:xfrm>
          <a:custGeom>
            <a:avLst/>
            <a:gdLst/>
            <a:ahLst/>
            <a:cxnLst/>
            <a:rect l="l" t="t" r="r" b="b"/>
            <a:pathLst>
              <a:path w="789120" h="655920">
                <a:moveTo>
                  <a:pt x="0" y="0"/>
                </a:moveTo>
                <a:lnTo>
                  <a:pt x="789120" y="0"/>
                </a:lnTo>
                <a:lnTo>
                  <a:pt x="789120" y="655920"/>
                </a:lnTo>
                <a:lnTo>
                  <a:pt x="0" y="65592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42">
            <a:extLst>
              <a:ext uri="{FF2B5EF4-FFF2-40B4-BE49-F238E27FC236}">
                <a16:creationId xmlns:a16="http://schemas.microsoft.com/office/drawing/2014/main" id="{1334740A-1C64-1F1E-9D29-2099D3E12971}"/>
              </a:ext>
            </a:extLst>
          </p:cNvPr>
          <p:cNvSpPr/>
          <p:nvPr/>
        </p:nvSpPr>
        <p:spPr>
          <a:xfrm>
            <a:off x="13713000" y="5642460"/>
            <a:ext cx="719280" cy="756720"/>
          </a:xfrm>
          <a:custGeom>
            <a:avLst/>
            <a:gdLst/>
            <a:ahLst/>
            <a:cxnLst/>
            <a:rect l="l" t="t" r="r" b="b"/>
            <a:pathLst>
              <a:path w="719280" h="756720">
                <a:moveTo>
                  <a:pt x="0" y="0"/>
                </a:moveTo>
                <a:lnTo>
                  <a:pt x="719280" y="0"/>
                </a:lnTo>
                <a:lnTo>
                  <a:pt x="719280" y="756720"/>
                </a:lnTo>
                <a:lnTo>
                  <a:pt x="0" y="75672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43">
            <a:extLst>
              <a:ext uri="{FF2B5EF4-FFF2-40B4-BE49-F238E27FC236}">
                <a16:creationId xmlns:a16="http://schemas.microsoft.com/office/drawing/2014/main" id="{C0638FCD-0F52-70E7-644D-F565C37DE8C1}"/>
              </a:ext>
            </a:extLst>
          </p:cNvPr>
          <p:cNvSpPr/>
          <p:nvPr/>
        </p:nvSpPr>
        <p:spPr>
          <a:xfrm>
            <a:off x="5659800" y="7090380"/>
            <a:ext cx="633600" cy="766800"/>
          </a:xfrm>
          <a:custGeom>
            <a:avLst/>
            <a:gdLst/>
            <a:ahLst/>
            <a:cxnLst/>
            <a:rect l="l" t="t" r="r" b="b"/>
            <a:pathLst>
              <a:path w="633600" h="766800">
                <a:moveTo>
                  <a:pt x="0" y="0"/>
                </a:moveTo>
                <a:lnTo>
                  <a:pt x="633600" y="0"/>
                </a:lnTo>
                <a:lnTo>
                  <a:pt x="63360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44">
            <a:extLst>
              <a:ext uri="{FF2B5EF4-FFF2-40B4-BE49-F238E27FC236}">
                <a16:creationId xmlns:a16="http://schemas.microsoft.com/office/drawing/2014/main" id="{CFAB1C64-B986-F2E9-3513-F1C9040E3543}"/>
              </a:ext>
            </a:extLst>
          </p:cNvPr>
          <p:cNvSpPr/>
          <p:nvPr/>
        </p:nvSpPr>
        <p:spPr>
          <a:xfrm>
            <a:off x="8436840" y="7097580"/>
            <a:ext cx="730080" cy="720720"/>
          </a:xfrm>
          <a:custGeom>
            <a:avLst/>
            <a:gdLst/>
            <a:ahLst/>
            <a:cxnLst/>
            <a:rect l="l" t="t" r="r" b="b"/>
            <a:pathLst>
              <a:path w="730080" h="720720">
                <a:moveTo>
                  <a:pt x="0" y="0"/>
                </a:moveTo>
                <a:lnTo>
                  <a:pt x="730080" y="0"/>
                </a:lnTo>
                <a:lnTo>
                  <a:pt x="73008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5">
            <a:extLst>
              <a:ext uri="{FF2B5EF4-FFF2-40B4-BE49-F238E27FC236}">
                <a16:creationId xmlns:a16="http://schemas.microsoft.com/office/drawing/2014/main" id="{9A4406BA-CABD-394A-D72C-5FC038005ACE}"/>
              </a:ext>
            </a:extLst>
          </p:cNvPr>
          <p:cNvSpPr/>
          <p:nvPr/>
        </p:nvSpPr>
        <p:spPr>
          <a:xfrm>
            <a:off x="9837960" y="7034940"/>
            <a:ext cx="720720" cy="768240"/>
          </a:xfrm>
          <a:custGeom>
            <a:avLst/>
            <a:gdLst/>
            <a:ahLst/>
            <a:cxnLst/>
            <a:rect l="l" t="t" r="r" b="b"/>
            <a:pathLst>
              <a:path w="720720" h="768240">
                <a:moveTo>
                  <a:pt x="0" y="0"/>
                </a:moveTo>
                <a:lnTo>
                  <a:pt x="720720" y="0"/>
                </a:lnTo>
                <a:lnTo>
                  <a:pt x="720720" y="768240"/>
                </a:lnTo>
                <a:lnTo>
                  <a:pt x="0" y="768240"/>
                </a:lnTo>
                <a:lnTo>
                  <a:pt x="0" y="0"/>
                </a:lnTo>
                <a:close/>
              </a:path>
            </a:pathLst>
          </a:custGeom>
          <a:blipFill>
            <a:blip r:embed="rId55" cstate="print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6">
            <a:extLst>
              <a:ext uri="{FF2B5EF4-FFF2-40B4-BE49-F238E27FC236}">
                <a16:creationId xmlns:a16="http://schemas.microsoft.com/office/drawing/2014/main" id="{543FBC3D-4814-AC04-70E5-B20555350E50}"/>
              </a:ext>
            </a:extLst>
          </p:cNvPr>
          <p:cNvSpPr/>
          <p:nvPr/>
        </p:nvSpPr>
        <p:spPr>
          <a:xfrm>
            <a:off x="15043560" y="5654700"/>
            <a:ext cx="519120" cy="725040"/>
          </a:xfrm>
          <a:custGeom>
            <a:avLst/>
            <a:gdLst/>
            <a:ahLst/>
            <a:cxnLst/>
            <a:rect l="l" t="t" r="r" b="b"/>
            <a:pathLst>
              <a:path w="519120" h="725040">
                <a:moveTo>
                  <a:pt x="0" y="0"/>
                </a:moveTo>
                <a:lnTo>
                  <a:pt x="519120" y="0"/>
                </a:lnTo>
                <a:lnTo>
                  <a:pt x="519120" y="725040"/>
                </a:lnTo>
                <a:lnTo>
                  <a:pt x="0" y="72504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7">
            <a:extLst>
              <a:ext uri="{FF2B5EF4-FFF2-40B4-BE49-F238E27FC236}">
                <a16:creationId xmlns:a16="http://schemas.microsoft.com/office/drawing/2014/main" id="{719CE216-855A-9EE4-BE13-256FB075B423}"/>
              </a:ext>
            </a:extLst>
          </p:cNvPr>
          <p:cNvSpPr/>
          <p:nvPr/>
        </p:nvSpPr>
        <p:spPr>
          <a:xfrm>
            <a:off x="11157720" y="7119180"/>
            <a:ext cx="722880" cy="677520"/>
          </a:xfrm>
          <a:custGeom>
            <a:avLst/>
            <a:gdLst/>
            <a:ahLst/>
            <a:cxnLst/>
            <a:rect l="l" t="t" r="r" b="b"/>
            <a:pathLst>
              <a:path w="722880" h="677520">
                <a:moveTo>
                  <a:pt x="0" y="0"/>
                </a:moveTo>
                <a:lnTo>
                  <a:pt x="722880" y="0"/>
                </a:lnTo>
                <a:lnTo>
                  <a:pt x="72288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8">
            <a:extLst>
              <a:ext uri="{FF2B5EF4-FFF2-40B4-BE49-F238E27FC236}">
                <a16:creationId xmlns:a16="http://schemas.microsoft.com/office/drawing/2014/main" id="{D8B5B954-EBB4-73F3-498F-D254738BD08F}"/>
              </a:ext>
            </a:extLst>
          </p:cNvPr>
          <p:cNvSpPr/>
          <p:nvPr/>
        </p:nvSpPr>
        <p:spPr>
          <a:xfrm>
            <a:off x="4253640" y="6977340"/>
            <a:ext cx="720000" cy="763920"/>
          </a:xfrm>
          <a:custGeom>
            <a:avLst/>
            <a:gdLst/>
            <a:ahLst/>
            <a:cxnLst/>
            <a:rect l="l" t="t" r="r" b="b"/>
            <a:pathLst>
              <a:path w="720000" h="763920">
                <a:moveTo>
                  <a:pt x="0" y="0"/>
                </a:moveTo>
                <a:lnTo>
                  <a:pt x="720000" y="0"/>
                </a:lnTo>
                <a:lnTo>
                  <a:pt x="720000" y="763920"/>
                </a:lnTo>
                <a:lnTo>
                  <a:pt x="0" y="76392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9">
            <a:extLst>
              <a:ext uri="{FF2B5EF4-FFF2-40B4-BE49-F238E27FC236}">
                <a16:creationId xmlns:a16="http://schemas.microsoft.com/office/drawing/2014/main" id="{5C24EDA2-BFF6-9F18-C6E4-50B11AF0F101}"/>
              </a:ext>
            </a:extLst>
          </p:cNvPr>
          <p:cNvSpPr/>
          <p:nvPr/>
        </p:nvSpPr>
        <p:spPr>
          <a:xfrm>
            <a:off x="12261480" y="6995340"/>
            <a:ext cx="724320" cy="774000"/>
          </a:xfrm>
          <a:custGeom>
            <a:avLst/>
            <a:gdLst/>
            <a:ahLst/>
            <a:cxnLst/>
            <a:rect l="l" t="t" r="r" b="b"/>
            <a:pathLst>
              <a:path w="724320" h="774000">
                <a:moveTo>
                  <a:pt x="0" y="0"/>
                </a:moveTo>
                <a:lnTo>
                  <a:pt x="724320" y="0"/>
                </a:lnTo>
                <a:lnTo>
                  <a:pt x="724320" y="774000"/>
                </a:lnTo>
                <a:lnTo>
                  <a:pt x="0" y="774000"/>
                </a:lnTo>
                <a:lnTo>
                  <a:pt x="0" y="0"/>
                </a:lnTo>
                <a:close/>
              </a:path>
            </a:pathLst>
          </a:custGeom>
          <a:blipFill>
            <a:blip r:embed="rId63" cstate="print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50">
            <a:extLst>
              <a:ext uri="{FF2B5EF4-FFF2-40B4-BE49-F238E27FC236}">
                <a16:creationId xmlns:a16="http://schemas.microsoft.com/office/drawing/2014/main" id="{C7940F8F-3B6B-4F47-1A8A-F20280FCE429}"/>
              </a:ext>
            </a:extLst>
          </p:cNvPr>
          <p:cNvSpPr/>
          <p:nvPr/>
        </p:nvSpPr>
        <p:spPr>
          <a:xfrm>
            <a:off x="12219000" y="8086140"/>
            <a:ext cx="1064880" cy="1051200"/>
          </a:xfrm>
          <a:custGeom>
            <a:avLst/>
            <a:gdLst/>
            <a:ahLst/>
            <a:cxnLst/>
            <a:rect l="l" t="t" r="r" b="b"/>
            <a:pathLst>
              <a:path w="1064880" h="1051200">
                <a:moveTo>
                  <a:pt x="0" y="0"/>
                </a:moveTo>
                <a:lnTo>
                  <a:pt x="1064880" y="0"/>
                </a:lnTo>
                <a:lnTo>
                  <a:pt x="1064880" y="1051200"/>
                </a:lnTo>
                <a:lnTo>
                  <a:pt x="0" y="105120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51">
            <a:extLst>
              <a:ext uri="{FF2B5EF4-FFF2-40B4-BE49-F238E27FC236}">
                <a16:creationId xmlns:a16="http://schemas.microsoft.com/office/drawing/2014/main" id="{F6C375C4-3C51-5187-D48D-9359AC78B607}"/>
              </a:ext>
            </a:extLst>
          </p:cNvPr>
          <p:cNvSpPr/>
          <p:nvPr/>
        </p:nvSpPr>
        <p:spPr>
          <a:xfrm>
            <a:off x="14960040" y="6831180"/>
            <a:ext cx="826560" cy="880560"/>
          </a:xfrm>
          <a:custGeom>
            <a:avLst/>
            <a:gdLst/>
            <a:ahLst/>
            <a:cxnLst/>
            <a:rect l="l" t="t" r="r" b="b"/>
            <a:pathLst>
              <a:path w="826560" h="880560">
                <a:moveTo>
                  <a:pt x="0" y="0"/>
                </a:moveTo>
                <a:lnTo>
                  <a:pt x="826560" y="0"/>
                </a:lnTo>
                <a:lnTo>
                  <a:pt x="826560" y="880560"/>
                </a:lnTo>
                <a:lnTo>
                  <a:pt x="0" y="88056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52">
            <a:extLst>
              <a:ext uri="{FF2B5EF4-FFF2-40B4-BE49-F238E27FC236}">
                <a16:creationId xmlns:a16="http://schemas.microsoft.com/office/drawing/2014/main" id="{46E57C2B-7B52-88B3-8C46-EF524D0D27D0}"/>
              </a:ext>
            </a:extLst>
          </p:cNvPr>
          <p:cNvSpPr/>
          <p:nvPr/>
        </p:nvSpPr>
        <p:spPr>
          <a:xfrm>
            <a:off x="7025640" y="7167420"/>
            <a:ext cx="725040" cy="769680"/>
          </a:xfrm>
          <a:custGeom>
            <a:avLst/>
            <a:gdLst/>
            <a:ahLst/>
            <a:cxnLst/>
            <a:rect l="l" t="t" r="r" b="b"/>
            <a:pathLst>
              <a:path w="725040" h="769680">
                <a:moveTo>
                  <a:pt x="0" y="0"/>
                </a:moveTo>
                <a:lnTo>
                  <a:pt x="725040" y="0"/>
                </a:lnTo>
                <a:lnTo>
                  <a:pt x="725040" y="769680"/>
                </a:lnTo>
                <a:lnTo>
                  <a:pt x="0" y="76968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53">
            <a:extLst>
              <a:ext uri="{FF2B5EF4-FFF2-40B4-BE49-F238E27FC236}">
                <a16:creationId xmlns:a16="http://schemas.microsoft.com/office/drawing/2014/main" id="{80F4260F-2C39-C87C-05DB-BB70CBDF2BAE}"/>
              </a:ext>
            </a:extLst>
          </p:cNvPr>
          <p:cNvSpPr/>
          <p:nvPr/>
        </p:nvSpPr>
        <p:spPr>
          <a:xfrm>
            <a:off x="13711560" y="6967260"/>
            <a:ext cx="680400" cy="720720"/>
          </a:xfrm>
          <a:custGeom>
            <a:avLst/>
            <a:gdLst/>
            <a:ahLst/>
            <a:cxnLst/>
            <a:rect l="l" t="t" r="r" b="b"/>
            <a:pathLst>
              <a:path w="680400" h="720720">
                <a:moveTo>
                  <a:pt x="0" y="0"/>
                </a:moveTo>
                <a:lnTo>
                  <a:pt x="680400" y="0"/>
                </a:lnTo>
                <a:lnTo>
                  <a:pt x="68040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71" cstate="print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54">
            <a:extLst>
              <a:ext uri="{FF2B5EF4-FFF2-40B4-BE49-F238E27FC236}">
                <a16:creationId xmlns:a16="http://schemas.microsoft.com/office/drawing/2014/main" id="{CAF4224C-0188-BD00-889A-11AA0EE0C1A9}"/>
              </a:ext>
            </a:extLst>
          </p:cNvPr>
          <p:cNvSpPr/>
          <p:nvPr/>
        </p:nvSpPr>
        <p:spPr>
          <a:xfrm>
            <a:off x="13549560" y="4066380"/>
            <a:ext cx="945360" cy="1004400"/>
          </a:xfrm>
          <a:custGeom>
            <a:avLst/>
            <a:gdLst/>
            <a:ahLst/>
            <a:cxnLst/>
            <a:rect l="l" t="t" r="r" b="b"/>
            <a:pathLst>
              <a:path w="945360" h="1004400">
                <a:moveTo>
                  <a:pt x="0" y="0"/>
                </a:moveTo>
                <a:lnTo>
                  <a:pt x="945360" y="0"/>
                </a:lnTo>
                <a:lnTo>
                  <a:pt x="94536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5">
            <a:extLst>
              <a:ext uri="{FF2B5EF4-FFF2-40B4-BE49-F238E27FC236}">
                <a16:creationId xmlns:a16="http://schemas.microsoft.com/office/drawing/2014/main" id="{0AEBA4E4-9C86-0F72-A4C2-B90E656CCDFF}"/>
              </a:ext>
            </a:extLst>
          </p:cNvPr>
          <p:cNvSpPr/>
          <p:nvPr/>
        </p:nvSpPr>
        <p:spPr>
          <a:xfrm>
            <a:off x="5562600" y="4138380"/>
            <a:ext cx="940320" cy="1005120"/>
          </a:xfrm>
          <a:custGeom>
            <a:avLst/>
            <a:gdLst/>
            <a:ahLst/>
            <a:cxnLst/>
            <a:rect l="l" t="t" r="r" b="b"/>
            <a:pathLst>
              <a:path w="940320" h="1005120">
                <a:moveTo>
                  <a:pt x="0" y="0"/>
                </a:moveTo>
                <a:lnTo>
                  <a:pt x="940320" y="0"/>
                </a:lnTo>
                <a:lnTo>
                  <a:pt x="94032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75" cstate="print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6">
            <a:extLst>
              <a:ext uri="{FF2B5EF4-FFF2-40B4-BE49-F238E27FC236}">
                <a16:creationId xmlns:a16="http://schemas.microsoft.com/office/drawing/2014/main" id="{8DC4F432-013F-B864-5A4F-D9C99D758044}"/>
              </a:ext>
            </a:extLst>
          </p:cNvPr>
          <p:cNvSpPr/>
          <p:nvPr/>
        </p:nvSpPr>
        <p:spPr>
          <a:xfrm>
            <a:off x="12239160" y="4147020"/>
            <a:ext cx="609120" cy="1004400"/>
          </a:xfrm>
          <a:custGeom>
            <a:avLst/>
            <a:gdLst/>
            <a:ahLst/>
            <a:cxnLst/>
            <a:rect l="l" t="t" r="r" b="b"/>
            <a:pathLst>
              <a:path w="609120" h="1004400">
                <a:moveTo>
                  <a:pt x="0" y="0"/>
                </a:moveTo>
                <a:lnTo>
                  <a:pt x="609120" y="0"/>
                </a:lnTo>
                <a:lnTo>
                  <a:pt x="60912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7">
            <a:extLst>
              <a:ext uri="{FF2B5EF4-FFF2-40B4-BE49-F238E27FC236}">
                <a16:creationId xmlns:a16="http://schemas.microsoft.com/office/drawing/2014/main" id="{175E5ED6-1384-CD87-B925-43E8B1CC49E5}"/>
              </a:ext>
            </a:extLst>
          </p:cNvPr>
          <p:cNvSpPr/>
          <p:nvPr/>
        </p:nvSpPr>
        <p:spPr>
          <a:xfrm>
            <a:off x="7016280" y="4120380"/>
            <a:ext cx="940320" cy="999360"/>
          </a:xfrm>
          <a:custGeom>
            <a:avLst/>
            <a:gdLst/>
            <a:ahLst/>
            <a:cxnLst/>
            <a:rect l="l" t="t" r="r" b="b"/>
            <a:pathLst>
              <a:path w="940320" h="999360">
                <a:moveTo>
                  <a:pt x="0" y="0"/>
                </a:moveTo>
                <a:lnTo>
                  <a:pt x="940320" y="0"/>
                </a:lnTo>
                <a:lnTo>
                  <a:pt x="940320" y="999360"/>
                </a:lnTo>
                <a:lnTo>
                  <a:pt x="0" y="999360"/>
                </a:lnTo>
                <a:lnTo>
                  <a:pt x="0" y="0"/>
                </a:lnTo>
                <a:close/>
              </a:path>
            </a:pathLst>
          </a:custGeom>
          <a:blipFill>
            <a:blip r:embed="rId79" cstate="print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8">
            <a:extLst>
              <a:ext uri="{FF2B5EF4-FFF2-40B4-BE49-F238E27FC236}">
                <a16:creationId xmlns:a16="http://schemas.microsoft.com/office/drawing/2014/main" id="{CDD146BC-C3A0-87F5-4C1D-196A66B8E528}"/>
              </a:ext>
            </a:extLst>
          </p:cNvPr>
          <p:cNvSpPr/>
          <p:nvPr/>
        </p:nvSpPr>
        <p:spPr>
          <a:xfrm>
            <a:off x="8355480" y="4136940"/>
            <a:ext cx="943200" cy="1008720"/>
          </a:xfrm>
          <a:custGeom>
            <a:avLst/>
            <a:gdLst/>
            <a:ahLst/>
            <a:cxnLst/>
            <a:rect l="l" t="t" r="r" b="b"/>
            <a:pathLst>
              <a:path w="943200" h="1008720">
                <a:moveTo>
                  <a:pt x="0" y="0"/>
                </a:moveTo>
                <a:lnTo>
                  <a:pt x="943200" y="0"/>
                </a:lnTo>
                <a:lnTo>
                  <a:pt x="9432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9">
            <a:extLst>
              <a:ext uri="{FF2B5EF4-FFF2-40B4-BE49-F238E27FC236}">
                <a16:creationId xmlns:a16="http://schemas.microsoft.com/office/drawing/2014/main" id="{5BC8A742-6DF8-4A88-9DE8-9C550F8E2E73}"/>
              </a:ext>
            </a:extLst>
          </p:cNvPr>
          <p:cNvSpPr/>
          <p:nvPr/>
        </p:nvSpPr>
        <p:spPr>
          <a:xfrm>
            <a:off x="4247160" y="4159980"/>
            <a:ext cx="943200" cy="1005120"/>
          </a:xfrm>
          <a:custGeom>
            <a:avLst/>
            <a:gdLst/>
            <a:ahLst/>
            <a:cxnLst/>
            <a:rect l="l" t="t" r="r" b="b"/>
            <a:pathLst>
              <a:path w="943200" h="1005120">
                <a:moveTo>
                  <a:pt x="0" y="0"/>
                </a:moveTo>
                <a:lnTo>
                  <a:pt x="943200" y="0"/>
                </a:lnTo>
                <a:lnTo>
                  <a:pt x="94320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60">
            <a:extLst>
              <a:ext uri="{FF2B5EF4-FFF2-40B4-BE49-F238E27FC236}">
                <a16:creationId xmlns:a16="http://schemas.microsoft.com/office/drawing/2014/main" id="{FCA1C269-B79C-7950-350D-CA06E9499809}"/>
              </a:ext>
            </a:extLst>
          </p:cNvPr>
          <p:cNvSpPr/>
          <p:nvPr/>
        </p:nvSpPr>
        <p:spPr>
          <a:xfrm>
            <a:off x="9778200" y="4137660"/>
            <a:ext cx="882720" cy="1000800"/>
          </a:xfrm>
          <a:custGeom>
            <a:avLst/>
            <a:gdLst/>
            <a:ahLst/>
            <a:cxnLst/>
            <a:rect l="l" t="t" r="r" b="b"/>
            <a:pathLst>
              <a:path w="882720" h="1000800">
                <a:moveTo>
                  <a:pt x="0" y="0"/>
                </a:moveTo>
                <a:lnTo>
                  <a:pt x="882720" y="0"/>
                </a:lnTo>
                <a:lnTo>
                  <a:pt x="882720" y="1000800"/>
                </a:lnTo>
                <a:lnTo>
                  <a:pt x="0" y="100080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61">
            <a:extLst>
              <a:ext uri="{FF2B5EF4-FFF2-40B4-BE49-F238E27FC236}">
                <a16:creationId xmlns:a16="http://schemas.microsoft.com/office/drawing/2014/main" id="{A4E4B506-AACA-B1ED-8807-7C955E357B4D}"/>
              </a:ext>
            </a:extLst>
          </p:cNvPr>
          <p:cNvSpPr/>
          <p:nvPr/>
        </p:nvSpPr>
        <p:spPr>
          <a:xfrm>
            <a:off x="10892040" y="4137660"/>
            <a:ext cx="958320" cy="1002240"/>
          </a:xfrm>
          <a:custGeom>
            <a:avLst/>
            <a:gdLst/>
            <a:ahLst/>
            <a:cxnLst/>
            <a:rect l="l" t="t" r="r" b="b"/>
            <a:pathLst>
              <a:path w="958320" h="1002240">
                <a:moveTo>
                  <a:pt x="0" y="0"/>
                </a:moveTo>
                <a:lnTo>
                  <a:pt x="958320" y="0"/>
                </a:lnTo>
                <a:lnTo>
                  <a:pt x="95832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62">
            <a:extLst>
              <a:ext uri="{FF2B5EF4-FFF2-40B4-BE49-F238E27FC236}">
                <a16:creationId xmlns:a16="http://schemas.microsoft.com/office/drawing/2014/main" id="{8CC73B2F-1EA4-2F13-A926-61C01C44A792}"/>
              </a:ext>
            </a:extLst>
          </p:cNvPr>
          <p:cNvSpPr/>
          <p:nvPr/>
        </p:nvSpPr>
        <p:spPr>
          <a:xfrm>
            <a:off x="15065160" y="8489340"/>
            <a:ext cx="655920" cy="648000"/>
          </a:xfrm>
          <a:custGeom>
            <a:avLst/>
            <a:gdLst/>
            <a:ahLst/>
            <a:cxnLst/>
            <a:rect l="l" t="t" r="r" b="b"/>
            <a:pathLst>
              <a:path w="655920" h="648000">
                <a:moveTo>
                  <a:pt x="0" y="0"/>
                </a:moveTo>
                <a:lnTo>
                  <a:pt x="655920" y="0"/>
                </a:lnTo>
                <a:lnTo>
                  <a:pt x="655920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63">
            <a:extLst>
              <a:ext uri="{FF2B5EF4-FFF2-40B4-BE49-F238E27FC236}">
                <a16:creationId xmlns:a16="http://schemas.microsoft.com/office/drawing/2014/main" id="{6CABC59E-544B-195E-7951-5F5BE46184BC}"/>
              </a:ext>
            </a:extLst>
          </p:cNvPr>
          <p:cNvSpPr/>
          <p:nvPr/>
        </p:nvSpPr>
        <p:spPr>
          <a:xfrm>
            <a:off x="13608600" y="2785500"/>
            <a:ext cx="890640" cy="951840"/>
          </a:xfrm>
          <a:custGeom>
            <a:avLst/>
            <a:gdLst/>
            <a:ahLst/>
            <a:cxnLst/>
            <a:rect l="l" t="t" r="r" b="b"/>
            <a:pathLst>
              <a:path w="890640" h="951840">
                <a:moveTo>
                  <a:pt x="0" y="0"/>
                </a:moveTo>
                <a:lnTo>
                  <a:pt x="890640" y="0"/>
                </a:lnTo>
                <a:lnTo>
                  <a:pt x="890640" y="951840"/>
                </a:lnTo>
                <a:lnTo>
                  <a:pt x="0" y="95184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52" name="Text Placeholder 1">
            <a:extLst>
              <a:ext uri="{FF2B5EF4-FFF2-40B4-BE49-F238E27FC236}">
                <a16:creationId xmlns:a16="http://schemas.microsoft.com/office/drawing/2014/main" id="{54D8D92C-D76F-985C-EEA2-89F535147A11}"/>
              </a:ext>
            </a:extLst>
          </p:cNvPr>
          <p:cNvSpPr txBox="1">
            <a:spLocks/>
          </p:cNvSpPr>
          <p:nvPr/>
        </p:nvSpPr>
        <p:spPr>
          <a:xfrm>
            <a:off x="3975840" y="914714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885279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E80B2350-A1F1-592F-417C-CB64D7CCD54D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B6AD1C41-F643-BDBF-08E1-50D2B018AB02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6718661C-8152-9696-B92C-E44B39E9BBD4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5">
            <a:extLst>
              <a:ext uri="{FF2B5EF4-FFF2-40B4-BE49-F238E27FC236}">
                <a16:creationId xmlns:a16="http://schemas.microsoft.com/office/drawing/2014/main" id="{15E9B751-FCA5-AD32-6940-EEA420D60AE8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Donut 39">
            <a:extLst>
              <a:ext uri="{FF2B5EF4-FFF2-40B4-BE49-F238E27FC236}">
                <a16:creationId xmlns:a16="http://schemas.microsoft.com/office/drawing/2014/main" id="{F24D3BD7-C492-1A15-EC3C-CF0876E924EB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Chord 38">
            <a:extLst>
              <a:ext uri="{FF2B5EF4-FFF2-40B4-BE49-F238E27FC236}">
                <a16:creationId xmlns:a16="http://schemas.microsoft.com/office/drawing/2014/main" id="{03AD1044-B855-3E91-75CC-7DE46265EE02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466C8863-23F9-1689-FA5E-C776563BDB50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25">
            <a:extLst>
              <a:ext uri="{FF2B5EF4-FFF2-40B4-BE49-F238E27FC236}">
                <a16:creationId xmlns:a16="http://schemas.microsoft.com/office/drawing/2014/main" id="{754F8779-A7C8-E032-2896-23ACDCBE02DD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31">
            <a:extLst>
              <a:ext uri="{FF2B5EF4-FFF2-40B4-BE49-F238E27FC236}">
                <a16:creationId xmlns:a16="http://schemas.microsoft.com/office/drawing/2014/main" id="{7A3292E5-AE82-E00A-A7AA-6646F6309CF5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Freeform 53">
            <a:extLst>
              <a:ext uri="{FF2B5EF4-FFF2-40B4-BE49-F238E27FC236}">
                <a16:creationId xmlns:a16="http://schemas.microsoft.com/office/drawing/2014/main" id="{5486C9A6-628E-29DE-6176-09BBEC86D4CF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10">
            <a:extLst>
              <a:ext uri="{FF2B5EF4-FFF2-40B4-BE49-F238E27FC236}">
                <a16:creationId xmlns:a16="http://schemas.microsoft.com/office/drawing/2014/main" id="{DFEFEFB6-9391-F068-E379-70248FC13906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eeform 55">
            <a:extLst>
              <a:ext uri="{FF2B5EF4-FFF2-40B4-BE49-F238E27FC236}">
                <a16:creationId xmlns:a16="http://schemas.microsoft.com/office/drawing/2014/main" id="{7973F561-D373-D68A-B9F0-509658AD39B5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ound Same Side Corner Rectangle 36">
            <a:extLst>
              <a:ext uri="{FF2B5EF4-FFF2-40B4-BE49-F238E27FC236}">
                <a16:creationId xmlns:a16="http://schemas.microsoft.com/office/drawing/2014/main" id="{36C3877E-2432-EF8C-EBCA-B41D73C00864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21">
            <a:extLst>
              <a:ext uri="{FF2B5EF4-FFF2-40B4-BE49-F238E27FC236}">
                <a16:creationId xmlns:a16="http://schemas.microsoft.com/office/drawing/2014/main" id="{3B708650-10A6-CD9D-6955-FDB64DBD4A54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Oval 32">
            <a:extLst>
              <a:ext uri="{FF2B5EF4-FFF2-40B4-BE49-F238E27FC236}">
                <a16:creationId xmlns:a16="http://schemas.microsoft.com/office/drawing/2014/main" id="{2B5B7287-B6B6-F766-5004-760753BF6B54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oogle Shape;6783;p88">
            <a:extLst>
              <a:ext uri="{FF2B5EF4-FFF2-40B4-BE49-F238E27FC236}">
                <a16:creationId xmlns:a16="http://schemas.microsoft.com/office/drawing/2014/main" id="{18462458-7FF5-E162-CDB8-D4EE3F13F4A0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22" name="Google Shape;6784;p88">
              <a:extLst>
                <a:ext uri="{FF2B5EF4-FFF2-40B4-BE49-F238E27FC236}">
                  <a16:creationId xmlns:a16="http://schemas.microsoft.com/office/drawing/2014/main" id="{A46EDCA2-EC52-9938-5C89-AAC833ED5BA7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6785;p88">
              <a:extLst>
                <a:ext uri="{FF2B5EF4-FFF2-40B4-BE49-F238E27FC236}">
                  <a16:creationId xmlns:a16="http://schemas.microsoft.com/office/drawing/2014/main" id="{3C4E268A-F038-6D33-7A7F-D45A92B34DD5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6786;p88">
              <a:extLst>
                <a:ext uri="{FF2B5EF4-FFF2-40B4-BE49-F238E27FC236}">
                  <a16:creationId xmlns:a16="http://schemas.microsoft.com/office/drawing/2014/main" id="{62E68399-2E53-3E3E-F2B5-07F8F1089DCA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787;p88">
              <a:extLst>
                <a:ext uri="{FF2B5EF4-FFF2-40B4-BE49-F238E27FC236}">
                  <a16:creationId xmlns:a16="http://schemas.microsoft.com/office/drawing/2014/main" id="{D4DA74FA-F653-607F-78D2-61E94AEAA2D9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788;p88">
              <a:extLst>
                <a:ext uri="{FF2B5EF4-FFF2-40B4-BE49-F238E27FC236}">
                  <a16:creationId xmlns:a16="http://schemas.microsoft.com/office/drawing/2014/main" id="{6DEB4D16-0B7F-64FF-F7D5-F71766D47511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6800;p88">
            <a:extLst>
              <a:ext uri="{FF2B5EF4-FFF2-40B4-BE49-F238E27FC236}">
                <a16:creationId xmlns:a16="http://schemas.microsoft.com/office/drawing/2014/main" id="{6BC9D5DE-EDAA-EFD5-5ABB-42660CC5DA67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8" name="Google Shape;6801;p88">
              <a:extLst>
                <a:ext uri="{FF2B5EF4-FFF2-40B4-BE49-F238E27FC236}">
                  <a16:creationId xmlns:a16="http://schemas.microsoft.com/office/drawing/2014/main" id="{943BD2AC-CA2E-DCC4-DBF2-D88B2FA5B46F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802;p88">
              <a:extLst>
                <a:ext uri="{FF2B5EF4-FFF2-40B4-BE49-F238E27FC236}">
                  <a16:creationId xmlns:a16="http://schemas.microsoft.com/office/drawing/2014/main" id="{F6E97FD4-03F0-88DF-FD28-943B1AB393FD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803;p88">
              <a:extLst>
                <a:ext uri="{FF2B5EF4-FFF2-40B4-BE49-F238E27FC236}">
                  <a16:creationId xmlns:a16="http://schemas.microsoft.com/office/drawing/2014/main" id="{EA780859-CA50-B186-7445-1A847C1707F7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04;p88">
              <a:extLst>
                <a:ext uri="{FF2B5EF4-FFF2-40B4-BE49-F238E27FC236}">
                  <a16:creationId xmlns:a16="http://schemas.microsoft.com/office/drawing/2014/main" id="{478A4649-1B42-40B7-6484-1DCDCA20F278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05;p88">
              <a:extLst>
                <a:ext uri="{FF2B5EF4-FFF2-40B4-BE49-F238E27FC236}">
                  <a16:creationId xmlns:a16="http://schemas.microsoft.com/office/drawing/2014/main" id="{D59453A2-9AB8-54B4-7EF1-4AEF72F3CCF7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6866;p88">
            <a:extLst>
              <a:ext uri="{FF2B5EF4-FFF2-40B4-BE49-F238E27FC236}">
                <a16:creationId xmlns:a16="http://schemas.microsoft.com/office/drawing/2014/main" id="{4727F676-E2B4-C0CC-706D-8E1E31D6C0C4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4" name="Google Shape;6867;p88">
              <a:extLst>
                <a:ext uri="{FF2B5EF4-FFF2-40B4-BE49-F238E27FC236}">
                  <a16:creationId xmlns:a16="http://schemas.microsoft.com/office/drawing/2014/main" id="{4E9E87DE-C845-89DF-4F7E-62A18FF3CC33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68;p88">
              <a:extLst>
                <a:ext uri="{FF2B5EF4-FFF2-40B4-BE49-F238E27FC236}">
                  <a16:creationId xmlns:a16="http://schemas.microsoft.com/office/drawing/2014/main" id="{FF6DC56B-BAD4-002C-7E97-E6E9F465C75D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69;p88">
              <a:extLst>
                <a:ext uri="{FF2B5EF4-FFF2-40B4-BE49-F238E27FC236}">
                  <a16:creationId xmlns:a16="http://schemas.microsoft.com/office/drawing/2014/main" id="{9ADB6889-999F-A5D1-CE00-ED6030FFE37D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70;p88">
              <a:extLst>
                <a:ext uri="{FF2B5EF4-FFF2-40B4-BE49-F238E27FC236}">
                  <a16:creationId xmlns:a16="http://schemas.microsoft.com/office/drawing/2014/main" id="{ACBD7271-5037-63D5-7930-DACFC98AA2BE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71;p88">
              <a:extLst>
                <a:ext uri="{FF2B5EF4-FFF2-40B4-BE49-F238E27FC236}">
                  <a16:creationId xmlns:a16="http://schemas.microsoft.com/office/drawing/2014/main" id="{ECB5002B-9CBD-C0A8-F598-24101FAEC0FF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72;p88">
              <a:extLst>
                <a:ext uri="{FF2B5EF4-FFF2-40B4-BE49-F238E27FC236}">
                  <a16:creationId xmlns:a16="http://schemas.microsoft.com/office/drawing/2014/main" id="{7C1B657F-D661-15BA-6929-A0B8919C3FBB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6957;p88">
            <a:extLst>
              <a:ext uri="{FF2B5EF4-FFF2-40B4-BE49-F238E27FC236}">
                <a16:creationId xmlns:a16="http://schemas.microsoft.com/office/drawing/2014/main" id="{26CA01F6-6D44-6AD2-6740-6F21900BEE1A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41" name="Google Shape;6958;p88">
              <a:extLst>
                <a:ext uri="{FF2B5EF4-FFF2-40B4-BE49-F238E27FC236}">
                  <a16:creationId xmlns:a16="http://schemas.microsoft.com/office/drawing/2014/main" id="{770EBDDA-9478-4E7A-38E0-E09415CFFC86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59;p88">
              <a:extLst>
                <a:ext uri="{FF2B5EF4-FFF2-40B4-BE49-F238E27FC236}">
                  <a16:creationId xmlns:a16="http://schemas.microsoft.com/office/drawing/2014/main" id="{642B3AF0-4A0E-4F82-24E5-D91134DE88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0;p88">
              <a:extLst>
                <a:ext uri="{FF2B5EF4-FFF2-40B4-BE49-F238E27FC236}">
                  <a16:creationId xmlns:a16="http://schemas.microsoft.com/office/drawing/2014/main" id="{D4210395-585E-116E-5A52-36E1D659FF16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1;p88">
              <a:extLst>
                <a:ext uri="{FF2B5EF4-FFF2-40B4-BE49-F238E27FC236}">
                  <a16:creationId xmlns:a16="http://schemas.microsoft.com/office/drawing/2014/main" id="{3088AF48-E123-DD15-BC06-80FA8EBC28F9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2;p88">
              <a:extLst>
                <a:ext uri="{FF2B5EF4-FFF2-40B4-BE49-F238E27FC236}">
                  <a16:creationId xmlns:a16="http://schemas.microsoft.com/office/drawing/2014/main" id="{36BF352C-0B27-9DE3-44F0-10E1010B7DBA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3;p88">
              <a:extLst>
                <a:ext uri="{FF2B5EF4-FFF2-40B4-BE49-F238E27FC236}">
                  <a16:creationId xmlns:a16="http://schemas.microsoft.com/office/drawing/2014/main" id="{7F45E4A3-D6B5-3378-7238-3B097D56983C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4;p88">
              <a:extLst>
                <a:ext uri="{FF2B5EF4-FFF2-40B4-BE49-F238E27FC236}">
                  <a16:creationId xmlns:a16="http://schemas.microsoft.com/office/drawing/2014/main" id="{E2C12A6A-F58D-328C-9F01-5B7A733D5A73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5;p88">
              <a:extLst>
                <a:ext uri="{FF2B5EF4-FFF2-40B4-BE49-F238E27FC236}">
                  <a16:creationId xmlns:a16="http://schemas.microsoft.com/office/drawing/2014/main" id="{5DB3E18A-212D-06DF-4BFC-1CBF395A7351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6966;p88">
            <a:extLst>
              <a:ext uri="{FF2B5EF4-FFF2-40B4-BE49-F238E27FC236}">
                <a16:creationId xmlns:a16="http://schemas.microsoft.com/office/drawing/2014/main" id="{55325D85-64BD-6644-7075-181C3833C399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50" name="Google Shape;6967;p88">
              <a:extLst>
                <a:ext uri="{FF2B5EF4-FFF2-40B4-BE49-F238E27FC236}">
                  <a16:creationId xmlns:a16="http://schemas.microsoft.com/office/drawing/2014/main" id="{1F2586A3-156B-6933-AF18-AE0AC95B57D9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968;p88">
              <a:extLst>
                <a:ext uri="{FF2B5EF4-FFF2-40B4-BE49-F238E27FC236}">
                  <a16:creationId xmlns:a16="http://schemas.microsoft.com/office/drawing/2014/main" id="{3769C4B4-816F-F62C-A3E5-ADF3797BA25A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969;p88">
              <a:extLst>
                <a:ext uri="{FF2B5EF4-FFF2-40B4-BE49-F238E27FC236}">
                  <a16:creationId xmlns:a16="http://schemas.microsoft.com/office/drawing/2014/main" id="{8CC6F602-4F0F-4EF1-BBC1-4329AACE7170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70;p88">
              <a:extLst>
                <a:ext uri="{FF2B5EF4-FFF2-40B4-BE49-F238E27FC236}">
                  <a16:creationId xmlns:a16="http://schemas.microsoft.com/office/drawing/2014/main" id="{80FFDF93-278B-D83A-C0C1-41AF6B1AAAF2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6760;p88">
            <a:extLst>
              <a:ext uri="{FF2B5EF4-FFF2-40B4-BE49-F238E27FC236}">
                <a16:creationId xmlns:a16="http://schemas.microsoft.com/office/drawing/2014/main" id="{8A2F5828-16DC-CD4C-1A20-5F869A6EF7B2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5" name="Google Shape;6761;p88">
              <a:extLst>
                <a:ext uri="{FF2B5EF4-FFF2-40B4-BE49-F238E27FC236}">
                  <a16:creationId xmlns:a16="http://schemas.microsoft.com/office/drawing/2014/main" id="{48E3F901-F6D0-E649-8724-A7B7E1898944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2;p88">
              <a:extLst>
                <a:ext uri="{FF2B5EF4-FFF2-40B4-BE49-F238E27FC236}">
                  <a16:creationId xmlns:a16="http://schemas.microsoft.com/office/drawing/2014/main" id="{D39B3B44-EF9B-47F1-85BA-9F0304073453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3;p88">
              <a:extLst>
                <a:ext uri="{FF2B5EF4-FFF2-40B4-BE49-F238E27FC236}">
                  <a16:creationId xmlns:a16="http://schemas.microsoft.com/office/drawing/2014/main" id="{D99F33FC-D765-7B1D-37F8-041493E07FA6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4;p88">
              <a:extLst>
                <a:ext uri="{FF2B5EF4-FFF2-40B4-BE49-F238E27FC236}">
                  <a16:creationId xmlns:a16="http://schemas.microsoft.com/office/drawing/2014/main" id="{4C06139F-2643-F326-84E6-03FF4335BF05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5;p88">
              <a:extLst>
                <a:ext uri="{FF2B5EF4-FFF2-40B4-BE49-F238E27FC236}">
                  <a16:creationId xmlns:a16="http://schemas.microsoft.com/office/drawing/2014/main" id="{0DC32AC5-B85A-7473-2BD0-F8C75320E276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6;p88">
              <a:extLst>
                <a:ext uri="{FF2B5EF4-FFF2-40B4-BE49-F238E27FC236}">
                  <a16:creationId xmlns:a16="http://schemas.microsoft.com/office/drawing/2014/main" id="{036BA604-8F46-4740-867C-A42423D42B73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7;p88">
              <a:extLst>
                <a:ext uri="{FF2B5EF4-FFF2-40B4-BE49-F238E27FC236}">
                  <a16:creationId xmlns:a16="http://schemas.microsoft.com/office/drawing/2014/main" id="{716B4E94-83A3-1C0C-730E-B82DAC580B23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777;p88">
            <a:extLst>
              <a:ext uri="{FF2B5EF4-FFF2-40B4-BE49-F238E27FC236}">
                <a16:creationId xmlns:a16="http://schemas.microsoft.com/office/drawing/2014/main" id="{EAE2299D-F283-73A0-8B74-A4D1F0A2165A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63" name="Google Shape;6778;p88">
              <a:extLst>
                <a:ext uri="{FF2B5EF4-FFF2-40B4-BE49-F238E27FC236}">
                  <a16:creationId xmlns:a16="http://schemas.microsoft.com/office/drawing/2014/main" id="{757C8977-56B0-7078-A137-4B6478735BB7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79;p88">
              <a:extLst>
                <a:ext uri="{FF2B5EF4-FFF2-40B4-BE49-F238E27FC236}">
                  <a16:creationId xmlns:a16="http://schemas.microsoft.com/office/drawing/2014/main" id="{1D4F1C0F-C429-F1D0-9BB7-F7AFFEE824F4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80;p88">
              <a:extLst>
                <a:ext uri="{FF2B5EF4-FFF2-40B4-BE49-F238E27FC236}">
                  <a16:creationId xmlns:a16="http://schemas.microsoft.com/office/drawing/2014/main" id="{7787FFC5-0D4A-C697-19F1-CE2BF053632F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81;p88">
              <a:extLst>
                <a:ext uri="{FF2B5EF4-FFF2-40B4-BE49-F238E27FC236}">
                  <a16:creationId xmlns:a16="http://schemas.microsoft.com/office/drawing/2014/main" id="{9E433F9B-E60D-3A33-AB50-141D0B53D872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2;p88">
              <a:extLst>
                <a:ext uri="{FF2B5EF4-FFF2-40B4-BE49-F238E27FC236}">
                  <a16:creationId xmlns:a16="http://schemas.microsoft.com/office/drawing/2014/main" id="{B3640971-E238-5F2B-BFC6-C0D9F51CCA50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6827;p88">
            <a:extLst>
              <a:ext uri="{FF2B5EF4-FFF2-40B4-BE49-F238E27FC236}">
                <a16:creationId xmlns:a16="http://schemas.microsoft.com/office/drawing/2014/main" id="{06270CDA-0959-8E5D-C073-A8727718B0F1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9" name="Google Shape;6828;p88">
              <a:extLst>
                <a:ext uri="{FF2B5EF4-FFF2-40B4-BE49-F238E27FC236}">
                  <a16:creationId xmlns:a16="http://schemas.microsoft.com/office/drawing/2014/main" id="{DEA43F27-9DB7-DAE3-A4A5-E38E992A7F03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29;p88">
              <a:extLst>
                <a:ext uri="{FF2B5EF4-FFF2-40B4-BE49-F238E27FC236}">
                  <a16:creationId xmlns:a16="http://schemas.microsoft.com/office/drawing/2014/main" id="{049F3D10-65A4-C4B5-394B-332E2D4570D3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0;p88">
              <a:extLst>
                <a:ext uri="{FF2B5EF4-FFF2-40B4-BE49-F238E27FC236}">
                  <a16:creationId xmlns:a16="http://schemas.microsoft.com/office/drawing/2014/main" id="{8CE14FE9-ECA9-CDB9-FED8-B93178431510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1;p88">
              <a:extLst>
                <a:ext uri="{FF2B5EF4-FFF2-40B4-BE49-F238E27FC236}">
                  <a16:creationId xmlns:a16="http://schemas.microsoft.com/office/drawing/2014/main" id="{843FDA44-60BC-D804-AD39-4964C0F19002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2;p88">
              <a:extLst>
                <a:ext uri="{FF2B5EF4-FFF2-40B4-BE49-F238E27FC236}">
                  <a16:creationId xmlns:a16="http://schemas.microsoft.com/office/drawing/2014/main" id="{971C6E0D-99A1-3A47-3584-A4D399F0EA0C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3;p88">
              <a:extLst>
                <a:ext uri="{FF2B5EF4-FFF2-40B4-BE49-F238E27FC236}">
                  <a16:creationId xmlns:a16="http://schemas.microsoft.com/office/drawing/2014/main" id="{192C76D0-50C3-CB4D-6CCB-E7E87B741AE2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4;p88">
              <a:extLst>
                <a:ext uri="{FF2B5EF4-FFF2-40B4-BE49-F238E27FC236}">
                  <a16:creationId xmlns:a16="http://schemas.microsoft.com/office/drawing/2014/main" id="{F0647CA2-E7FC-C3B2-3F98-987B53F5DAFD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6873;p88">
            <a:extLst>
              <a:ext uri="{FF2B5EF4-FFF2-40B4-BE49-F238E27FC236}">
                <a16:creationId xmlns:a16="http://schemas.microsoft.com/office/drawing/2014/main" id="{A163E7E3-781C-C57D-DD06-61B5682EF44F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7" name="Google Shape;6874;p88">
              <a:extLst>
                <a:ext uri="{FF2B5EF4-FFF2-40B4-BE49-F238E27FC236}">
                  <a16:creationId xmlns:a16="http://schemas.microsoft.com/office/drawing/2014/main" id="{8767348F-045E-7A3F-B7FC-F6E6F6A9A7C5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875;p88">
              <a:extLst>
                <a:ext uri="{FF2B5EF4-FFF2-40B4-BE49-F238E27FC236}">
                  <a16:creationId xmlns:a16="http://schemas.microsoft.com/office/drawing/2014/main" id="{B58988FD-DF86-FB8E-B280-9E963553502E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76;p88">
              <a:extLst>
                <a:ext uri="{FF2B5EF4-FFF2-40B4-BE49-F238E27FC236}">
                  <a16:creationId xmlns:a16="http://schemas.microsoft.com/office/drawing/2014/main" id="{76EE5D95-6EAD-BD4E-0C48-F605FE00BA83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7;p88">
              <a:extLst>
                <a:ext uri="{FF2B5EF4-FFF2-40B4-BE49-F238E27FC236}">
                  <a16:creationId xmlns:a16="http://schemas.microsoft.com/office/drawing/2014/main" id="{0597E73E-0710-E3BE-BEB2-CFC6BBADBAE1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6884;p88">
            <a:extLst>
              <a:ext uri="{FF2B5EF4-FFF2-40B4-BE49-F238E27FC236}">
                <a16:creationId xmlns:a16="http://schemas.microsoft.com/office/drawing/2014/main" id="{FADA4B06-A91F-9B12-1F32-3620D90A0283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82" name="Google Shape;6885;p88">
              <a:extLst>
                <a:ext uri="{FF2B5EF4-FFF2-40B4-BE49-F238E27FC236}">
                  <a16:creationId xmlns:a16="http://schemas.microsoft.com/office/drawing/2014/main" id="{BD415820-C5AD-77E7-FEBE-B1261BC86C59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86;p88">
              <a:extLst>
                <a:ext uri="{FF2B5EF4-FFF2-40B4-BE49-F238E27FC236}">
                  <a16:creationId xmlns:a16="http://schemas.microsoft.com/office/drawing/2014/main" id="{1B399BC6-4BA9-F081-5D6E-8B762B3E7FC6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87;p88">
              <a:extLst>
                <a:ext uri="{FF2B5EF4-FFF2-40B4-BE49-F238E27FC236}">
                  <a16:creationId xmlns:a16="http://schemas.microsoft.com/office/drawing/2014/main" id="{A586A114-EB55-8C36-1846-B78A5F87633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8;p88">
              <a:extLst>
                <a:ext uri="{FF2B5EF4-FFF2-40B4-BE49-F238E27FC236}">
                  <a16:creationId xmlns:a16="http://schemas.microsoft.com/office/drawing/2014/main" id="{88CA714F-7DF4-2736-9D2A-7E23F82E396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9;p88">
              <a:extLst>
                <a:ext uri="{FF2B5EF4-FFF2-40B4-BE49-F238E27FC236}">
                  <a16:creationId xmlns:a16="http://schemas.microsoft.com/office/drawing/2014/main" id="{970B3C69-3B1B-0C53-0097-74469430AD2B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90;p88">
              <a:extLst>
                <a:ext uri="{FF2B5EF4-FFF2-40B4-BE49-F238E27FC236}">
                  <a16:creationId xmlns:a16="http://schemas.microsoft.com/office/drawing/2014/main" id="{CA8CA6D7-D1A1-E430-C5F1-7A75F375D27F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91;p88">
              <a:extLst>
                <a:ext uri="{FF2B5EF4-FFF2-40B4-BE49-F238E27FC236}">
                  <a16:creationId xmlns:a16="http://schemas.microsoft.com/office/drawing/2014/main" id="{137A8C40-9DB3-B4B8-6B24-F8917A6A8B7E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6922;p88">
            <a:extLst>
              <a:ext uri="{FF2B5EF4-FFF2-40B4-BE49-F238E27FC236}">
                <a16:creationId xmlns:a16="http://schemas.microsoft.com/office/drawing/2014/main" id="{FDCCBBC8-71E0-9169-5897-56E6BF07B55E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90" name="Google Shape;6923;p88">
              <a:extLst>
                <a:ext uri="{FF2B5EF4-FFF2-40B4-BE49-F238E27FC236}">
                  <a16:creationId xmlns:a16="http://schemas.microsoft.com/office/drawing/2014/main" id="{186640E4-492A-333C-8C56-46AD44D90C2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4;p88">
              <a:extLst>
                <a:ext uri="{FF2B5EF4-FFF2-40B4-BE49-F238E27FC236}">
                  <a16:creationId xmlns:a16="http://schemas.microsoft.com/office/drawing/2014/main" id="{E21B0544-484A-E183-0E59-02BF0486C00C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5;p88">
              <a:extLst>
                <a:ext uri="{FF2B5EF4-FFF2-40B4-BE49-F238E27FC236}">
                  <a16:creationId xmlns:a16="http://schemas.microsoft.com/office/drawing/2014/main" id="{5653C717-C8F9-57F2-D5A1-FF9F251C17A5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6;p88">
              <a:extLst>
                <a:ext uri="{FF2B5EF4-FFF2-40B4-BE49-F238E27FC236}">
                  <a16:creationId xmlns:a16="http://schemas.microsoft.com/office/drawing/2014/main" id="{A71F0FCF-B4F8-4A60-9B4C-1DC3EAC671F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7;p88">
              <a:extLst>
                <a:ext uri="{FF2B5EF4-FFF2-40B4-BE49-F238E27FC236}">
                  <a16:creationId xmlns:a16="http://schemas.microsoft.com/office/drawing/2014/main" id="{239BCE7D-D52B-CF46-E0FF-A5A729B3CC0E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8;p88">
              <a:extLst>
                <a:ext uri="{FF2B5EF4-FFF2-40B4-BE49-F238E27FC236}">
                  <a16:creationId xmlns:a16="http://schemas.microsoft.com/office/drawing/2014/main" id="{728D67FA-E60C-450F-E671-7EFA7CC5BFE5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9;p88">
              <a:extLst>
                <a:ext uri="{FF2B5EF4-FFF2-40B4-BE49-F238E27FC236}">
                  <a16:creationId xmlns:a16="http://schemas.microsoft.com/office/drawing/2014/main" id="{0747329E-96A4-E173-0627-BF6115A4829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6981;p88">
            <a:extLst>
              <a:ext uri="{FF2B5EF4-FFF2-40B4-BE49-F238E27FC236}">
                <a16:creationId xmlns:a16="http://schemas.microsoft.com/office/drawing/2014/main" id="{D9CD80DA-7891-8EF3-EFE7-E25449AFA642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8" name="Google Shape;6982;p88">
              <a:extLst>
                <a:ext uri="{FF2B5EF4-FFF2-40B4-BE49-F238E27FC236}">
                  <a16:creationId xmlns:a16="http://schemas.microsoft.com/office/drawing/2014/main" id="{0D9FEE93-FF3A-7082-2639-B0371483BDF3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983;p88">
              <a:extLst>
                <a:ext uri="{FF2B5EF4-FFF2-40B4-BE49-F238E27FC236}">
                  <a16:creationId xmlns:a16="http://schemas.microsoft.com/office/drawing/2014/main" id="{9BB38603-DDBA-FF01-F0E3-F6ECA934427E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84;p88">
              <a:extLst>
                <a:ext uri="{FF2B5EF4-FFF2-40B4-BE49-F238E27FC236}">
                  <a16:creationId xmlns:a16="http://schemas.microsoft.com/office/drawing/2014/main" id="{3D9D5EF9-0F40-F813-DAC3-57DBBC5D0794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5;p88">
              <a:extLst>
                <a:ext uri="{FF2B5EF4-FFF2-40B4-BE49-F238E27FC236}">
                  <a16:creationId xmlns:a16="http://schemas.microsoft.com/office/drawing/2014/main" id="{EA45B78F-6B63-8395-963A-2367F0E1044A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7015;p88">
            <a:extLst>
              <a:ext uri="{FF2B5EF4-FFF2-40B4-BE49-F238E27FC236}">
                <a16:creationId xmlns:a16="http://schemas.microsoft.com/office/drawing/2014/main" id="{F6B62241-A3AF-DE81-E4CF-7ECF517296D1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103" name="Google Shape;7016;p88">
              <a:extLst>
                <a:ext uri="{FF2B5EF4-FFF2-40B4-BE49-F238E27FC236}">
                  <a16:creationId xmlns:a16="http://schemas.microsoft.com/office/drawing/2014/main" id="{9A3D1BE7-B6E6-8B01-80D5-2F48BE53CBE9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7017;p88">
              <a:extLst>
                <a:ext uri="{FF2B5EF4-FFF2-40B4-BE49-F238E27FC236}">
                  <a16:creationId xmlns:a16="http://schemas.microsoft.com/office/drawing/2014/main" id="{7B55479A-734A-63D6-E968-BECECBB3FA5B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5" name="Google Shape;6799;p88">
            <a:extLst>
              <a:ext uri="{FF2B5EF4-FFF2-40B4-BE49-F238E27FC236}">
                <a16:creationId xmlns:a16="http://schemas.microsoft.com/office/drawing/2014/main" id="{F553267C-9319-7716-5FD7-B9FF0F730441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106" name="Google Shape;6862;p88">
            <a:extLst>
              <a:ext uri="{FF2B5EF4-FFF2-40B4-BE49-F238E27FC236}">
                <a16:creationId xmlns:a16="http://schemas.microsoft.com/office/drawing/2014/main" id="{499B2DE8-01A0-D264-21BF-5ADB3630B013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7" name="Google Shape;6863;p88">
              <a:extLst>
                <a:ext uri="{FF2B5EF4-FFF2-40B4-BE49-F238E27FC236}">
                  <a16:creationId xmlns:a16="http://schemas.microsoft.com/office/drawing/2014/main" id="{2854A303-7DB3-9A58-1109-455B88D7F7CA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864;p88">
              <a:extLst>
                <a:ext uri="{FF2B5EF4-FFF2-40B4-BE49-F238E27FC236}">
                  <a16:creationId xmlns:a16="http://schemas.microsoft.com/office/drawing/2014/main" id="{16D8680E-8B35-3DC2-6C76-3B09F45193F7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65;p88">
              <a:extLst>
                <a:ext uri="{FF2B5EF4-FFF2-40B4-BE49-F238E27FC236}">
                  <a16:creationId xmlns:a16="http://schemas.microsoft.com/office/drawing/2014/main" id="{DFC044FA-C0E7-37B7-8984-1DD9779BE20D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6913;p88">
            <a:extLst>
              <a:ext uri="{FF2B5EF4-FFF2-40B4-BE49-F238E27FC236}">
                <a16:creationId xmlns:a16="http://schemas.microsoft.com/office/drawing/2014/main" id="{7A39F6EF-53E6-0131-B4CE-6B8C7157EFCF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11" name="Google Shape;6914;p88">
              <a:extLst>
                <a:ext uri="{FF2B5EF4-FFF2-40B4-BE49-F238E27FC236}">
                  <a16:creationId xmlns:a16="http://schemas.microsoft.com/office/drawing/2014/main" id="{2444827E-E7FB-FBBC-9238-7497C40E019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15;p88">
              <a:extLst>
                <a:ext uri="{FF2B5EF4-FFF2-40B4-BE49-F238E27FC236}">
                  <a16:creationId xmlns:a16="http://schemas.microsoft.com/office/drawing/2014/main" id="{7230144C-2733-B9FD-1D8D-58E46C1BA8C6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6947;p88">
            <a:extLst>
              <a:ext uri="{FF2B5EF4-FFF2-40B4-BE49-F238E27FC236}">
                <a16:creationId xmlns:a16="http://schemas.microsoft.com/office/drawing/2014/main" id="{A1148B75-18A8-BA8D-AE13-1CBCE9273480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4" name="Google Shape;6948;p88">
              <a:extLst>
                <a:ext uri="{FF2B5EF4-FFF2-40B4-BE49-F238E27FC236}">
                  <a16:creationId xmlns:a16="http://schemas.microsoft.com/office/drawing/2014/main" id="{06EC95C8-D8E6-305A-9EBB-36A5E5C7F293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49;p88">
              <a:extLst>
                <a:ext uri="{FF2B5EF4-FFF2-40B4-BE49-F238E27FC236}">
                  <a16:creationId xmlns:a16="http://schemas.microsoft.com/office/drawing/2014/main" id="{0CB7AAD1-96E3-E287-AD85-15E2E6C6BCD0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0;p88">
              <a:extLst>
                <a:ext uri="{FF2B5EF4-FFF2-40B4-BE49-F238E27FC236}">
                  <a16:creationId xmlns:a16="http://schemas.microsoft.com/office/drawing/2014/main" id="{6A33602D-88D4-FC28-ECFD-3F4ED1E09761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1;p88">
              <a:extLst>
                <a:ext uri="{FF2B5EF4-FFF2-40B4-BE49-F238E27FC236}">
                  <a16:creationId xmlns:a16="http://schemas.microsoft.com/office/drawing/2014/main" id="{BAFE1025-1D83-E259-EA9F-DD329E6799D6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2;p88">
              <a:extLst>
                <a:ext uri="{FF2B5EF4-FFF2-40B4-BE49-F238E27FC236}">
                  <a16:creationId xmlns:a16="http://schemas.microsoft.com/office/drawing/2014/main" id="{7CE5E8DA-7087-5878-9E00-36A5F7F835CB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3;p88">
              <a:extLst>
                <a:ext uri="{FF2B5EF4-FFF2-40B4-BE49-F238E27FC236}">
                  <a16:creationId xmlns:a16="http://schemas.microsoft.com/office/drawing/2014/main" id="{7A1C7A7D-1F72-E3D5-40C1-B4D97D5F6AD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4;p88">
              <a:extLst>
                <a:ext uri="{FF2B5EF4-FFF2-40B4-BE49-F238E27FC236}">
                  <a16:creationId xmlns:a16="http://schemas.microsoft.com/office/drawing/2014/main" id="{2A3A4AAD-D98A-60D9-517C-932274B5099B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5;p88">
              <a:extLst>
                <a:ext uri="{FF2B5EF4-FFF2-40B4-BE49-F238E27FC236}">
                  <a16:creationId xmlns:a16="http://schemas.microsoft.com/office/drawing/2014/main" id="{506C4CC5-6377-DF32-DD76-E467822966A8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6;p88">
              <a:extLst>
                <a:ext uri="{FF2B5EF4-FFF2-40B4-BE49-F238E27FC236}">
                  <a16:creationId xmlns:a16="http://schemas.microsoft.com/office/drawing/2014/main" id="{1BFF35A3-57E0-18AD-5984-48722F62C66F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6971;p88">
            <a:extLst>
              <a:ext uri="{FF2B5EF4-FFF2-40B4-BE49-F238E27FC236}">
                <a16:creationId xmlns:a16="http://schemas.microsoft.com/office/drawing/2014/main" id="{CDA0338B-6105-32C3-7C00-AB14EF8A2661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4" name="Google Shape;6972;p88">
              <a:extLst>
                <a:ext uri="{FF2B5EF4-FFF2-40B4-BE49-F238E27FC236}">
                  <a16:creationId xmlns:a16="http://schemas.microsoft.com/office/drawing/2014/main" id="{5EBF960F-1585-2761-C96A-75A87EA50DB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973;p88">
              <a:extLst>
                <a:ext uri="{FF2B5EF4-FFF2-40B4-BE49-F238E27FC236}">
                  <a16:creationId xmlns:a16="http://schemas.microsoft.com/office/drawing/2014/main" id="{5495B505-66E1-09AF-B606-4CBAC6E88D92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7004;p88">
            <a:extLst>
              <a:ext uri="{FF2B5EF4-FFF2-40B4-BE49-F238E27FC236}">
                <a16:creationId xmlns:a16="http://schemas.microsoft.com/office/drawing/2014/main" id="{9F734495-209F-468C-E841-640A34C54D8D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7" name="Google Shape;7005;p88">
              <a:extLst>
                <a:ext uri="{FF2B5EF4-FFF2-40B4-BE49-F238E27FC236}">
                  <a16:creationId xmlns:a16="http://schemas.microsoft.com/office/drawing/2014/main" id="{02B5C3AD-B76D-7FAE-B28E-0E79F564B475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7006;p88">
              <a:extLst>
                <a:ext uri="{FF2B5EF4-FFF2-40B4-BE49-F238E27FC236}">
                  <a16:creationId xmlns:a16="http://schemas.microsoft.com/office/drawing/2014/main" id="{AFD91487-F436-388E-B86C-1921199DEDDC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7018;p88">
            <a:extLst>
              <a:ext uri="{FF2B5EF4-FFF2-40B4-BE49-F238E27FC236}">
                <a16:creationId xmlns:a16="http://schemas.microsoft.com/office/drawing/2014/main" id="{0C8EADCE-249C-A0C6-8884-2A159988992F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30" name="Google Shape;7019;p88">
              <a:extLst>
                <a:ext uri="{FF2B5EF4-FFF2-40B4-BE49-F238E27FC236}">
                  <a16:creationId xmlns:a16="http://schemas.microsoft.com/office/drawing/2014/main" id="{1770AD6D-C8A0-54F5-BB36-46EDBE4268E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7020;p88">
              <a:extLst>
                <a:ext uri="{FF2B5EF4-FFF2-40B4-BE49-F238E27FC236}">
                  <a16:creationId xmlns:a16="http://schemas.microsoft.com/office/drawing/2014/main" id="{04C42CB8-4D8F-2E1B-9CE6-BD9A2803E00E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2" name="Google Shape;5917;p86">
            <a:extLst>
              <a:ext uri="{FF2B5EF4-FFF2-40B4-BE49-F238E27FC236}">
                <a16:creationId xmlns:a16="http://schemas.microsoft.com/office/drawing/2014/main" id="{F4FC33F7-59F3-5D78-742A-514D292B7BCA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133" name="Google Shape;5955;p86">
            <a:extLst>
              <a:ext uri="{FF2B5EF4-FFF2-40B4-BE49-F238E27FC236}">
                <a16:creationId xmlns:a16="http://schemas.microsoft.com/office/drawing/2014/main" id="{A6A006B9-D743-4EE4-5A8D-86624683FF89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134" name="Google Shape;5983;p86">
            <a:extLst>
              <a:ext uri="{FF2B5EF4-FFF2-40B4-BE49-F238E27FC236}">
                <a16:creationId xmlns:a16="http://schemas.microsoft.com/office/drawing/2014/main" id="{71FD121B-D6F3-C618-80AC-56F12F4084A2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5" name="Google Shape;5984;p86">
              <a:extLst>
                <a:ext uri="{FF2B5EF4-FFF2-40B4-BE49-F238E27FC236}">
                  <a16:creationId xmlns:a16="http://schemas.microsoft.com/office/drawing/2014/main" id="{E52A7C43-F246-29A4-C22D-13D3FF63FE46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5985;p86">
              <a:extLst>
                <a:ext uri="{FF2B5EF4-FFF2-40B4-BE49-F238E27FC236}">
                  <a16:creationId xmlns:a16="http://schemas.microsoft.com/office/drawing/2014/main" id="{AC3D8EEC-8DB0-3943-3E3B-5D414093F483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5986;p86">
            <a:extLst>
              <a:ext uri="{FF2B5EF4-FFF2-40B4-BE49-F238E27FC236}">
                <a16:creationId xmlns:a16="http://schemas.microsoft.com/office/drawing/2014/main" id="{DD89A1C8-8663-34F3-AC09-B46FE3E843FC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8" name="Google Shape;5987;p86">
              <a:extLst>
                <a:ext uri="{FF2B5EF4-FFF2-40B4-BE49-F238E27FC236}">
                  <a16:creationId xmlns:a16="http://schemas.microsoft.com/office/drawing/2014/main" id="{D3134312-60FB-F881-5FB0-1C313374B675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5988;p86">
              <a:extLst>
                <a:ext uri="{FF2B5EF4-FFF2-40B4-BE49-F238E27FC236}">
                  <a16:creationId xmlns:a16="http://schemas.microsoft.com/office/drawing/2014/main" id="{0C8D2C23-24EC-C4D1-B6BA-8E19ACAF78DB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6005;p86">
            <a:extLst>
              <a:ext uri="{FF2B5EF4-FFF2-40B4-BE49-F238E27FC236}">
                <a16:creationId xmlns:a16="http://schemas.microsoft.com/office/drawing/2014/main" id="{E0F8BF36-2CD6-09C5-6D3F-8913C2BE1940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41" name="Google Shape;6006;p86">
              <a:extLst>
                <a:ext uri="{FF2B5EF4-FFF2-40B4-BE49-F238E27FC236}">
                  <a16:creationId xmlns:a16="http://schemas.microsoft.com/office/drawing/2014/main" id="{88820EF3-7912-09AB-BB99-9F53B3BAD3A8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6007;p86">
              <a:extLst>
                <a:ext uri="{FF2B5EF4-FFF2-40B4-BE49-F238E27FC236}">
                  <a16:creationId xmlns:a16="http://schemas.microsoft.com/office/drawing/2014/main" id="{BAC3FB16-C93C-73D5-6156-C38BFEB0663C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6020;p86">
            <a:extLst>
              <a:ext uri="{FF2B5EF4-FFF2-40B4-BE49-F238E27FC236}">
                <a16:creationId xmlns:a16="http://schemas.microsoft.com/office/drawing/2014/main" id="{2487E499-3A08-D289-75C0-FA73226564A0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4" name="Google Shape;6021;p86">
              <a:extLst>
                <a:ext uri="{FF2B5EF4-FFF2-40B4-BE49-F238E27FC236}">
                  <a16:creationId xmlns:a16="http://schemas.microsoft.com/office/drawing/2014/main" id="{9A060FA5-942E-0E19-6DE0-89C02DA46B1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22;p86">
              <a:extLst>
                <a:ext uri="{FF2B5EF4-FFF2-40B4-BE49-F238E27FC236}">
                  <a16:creationId xmlns:a16="http://schemas.microsoft.com/office/drawing/2014/main" id="{9493EAEF-4955-6838-1E98-5485939D33C2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38;p86">
            <a:extLst>
              <a:ext uri="{FF2B5EF4-FFF2-40B4-BE49-F238E27FC236}">
                <a16:creationId xmlns:a16="http://schemas.microsoft.com/office/drawing/2014/main" id="{17CB22B1-0F3E-D961-22A5-72F65A792AD7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7" name="Google Shape;6039;p86">
              <a:extLst>
                <a:ext uri="{FF2B5EF4-FFF2-40B4-BE49-F238E27FC236}">
                  <a16:creationId xmlns:a16="http://schemas.microsoft.com/office/drawing/2014/main" id="{000287B5-473F-2119-BD1C-BD550AFC82BF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40;p86">
              <a:extLst>
                <a:ext uri="{FF2B5EF4-FFF2-40B4-BE49-F238E27FC236}">
                  <a16:creationId xmlns:a16="http://schemas.microsoft.com/office/drawing/2014/main" id="{173D08A7-61BF-6339-73C7-D511496C3E12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41;p86">
              <a:extLst>
                <a:ext uri="{FF2B5EF4-FFF2-40B4-BE49-F238E27FC236}">
                  <a16:creationId xmlns:a16="http://schemas.microsoft.com/office/drawing/2014/main" id="{B16B16E0-D6AD-3A04-0B7D-CA856714B3E5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048;p86">
            <a:extLst>
              <a:ext uri="{FF2B5EF4-FFF2-40B4-BE49-F238E27FC236}">
                <a16:creationId xmlns:a16="http://schemas.microsoft.com/office/drawing/2014/main" id="{293AA4E6-EA8A-8BC7-81A2-14CA7FF17937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51" name="Google Shape;6049;p86">
              <a:extLst>
                <a:ext uri="{FF2B5EF4-FFF2-40B4-BE49-F238E27FC236}">
                  <a16:creationId xmlns:a16="http://schemas.microsoft.com/office/drawing/2014/main" id="{7B72F5D8-87C5-4CF1-685C-F8DB3E74E2FB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050;p86">
              <a:extLst>
                <a:ext uri="{FF2B5EF4-FFF2-40B4-BE49-F238E27FC236}">
                  <a16:creationId xmlns:a16="http://schemas.microsoft.com/office/drawing/2014/main" id="{899BF94C-D5BF-EB8B-DC33-3D5913EF0121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051;p86">
              <a:extLst>
                <a:ext uri="{FF2B5EF4-FFF2-40B4-BE49-F238E27FC236}">
                  <a16:creationId xmlns:a16="http://schemas.microsoft.com/office/drawing/2014/main" id="{E0C9FF3F-BF87-CCA3-1372-73663F61FA7B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5717;p85">
            <a:extLst>
              <a:ext uri="{FF2B5EF4-FFF2-40B4-BE49-F238E27FC236}">
                <a16:creationId xmlns:a16="http://schemas.microsoft.com/office/drawing/2014/main" id="{769F8888-226D-9FDA-7296-88C3C61A8F80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5" name="Google Shape;5718;p85">
              <a:extLst>
                <a:ext uri="{FF2B5EF4-FFF2-40B4-BE49-F238E27FC236}">
                  <a16:creationId xmlns:a16="http://schemas.microsoft.com/office/drawing/2014/main" id="{5C56D443-84B2-A97B-0761-FC6A88A060CB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19;p85">
              <a:extLst>
                <a:ext uri="{FF2B5EF4-FFF2-40B4-BE49-F238E27FC236}">
                  <a16:creationId xmlns:a16="http://schemas.microsoft.com/office/drawing/2014/main" id="{C6AA1AF0-ADC2-9290-E6D2-528901EF0922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20;p85">
              <a:extLst>
                <a:ext uri="{FF2B5EF4-FFF2-40B4-BE49-F238E27FC236}">
                  <a16:creationId xmlns:a16="http://schemas.microsoft.com/office/drawing/2014/main" id="{B48D8216-D8AD-47B7-EE8F-5FA0A9D3AF1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1;p85">
              <a:extLst>
                <a:ext uri="{FF2B5EF4-FFF2-40B4-BE49-F238E27FC236}">
                  <a16:creationId xmlns:a16="http://schemas.microsoft.com/office/drawing/2014/main" id="{3387EBEB-6E30-3F94-284B-1D079DDDEBA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2;p85">
              <a:extLst>
                <a:ext uri="{FF2B5EF4-FFF2-40B4-BE49-F238E27FC236}">
                  <a16:creationId xmlns:a16="http://schemas.microsoft.com/office/drawing/2014/main" id="{8212BAC4-2F06-F85F-9E52-B00E942EA505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5723;p85">
            <a:extLst>
              <a:ext uri="{FF2B5EF4-FFF2-40B4-BE49-F238E27FC236}">
                <a16:creationId xmlns:a16="http://schemas.microsoft.com/office/drawing/2014/main" id="{3D309B61-AE37-89AE-7671-938E0F5A02C6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61" name="Google Shape;5724;p85">
              <a:extLst>
                <a:ext uri="{FF2B5EF4-FFF2-40B4-BE49-F238E27FC236}">
                  <a16:creationId xmlns:a16="http://schemas.microsoft.com/office/drawing/2014/main" id="{04BF43A7-1C17-657F-FAF4-032DEF5E9F1D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5;p85">
              <a:extLst>
                <a:ext uri="{FF2B5EF4-FFF2-40B4-BE49-F238E27FC236}">
                  <a16:creationId xmlns:a16="http://schemas.microsoft.com/office/drawing/2014/main" id="{C12A664F-2552-075A-2B27-02F42D04C036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6;p85">
              <a:extLst>
                <a:ext uri="{FF2B5EF4-FFF2-40B4-BE49-F238E27FC236}">
                  <a16:creationId xmlns:a16="http://schemas.microsoft.com/office/drawing/2014/main" id="{BDE4A1B0-4E2B-E6D7-59AC-B151A3D1B089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7;p85">
              <a:extLst>
                <a:ext uri="{FF2B5EF4-FFF2-40B4-BE49-F238E27FC236}">
                  <a16:creationId xmlns:a16="http://schemas.microsoft.com/office/drawing/2014/main" id="{B061A316-F4AA-FD53-DD79-634CADA231CB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8;p85">
              <a:extLst>
                <a:ext uri="{FF2B5EF4-FFF2-40B4-BE49-F238E27FC236}">
                  <a16:creationId xmlns:a16="http://schemas.microsoft.com/office/drawing/2014/main" id="{A50EFCAF-3E6B-5440-A652-81C3422FC2A1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9;p85">
              <a:extLst>
                <a:ext uri="{FF2B5EF4-FFF2-40B4-BE49-F238E27FC236}">
                  <a16:creationId xmlns:a16="http://schemas.microsoft.com/office/drawing/2014/main" id="{449646B7-B863-3A74-F617-FF47D31CA8C9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7" name="Text Placeholder 1">
            <a:extLst>
              <a:ext uri="{FF2B5EF4-FFF2-40B4-BE49-F238E27FC236}">
                <a16:creationId xmlns:a16="http://schemas.microsoft.com/office/drawing/2014/main" id="{230A044D-DC1F-699E-6F16-DB48B5097D0F}"/>
              </a:ext>
            </a:extLst>
          </p:cNvPr>
          <p:cNvSpPr txBox="1">
            <a:spLocks/>
          </p:cNvSpPr>
          <p:nvPr/>
        </p:nvSpPr>
        <p:spPr>
          <a:xfrm>
            <a:off x="4266348" y="478585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419761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68" name="Google Shape;1197;p70">
            <a:extLst>
              <a:ext uri="{FF2B5EF4-FFF2-40B4-BE49-F238E27FC236}">
                <a16:creationId xmlns:a16="http://schemas.microsoft.com/office/drawing/2014/main" id="{B96ECAFD-D4BB-FB35-E90C-9DB4FF03A3C7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rgbClr val="FFC00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69" name="Google Shape;1198;p70">
            <a:extLst>
              <a:ext uri="{FF2B5EF4-FFF2-40B4-BE49-F238E27FC236}">
                <a16:creationId xmlns:a16="http://schemas.microsoft.com/office/drawing/2014/main" id="{0FD495CB-ABB9-AD2D-78E7-7566A092A462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170" name="Google Shape;1199;p70">
              <a:extLst>
                <a:ext uri="{FF2B5EF4-FFF2-40B4-BE49-F238E27FC236}">
                  <a16:creationId xmlns:a16="http://schemas.microsoft.com/office/drawing/2014/main" id="{2C1A5E0F-C674-F58A-9F21-7FB27D306735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200;p70">
              <a:extLst>
                <a:ext uri="{FF2B5EF4-FFF2-40B4-BE49-F238E27FC236}">
                  <a16:creationId xmlns:a16="http://schemas.microsoft.com/office/drawing/2014/main" id="{F9EA8791-792A-50C6-E70B-518F7DA3E35D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201;p70">
            <a:extLst>
              <a:ext uri="{FF2B5EF4-FFF2-40B4-BE49-F238E27FC236}">
                <a16:creationId xmlns:a16="http://schemas.microsoft.com/office/drawing/2014/main" id="{5CBD8B85-6BCA-F244-5968-32E03DE44D00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73" name="Google Shape;1202;p70">
              <a:extLst>
                <a:ext uri="{FF2B5EF4-FFF2-40B4-BE49-F238E27FC236}">
                  <a16:creationId xmlns:a16="http://schemas.microsoft.com/office/drawing/2014/main" id="{EC1C01CA-5CF0-DDE1-4DE8-24C44B954D68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203;p70">
              <a:extLst>
                <a:ext uri="{FF2B5EF4-FFF2-40B4-BE49-F238E27FC236}">
                  <a16:creationId xmlns:a16="http://schemas.microsoft.com/office/drawing/2014/main" id="{15D7C821-0D64-FB68-8C58-8008CD415647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204;p70">
              <a:extLst>
                <a:ext uri="{FF2B5EF4-FFF2-40B4-BE49-F238E27FC236}">
                  <a16:creationId xmlns:a16="http://schemas.microsoft.com/office/drawing/2014/main" id="{0C0051E3-508E-3174-1A93-DFF799E95CCF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205;p70">
              <a:extLst>
                <a:ext uri="{FF2B5EF4-FFF2-40B4-BE49-F238E27FC236}">
                  <a16:creationId xmlns:a16="http://schemas.microsoft.com/office/drawing/2014/main" id="{A8423C85-AA01-ABA0-4E0E-EA24BE421463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206;p70">
            <a:extLst>
              <a:ext uri="{FF2B5EF4-FFF2-40B4-BE49-F238E27FC236}">
                <a16:creationId xmlns:a16="http://schemas.microsoft.com/office/drawing/2014/main" id="{66B0988E-0506-F011-B93A-08B51B9AEDC1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78" name="Google Shape;1207;p70">
              <a:extLst>
                <a:ext uri="{FF2B5EF4-FFF2-40B4-BE49-F238E27FC236}">
                  <a16:creationId xmlns:a16="http://schemas.microsoft.com/office/drawing/2014/main" id="{776AE3AC-AA45-1C31-5ADE-2A5AED0683B6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208;p70">
              <a:extLst>
                <a:ext uri="{FF2B5EF4-FFF2-40B4-BE49-F238E27FC236}">
                  <a16:creationId xmlns:a16="http://schemas.microsoft.com/office/drawing/2014/main" id="{A48AE1EC-DE08-1336-AE1D-150349EDD060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209;p70">
            <a:extLst>
              <a:ext uri="{FF2B5EF4-FFF2-40B4-BE49-F238E27FC236}">
                <a16:creationId xmlns:a16="http://schemas.microsoft.com/office/drawing/2014/main" id="{FE0E776C-DB3D-6295-F986-3ADCFD008E7C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81" name="Google Shape;1210;p70">
              <a:extLst>
                <a:ext uri="{FF2B5EF4-FFF2-40B4-BE49-F238E27FC236}">
                  <a16:creationId xmlns:a16="http://schemas.microsoft.com/office/drawing/2014/main" id="{03155F47-A4F8-47A4-14AE-8B49C8F09285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211;p70">
              <a:extLst>
                <a:ext uri="{FF2B5EF4-FFF2-40B4-BE49-F238E27FC236}">
                  <a16:creationId xmlns:a16="http://schemas.microsoft.com/office/drawing/2014/main" id="{8325DED4-8007-6A91-F413-4151EE340720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212;p70">
              <a:extLst>
                <a:ext uri="{FF2B5EF4-FFF2-40B4-BE49-F238E27FC236}">
                  <a16:creationId xmlns:a16="http://schemas.microsoft.com/office/drawing/2014/main" id="{2BDD1BD4-2B22-84AA-0BBA-41B737A85807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213;p70">
            <a:extLst>
              <a:ext uri="{FF2B5EF4-FFF2-40B4-BE49-F238E27FC236}">
                <a16:creationId xmlns:a16="http://schemas.microsoft.com/office/drawing/2014/main" id="{6A64FA57-682C-0A2F-642F-2C5817CFEC38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185" name="Google Shape;1214;p70">
              <a:extLst>
                <a:ext uri="{FF2B5EF4-FFF2-40B4-BE49-F238E27FC236}">
                  <a16:creationId xmlns:a16="http://schemas.microsoft.com/office/drawing/2014/main" id="{8D203264-E010-3D32-485B-CECBEA5F85D1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215;p70">
              <a:extLst>
                <a:ext uri="{FF2B5EF4-FFF2-40B4-BE49-F238E27FC236}">
                  <a16:creationId xmlns:a16="http://schemas.microsoft.com/office/drawing/2014/main" id="{631A823E-5422-C75A-CE0B-35B3F85A3231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216;p70">
            <a:extLst>
              <a:ext uri="{FF2B5EF4-FFF2-40B4-BE49-F238E27FC236}">
                <a16:creationId xmlns:a16="http://schemas.microsoft.com/office/drawing/2014/main" id="{2E678B2C-73C8-8496-EE73-96BAADE888EF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188" name="Google Shape;1217;p70">
              <a:extLst>
                <a:ext uri="{FF2B5EF4-FFF2-40B4-BE49-F238E27FC236}">
                  <a16:creationId xmlns:a16="http://schemas.microsoft.com/office/drawing/2014/main" id="{C0B8562E-F368-05C1-ECDA-4EEACF611E70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218;p70">
              <a:extLst>
                <a:ext uri="{FF2B5EF4-FFF2-40B4-BE49-F238E27FC236}">
                  <a16:creationId xmlns:a16="http://schemas.microsoft.com/office/drawing/2014/main" id="{396F2CA3-E36F-B40D-A63E-50914556D2B4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219;p70">
              <a:extLst>
                <a:ext uri="{FF2B5EF4-FFF2-40B4-BE49-F238E27FC236}">
                  <a16:creationId xmlns:a16="http://schemas.microsoft.com/office/drawing/2014/main" id="{31E53A64-BCC8-C929-F7F9-419E1B99572A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220;p70">
              <a:extLst>
                <a:ext uri="{FF2B5EF4-FFF2-40B4-BE49-F238E27FC236}">
                  <a16:creationId xmlns:a16="http://schemas.microsoft.com/office/drawing/2014/main" id="{ED0A38EC-0C47-1688-B6FB-359A520BB769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221;p70">
            <a:extLst>
              <a:ext uri="{FF2B5EF4-FFF2-40B4-BE49-F238E27FC236}">
                <a16:creationId xmlns:a16="http://schemas.microsoft.com/office/drawing/2014/main" id="{582F2343-32CD-0917-EFB2-9E885712EEA8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193" name="Google Shape;1222;p70">
              <a:extLst>
                <a:ext uri="{FF2B5EF4-FFF2-40B4-BE49-F238E27FC236}">
                  <a16:creationId xmlns:a16="http://schemas.microsoft.com/office/drawing/2014/main" id="{276DE3A3-034F-DAE7-E458-ED3CF37A2F5E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223;p70">
              <a:extLst>
                <a:ext uri="{FF2B5EF4-FFF2-40B4-BE49-F238E27FC236}">
                  <a16:creationId xmlns:a16="http://schemas.microsoft.com/office/drawing/2014/main" id="{A1280AC4-BFC2-D4FA-9396-820EE95B8225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224;p70">
              <a:extLst>
                <a:ext uri="{FF2B5EF4-FFF2-40B4-BE49-F238E27FC236}">
                  <a16:creationId xmlns:a16="http://schemas.microsoft.com/office/drawing/2014/main" id="{85410DD0-9FFC-81D8-71BA-591DD628D53C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225;p70">
              <a:extLst>
                <a:ext uri="{FF2B5EF4-FFF2-40B4-BE49-F238E27FC236}">
                  <a16:creationId xmlns:a16="http://schemas.microsoft.com/office/drawing/2014/main" id="{47F9C87E-F5B8-66A1-1617-F1ED42771692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226;p70">
            <a:extLst>
              <a:ext uri="{FF2B5EF4-FFF2-40B4-BE49-F238E27FC236}">
                <a16:creationId xmlns:a16="http://schemas.microsoft.com/office/drawing/2014/main" id="{EBEBAF49-5809-168E-37D2-93C3C6CE491E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198" name="Google Shape;1227;p70">
              <a:extLst>
                <a:ext uri="{FF2B5EF4-FFF2-40B4-BE49-F238E27FC236}">
                  <a16:creationId xmlns:a16="http://schemas.microsoft.com/office/drawing/2014/main" id="{1D1EED50-DAE8-A0C0-1299-9FFD1B62945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228;p70">
              <a:extLst>
                <a:ext uri="{FF2B5EF4-FFF2-40B4-BE49-F238E27FC236}">
                  <a16:creationId xmlns:a16="http://schemas.microsoft.com/office/drawing/2014/main" id="{1A4438D3-1D06-04D5-019A-26600D6EA25E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229;p70">
              <a:extLst>
                <a:ext uri="{FF2B5EF4-FFF2-40B4-BE49-F238E27FC236}">
                  <a16:creationId xmlns:a16="http://schemas.microsoft.com/office/drawing/2014/main" id="{FF95FF1A-C57C-01F6-D415-6CF02D8037BD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230;p70">
              <a:extLst>
                <a:ext uri="{FF2B5EF4-FFF2-40B4-BE49-F238E27FC236}">
                  <a16:creationId xmlns:a16="http://schemas.microsoft.com/office/drawing/2014/main" id="{A00DF742-F8FD-EB66-8A14-1FD07215627E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231;p70">
              <a:extLst>
                <a:ext uri="{FF2B5EF4-FFF2-40B4-BE49-F238E27FC236}">
                  <a16:creationId xmlns:a16="http://schemas.microsoft.com/office/drawing/2014/main" id="{29BCA55F-8056-D63D-4234-DAB21212174A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232;p70">
            <a:extLst>
              <a:ext uri="{FF2B5EF4-FFF2-40B4-BE49-F238E27FC236}">
                <a16:creationId xmlns:a16="http://schemas.microsoft.com/office/drawing/2014/main" id="{45A26E60-09CB-8BFF-5BB4-C831029CA8F4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204" name="Google Shape;1233;p70">
              <a:extLst>
                <a:ext uri="{FF2B5EF4-FFF2-40B4-BE49-F238E27FC236}">
                  <a16:creationId xmlns:a16="http://schemas.microsoft.com/office/drawing/2014/main" id="{4554725A-448A-D22D-D3E6-A7879EC00DD9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234;p70">
              <a:extLst>
                <a:ext uri="{FF2B5EF4-FFF2-40B4-BE49-F238E27FC236}">
                  <a16:creationId xmlns:a16="http://schemas.microsoft.com/office/drawing/2014/main" id="{2413BA2E-4DED-D984-9396-558120CFD4F5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235;p70">
              <a:extLst>
                <a:ext uri="{FF2B5EF4-FFF2-40B4-BE49-F238E27FC236}">
                  <a16:creationId xmlns:a16="http://schemas.microsoft.com/office/drawing/2014/main" id="{42B63BAC-8204-5DC7-FF6C-3C3E7CF25729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236;p70">
              <a:extLst>
                <a:ext uri="{FF2B5EF4-FFF2-40B4-BE49-F238E27FC236}">
                  <a16:creationId xmlns:a16="http://schemas.microsoft.com/office/drawing/2014/main" id="{0D63B94E-EA5A-6D49-6D45-7F9A459BE0D4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1237;p70">
            <a:extLst>
              <a:ext uri="{FF2B5EF4-FFF2-40B4-BE49-F238E27FC236}">
                <a16:creationId xmlns:a16="http://schemas.microsoft.com/office/drawing/2014/main" id="{608DB509-64CA-A723-6482-A6CE8606BC86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209" name="Google Shape;1238;p70">
              <a:extLst>
                <a:ext uri="{FF2B5EF4-FFF2-40B4-BE49-F238E27FC236}">
                  <a16:creationId xmlns:a16="http://schemas.microsoft.com/office/drawing/2014/main" id="{3874B8A5-C266-7089-CC22-EBF84398B93E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239;p70">
              <a:extLst>
                <a:ext uri="{FF2B5EF4-FFF2-40B4-BE49-F238E27FC236}">
                  <a16:creationId xmlns:a16="http://schemas.microsoft.com/office/drawing/2014/main" id="{C15CC3DA-C39E-FB7C-4F26-B01FF3B141CC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240;p70">
              <a:extLst>
                <a:ext uri="{FF2B5EF4-FFF2-40B4-BE49-F238E27FC236}">
                  <a16:creationId xmlns:a16="http://schemas.microsoft.com/office/drawing/2014/main" id="{41BE9D7E-8E82-0FE1-68B0-F456C674B4A4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241;p70">
            <a:extLst>
              <a:ext uri="{FF2B5EF4-FFF2-40B4-BE49-F238E27FC236}">
                <a16:creationId xmlns:a16="http://schemas.microsoft.com/office/drawing/2014/main" id="{51FFBFD3-44CD-396C-5BC1-F296546E41F5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213" name="Google Shape;1242;p70">
              <a:extLst>
                <a:ext uri="{FF2B5EF4-FFF2-40B4-BE49-F238E27FC236}">
                  <a16:creationId xmlns:a16="http://schemas.microsoft.com/office/drawing/2014/main" id="{A791852D-85A8-3DE3-1A64-8E35C5B8ED35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243;p70">
              <a:extLst>
                <a:ext uri="{FF2B5EF4-FFF2-40B4-BE49-F238E27FC236}">
                  <a16:creationId xmlns:a16="http://schemas.microsoft.com/office/drawing/2014/main" id="{6DB0746D-F5E6-F5A2-015F-E51CD630A9AC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244;p70">
              <a:extLst>
                <a:ext uri="{FF2B5EF4-FFF2-40B4-BE49-F238E27FC236}">
                  <a16:creationId xmlns:a16="http://schemas.microsoft.com/office/drawing/2014/main" id="{A9B0F1D4-C050-E103-2849-CA0CA4D3BA69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245;p70">
              <a:extLst>
                <a:ext uri="{FF2B5EF4-FFF2-40B4-BE49-F238E27FC236}">
                  <a16:creationId xmlns:a16="http://schemas.microsoft.com/office/drawing/2014/main" id="{143C3330-AAE0-1A34-4265-F2A4ECBA32D7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246;p70">
              <a:extLst>
                <a:ext uri="{FF2B5EF4-FFF2-40B4-BE49-F238E27FC236}">
                  <a16:creationId xmlns:a16="http://schemas.microsoft.com/office/drawing/2014/main" id="{47100638-EBA2-A1FB-EF84-EF4766CFE081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247;p70">
              <a:extLst>
                <a:ext uri="{FF2B5EF4-FFF2-40B4-BE49-F238E27FC236}">
                  <a16:creationId xmlns:a16="http://schemas.microsoft.com/office/drawing/2014/main" id="{7B10DF9B-DB52-F9FE-9B5C-AC5AD158B6EE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9" name="Google Shape;1248;p70">
            <a:extLst>
              <a:ext uri="{FF2B5EF4-FFF2-40B4-BE49-F238E27FC236}">
                <a16:creationId xmlns:a16="http://schemas.microsoft.com/office/drawing/2014/main" id="{C3C526AD-C7A8-4236-0770-F7A7327929F0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220" name="Google Shape;1249;p70">
              <a:extLst>
                <a:ext uri="{FF2B5EF4-FFF2-40B4-BE49-F238E27FC236}">
                  <a16:creationId xmlns:a16="http://schemas.microsoft.com/office/drawing/2014/main" id="{BA3E4103-BB73-9D24-E904-ECEB5433364F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250;p70">
              <a:extLst>
                <a:ext uri="{FF2B5EF4-FFF2-40B4-BE49-F238E27FC236}">
                  <a16:creationId xmlns:a16="http://schemas.microsoft.com/office/drawing/2014/main" id="{6AEEF1E6-9518-51E4-61B8-10CC55A4C45B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251;p70">
              <a:extLst>
                <a:ext uri="{FF2B5EF4-FFF2-40B4-BE49-F238E27FC236}">
                  <a16:creationId xmlns:a16="http://schemas.microsoft.com/office/drawing/2014/main" id="{51BAA420-1CE6-0607-CBD0-D5D059F328A2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252;p70">
              <a:extLst>
                <a:ext uri="{FF2B5EF4-FFF2-40B4-BE49-F238E27FC236}">
                  <a16:creationId xmlns:a16="http://schemas.microsoft.com/office/drawing/2014/main" id="{CDFC8A50-2A44-E7AB-8FA2-46B2CF5A891A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253;p70">
              <a:extLst>
                <a:ext uri="{FF2B5EF4-FFF2-40B4-BE49-F238E27FC236}">
                  <a16:creationId xmlns:a16="http://schemas.microsoft.com/office/drawing/2014/main" id="{CE098C36-CD19-468F-3DDA-44728FC406F7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254;p70">
              <a:extLst>
                <a:ext uri="{FF2B5EF4-FFF2-40B4-BE49-F238E27FC236}">
                  <a16:creationId xmlns:a16="http://schemas.microsoft.com/office/drawing/2014/main" id="{009F1C14-7D46-A7D2-5234-A13169B0FDB4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255;p70">
              <a:extLst>
                <a:ext uri="{FF2B5EF4-FFF2-40B4-BE49-F238E27FC236}">
                  <a16:creationId xmlns:a16="http://schemas.microsoft.com/office/drawing/2014/main" id="{ED08D027-C11E-8BB9-95FF-CB051D7C6DBE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7" name="Google Shape;1256;p70">
            <a:extLst>
              <a:ext uri="{FF2B5EF4-FFF2-40B4-BE49-F238E27FC236}">
                <a16:creationId xmlns:a16="http://schemas.microsoft.com/office/drawing/2014/main" id="{95D06530-E1E5-32B8-C313-9371A6364095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228" name="Google Shape;1257;p70">
              <a:extLst>
                <a:ext uri="{FF2B5EF4-FFF2-40B4-BE49-F238E27FC236}">
                  <a16:creationId xmlns:a16="http://schemas.microsoft.com/office/drawing/2014/main" id="{8446BB56-BDC1-8BB7-AA3F-B8FBD4BF6213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258;p70">
              <a:extLst>
                <a:ext uri="{FF2B5EF4-FFF2-40B4-BE49-F238E27FC236}">
                  <a16:creationId xmlns:a16="http://schemas.microsoft.com/office/drawing/2014/main" id="{B60992D8-42BB-0982-89F2-B9AB7AEAE8DC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259;p70">
              <a:extLst>
                <a:ext uri="{FF2B5EF4-FFF2-40B4-BE49-F238E27FC236}">
                  <a16:creationId xmlns:a16="http://schemas.microsoft.com/office/drawing/2014/main" id="{43DA8F8D-DB3F-633A-78EF-2EEBFC8C4A63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260;p70">
              <a:extLst>
                <a:ext uri="{FF2B5EF4-FFF2-40B4-BE49-F238E27FC236}">
                  <a16:creationId xmlns:a16="http://schemas.microsoft.com/office/drawing/2014/main" id="{5AF7933F-3953-C875-DDE9-50FCB36C1722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1261;p70">
            <a:extLst>
              <a:ext uri="{FF2B5EF4-FFF2-40B4-BE49-F238E27FC236}">
                <a16:creationId xmlns:a16="http://schemas.microsoft.com/office/drawing/2014/main" id="{851C6F5B-7971-E4A7-09A0-7F27C4E0C5B2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233" name="Google Shape;1262;p70">
              <a:extLst>
                <a:ext uri="{FF2B5EF4-FFF2-40B4-BE49-F238E27FC236}">
                  <a16:creationId xmlns:a16="http://schemas.microsoft.com/office/drawing/2014/main" id="{C6E1007E-0177-C1E2-7651-905799062EC6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263;p70">
              <a:extLst>
                <a:ext uri="{FF2B5EF4-FFF2-40B4-BE49-F238E27FC236}">
                  <a16:creationId xmlns:a16="http://schemas.microsoft.com/office/drawing/2014/main" id="{36966763-1ABA-72FF-FF5B-82B0812B2500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264;p70">
              <a:extLst>
                <a:ext uri="{FF2B5EF4-FFF2-40B4-BE49-F238E27FC236}">
                  <a16:creationId xmlns:a16="http://schemas.microsoft.com/office/drawing/2014/main" id="{0163B065-0324-583E-94EB-F217A632239B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6" name="Google Shape;1265;p70">
            <a:extLst>
              <a:ext uri="{FF2B5EF4-FFF2-40B4-BE49-F238E27FC236}">
                <a16:creationId xmlns:a16="http://schemas.microsoft.com/office/drawing/2014/main" id="{2605E4E4-B1F6-3E65-5882-F87925410C85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237" name="Google Shape;1266;p70">
              <a:extLst>
                <a:ext uri="{FF2B5EF4-FFF2-40B4-BE49-F238E27FC236}">
                  <a16:creationId xmlns:a16="http://schemas.microsoft.com/office/drawing/2014/main" id="{A16FE96F-5667-350A-B5EC-159187811359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267;p70">
              <a:extLst>
                <a:ext uri="{FF2B5EF4-FFF2-40B4-BE49-F238E27FC236}">
                  <a16:creationId xmlns:a16="http://schemas.microsoft.com/office/drawing/2014/main" id="{91E8A2C6-2F2A-CD77-FB11-05BB5D809D2F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268;p70">
              <a:extLst>
                <a:ext uri="{FF2B5EF4-FFF2-40B4-BE49-F238E27FC236}">
                  <a16:creationId xmlns:a16="http://schemas.microsoft.com/office/drawing/2014/main" id="{EFC3433A-38AA-0D2E-58EC-A2A410CC7CA3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0" name="Google Shape;1269;p70">
            <a:extLst>
              <a:ext uri="{FF2B5EF4-FFF2-40B4-BE49-F238E27FC236}">
                <a16:creationId xmlns:a16="http://schemas.microsoft.com/office/drawing/2014/main" id="{44BF1F5E-C8DE-E128-9F47-37A65C593055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241" name="Google Shape;1270;p70">
              <a:extLst>
                <a:ext uri="{FF2B5EF4-FFF2-40B4-BE49-F238E27FC236}">
                  <a16:creationId xmlns:a16="http://schemas.microsoft.com/office/drawing/2014/main" id="{EEC87AF1-1AA0-F9A6-ABB6-3C7289A39DAD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271;p70">
              <a:extLst>
                <a:ext uri="{FF2B5EF4-FFF2-40B4-BE49-F238E27FC236}">
                  <a16:creationId xmlns:a16="http://schemas.microsoft.com/office/drawing/2014/main" id="{98F421F3-8052-36B9-D6B8-8713E853F1F9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3" name="Google Shape;1272;p70">
            <a:extLst>
              <a:ext uri="{FF2B5EF4-FFF2-40B4-BE49-F238E27FC236}">
                <a16:creationId xmlns:a16="http://schemas.microsoft.com/office/drawing/2014/main" id="{9B567D25-0B07-2BE4-129C-4FB5C83AAA3B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244" name="Google Shape;1273;p70">
            <a:extLst>
              <a:ext uri="{FF2B5EF4-FFF2-40B4-BE49-F238E27FC236}">
                <a16:creationId xmlns:a16="http://schemas.microsoft.com/office/drawing/2014/main" id="{55EBC347-1072-A65F-617B-4F9C1B72DDBC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245" name="Google Shape;1274;p70">
              <a:extLst>
                <a:ext uri="{FF2B5EF4-FFF2-40B4-BE49-F238E27FC236}">
                  <a16:creationId xmlns:a16="http://schemas.microsoft.com/office/drawing/2014/main" id="{4EAD7856-C773-86C1-3F9E-F751E22D975A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275;p70">
              <a:extLst>
                <a:ext uri="{FF2B5EF4-FFF2-40B4-BE49-F238E27FC236}">
                  <a16:creationId xmlns:a16="http://schemas.microsoft.com/office/drawing/2014/main" id="{0D612466-5021-40EF-E58E-4FF27C019754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276;p70">
              <a:extLst>
                <a:ext uri="{FF2B5EF4-FFF2-40B4-BE49-F238E27FC236}">
                  <a16:creationId xmlns:a16="http://schemas.microsoft.com/office/drawing/2014/main" id="{AE98017E-D638-D2DC-DA56-6D7076764236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277;p70">
              <a:extLst>
                <a:ext uri="{FF2B5EF4-FFF2-40B4-BE49-F238E27FC236}">
                  <a16:creationId xmlns:a16="http://schemas.microsoft.com/office/drawing/2014/main" id="{F3757AC5-47BA-208B-4894-8E8ADF21E381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9" name="Google Shape;1278;p70">
            <a:extLst>
              <a:ext uri="{FF2B5EF4-FFF2-40B4-BE49-F238E27FC236}">
                <a16:creationId xmlns:a16="http://schemas.microsoft.com/office/drawing/2014/main" id="{A33A4E33-172C-8338-A9D1-CE6E5246005F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250" name="Google Shape;1279;p70">
              <a:extLst>
                <a:ext uri="{FF2B5EF4-FFF2-40B4-BE49-F238E27FC236}">
                  <a16:creationId xmlns:a16="http://schemas.microsoft.com/office/drawing/2014/main" id="{3FA4BEAA-B9B0-E800-4DCC-2E3B7A627855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280;p70">
              <a:extLst>
                <a:ext uri="{FF2B5EF4-FFF2-40B4-BE49-F238E27FC236}">
                  <a16:creationId xmlns:a16="http://schemas.microsoft.com/office/drawing/2014/main" id="{FE078111-B178-1712-0313-6E38EA3BE203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2" name="Google Shape;1281;p70">
            <a:extLst>
              <a:ext uri="{FF2B5EF4-FFF2-40B4-BE49-F238E27FC236}">
                <a16:creationId xmlns:a16="http://schemas.microsoft.com/office/drawing/2014/main" id="{C0D001FF-E088-2F42-E368-B84B5421DC3A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253" name="Google Shape;1282;p70">
              <a:extLst>
                <a:ext uri="{FF2B5EF4-FFF2-40B4-BE49-F238E27FC236}">
                  <a16:creationId xmlns:a16="http://schemas.microsoft.com/office/drawing/2014/main" id="{6F71F732-3A17-B37D-2363-4EF2C9C34F62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283;p70">
              <a:extLst>
                <a:ext uri="{FF2B5EF4-FFF2-40B4-BE49-F238E27FC236}">
                  <a16:creationId xmlns:a16="http://schemas.microsoft.com/office/drawing/2014/main" id="{985EC852-674C-ED1E-7E44-10258F719E71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5" name="Google Shape;1284;p70" descr="Timeline background shape">
            <a:extLst>
              <a:ext uri="{FF2B5EF4-FFF2-40B4-BE49-F238E27FC236}">
                <a16:creationId xmlns:a16="http://schemas.microsoft.com/office/drawing/2014/main" id="{E17F8E95-44C0-D834-EE23-ED199AED5A38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256" name="Google Shape;1285;p70">
            <a:extLst>
              <a:ext uri="{FF2B5EF4-FFF2-40B4-BE49-F238E27FC236}">
                <a16:creationId xmlns:a16="http://schemas.microsoft.com/office/drawing/2014/main" id="{F1E90256-4AAD-9BC7-6106-579E8ED9233C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257" name="Google Shape;1286;p70">
              <a:extLst>
                <a:ext uri="{FF2B5EF4-FFF2-40B4-BE49-F238E27FC236}">
                  <a16:creationId xmlns:a16="http://schemas.microsoft.com/office/drawing/2014/main" id="{4C367576-092E-03B2-1780-7B984516F162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287;p70">
              <a:extLst>
                <a:ext uri="{FF2B5EF4-FFF2-40B4-BE49-F238E27FC236}">
                  <a16:creationId xmlns:a16="http://schemas.microsoft.com/office/drawing/2014/main" id="{53DD20FB-CC2D-637E-F576-EE72876236E6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9" name="Google Shape;1288;p70">
            <a:extLst>
              <a:ext uri="{FF2B5EF4-FFF2-40B4-BE49-F238E27FC236}">
                <a16:creationId xmlns:a16="http://schemas.microsoft.com/office/drawing/2014/main" id="{6288ADB1-3038-EACF-98FF-628D81D3059A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260" name="Google Shape;1289;p70">
              <a:extLst>
                <a:ext uri="{FF2B5EF4-FFF2-40B4-BE49-F238E27FC236}">
                  <a16:creationId xmlns:a16="http://schemas.microsoft.com/office/drawing/2014/main" id="{4DB21A31-DCF6-B01A-416D-0B3C025A883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290;p70">
              <a:extLst>
                <a:ext uri="{FF2B5EF4-FFF2-40B4-BE49-F238E27FC236}">
                  <a16:creationId xmlns:a16="http://schemas.microsoft.com/office/drawing/2014/main" id="{3089FC0B-7AE0-B9D7-0A59-7AFE1301783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2" name="Google Shape;1291;p70">
            <a:extLst>
              <a:ext uri="{FF2B5EF4-FFF2-40B4-BE49-F238E27FC236}">
                <a16:creationId xmlns:a16="http://schemas.microsoft.com/office/drawing/2014/main" id="{2FDEF631-A4B8-D56C-E9A7-99C7D491A52E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263" name="Google Shape;1292;p70">
              <a:extLst>
                <a:ext uri="{FF2B5EF4-FFF2-40B4-BE49-F238E27FC236}">
                  <a16:creationId xmlns:a16="http://schemas.microsoft.com/office/drawing/2014/main" id="{8CCA8D01-83E2-43BC-250D-4DE2957BDB2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293;p70">
              <a:extLst>
                <a:ext uri="{FF2B5EF4-FFF2-40B4-BE49-F238E27FC236}">
                  <a16:creationId xmlns:a16="http://schemas.microsoft.com/office/drawing/2014/main" id="{713206E3-D805-DCED-3489-1DD118B7CEFB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5" name="Google Shape;1294;p70">
            <a:extLst>
              <a:ext uri="{FF2B5EF4-FFF2-40B4-BE49-F238E27FC236}">
                <a16:creationId xmlns:a16="http://schemas.microsoft.com/office/drawing/2014/main" id="{DC07AD90-4171-C28F-56DA-4B476BC2B8A5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266" name="Google Shape;1295;p70">
              <a:extLst>
                <a:ext uri="{FF2B5EF4-FFF2-40B4-BE49-F238E27FC236}">
                  <a16:creationId xmlns:a16="http://schemas.microsoft.com/office/drawing/2014/main" id="{287CE5B7-5365-A949-A7CB-3842ADB0EDCE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296;p70">
              <a:extLst>
                <a:ext uri="{FF2B5EF4-FFF2-40B4-BE49-F238E27FC236}">
                  <a16:creationId xmlns:a16="http://schemas.microsoft.com/office/drawing/2014/main" id="{A26FBDED-D797-4F43-0DD3-BF562AA17E4A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297;p70">
              <a:extLst>
                <a:ext uri="{FF2B5EF4-FFF2-40B4-BE49-F238E27FC236}">
                  <a16:creationId xmlns:a16="http://schemas.microsoft.com/office/drawing/2014/main" id="{870F23F3-756F-3102-C806-775F7DAAB8BD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298;p70">
              <a:extLst>
                <a:ext uri="{FF2B5EF4-FFF2-40B4-BE49-F238E27FC236}">
                  <a16:creationId xmlns:a16="http://schemas.microsoft.com/office/drawing/2014/main" id="{05C4C6C4-9B76-09C5-D8F7-72CEA0D6AAC3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299;p70">
              <a:extLst>
                <a:ext uri="{FF2B5EF4-FFF2-40B4-BE49-F238E27FC236}">
                  <a16:creationId xmlns:a16="http://schemas.microsoft.com/office/drawing/2014/main" id="{FD69A329-C81B-FB0C-220F-6E2A96F6DCE8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300;p70">
              <a:extLst>
                <a:ext uri="{FF2B5EF4-FFF2-40B4-BE49-F238E27FC236}">
                  <a16:creationId xmlns:a16="http://schemas.microsoft.com/office/drawing/2014/main" id="{D14F800C-F29A-FF37-FD51-35EFE3260438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301;p70">
              <a:extLst>
                <a:ext uri="{FF2B5EF4-FFF2-40B4-BE49-F238E27FC236}">
                  <a16:creationId xmlns:a16="http://schemas.microsoft.com/office/drawing/2014/main" id="{F180145D-F5BE-418E-6184-C7C9067CCB3B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302;p70">
              <a:extLst>
                <a:ext uri="{FF2B5EF4-FFF2-40B4-BE49-F238E27FC236}">
                  <a16:creationId xmlns:a16="http://schemas.microsoft.com/office/drawing/2014/main" id="{6A1AABA1-01FC-6374-4FBF-AB59035C8220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4" name="Google Shape;1303;p70">
            <a:extLst>
              <a:ext uri="{FF2B5EF4-FFF2-40B4-BE49-F238E27FC236}">
                <a16:creationId xmlns:a16="http://schemas.microsoft.com/office/drawing/2014/main" id="{6AA3AB45-BE95-75E7-30CB-F4C4FEFC9AF7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275" name="Google Shape;1304;p70">
              <a:extLst>
                <a:ext uri="{FF2B5EF4-FFF2-40B4-BE49-F238E27FC236}">
                  <a16:creationId xmlns:a16="http://schemas.microsoft.com/office/drawing/2014/main" id="{F6EFF6F7-8D0A-DE5D-3D26-397E7B32F76C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305;p70">
              <a:extLst>
                <a:ext uri="{FF2B5EF4-FFF2-40B4-BE49-F238E27FC236}">
                  <a16:creationId xmlns:a16="http://schemas.microsoft.com/office/drawing/2014/main" id="{7F5BC2C1-74B1-3310-785D-F0EAF7411190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306;p70">
              <a:extLst>
                <a:ext uri="{FF2B5EF4-FFF2-40B4-BE49-F238E27FC236}">
                  <a16:creationId xmlns:a16="http://schemas.microsoft.com/office/drawing/2014/main" id="{E2195A1B-FDB7-970F-03E4-F6DE4732E14A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307;p70">
              <a:extLst>
                <a:ext uri="{FF2B5EF4-FFF2-40B4-BE49-F238E27FC236}">
                  <a16:creationId xmlns:a16="http://schemas.microsoft.com/office/drawing/2014/main" id="{53103617-F8C7-EE00-76C2-73C702CD1AA9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308;p70">
              <a:extLst>
                <a:ext uri="{FF2B5EF4-FFF2-40B4-BE49-F238E27FC236}">
                  <a16:creationId xmlns:a16="http://schemas.microsoft.com/office/drawing/2014/main" id="{2603091E-74BF-CCFB-0AC6-A37A0C09D7E8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309;p70">
              <a:extLst>
                <a:ext uri="{FF2B5EF4-FFF2-40B4-BE49-F238E27FC236}">
                  <a16:creationId xmlns:a16="http://schemas.microsoft.com/office/drawing/2014/main" id="{9718A6A0-7DF0-C3D3-5CB5-64061505181B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310;p70">
              <a:extLst>
                <a:ext uri="{FF2B5EF4-FFF2-40B4-BE49-F238E27FC236}">
                  <a16:creationId xmlns:a16="http://schemas.microsoft.com/office/drawing/2014/main" id="{955CDBC8-E99D-3A96-68F2-D8487194ED0F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311;p70">
              <a:extLst>
                <a:ext uri="{FF2B5EF4-FFF2-40B4-BE49-F238E27FC236}">
                  <a16:creationId xmlns:a16="http://schemas.microsoft.com/office/drawing/2014/main" id="{DD636A88-4E0F-9551-94D4-6364DBFBE7A6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312;p70">
              <a:extLst>
                <a:ext uri="{FF2B5EF4-FFF2-40B4-BE49-F238E27FC236}">
                  <a16:creationId xmlns:a16="http://schemas.microsoft.com/office/drawing/2014/main" id="{9EC8BD52-02E7-10FC-C27A-70737E1DDF78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313;p70">
              <a:extLst>
                <a:ext uri="{FF2B5EF4-FFF2-40B4-BE49-F238E27FC236}">
                  <a16:creationId xmlns:a16="http://schemas.microsoft.com/office/drawing/2014/main" id="{AA73B245-182A-2AD1-4517-3B79834155C2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314;p70">
              <a:extLst>
                <a:ext uri="{FF2B5EF4-FFF2-40B4-BE49-F238E27FC236}">
                  <a16:creationId xmlns:a16="http://schemas.microsoft.com/office/drawing/2014/main" id="{A5263474-58B7-6F80-5A55-D9D12C5E1D64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315;p70">
              <a:extLst>
                <a:ext uri="{FF2B5EF4-FFF2-40B4-BE49-F238E27FC236}">
                  <a16:creationId xmlns:a16="http://schemas.microsoft.com/office/drawing/2014/main" id="{F5216369-1A0F-6A0E-00F0-6E98711A1F88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316;p70">
              <a:extLst>
                <a:ext uri="{FF2B5EF4-FFF2-40B4-BE49-F238E27FC236}">
                  <a16:creationId xmlns:a16="http://schemas.microsoft.com/office/drawing/2014/main" id="{A1C879A4-0A31-DFA5-18F0-BCAF81E90136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317;p70">
              <a:extLst>
                <a:ext uri="{FF2B5EF4-FFF2-40B4-BE49-F238E27FC236}">
                  <a16:creationId xmlns:a16="http://schemas.microsoft.com/office/drawing/2014/main" id="{DDBFA5AC-A2A6-A7C1-C47B-2DB83109E837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318;p70">
              <a:extLst>
                <a:ext uri="{FF2B5EF4-FFF2-40B4-BE49-F238E27FC236}">
                  <a16:creationId xmlns:a16="http://schemas.microsoft.com/office/drawing/2014/main" id="{E98214A7-7A80-E97D-0926-A3419520CF09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319;p70">
              <a:extLst>
                <a:ext uri="{FF2B5EF4-FFF2-40B4-BE49-F238E27FC236}">
                  <a16:creationId xmlns:a16="http://schemas.microsoft.com/office/drawing/2014/main" id="{EEA707F7-8B87-95A9-FEB1-22CA4D5F662A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320;p70">
              <a:extLst>
                <a:ext uri="{FF2B5EF4-FFF2-40B4-BE49-F238E27FC236}">
                  <a16:creationId xmlns:a16="http://schemas.microsoft.com/office/drawing/2014/main" id="{BD2ADC18-429A-36A0-25BC-C94EAC9CEB04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321;p70">
              <a:extLst>
                <a:ext uri="{FF2B5EF4-FFF2-40B4-BE49-F238E27FC236}">
                  <a16:creationId xmlns:a16="http://schemas.microsoft.com/office/drawing/2014/main" id="{9257B14D-CF6F-5B8C-6DDD-E1096EDE6725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322;p70">
              <a:extLst>
                <a:ext uri="{FF2B5EF4-FFF2-40B4-BE49-F238E27FC236}">
                  <a16:creationId xmlns:a16="http://schemas.microsoft.com/office/drawing/2014/main" id="{F7FBBD6A-E0A7-7093-D367-78AB31BE0E37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323;p70">
              <a:extLst>
                <a:ext uri="{FF2B5EF4-FFF2-40B4-BE49-F238E27FC236}">
                  <a16:creationId xmlns:a16="http://schemas.microsoft.com/office/drawing/2014/main" id="{4978B8D9-1353-BF69-7768-ECD0DCFF1AC8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324;p70">
              <a:extLst>
                <a:ext uri="{FF2B5EF4-FFF2-40B4-BE49-F238E27FC236}">
                  <a16:creationId xmlns:a16="http://schemas.microsoft.com/office/drawing/2014/main" id="{DCAEEFCD-1F37-689C-1613-0D3A1F4E9436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6" name="Google Shape;1325;p70">
            <a:extLst>
              <a:ext uri="{FF2B5EF4-FFF2-40B4-BE49-F238E27FC236}">
                <a16:creationId xmlns:a16="http://schemas.microsoft.com/office/drawing/2014/main" id="{B0040B86-560C-CDB4-756A-00C54C3233BE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297" name="Google Shape;1326;p70">
              <a:extLst>
                <a:ext uri="{FF2B5EF4-FFF2-40B4-BE49-F238E27FC236}">
                  <a16:creationId xmlns:a16="http://schemas.microsoft.com/office/drawing/2014/main" id="{7AE0B264-4FE2-5885-9003-D666455DEB93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327;p70">
              <a:extLst>
                <a:ext uri="{FF2B5EF4-FFF2-40B4-BE49-F238E27FC236}">
                  <a16:creationId xmlns:a16="http://schemas.microsoft.com/office/drawing/2014/main" id="{0C8394D5-8021-DA09-46A6-8CA1201BB147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328;p70">
              <a:extLst>
                <a:ext uri="{FF2B5EF4-FFF2-40B4-BE49-F238E27FC236}">
                  <a16:creationId xmlns:a16="http://schemas.microsoft.com/office/drawing/2014/main" id="{0A70A7BF-753E-DD63-8F1C-0C4A1C0045B1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329;p70">
              <a:extLst>
                <a:ext uri="{FF2B5EF4-FFF2-40B4-BE49-F238E27FC236}">
                  <a16:creationId xmlns:a16="http://schemas.microsoft.com/office/drawing/2014/main" id="{97FD970F-861D-C756-9297-05AD60616D9B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1" name="Google Shape;1330;p70">
            <a:extLst>
              <a:ext uri="{FF2B5EF4-FFF2-40B4-BE49-F238E27FC236}">
                <a16:creationId xmlns:a16="http://schemas.microsoft.com/office/drawing/2014/main" id="{D5BC6A7E-2A1D-E255-6A9A-2F4BC255BA28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302" name="Google Shape;1331;p70">
              <a:extLst>
                <a:ext uri="{FF2B5EF4-FFF2-40B4-BE49-F238E27FC236}">
                  <a16:creationId xmlns:a16="http://schemas.microsoft.com/office/drawing/2014/main" id="{D43B5601-E834-486E-4E79-192B11EC4F50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332;p70">
              <a:extLst>
                <a:ext uri="{FF2B5EF4-FFF2-40B4-BE49-F238E27FC236}">
                  <a16:creationId xmlns:a16="http://schemas.microsoft.com/office/drawing/2014/main" id="{3F408F9E-DBD7-1F14-7A7A-C88C17281E8E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333;p70">
              <a:extLst>
                <a:ext uri="{FF2B5EF4-FFF2-40B4-BE49-F238E27FC236}">
                  <a16:creationId xmlns:a16="http://schemas.microsoft.com/office/drawing/2014/main" id="{0CA0BA38-4684-1C6C-FDEC-00A18228132C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334;p70">
              <a:extLst>
                <a:ext uri="{FF2B5EF4-FFF2-40B4-BE49-F238E27FC236}">
                  <a16:creationId xmlns:a16="http://schemas.microsoft.com/office/drawing/2014/main" id="{BA961ACD-8763-A544-7754-0A7EE2C391AF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335;p70">
              <a:extLst>
                <a:ext uri="{FF2B5EF4-FFF2-40B4-BE49-F238E27FC236}">
                  <a16:creationId xmlns:a16="http://schemas.microsoft.com/office/drawing/2014/main" id="{E4D731FD-47AC-C41C-7BF1-E9A1C75ABAC7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336;p70">
              <a:extLst>
                <a:ext uri="{FF2B5EF4-FFF2-40B4-BE49-F238E27FC236}">
                  <a16:creationId xmlns:a16="http://schemas.microsoft.com/office/drawing/2014/main" id="{1B7AEB7D-B156-D660-3526-E1F428AB6769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337;p70">
              <a:extLst>
                <a:ext uri="{FF2B5EF4-FFF2-40B4-BE49-F238E27FC236}">
                  <a16:creationId xmlns:a16="http://schemas.microsoft.com/office/drawing/2014/main" id="{B0C18350-EEBA-EC4E-6D63-6BDD80B90C7A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338;p70">
              <a:extLst>
                <a:ext uri="{FF2B5EF4-FFF2-40B4-BE49-F238E27FC236}">
                  <a16:creationId xmlns:a16="http://schemas.microsoft.com/office/drawing/2014/main" id="{830D218F-1904-BB17-E624-8A899406ADA4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339;p70">
              <a:extLst>
                <a:ext uri="{FF2B5EF4-FFF2-40B4-BE49-F238E27FC236}">
                  <a16:creationId xmlns:a16="http://schemas.microsoft.com/office/drawing/2014/main" id="{B199BB5F-BE5C-150F-7BBA-C2DA62F9E08D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340;p70">
              <a:extLst>
                <a:ext uri="{FF2B5EF4-FFF2-40B4-BE49-F238E27FC236}">
                  <a16:creationId xmlns:a16="http://schemas.microsoft.com/office/drawing/2014/main" id="{BE1B977A-268D-F7DF-9DAE-B612D3D03AA1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341;p70">
              <a:extLst>
                <a:ext uri="{FF2B5EF4-FFF2-40B4-BE49-F238E27FC236}">
                  <a16:creationId xmlns:a16="http://schemas.microsoft.com/office/drawing/2014/main" id="{5730F2DA-A141-B6A4-EF38-C78A3D42E2FC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342;p70">
              <a:extLst>
                <a:ext uri="{FF2B5EF4-FFF2-40B4-BE49-F238E27FC236}">
                  <a16:creationId xmlns:a16="http://schemas.microsoft.com/office/drawing/2014/main" id="{5EAD5AF7-E935-F96D-3B2B-426E47BFC205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4" name="Google Shape;1343;p70">
            <a:extLst>
              <a:ext uri="{FF2B5EF4-FFF2-40B4-BE49-F238E27FC236}">
                <a16:creationId xmlns:a16="http://schemas.microsoft.com/office/drawing/2014/main" id="{6F3C30AC-7C43-0395-BE2B-3AF1869F9450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315" name="Google Shape;1344;p70">
              <a:extLst>
                <a:ext uri="{FF2B5EF4-FFF2-40B4-BE49-F238E27FC236}">
                  <a16:creationId xmlns:a16="http://schemas.microsoft.com/office/drawing/2014/main" id="{F27BAF44-91C8-0086-3593-46025073FBB6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345;p70">
              <a:extLst>
                <a:ext uri="{FF2B5EF4-FFF2-40B4-BE49-F238E27FC236}">
                  <a16:creationId xmlns:a16="http://schemas.microsoft.com/office/drawing/2014/main" id="{0583A6CE-08E4-BA1A-31F6-ACCCAE1C4DD8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7" name="Google Shape;1346;p70">
            <a:extLst>
              <a:ext uri="{FF2B5EF4-FFF2-40B4-BE49-F238E27FC236}">
                <a16:creationId xmlns:a16="http://schemas.microsoft.com/office/drawing/2014/main" id="{538F96EC-54DB-CA75-8B06-B3E7972F2CD9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318" name="Google Shape;1347;p70">
              <a:extLst>
                <a:ext uri="{FF2B5EF4-FFF2-40B4-BE49-F238E27FC236}">
                  <a16:creationId xmlns:a16="http://schemas.microsoft.com/office/drawing/2014/main" id="{5E63C058-2E9C-CA5F-F3EC-2F8C1A2D151C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348;p70">
              <a:extLst>
                <a:ext uri="{FF2B5EF4-FFF2-40B4-BE49-F238E27FC236}">
                  <a16:creationId xmlns:a16="http://schemas.microsoft.com/office/drawing/2014/main" id="{A6E643A7-AA12-E665-92E0-F82ED275C695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349;p70">
              <a:extLst>
                <a:ext uri="{FF2B5EF4-FFF2-40B4-BE49-F238E27FC236}">
                  <a16:creationId xmlns:a16="http://schemas.microsoft.com/office/drawing/2014/main" id="{D406EC58-AC49-A2C9-B7C2-B42038C11770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21" name="Google Shape;1350;p70">
            <a:extLst>
              <a:ext uri="{FF2B5EF4-FFF2-40B4-BE49-F238E27FC236}">
                <a16:creationId xmlns:a16="http://schemas.microsoft.com/office/drawing/2014/main" id="{8A06BA9C-151A-0A44-AC8A-3F5012F14084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22" name="Google Shape;1351;p70">
            <a:extLst>
              <a:ext uri="{FF2B5EF4-FFF2-40B4-BE49-F238E27FC236}">
                <a16:creationId xmlns:a16="http://schemas.microsoft.com/office/drawing/2014/main" id="{09EF7009-7E14-B232-4A1D-EC9BBE88177E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23" name="Google Shape;1352;p70">
            <a:extLst>
              <a:ext uri="{FF2B5EF4-FFF2-40B4-BE49-F238E27FC236}">
                <a16:creationId xmlns:a16="http://schemas.microsoft.com/office/drawing/2014/main" id="{2691C591-92C2-F613-8A7A-DD034CEA0478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24" name="Google Shape;1353;p70">
            <a:extLst>
              <a:ext uri="{FF2B5EF4-FFF2-40B4-BE49-F238E27FC236}">
                <a16:creationId xmlns:a16="http://schemas.microsoft.com/office/drawing/2014/main" id="{10B3C465-2955-476A-DE0B-C32A4DBCFBD9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325" name="Google Shape;1354;p70">
            <a:extLst>
              <a:ext uri="{FF2B5EF4-FFF2-40B4-BE49-F238E27FC236}">
                <a16:creationId xmlns:a16="http://schemas.microsoft.com/office/drawing/2014/main" id="{1CC1A371-885C-82DE-39E0-E16F0FDF2850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326" name="Google Shape;1355;p70">
              <a:extLst>
                <a:ext uri="{FF2B5EF4-FFF2-40B4-BE49-F238E27FC236}">
                  <a16:creationId xmlns:a16="http://schemas.microsoft.com/office/drawing/2014/main" id="{74FC043E-0E25-13F4-2782-F5722FBB7BE9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356;p70">
              <a:extLst>
                <a:ext uri="{FF2B5EF4-FFF2-40B4-BE49-F238E27FC236}">
                  <a16:creationId xmlns:a16="http://schemas.microsoft.com/office/drawing/2014/main" id="{022A9163-E9A6-41F3-5791-295C61D02303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8" name="Google Shape;1357;p70">
            <a:extLst>
              <a:ext uri="{FF2B5EF4-FFF2-40B4-BE49-F238E27FC236}">
                <a16:creationId xmlns:a16="http://schemas.microsoft.com/office/drawing/2014/main" id="{E3AC2599-0487-8987-19D1-2A85253269D1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329" name="Google Shape;1358;p70">
              <a:extLst>
                <a:ext uri="{FF2B5EF4-FFF2-40B4-BE49-F238E27FC236}">
                  <a16:creationId xmlns:a16="http://schemas.microsoft.com/office/drawing/2014/main" id="{C92E2433-74B3-5DFC-A0BB-231C4277DA3C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359;p70">
              <a:extLst>
                <a:ext uri="{FF2B5EF4-FFF2-40B4-BE49-F238E27FC236}">
                  <a16:creationId xmlns:a16="http://schemas.microsoft.com/office/drawing/2014/main" id="{579C5F17-696D-3683-D880-CD8498FA819A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1" name="Google Shape;1360;p70">
            <a:extLst>
              <a:ext uri="{FF2B5EF4-FFF2-40B4-BE49-F238E27FC236}">
                <a16:creationId xmlns:a16="http://schemas.microsoft.com/office/drawing/2014/main" id="{86D10F08-2DBD-E101-2938-0C8FA3A21521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332" name="Google Shape;1361;p70">
              <a:extLst>
                <a:ext uri="{FF2B5EF4-FFF2-40B4-BE49-F238E27FC236}">
                  <a16:creationId xmlns:a16="http://schemas.microsoft.com/office/drawing/2014/main" id="{0121EAC3-4BC5-6F4D-9B4C-1386A982BB59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362;p70">
              <a:extLst>
                <a:ext uri="{FF2B5EF4-FFF2-40B4-BE49-F238E27FC236}">
                  <a16:creationId xmlns:a16="http://schemas.microsoft.com/office/drawing/2014/main" id="{8B5EE0DD-6F88-01CD-15D1-4A25BB59B6BA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4" name="Google Shape;1363;p70">
            <a:extLst>
              <a:ext uri="{FF2B5EF4-FFF2-40B4-BE49-F238E27FC236}">
                <a16:creationId xmlns:a16="http://schemas.microsoft.com/office/drawing/2014/main" id="{FA682C40-C5DC-49EF-4514-A60C0F36982F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335" name="Google Shape;1364;p70">
              <a:extLst>
                <a:ext uri="{FF2B5EF4-FFF2-40B4-BE49-F238E27FC236}">
                  <a16:creationId xmlns:a16="http://schemas.microsoft.com/office/drawing/2014/main" id="{E7E081A5-E5AF-0B9E-D6FB-7316232FB629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365;p70">
              <a:extLst>
                <a:ext uri="{FF2B5EF4-FFF2-40B4-BE49-F238E27FC236}">
                  <a16:creationId xmlns:a16="http://schemas.microsoft.com/office/drawing/2014/main" id="{208CCC88-D51D-2EDA-8632-E42DF8F368F4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7" name="Google Shape;1366;p70">
            <a:extLst>
              <a:ext uri="{FF2B5EF4-FFF2-40B4-BE49-F238E27FC236}">
                <a16:creationId xmlns:a16="http://schemas.microsoft.com/office/drawing/2014/main" id="{67695994-D7F8-0C8B-2AD3-EE74F2B758D9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338" name="Google Shape;1367;p70">
              <a:extLst>
                <a:ext uri="{FF2B5EF4-FFF2-40B4-BE49-F238E27FC236}">
                  <a16:creationId xmlns:a16="http://schemas.microsoft.com/office/drawing/2014/main" id="{485A3520-8448-B726-21AF-84A3BCE6A2BF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368;p70">
              <a:extLst>
                <a:ext uri="{FF2B5EF4-FFF2-40B4-BE49-F238E27FC236}">
                  <a16:creationId xmlns:a16="http://schemas.microsoft.com/office/drawing/2014/main" id="{8D990FE9-EDDB-AB61-1157-91AA8089CEDA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0" name="Google Shape;1369;p70">
            <a:extLst>
              <a:ext uri="{FF2B5EF4-FFF2-40B4-BE49-F238E27FC236}">
                <a16:creationId xmlns:a16="http://schemas.microsoft.com/office/drawing/2014/main" id="{5B6607D5-3424-D2C7-3125-3826E59D66BF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341" name="Google Shape;1370;p70">
              <a:extLst>
                <a:ext uri="{FF2B5EF4-FFF2-40B4-BE49-F238E27FC236}">
                  <a16:creationId xmlns:a16="http://schemas.microsoft.com/office/drawing/2014/main" id="{3002470D-B201-63E3-DEE5-C89EFACB6B8D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371;p70">
              <a:extLst>
                <a:ext uri="{FF2B5EF4-FFF2-40B4-BE49-F238E27FC236}">
                  <a16:creationId xmlns:a16="http://schemas.microsoft.com/office/drawing/2014/main" id="{61B98D67-9373-4AAB-2364-FB7450AEEFB4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3" name="Google Shape;1372;p70">
            <a:extLst>
              <a:ext uri="{FF2B5EF4-FFF2-40B4-BE49-F238E27FC236}">
                <a16:creationId xmlns:a16="http://schemas.microsoft.com/office/drawing/2014/main" id="{2788A47F-56B2-F55F-47B2-41025EE6ACB7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344" name="Google Shape;1373;p70">
              <a:extLst>
                <a:ext uri="{FF2B5EF4-FFF2-40B4-BE49-F238E27FC236}">
                  <a16:creationId xmlns:a16="http://schemas.microsoft.com/office/drawing/2014/main" id="{A0480129-E3E2-2CF8-2E64-610F62406B88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5" name="Google Shape;1374;p70">
              <a:extLst>
                <a:ext uri="{FF2B5EF4-FFF2-40B4-BE49-F238E27FC236}">
                  <a16:creationId xmlns:a16="http://schemas.microsoft.com/office/drawing/2014/main" id="{EE1A193A-AD8C-1AD8-A182-2E26CB324992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6" name="Google Shape;1375;p70">
            <a:extLst>
              <a:ext uri="{FF2B5EF4-FFF2-40B4-BE49-F238E27FC236}">
                <a16:creationId xmlns:a16="http://schemas.microsoft.com/office/drawing/2014/main" id="{673AB130-72D9-C475-149D-55CC3EE9FB89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347" name="Google Shape;1376;p70">
              <a:extLst>
                <a:ext uri="{FF2B5EF4-FFF2-40B4-BE49-F238E27FC236}">
                  <a16:creationId xmlns:a16="http://schemas.microsoft.com/office/drawing/2014/main" id="{6E61CF8E-D20D-5569-BF4F-24DBD7F66867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8" name="Google Shape;1377;p70">
              <a:extLst>
                <a:ext uri="{FF2B5EF4-FFF2-40B4-BE49-F238E27FC236}">
                  <a16:creationId xmlns:a16="http://schemas.microsoft.com/office/drawing/2014/main" id="{B129CFB9-2D55-C78D-5E02-09C8252241FF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9" name="Google Shape;1378;p70">
              <a:extLst>
                <a:ext uri="{FF2B5EF4-FFF2-40B4-BE49-F238E27FC236}">
                  <a16:creationId xmlns:a16="http://schemas.microsoft.com/office/drawing/2014/main" id="{DC4AF03C-1906-7C35-6C4E-6854EF3A02D1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0" name="Google Shape;1379;p70">
            <a:extLst>
              <a:ext uri="{FF2B5EF4-FFF2-40B4-BE49-F238E27FC236}">
                <a16:creationId xmlns:a16="http://schemas.microsoft.com/office/drawing/2014/main" id="{4B8950E3-7EC3-83A7-1393-8EA03BADA22A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351" name="Google Shape;1380;p70">
              <a:extLst>
                <a:ext uri="{FF2B5EF4-FFF2-40B4-BE49-F238E27FC236}">
                  <a16:creationId xmlns:a16="http://schemas.microsoft.com/office/drawing/2014/main" id="{ED33021D-D196-5868-1C5D-95824A36807E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2" name="Google Shape;1381;p70">
              <a:extLst>
                <a:ext uri="{FF2B5EF4-FFF2-40B4-BE49-F238E27FC236}">
                  <a16:creationId xmlns:a16="http://schemas.microsoft.com/office/drawing/2014/main" id="{C70CF06F-40B4-B41A-5DAC-B8F20FDF5210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3" name="Google Shape;1382;p70">
              <a:extLst>
                <a:ext uri="{FF2B5EF4-FFF2-40B4-BE49-F238E27FC236}">
                  <a16:creationId xmlns:a16="http://schemas.microsoft.com/office/drawing/2014/main" id="{86AEE7AC-F6BE-7EDB-2EFB-60DE8653BEDF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4" name="Google Shape;1383;p70">
            <a:extLst>
              <a:ext uri="{FF2B5EF4-FFF2-40B4-BE49-F238E27FC236}">
                <a16:creationId xmlns:a16="http://schemas.microsoft.com/office/drawing/2014/main" id="{8C9A8AC0-3382-DA47-7522-2AAF21ECE331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355" name="Google Shape;1384;p70">
              <a:extLst>
                <a:ext uri="{FF2B5EF4-FFF2-40B4-BE49-F238E27FC236}">
                  <a16:creationId xmlns:a16="http://schemas.microsoft.com/office/drawing/2014/main" id="{DC7E995A-8E64-DFCD-274C-E9B9C32CACE6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6" name="Google Shape;1385;p70">
              <a:extLst>
                <a:ext uri="{FF2B5EF4-FFF2-40B4-BE49-F238E27FC236}">
                  <a16:creationId xmlns:a16="http://schemas.microsoft.com/office/drawing/2014/main" id="{1009653E-F926-3C11-54E6-DCAB5BEC6CE6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7" name="Google Shape;1386;p70">
              <a:extLst>
                <a:ext uri="{FF2B5EF4-FFF2-40B4-BE49-F238E27FC236}">
                  <a16:creationId xmlns:a16="http://schemas.microsoft.com/office/drawing/2014/main" id="{7D06CFD0-A78C-6848-B237-52F6D29107F0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8" name="Google Shape;1387;p70">
            <a:extLst>
              <a:ext uri="{FF2B5EF4-FFF2-40B4-BE49-F238E27FC236}">
                <a16:creationId xmlns:a16="http://schemas.microsoft.com/office/drawing/2014/main" id="{3DE6BBBF-3A1C-4665-88C7-EFE33A06D93A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359" name="Google Shape;1388;p70">
              <a:extLst>
                <a:ext uri="{FF2B5EF4-FFF2-40B4-BE49-F238E27FC236}">
                  <a16:creationId xmlns:a16="http://schemas.microsoft.com/office/drawing/2014/main" id="{F5AA6365-F95A-EE37-4D37-D8ECB5C49F3D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0" name="Google Shape;1389;p70">
              <a:extLst>
                <a:ext uri="{FF2B5EF4-FFF2-40B4-BE49-F238E27FC236}">
                  <a16:creationId xmlns:a16="http://schemas.microsoft.com/office/drawing/2014/main" id="{C594FB6A-AB1A-DE69-C252-CA5C9A473270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1" name="Google Shape;1390;p70">
              <a:extLst>
                <a:ext uri="{FF2B5EF4-FFF2-40B4-BE49-F238E27FC236}">
                  <a16:creationId xmlns:a16="http://schemas.microsoft.com/office/drawing/2014/main" id="{D471F991-B27E-4E12-0390-5563FC0B0F80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2" name="Google Shape;1391;p70">
            <a:extLst>
              <a:ext uri="{FF2B5EF4-FFF2-40B4-BE49-F238E27FC236}">
                <a16:creationId xmlns:a16="http://schemas.microsoft.com/office/drawing/2014/main" id="{71C48314-5C55-31D2-E4C2-4D488C7E9998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363" name="Google Shape;1392;p70">
              <a:extLst>
                <a:ext uri="{FF2B5EF4-FFF2-40B4-BE49-F238E27FC236}">
                  <a16:creationId xmlns:a16="http://schemas.microsoft.com/office/drawing/2014/main" id="{02F75881-5248-426B-7FC0-E9E5E66C55C2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4" name="Google Shape;1393;p70">
              <a:extLst>
                <a:ext uri="{FF2B5EF4-FFF2-40B4-BE49-F238E27FC236}">
                  <a16:creationId xmlns:a16="http://schemas.microsoft.com/office/drawing/2014/main" id="{63E847B6-2439-5011-78E9-F44F86AF4939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5" name="Google Shape;1394;p70">
            <a:extLst>
              <a:ext uri="{FF2B5EF4-FFF2-40B4-BE49-F238E27FC236}">
                <a16:creationId xmlns:a16="http://schemas.microsoft.com/office/drawing/2014/main" id="{4D11AC11-CDAE-56D8-8430-ADD3B9A0E8B4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66" name="Google Shape;1395;p70">
            <a:extLst>
              <a:ext uri="{FF2B5EF4-FFF2-40B4-BE49-F238E27FC236}">
                <a16:creationId xmlns:a16="http://schemas.microsoft.com/office/drawing/2014/main" id="{68C45AC9-0D9C-E78D-BB19-8C13E7F1782F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67" name="Google Shape;1396;p70">
            <a:extLst>
              <a:ext uri="{FF2B5EF4-FFF2-40B4-BE49-F238E27FC236}">
                <a16:creationId xmlns:a16="http://schemas.microsoft.com/office/drawing/2014/main" id="{C79AEB32-8F48-D27C-9279-DFA017C9C377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68" name="Google Shape;1397;p70">
            <a:extLst>
              <a:ext uri="{FF2B5EF4-FFF2-40B4-BE49-F238E27FC236}">
                <a16:creationId xmlns:a16="http://schemas.microsoft.com/office/drawing/2014/main" id="{5398E7E0-58DB-9048-F27D-327CE9E96ABB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69" name="Google Shape;1398;p70">
            <a:extLst>
              <a:ext uri="{FF2B5EF4-FFF2-40B4-BE49-F238E27FC236}">
                <a16:creationId xmlns:a16="http://schemas.microsoft.com/office/drawing/2014/main" id="{946B89B3-F548-0789-4F75-BABEE1DEE3A9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70" name="Google Shape;1399;p70">
            <a:extLst>
              <a:ext uri="{FF2B5EF4-FFF2-40B4-BE49-F238E27FC236}">
                <a16:creationId xmlns:a16="http://schemas.microsoft.com/office/drawing/2014/main" id="{21C12A90-DA00-9654-5417-0A6928CA3C3E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371" name="Google Shape;1400;p70">
            <a:extLst>
              <a:ext uri="{FF2B5EF4-FFF2-40B4-BE49-F238E27FC236}">
                <a16:creationId xmlns:a16="http://schemas.microsoft.com/office/drawing/2014/main" id="{C80A43CB-E128-5E73-6655-5D570F02A6C4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372" name="Google Shape;1401;p70">
              <a:extLst>
                <a:ext uri="{FF2B5EF4-FFF2-40B4-BE49-F238E27FC236}">
                  <a16:creationId xmlns:a16="http://schemas.microsoft.com/office/drawing/2014/main" id="{5526D029-787B-F26D-0608-F3441C306249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3" name="Google Shape;1402;p70">
              <a:extLst>
                <a:ext uri="{FF2B5EF4-FFF2-40B4-BE49-F238E27FC236}">
                  <a16:creationId xmlns:a16="http://schemas.microsoft.com/office/drawing/2014/main" id="{E1737159-952A-A498-8B68-2CBE46533497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4" name="Google Shape;1403;p70">
            <a:extLst>
              <a:ext uri="{FF2B5EF4-FFF2-40B4-BE49-F238E27FC236}">
                <a16:creationId xmlns:a16="http://schemas.microsoft.com/office/drawing/2014/main" id="{2C34E113-297B-1603-C3B0-F195F92DD4E2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375" name="Google Shape;1404;p70">
              <a:extLst>
                <a:ext uri="{FF2B5EF4-FFF2-40B4-BE49-F238E27FC236}">
                  <a16:creationId xmlns:a16="http://schemas.microsoft.com/office/drawing/2014/main" id="{A4B22184-2E5C-552C-C72D-971CDB1FF07C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6" name="Google Shape;1405;p70">
              <a:extLst>
                <a:ext uri="{FF2B5EF4-FFF2-40B4-BE49-F238E27FC236}">
                  <a16:creationId xmlns:a16="http://schemas.microsoft.com/office/drawing/2014/main" id="{94325CE4-F40D-2871-B6EA-040E1132D840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7" name="Google Shape;1406;p70">
            <a:extLst>
              <a:ext uri="{FF2B5EF4-FFF2-40B4-BE49-F238E27FC236}">
                <a16:creationId xmlns:a16="http://schemas.microsoft.com/office/drawing/2014/main" id="{32E6C403-9BB2-6B79-DEC0-3D4C079FFA54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378" name="Google Shape;1407;p70">
              <a:extLst>
                <a:ext uri="{FF2B5EF4-FFF2-40B4-BE49-F238E27FC236}">
                  <a16:creationId xmlns:a16="http://schemas.microsoft.com/office/drawing/2014/main" id="{AC3D6DA9-72A3-651A-B2A2-DC846A7E51D2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9" name="Google Shape;1408;p70">
              <a:extLst>
                <a:ext uri="{FF2B5EF4-FFF2-40B4-BE49-F238E27FC236}">
                  <a16:creationId xmlns:a16="http://schemas.microsoft.com/office/drawing/2014/main" id="{1169DEA6-8B67-4209-B035-0A7057F05DDF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80" name="Google Shape;1409;p70">
            <a:extLst>
              <a:ext uri="{FF2B5EF4-FFF2-40B4-BE49-F238E27FC236}">
                <a16:creationId xmlns:a16="http://schemas.microsoft.com/office/drawing/2014/main" id="{4F0BDDD9-7AF5-7ED4-3637-7C9530AEE562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81" name="Google Shape;1410;p70">
            <a:extLst>
              <a:ext uri="{FF2B5EF4-FFF2-40B4-BE49-F238E27FC236}">
                <a16:creationId xmlns:a16="http://schemas.microsoft.com/office/drawing/2014/main" id="{AFDF5D33-7928-069C-6B8F-0FD6B318B4B4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82" name="Google Shape;1411;p70">
            <a:extLst>
              <a:ext uri="{FF2B5EF4-FFF2-40B4-BE49-F238E27FC236}">
                <a16:creationId xmlns:a16="http://schemas.microsoft.com/office/drawing/2014/main" id="{9893EC22-1668-CBAA-4786-7915B15C75CF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383" name="Google Shape;1412;p70">
            <a:extLst>
              <a:ext uri="{FF2B5EF4-FFF2-40B4-BE49-F238E27FC236}">
                <a16:creationId xmlns:a16="http://schemas.microsoft.com/office/drawing/2014/main" id="{5F2C6B69-0882-4C86-3D5C-758ED7597CFD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384" name="Google Shape;1413;p70">
              <a:extLst>
                <a:ext uri="{FF2B5EF4-FFF2-40B4-BE49-F238E27FC236}">
                  <a16:creationId xmlns:a16="http://schemas.microsoft.com/office/drawing/2014/main" id="{BC479222-FFBA-C539-27F1-1F7505F4943C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5" name="Google Shape;1414;p70">
              <a:extLst>
                <a:ext uri="{FF2B5EF4-FFF2-40B4-BE49-F238E27FC236}">
                  <a16:creationId xmlns:a16="http://schemas.microsoft.com/office/drawing/2014/main" id="{489E4085-F54E-1F96-1A4C-B10E348568F2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6" name="Google Shape;1415;p70">
              <a:extLst>
                <a:ext uri="{FF2B5EF4-FFF2-40B4-BE49-F238E27FC236}">
                  <a16:creationId xmlns:a16="http://schemas.microsoft.com/office/drawing/2014/main" id="{80ECED4D-BD47-96FE-F2E2-B97F2664BC04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7" name="Google Shape;1416;p70">
              <a:extLst>
                <a:ext uri="{FF2B5EF4-FFF2-40B4-BE49-F238E27FC236}">
                  <a16:creationId xmlns:a16="http://schemas.microsoft.com/office/drawing/2014/main" id="{C012CBBA-1404-3178-1D42-EC731A84C2BF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8" name="Google Shape;1417;p70">
              <a:extLst>
                <a:ext uri="{FF2B5EF4-FFF2-40B4-BE49-F238E27FC236}">
                  <a16:creationId xmlns:a16="http://schemas.microsoft.com/office/drawing/2014/main" id="{E919AB86-6343-ED73-E665-400DB780344F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9" name="Google Shape;1418;p70">
              <a:extLst>
                <a:ext uri="{FF2B5EF4-FFF2-40B4-BE49-F238E27FC236}">
                  <a16:creationId xmlns:a16="http://schemas.microsoft.com/office/drawing/2014/main" id="{3138D374-EBBE-6F09-6809-E161EE0DCA0E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0" name="Google Shape;1419;p70">
              <a:extLst>
                <a:ext uri="{FF2B5EF4-FFF2-40B4-BE49-F238E27FC236}">
                  <a16:creationId xmlns:a16="http://schemas.microsoft.com/office/drawing/2014/main" id="{F81E83E7-404E-C19D-3C6E-D2968FCF0C5A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1" name="Google Shape;1420;p70">
              <a:extLst>
                <a:ext uri="{FF2B5EF4-FFF2-40B4-BE49-F238E27FC236}">
                  <a16:creationId xmlns:a16="http://schemas.microsoft.com/office/drawing/2014/main" id="{9870CD6D-3DE2-3404-35C4-8B1979C760C8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2" name="Google Shape;1421;p70">
              <a:extLst>
                <a:ext uri="{FF2B5EF4-FFF2-40B4-BE49-F238E27FC236}">
                  <a16:creationId xmlns:a16="http://schemas.microsoft.com/office/drawing/2014/main" id="{7ED182D3-316D-2AA4-F6FB-5827B02EAD1D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3" name="Google Shape;1422;p70">
            <a:extLst>
              <a:ext uri="{FF2B5EF4-FFF2-40B4-BE49-F238E27FC236}">
                <a16:creationId xmlns:a16="http://schemas.microsoft.com/office/drawing/2014/main" id="{56F1AC9A-F80C-2F27-0826-4B62A4F1E62D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394" name="Google Shape;1423;p70">
              <a:extLst>
                <a:ext uri="{FF2B5EF4-FFF2-40B4-BE49-F238E27FC236}">
                  <a16:creationId xmlns:a16="http://schemas.microsoft.com/office/drawing/2014/main" id="{C43D8D58-42EC-BA94-3B44-BD06C72898DE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5" name="Google Shape;1424;p70">
              <a:extLst>
                <a:ext uri="{FF2B5EF4-FFF2-40B4-BE49-F238E27FC236}">
                  <a16:creationId xmlns:a16="http://schemas.microsoft.com/office/drawing/2014/main" id="{F0DC6ADC-89CD-12ED-FF70-3444E0B23CB8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6" name="Google Shape;1425;p70">
            <a:extLst>
              <a:ext uri="{FF2B5EF4-FFF2-40B4-BE49-F238E27FC236}">
                <a16:creationId xmlns:a16="http://schemas.microsoft.com/office/drawing/2014/main" id="{0F32D0C3-C5DB-8791-6320-2B0C2AEA52E9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397" name="Google Shape;1426;p70">
              <a:extLst>
                <a:ext uri="{FF2B5EF4-FFF2-40B4-BE49-F238E27FC236}">
                  <a16:creationId xmlns:a16="http://schemas.microsoft.com/office/drawing/2014/main" id="{1ED9BFCD-0DFF-773B-149C-A5259AE649EA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8" name="Google Shape;1427;p70">
              <a:extLst>
                <a:ext uri="{FF2B5EF4-FFF2-40B4-BE49-F238E27FC236}">
                  <a16:creationId xmlns:a16="http://schemas.microsoft.com/office/drawing/2014/main" id="{57D89D49-137B-7FAD-5EE9-E3B26AC8A9F2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9" name="Google Shape;1428;p70">
              <a:extLst>
                <a:ext uri="{FF2B5EF4-FFF2-40B4-BE49-F238E27FC236}">
                  <a16:creationId xmlns:a16="http://schemas.microsoft.com/office/drawing/2014/main" id="{E228494A-D075-D941-2A31-1689BED9D231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0" name="Google Shape;1429;p70">
              <a:extLst>
                <a:ext uri="{FF2B5EF4-FFF2-40B4-BE49-F238E27FC236}">
                  <a16:creationId xmlns:a16="http://schemas.microsoft.com/office/drawing/2014/main" id="{E3A17F47-2EC1-3A81-F181-2E90A768CB1A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1" name="Google Shape;1430;p70">
              <a:extLst>
                <a:ext uri="{FF2B5EF4-FFF2-40B4-BE49-F238E27FC236}">
                  <a16:creationId xmlns:a16="http://schemas.microsoft.com/office/drawing/2014/main" id="{0B208D7C-D7DB-ACEB-4C61-1D34FBAE4C35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2" name="Google Shape;1431;p70">
              <a:extLst>
                <a:ext uri="{FF2B5EF4-FFF2-40B4-BE49-F238E27FC236}">
                  <a16:creationId xmlns:a16="http://schemas.microsoft.com/office/drawing/2014/main" id="{D3F93CB8-635E-769A-6B86-B1F35D2EF0E2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3" name="Google Shape;1432;p70">
              <a:extLst>
                <a:ext uri="{FF2B5EF4-FFF2-40B4-BE49-F238E27FC236}">
                  <a16:creationId xmlns:a16="http://schemas.microsoft.com/office/drawing/2014/main" id="{247C51FB-1AC3-C57E-C5F9-1D995570A5C7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4" name="Google Shape;1433;p70">
              <a:extLst>
                <a:ext uri="{FF2B5EF4-FFF2-40B4-BE49-F238E27FC236}">
                  <a16:creationId xmlns:a16="http://schemas.microsoft.com/office/drawing/2014/main" id="{7B601722-19DE-AA99-D736-95A5503572F2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5" name="Google Shape;1434;p70">
              <a:extLst>
                <a:ext uri="{FF2B5EF4-FFF2-40B4-BE49-F238E27FC236}">
                  <a16:creationId xmlns:a16="http://schemas.microsoft.com/office/drawing/2014/main" id="{B473516D-8F5F-A7E5-D2FA-0F61B430ECF4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6" name="Google Shape;1435;p70">
              <a:extLst>
                <a:ext uri="{FF2B5EF4-FFF2-40B4-BE49-F238E27FC236}">
                  <a16:creationId xmlns:a16="http://schemas.microsoft.com/office/drawing/2014/main" id="{884EA469-D22C-1524-92BB-80DD4669924B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7" name="Google Shape;1436;p70">
              <a:extLst>
                <a:ext uri="{FF2B5EF4-FFF2-40B4-BE49-F238E27FC236}">
                  <a16:creationId xmlns:a16="http://schemas.microsoft.com/office/drawing/2014/main" id="{520415B8-D11B-65B2-3B24-F53B60EA8B3A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8" name="Google Shape;1437;p70">
              <a:extLst>
                <a:ext uri="{FF2B5EF4-FFF2-40B4-BE49-F238E27FC236}">
                  <a16:creationId xmlns:a16="http://schemas.microsoft.com/office/drawing/2014/main" id="{C2B42CA1-1E54-F740-52F4-E43DFE8DEFB1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9" name="Google Shape;1438;p70">
              <a:extLst>
                <a:ext uri="{FF2B5EF4-FFF2-40B4-BE49-F238E27FC236}">
                  <a16:creationId xmlns:a16="http://schemas.microsoft.com/office/drawing/2014/main" id="{1C8FC5FC-FCF8-FE5A-1D0E-675E0D800705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0" name="Google Shape;1439;p70">
              <a:extLst>
                <a:ext uri="{FF2B5EF4-FFF2-40B4-BE49-F238E27FC236}">
                  <a16:creationId xmlns:a16="http://schemas.microsoft.com/office/drawing/2014/main" id="{11A124EF-39B0-5647-7182-C9C7827AC933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1" name="Google Shape;1440;p70">
              <a:extLst>
                <a:ext uri="{FF2B5EF4-FFF2-40B4-BE49-F238E27FC236}">
                  <a16:creationId xmlns:a16="http://schemas.microsoft.com/office/drawing/2014/main" id="{149F1F97-49F7-F46B-43E3-CC4F28A10C08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2" name="Google Shape;1441;p70">
              <a:extLst>
                <a:ext uri="{FF2B5EF4-FFF2-40B4-BE49-F238E27FC236}">
                  <a16:creationId xmlns:a16="http://schemas.microsoft.com/office/drawing/2014/main" id="{A4078646-C981-543C-D4C2-D52AB8C5C33A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3" name="Google Shape;1442;p70">
              <a:extLst>
                <a:ext uri="{FF2B5EF4-FFF2-40B4-BE49-F238E27FC236}">
                  <a16:creationId xmlns:a16="http://schemas.microsoft.com/office/drawing/2014/main" id="{E007F7DE-48A8-02A5-4634-08F87E78A5E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4" name="Google Shape;1443;p70">
              <a:extLst>
                <a:ext uri="{FF2B5EF4-FFF2-40B4-BE49-F238E27FC236}">
                  <a16:creationId xmlns:a16="http://schemas.microsoft.com/office/drawing/2014/main" id="{A1A4381E-DCFA-8BFB-0AA9-38C3A5448BAF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5" name="Google Shape;1444;p70">
              <a:extLst>
                <a:ext uri="{FF2B5EF4-FFF2-40B4-BE49-F238E27FC236}">
                  <a16:creationId xmlns:a16="http://schemas.microsoft.com/office/drawing/2014/main" id="{4FACC335-7465-72AC-ACAD-1BFBF4F09373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6" name="Google Shape;1445;p70">
              <a:extLst>
                <a:ext uri="{FF2B5EF4-FFF2-40B4-BE49-F238E27FC236}">
                  <a16:creationId xmlns:a16="http://schemas.microsoft.com/office/drawing/2014/main" id="{9342D47C-4A33-1BA6-F7A7-40353BD920D2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7" name="Google Shape;1446;p70">
            <a:extLst>
              <a:ext uri="{FF2B5EF4-FFF2-40B4-BE49-F238E27FC236}">
                <a16:creationId xmlns:a16="http://schemas.microsoft.com/office/drawing/2014/main" id="{E7F2E54B-5A50-9FFD-69CF-F292C6219118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418" name="Google Shape;1447;p70">
              <a:extLst>
                <a:ext uri="{FF2B5EF4-FFF2-40B4-BE49-F238E27FC236}">
                  <a16:creationId xmlns:a16="http://schemas.microsoft.com/office/drawing/2014/main" id="{42652428-EF5D-530D-2D7F-78346C747388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9" name="Google Shape;1448;p70">
              <a:extLst>
                <a:ext uri="{FF2B5EF4-FFF2-40B4-BE49-F238E27FC236}">
                  <a16:creationId xmlns:a16="http://schemas.microsoft.com/office/drawing/2014/main" id="{5F265BA6-49CE-C87F-1630-BCDEAED275F1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0" name="Google Shape;1449;p70">
              <a:extLst>
                <a:ext uri="{FF2B5EF4-FFF2-40B4-BE49-F238E27FC236}">
                  <a16:creationId xmlns:a16="http://schemas.microsoft.com/office/drawing/2014/main" id="{22CF261A-E7B6-3E79-9889-CBE04E4CC9BA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1" name="Google Shape;1450;p70">
              <a:extLst>
                <a:ext uri="{FF2B5EF4-FFF2-40B4-BE49-F238E27FC236}">
                  <a16:creationId xmlns:a16="http://schemas.microsoft.com/office/drawing/2014/main" id="{CCDC1DC7-146C-1AA7-C712-7A5CC46D6BAE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2" name="Google Shape;1451;p70">
              <a:extLst>
                <a:ext uri="{FF2B5EF4-FFF2-40B4-BE49-F238E27FC236}">
                  <a16:creationId xmlns:a16="http://schemas.microsoft.com/office/drawing/2014/main" id="{62EB8D81-6B12-D334-E5EE-A604AF781CAA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3" name="Google Shape;1452;p70">
              <a:extLst>
                <a:ext uri="{FF2B5EF4-FFF2-40B4-BE49-F238E27FC236}">
                  <a16:creationId xmlns:a16="http://schemas.microsoft.com/office/drawing/2014/main" id="{DDC77858-4166-49E3-7858-F5E54CB3D0B0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4" name="Google Shape;1453;p70">
              <a:extLst>
                <a:ext uri="{FF2B5EF4-FFF2-40B4-BE49-F238E27FC236}">
                  <a16:creationId xmlns:a16="http://schemas.microsoft.com/office/drawing/2014/main" id="{6EDB2A6B-2B65-5C40-4C44-00D5E37FF7A1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5" name="Google Shape;1454;p70">
              <a:extLst>
                <a:ext uri="{FF2B5EF4-FFF2-40B4-BE49-F238E27FC236}">
                  <a16:creationId xmlns:a16="http://schemas.microsoft.com/office/drawing/2014/main" id="{D3F60B38-98E7-55B0-ACEA-D93F8B63DCAE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6" name="Google Shape;1455;p70">
              <a:extLst>
                <a:ext uri="{FF2B5EF4-FFF2-40B4-BE49-F238E27FC236}">
                  <a16:creationId xmlns:a16="http://schemas.microsoft.com/office/drawing/2014/main" id="{B7927B6C-B8B9-5CDF-C905-607D248E8018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7" name="Google Shape;1456;p70">
              <a:extLst>
                <a:ext uri="{FF2B5EF4-FFF2-40B4-BE49-F238E27FC236}">
                  <a16:creationId xmlns:a16="http://schemas.microsoft.com/office/drawing/2014/main" id="{90B7E21C-04D2-3819-3C44-B85724133D08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8" name="Google Shape;1457;p70">
              <a:extLst>
                <a:ext uri="{FF2B5EF4-FFF2-40B4-BE49-F238E27FC236}">
                  <a16:creationId xmlns:a16="http://schemas.microsoft.com/office/drawing/2014/main" id="{AAAC169B-B6A9-C0AA-73D3-05F26C9B0047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9" name="Google Shape;1458;p70">
              <a:extLst>
                <a:ext uri="{FF2B5EF4-FFF2-40B4-BE49-F238E27FC236}">
                  <a16:creationId xmlns:a16="http://schemas.microsoft.com/office/drawing/2014/main" id="{DAFB80B7-4B89-E142-28F1-000804BA1CA8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0" name="Google Shape;1459;p70">
              <a:extLst>
                <a:ext uri="{FF2B5EF4-FFF2-40B4-BE49-F238E27FC236}">
                  <a16:creationId xmlns:a16="http://schemas.microsoft.com/office/drawing/2014/main" id="{639BE828-0614-BD8F-DF6C-D93C1CA64CAA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1" name="Google Shape;1460;p70">
              <a:extLst>
                <a:ext uri="{FF2B5EF4-FFF2-40B4-BE49-F238E27FC236}">
                  <a16:creationId xmlns:a16="http://schemas.microsoft.com/office/drawing/2014/main" id="{11187AFD-1C55-1995-C0C5-26BD3591D9BF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2" name="Google Shape;1461;p70">
              <a:extLst>
                <a:ext uri="{FF2B5EF4-FFF2-40B4-BE49-F238E27FC236}">
                  <a16:creationId xmlns:a16="http://schemas.microsoft.com/office/drawing/2014/main" id="{B4989725-FF88-C36F-252B-B16D03241049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3" name="Google Shape;1462;p70">
              <a:extLst>
                <a:ext uri="{FF2B5EF4-FFF2-40B4-BE49-F238E27FC236}">
                  <a16:creationId xmlns:a16="http://schemas.microsoft.com/office/drawing/2014/main" id="{E32BB109-723E-3CB6-5620-4D7B13AB787C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4" name="Google Shape;1463;p70">
              <a:extLst>
                <a:ext uri="{FF2B5EF4-FFF2-40B4-BE49-F238E27FC236}">
                  <a16:creationId xmlns:a16="http://schemas.microsoft.com/office/drawing/2014/main" id="{0E168459-5782-2EAE-606C-B76523F0BD2A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5" name="Google Shape;1464;p70">
              <a:extLst>
                <a:ext uri="{FF2B5EF4-FFF2-40B4-BE49-F238E27FC236}">
                  <a16:creationId xmlns:a16="http://schemas.microsoft.com/office/drawing/2014/main" id="{AD799C37-A66F-889D-EBBA-D8B9D22296E3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6" name="Google Shape;1465;p70">
              <a:extLst>
                <a:ext uri="{FF2B5EF4-FFF2-40B4-BE49-F238E27FC236}">
                  <a16:creationId xmlns:a16="http://schemas.microsoft.com/office/drawing/2014/main" id="{FE7EE9AE-C775-2EE0-9BE0-BD40FEDFED29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7" name="Google Shape;1466;p70">
              <a:extLst>
                <a:ext uri="{FF2B5EF4-FFF2-40B4-BE49-F238E27FC236}">
                  <a16:creationId xmlns:a16="http://schemas.microsoft.com/office/drawing/2014/main" id="{DEB45B78-1844-3A60-90B0-214223BDE991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8" name="Google Shape;1467;p70">
              <a:extLst>
                <a:ext uri="{FF2B5EF4-FFF2-40B4-BE49-F238E27FC236}">
                  <a16:creationId xmlns:a16="http://schemas.microsoft.com/office/drawing/2014/main" id="{0AC9CDB8-4C3D-53C0-855C-FF36ADF2FF20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9" name="Google Shape;1468;p70">
              <a:extLst>
                <a:ext uri="{FF2B5EF4-FFF2-40B4-BE49-F238E27FC236}">
                  <a16:creationId xmlns:a16="http://schemas.microsoft.com/office/drawing/2014/main" id="{15270CC6-6600-1DAB-9876-61AC0B43848A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0" name="Google Shape;1469;p70">
              <a:extLst>
                <a:ext uri="{FF2B5EF4-FFF2-40B4-BE49-F238E27FC236}">
                  <a16:creationId xmlns:a16="http://schemas.microsoft.com/office/drawing/2014/main" id="{764D3D8E-62CD-71DE-92A9-AA333C818B27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1" name="Google Shape;1470;p70">
              <a:extLst>
                <a:ext uri="{FF2B5EF4-FFF2-40B4-BE49-F238E27FC236}">
                  <a16:creationId xmlns:a16="http://schemas.microsoft.com/office/drawing/2014/main" id="{CA0D23FF-0AC3-74E5-0676-F16D45770B9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2" name="Google Shape;1471;p70">
              <a:extLst>
                <a:ext uri="{FF2B5EF4-FFF2-40B4-BE49-F238E27FC236}">
                  <a16:creationId xmlns:a16="http://schemas.microsoft.com/office/drawing/2014/main" id="{AD555D95-F997-63E2-4AE0-10472DA604D1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3" name="Google Shape;1472;p70">
              <a:extLst>
                <a:ext uri="{FF2B5EF4-FFF2-40B4-BE49-F238E27FC236}">
                  <a16:creationId xmlns:a16="http://schemas.microsoft.com/office/drawing/2014/main" id="{864E7803-6596-BB41-6167-B109042BD01A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4" name="Google Shape;1473;p70">
              <a:extLst>
                <a:ext uri="{FF2B5EF4-FFF2-40B4-BE49-F238E27FC236}">
                  <a16:creationId xmlns:a16="http://schemas.microsoft.com/office/drawing/2014/main" id="{67AAC672-67E1-6234-E8B8-CAB602078CFD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5" name="Google Shape;1474;p70">
              <a:extLst>
                <a:ext uri="{FF2B5EF4-FFF2-40B4-BE49-F238E27FC236}">
                  <a16:creationId xmlns:a16="http://schemas.microsoft.com/office/drawing/2014/main" id="{8949BE7C-0E29-5CFB-E2EA-221137A2BA67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6" name="Google Shape;1475;p70">
              <a:extLst>
                <a:ext uri="{FF2B5EF4-FFF2-40B4-BE49-F238E27FC236}">
                  <a16:creationId xmlns:a16="http://schemas.microsoft.com/office/drawing/2014/main" id="{A6EC366B-97F6-592E-770D-4AFF45E027D6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7" name="Google Shape;1476;p70">
              <a:extLst>
                <a:ext uri="{FF2B5EF4-FFF2-40B4-BE49-F238E27FC236}">
                  <a16:creationId xmlns:a16="http://schemas.microsoft.com/office/drawing/2014/main" id="{49B85019-8E62-371C-10A8-4F3FA2196D15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8" name="Google Shape;1477;p70">
              <a:extLst>
                <a:ext uri="{FF2B5EF4-FFF2-40B4-BE49-F238E27FC236}">
                  <a16:creationId xmlns:a16="http://schemas.microsoft.com/office/drawing/2014/main" id="{26E7E080-A712-5C33-DD45-6A3B38508EB7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9" name="Google Shape;1478;p70">
              <a:extLst>
                <a:ext uri="{FF2B5EF4-FFF2-40B4-BE49-F238E27FC236}">
                  <a16:creationId xmlns:a16="http://schemas.microsoft.com/office/drawing/2014/main" id="{00D93F13-EA54-57D8-70DE-CE6265F95F6F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0" name="Google Shape;1479;p70">
              <a:extLst>
                <a:ext uri="{FF2B5EF4-FFF2-40B4-BE49-F238E27FC236}">
                  <a16:creationId xmlns:a16="http://schemas.microsoft.com/office/drawing/2014/main" id="{C0616DC5-4DA7-CE7C-22AB-83227CB6C3DA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1" name="Google Shape;1480;p70">
              <a:extLst>
                <a:ext uri="{FF2B5EF4-FFF2-40B4-BE49-F238E27FC236}">
                  <a16:creationId xmlns:a16="http://schemas.microsoft.com/office/drawing/2014/main" id="{6108E5C3-EE2F-513F-1F0C-CF6378CDF92F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2" name="Google Shape;1481;p70">
              <a:extLst>
                <a:ext uri="{FF2B5EF4-FFF2-40B4-BE49-F238E27FC236}">
                  <a16:creationId xmlns:a16="http://schemas.microsoft.com/office/drawing/2014/main" id="{88456CCB-6508-3382-B18F-27836458BC5F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3" name="Google Shape;1482;p70">
              <a:extLst>
                <a:ext uri="{FF2B5EF4-FFF2-40B4-BE49-F238E27FC236}">
                  <a16:creationId xmlns:a16="http://schemas.microsoft.com/office/drawing/2014/main" id="{52884401-55DE-B7CA-BC36-FC04C02868CD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4" name="Google Shape;1483;p70">
              <a:extLst>
                <a:ext uri="{FF2B5EF4-FFF2-40B4-BE49-F238E27FC236}">
                  <a16:creationId xmlns:a16="http://schemas.microsoft.com/office/drawing/2014/main" id="{FF406890-1D33-993E-7A6E-8FAD2FDC8AF3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5" name="Google Shape;1484;p70">
              <a:extLst>
                <a:ext uri="{FF2B5EF4-FFF2-40B4-BE49-F238E27FC236}">
                  <a16:creationId xmlns:a16="http://schemas.microsoft.com/office/drawing/2014/main" id="{28BC6741-54C5-D947-2055-C2A7B4CB4038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6" name="Google Shape;1485;p70">
              <a:extLst>
                <a:ext uri="{FF2B5EF4-FFF2-40B4-BE49-F238E27FC236}">
                  <a16:creationId xmlns:a16="http://schemas.microsoft.com/office/drawing/2014/main" id="{65AB1DE3-6DDE-1875-FDFA-679BAB5A990F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7" name="Google Shape;1486;p70">
              <a:extLst>
                <a:ext uri="{FF2B5EF4-FFF2-40B4-BE49-F238E27FC236}">
                  <a16:creationId xmlns:a16="http://schemas.microsoft.com/office/drawing/2014/main" id="{F9158003-5D54-C69E-3828-34BFB243EA49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8" name="Google Shape;1487;p70">
              <a:extLst>
                <a:ext uri="{FF2B5EF4-FFF2-40B4-BE49-F238E27FC236}">
                  <a16:creationId xmlns:a16="http://schemas.microsoft.com/office/drawing/2014/main" id="{2C10957D-CD45-990E-97DD-A9021D8ADAB6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9" name="Google Shape;1488;p70">
              <a:extLst>
                <a:ext uri="{FF2B5EF4-FFF2-40B4-BE49-F238E27FC236}">
                  <a16:creationId xmlns:a16="http://schemas.microsoft.com/office/drawing/2014/main" id="{71F6CCD0-FA30-3001-8903-3530E329EC45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0" name="Google Shape;1489;p70">
              <a:extLst>
                <a:ext uri="{FF2B5EF4-FFF2-40B4-BE49-F238E27FC236}">
                  <a16:creationId xmlns:a16="http://schemas.microsoft.com/office/drawing/2014/main" id="{E924AD56-B01A-AB1F-D6E3-47B1E6D38428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1" name="Google Shape;1490;p70">
              <a:extLst>
                <a:ext uri="{FF2B5EF4-FFF2-40B4-BE49-F238E27FC236}">
                  <a16:creationId xmlns:a16="http://schemas.microsoft.com/office/drawing/2014/main" id="{CD3AD5ED-EC45-6C84-CC22-C22FC789FA83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2" name="Google Shape;1491;p70">
              <a:extLst>
                <a:ext uri="{FF2B5EF4-FFF2-40B4-BE49-F238E27FC236}">
                  <a16:creationId xmlns:a16="http://schemas.microsoft.com/office/drawing/2014/main" id="{5AA37FF9-4F75-6C9A-494D-9573A8820626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3" name="Google Shape;1492;p70">
              <a:extLst>
                <a:ext uri="{FF2B5EF4-FFF2-40B4-BE49-F238E27FC236}">
                  <a16:creationId xmlns:a16="http://schemas.microsoft.com/office/drawing/2014/main" id="{AFFFBE65-11D7-9BB7-BDC1-4F66CB6AACA8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4" name="Google Shape;1493;p70">
              <a:extLst>
                <a:ext uri="{FF2B5EF4-FFF2-40B4-BE49-F238E27FC236}">
                  <a16:creationId xmlns:a16="http://schemas.microsoft.com/office/drawing/2014/main" id="{451A7182-8B9E-8677-C5AF-91600636CF34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5" name="Google Shape;1494;p70">
              <a:extLst>
                <a:ext uri="{FF2B5EF4-FFF2-40B4-BE49-F238E27FC236}">
                  <a16:creationId xmlns:a16="http://schemas.microsoft.com/office/drawing/2014/main" id="{70AB61D9-55E8-59A0-E418-B01AD7D494CD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6" name="Google Shape;1495;p70">
              <a:extLst>
                <a:ext uri="{FF2B5EF4-FFF2-40B4-BE49-F238E27FC236}">
                  <a16:creationId xmlns:a16="http://schemas.microsoft.com/office/drawing/2014/main" id="{549EB516-8951-F549-99F3-A23B01907BBC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7" name="Google Shape;1496;p70">
              <a:extLst>
                <a:ext uri="{FF2B5EF4-FFF2-40B4-BE49-F238E27FC236}">
                  <a16:creationId xmlns:a16="http://schemas.microsoft.com/office/drawing/2014/main" id="{E606A4F3-2E7E-5021-94F6-5F3643370380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8" name="Google Shape;1497;p70">
              <a:extLst>
                <a:ext uri="{FF2B5EF4-FFF2-40B4-BE49-F238E27FC236}">
                  <a16:creationId xmlns:a16="http://schemas.microsoft.com/office/drawing/2014/main" id="{7150618F-7844-9A41-3348-B4528FEAB3A8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9" name="Google Shape;1498;p70">
              <a:extLst>
                <a:ext uri="{FF2B5EF4-FFF2-40B4-BE49-F238E27FC236}">
                  <a16:creationId xmlns:a16="http://schemas.microsoft.com/office/drawing/2014/main" id="{2C3E2DF9-787F-D4DF-3D02-176541E9548C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0" name="Google Shape;1499;p70">
              <a:extLst>
                <a:ext uri="{FF2B5EF4-FFF2-40B4-BE49-F238E27FC236}">
                  <a16:creationId xmlns:a16="http://schemas.microsoft.com/office/drawing/2014/main" id="{F33CF174-F282-9093-4550-74BA79D26975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1" name="Google Shape;1500;p70">
              <a:extLst>
                <a:ext uri="{FF2B5EF4-FFF2-40B4-BE49-F238E27FC236}">
                  <a16:creationId xmlns:a16="http://schemas.microsoft.com/office/drawing/2014/main" id="{D0D349DA-F581-88EC-D629-49AF46ED6B68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2" name="Google Shape;1501;p70">
              <a:extLst>
                <a:ext uri="{FF2B5EF4-FFF2-40B4-BE49-F238E27FC236}">
                  <a16:creationId xmlns:a16="http://schemas.microsoft.com/office/drawing/2014/main" id="{45EC2A7D-7E79-C3D7-4968-3442A8A135D8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3" name="Google Shape;1502;p70">
              <a:extLst>
                <a:ext uri="{FF2B5EF4-FFF2-40B4-BE49-F238E27FC236}">
                  <a16:creationId xmlns:a16="http://schemas.microsoft.com/office/drawing/2014/main" id="{1017EB1E-C656-9275-C267-67F31B054B90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4" name="Google Shape;1503;p70">
              <a:extLst>
                <a:ext uri="{FF2B5EF4-FFF2-40B4-BE49-F238E27FC236}">
                  <a16:creationId xmlns:a16="http://schemas.microsoft.com/office/drawing/2014/main" id="{6B1DC859-DE3F-9990-A173-57C90F06FC17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5" name="Google Shape;1504;p70">
              <a:extLst>
                <a:ext uri="{FF2B5EF4-FFF2-40B4-BE49-F238E27FC236}">
                  <a16:creationId xmlns:a16="http://schemas.microsoft.com/office/drawing/2014/main" id="{5AFFCCA5-0900-D14F-CC96-FBB017EBBBB7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6" name="Google Shape;1505;p70">
              <a:extLst>
                <a:ext uri="{FF2B5EF4-FFF2-40B4-BE49-F238E27FC236}">
                  <a16:creationId xmlns:a16="http://schemas.microsoft.com/office/drawing/2014/main" id="{DF64DB18-2CDE-497E-8BA9-B9C743DC1C3F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7" name="Google Shape;1506;p70">
              <a:extLst>
                <a:ext uri="{FF2B5EF4-FFF2-40B4-BE49-F238E27FC236}">
                  <a16:creationId xmlns:a16="http://schemas.microsoft.com/office/drawing/2014/main" id="{84D759C2-4904-EBFF-9024-AB909CF3E89E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8" name="Google Shape;1507;p70">
              <a:extLst>
                <a:ext uri="{FF2B5EF4-FFF2-40B4-BE49-F238E27FC236}">
                  <a16:creationId xmlns:a16="http://schemas.microsoft.com/office/drawing/2014/main" id="{5FA9F20B-9609-C4F6-52BE-457C483AD13D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9" name="Google Shape;1508;p70">
              <a:extLst>
                <a:ext uri="{FF2B5EF4-FFF2-40B4-BE49-F238E27FC236}">
                  <a16:creationId xmlns:a16="http://schemas.microsoft.com/office/drawing/2014/main" id="{A5571579-D9EF-04AD-82E4-75EA9EE54A33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0" name="Google Shape;1509;p70">
              <a:extLst>
                <a:ext uri="{FF2B5EF4-FFF2-40B4-BE49-F238E27FC236}">
                  <a16:creationId xmlns:a16="http://schemas.microsoft.com/office/drawing/2014/main" id="{F3B4A492-EA45-19A0-4353-F4831C8BA7B0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1" name="Google Shape;1510;p70">
              <a:extLst>
                <a:ext uri="{FF2B5EF4-FFF2-40B4-BE49-F238E27FC236}">
                  <a16:creationId xmlns:a16="http://schemas.microsoft.com/office/drawing/2014/main" id="{36C8BEE8-F170-5E1F-654E-B8DFFF1C4BAD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2" name="Google Shape;1511;p70">
              <a:extLst>
                <a:ext uri="{FF2B5EF4-FFF2-40B4-BE49-F238E27FC236}">
                  <a16:creationId xmlns:a16="http://schemas.microsoft.com/office/drawing/2014/main" id="{5F8758A0-A763-B6B5-500D-CB6ECF73F4E1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3" name="Google Shape;1512;p70">
              <a:extLst>
                <a:ext uri="{FF2B5EF4-FFF2-40B4-BE49-F238E27FC236}">
                  <a16:creationId xmlns:a16="http://schemas.microsoft.com/office/drawing/2014/main" id="{358A78D3-41EB-14C1-ED46-7D59ABC8A8EB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4" name="Google Shape;1513;p70">
              <a:extLst>
                <a:ext uri="{FF2B5EF4-FFF2-40B4-BE49-F238E27FC236}">
                  <a16:creationId xmlns:a16="http://schemas.microsoft.com/office/drawing/2014/main" id="{B9FCC449-C595-9D96-DF7D-DF8EFF61CC2C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5" name="Google Shape;1514;p70">
              <a:extLst>
                <a:ext uri="{FF2B5EF4-FFF2-40B4-BE49-F238E27FC236}">
                  <a16:creationId xmlns:a16="http://schemas.microsoft.com/office/drawing/2014/main" id="{469E8774-ECD0-AC58-F7AB-2FD1EC2C58BF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6" name="Google Shape;1515;p70">
              <a:extLst>
                <a:ext uri="{FF2B5EF4-FFF2-40B4-BE49-F238E27FC236}">
                  <a16:creationId xmlns:a16="http://schemas.microsoft.com/office/drawing/2014/main" id="{9FC008EF-8D1A-C6E3-19B9-DF13D4DE0851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7" name="Google Shape;1516;p70">
              <a:extLst>
                <a:ext uri="{FF2B5EF4-FFF2-40B4-BE49-F238E27FC236}">
                  <a16:creationId xmlns:a16="http://schemas.microsoft.com/office/drawing/2014/main" id="{32CAFA7C-F16F-9C64-286E-A0F3D8DAAF6F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8" name="Google Shape;1517;p70">
              <a:extLst>
                <a:ext uri="{FF2B5EF4-FFF2-40B4-BE49-F238E27FC236}">
                  <a16:creationId xmlns:a16="http://schemas.microsoft.com/office/drawing/2014/main" id="{B90521F0-0300-AFF7-8785-82400ADBFC20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9" name="Google Shape;1518;p70">
              <a:extLst>
                <a:ext uri="{FF2B5EF4-FFF2-40B4-BE49-F238E27FC236}">
                  <a16:creationId xmlns:a16="http://schemas.microsoft.com/office/drawing/2014/main" id="{8F096F76-9F08-C487-DCB3-3087F37E92FD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0" name="Google Shape;1519;p70">
              <a:extLst>
                <a:ext uri="{FF2B5EF4-FFF2-40B4-BE49-F238E27FC236}">
                  <a16:creationId xmlns:a16="http://schemas.microsoft.com/office/drawing/2014/main" id="{99973292-5E70-792F-7271-5FDB05EFF1AE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1" name="Google Shape;1520;p70">
              <a:extLst>
                <a:ext uri="{FF2B5EF4-FFF2-40B4-BE49-F238E27FC236}">
                  <a16:creationId xmlns:a16="http://schemas.microsoft.com/office/drawing/2014/main" id="{B0D9D399-8E1B-046C-EB86-9AE0CEC52CE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2" name="Google Shape;1521;p70">
              <a:extLst>
                <a:ext uri="{FF2B5EF4-FFF2-40B4-BE49-F238E27FC236}">
                  <a16:creationId xmlns:a16="http://schemas.microsoft.com/office/drawing/2014/main" id="{7FC42746-3B14-DF22-5264-D05D02AC033B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3" name="Google Shape;1522;p70">
              <a:extLst>
                <a:ext uri="{FF2B5EF4-FFF2-40B4-BE49-F238E27FC236}">
                  <a16:creationId xmlns:a16="http://schemas.microsoft.com/office/drawing/2014/main" id="{6F5E842E-9100-0113-4F50-0AC5B143DAE2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4" name="Google Shape;1523;p70">
              <a:extLst>
                <a:ext uri="{FF2B5EF4-FFF2-40B4-BE49-F238E27FC236}">
                  <a16:creationId xmlns:a16="http://schemas.microsoft.com/office/drawing/2014/main" id="{3C108222-CF00-775E-2F9C-9ACFC323AE94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5" name="Google Shape;1524;p70">
              <a:extLst>
                <a:ext uri="{FF2B5EF4-FFF2-40B4-BE49-F238E27FC236}">
                  <a16:creationId xmlns:a16="http://schemas.microsoft.com/office/drawing/2014/main" id="{95E49611-AC07-4BE2-6D92-5C543430E5E9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96" name="Google Shape;1525;p70">
            <a:extLst>
              <a:ext uri="{FF2B5EF4-FFF2-40B4-BE49-F238E27FC236}">
                <a16:creationId xmlns:a16="http://schemas.microsoft.com/office/drawing/2014/main" id="{012EBBCF-5D48-6A5B-E659-C7D4BAAC1785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497" name="Google Shape;1526;p70">
            <a:extLst>
              <a:ext uri="{FF2B5EF4-FFF2-40B4-BE49-F238E27FC236}">
                <a16:creationId xmlns:a16="http://schemas.microsoft.com/office/drawing/2014/main" id="{E27F71B6-AC6E-3F17-BC4D-C62B7EC20686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498" name="Google Shape;1527;p70">
            <a:extLst>
              <a:ext uri="{FF2B5EF4-FFF2-40B4-BE49-F238E27FC236}">
                <a16:creationId xmlns:a16="http://schemas.microsoft.com/office/drawing/2014/main" id="{1C6C3298-75F7-657F-B657-C7E6C892D424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499" name="Google Shape;1528;p70">
            <a:extLst>
              <a:ext uri="{FF2B5EF4-FFF2-40B4-BE49-F238E27FC236}">
                <a16:creationId xmlns:a16="http://schemas.microsoft.com/office/drawing/2014/main" id="{4E2028EB-05E3-CFCC-E506-14C0F602A222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500" name="Google Shape;1529;p70">
            <a:extLst>
              <a:ext uri="{FF2B5EF4-FFF2-40B4-BE49-F238E27FC236}">
                <a16:creationId xmlns:a16="http://schemas.microsoft.com/office/drawing/2014/main" id="{48791C79-DBB6-9827-9FDB-79B011FB93B5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FFC00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9141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3006B820-776A-5C95-1C87-5BB8EB7AEBF7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B640E1DA-641E-E92F-0252-5B930D081535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" name="Google Shape;12251;p21">
            <a:extLst>
              <a:ext uri="{FF2B5EF4-FFF2-40B4-BE49-F238E27FC236}">
                <a16:creationId xmlns:a16="http://schemas.microsoft.com/office/drawing/2014/main" id="{CEBFC669-A1A8-FE93-0374-3C0CF151BAF5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" name="Google Shape;12252;p21">
            <a:extLst>
              <a:ext uri="{FF2B5EF4-FFF2-40B4-BE49-F238E27FC236}">
                <a16:creationId xmlns:a16="http://schemas.microsoft.com/office/drawing/2014/main" id="{478B5BCB-09E4-E0FE-F0EA-90B89863FCF3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" name="Google Shape;12253;p21">
            <a:extLst>
              <a:ext uri="{FF2B5EF4-FFF2-40B4-BE49-F238E27FC236}">
                <a16:creationId xmlns:a16="http://schemas.microsoft.com/office/drawing/2014/main" id="{49FFF916-CA5B-3E27-0EE7-A91EC65202EB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1" name="Google Shape;12254;p21">
            <a:extLst>
              <a:ext uri="{FF2B5EF4-FFF2-40B4-BE49-F238E27FC236}">
                <a16:creationId xmlns:a16="http://schemas.microsoft.com/office/drawing/2014/main" id="{C9429B29-2FCD-F58F-3DE6-CDDD8E58FC0A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" name="Google Shape;12255;p21">
            <a:extLst>
              <a:ext uri="{FF2B5EF4-FFF2-40B4-BE49-F238E27FC236}">
                <a16:creationId xmlns:a16="http://schemas.microsoft.com/office/drawing/2014/main" id="{C786E13C-202C-3B24-A490-05356268669A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3" name="Google Shape;12256;p21">
            <a:extLst>
              <a:ext uri="{FF2B5EF4-FFF2-40B4-BE49-F238E27FC236}">
                <a16:creationId xmlns:a16="http://schemas.microsoft.com/office/drawing/2014/main" id="{87BFD810-D3D1-3E4E-BA44-9663FE2B777E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4" name="Google Shape;12257;p21">
            <a:extLst>
              <a:ext uri="{FF2B5EF4-FFF2-40B4-BE49-F238E27FC236}">
                <a16:creationId xmlns:a16="http://schemas.microsoft.com/office/drawing/2014/main" id="{5C3A1A43-E1CF-7D74-B145-1EAE3FDAFC22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5" name="Google Shape;12258;p21">
            <a:extLst>
              <a:ext uri="{FF2B5EF4-FFF2-40B4-BE49-F238E27FC236}">
                <a16:creationId xmlns:a16="http://schemas.microsoft.com/office/drawing/2014/main" id="{E5485723-25ED-20CD-1BAB-968484683BDD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6" name="Google Shape;12259;p21">
            <a:extLst>
              <a:ext uri="{FF2B5EF4-FFF2-40B4-BE49-F238E27FC236}">
                <a16:creationId xmlns:a16="http://schemas.microsoft.com/office/drawing/2014/main" id="{34D8B99A-0CCE-6BA5-B194-6B03A6EB0171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7" name="Google Shape;12260;p21">
            <a:extLst>
              <a:ext uri="{FF2B5EF4-FFF2-40B4-BE49-F238E27FC236}">
                <a16:creationId xmlns:a16="http://schemas.microsoft.com/office/drawing/2014/main" id="{4CEB1BBC-752F-1D33-1C8D-232A8059E25F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8" name="Google Shape;12261;p21">
            <a:extLst>
              <a:ext uri="{FF2B5EF4-FFF2-40B4-BE49-F238E27FC236}">
                <a16:creationId xmlns:a16="http://schemas.microsoft.com/office/drawing/2014/main" id="{11EE84EC-30D7-D94C-8ED9-F0CC75C48F45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9" name="Google Shape;12262;p21">
            <a:extLst>
              <a:ext uri="{FF2B5EF4-FFF2-40B4-BE49-F238E27FC236}">
                <a16:creationId xmlns:a16="http://schemas.microsoft.com/office/drawing/2014/main" id="{2715C2ED-B4CB-FC40-E899-E10E0905C15E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0" name="Google Shape;12263;p21">
            <a:extLst>
              <a:ext uri="{FF2B5EF4-FFF2-40B4-BE49-F238E27FC236}">
                <a16:creationId xmlns:a16="http://schemas.microsoft.com/office/drawing/2014/main" id="{26ABB24F-8394-C570-9FFE-D4D2F6E1B150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1" name="Google Shape;12264;p21">
            <a:extLst>
              <a:ext uri="{FF2B5EF4-FFF2-40B4-BE49-F238E27FC236}">
                <a16:creationId xmlns:a16="http://schemas.microsoft.com/office/drawing/2014/main" id="{DCF82950-18E5-AAD0-9146-579922AEDC95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2000"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2" name="Google Shape;12265;p21">
            <a:extLst>
              <a:ext uri="{FF2B5EF4-FFF2-40B4-BE49-F238E27FC236}">
                <a16:creationId xmlns:a16="http://schemas.microsoft.com/office/drawing/2014/main" id="{C44FEBE4-CA20-467B-3E01-1A44595DC450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3" name="Google Shape;12266;p21">
              <a:extLst>
                <a:ext uri="{FF2B5EF4-FFF2-40B4-BE49-F238E27FC236}">
                  <a16:creationId xmlns:a16="http://schemas.microsoft.com/office/drawing/2014/main" id="{22CE03E9-3AF8-2FA6-A6F0-CBE5FFE4C355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4" name="Google Shape;12267;p21">
              <a:extLst>
                <a:ext uri="{FF2B5EF4-FFF2-40B4-BE49-F238E27FC236}">
                  <a16:creationId xmlns:a16="http://schemas.microsoft.com/office/drawing/2014/main" id="{226585FF-FE40-866E-9F0E-4F9B3D186EF3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5" name="Google Shape;12268;p21">
              <a:extLst>
                <a:ext uri="{FF2B5EF4-FFF2-40B4-BE49-F238E27FC236}">
                  <a16:creationId xmlns:a16="http://schemas.microsoft.com/office/drawing/2014/main" id="{F88127B9-2647-DDBD-0BFB-7D5B4749E38D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6" name="Google Shape;12269;p21">
            <a:extLst>
              <a:ext uri="{FF2B5EF4-FFF2-40B4-BE49-F238E27FC236}">
                <a16:creationId xmlns:a16="http://schemas.microsoft.com/office/drawing/2014/main" id="{F7B29EA2-86D1-8507-49DF-F8D94E7E7CED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7" name="Google Shape;12270;p21">
              <a:extLst>
                <a:ext uri="{FF2B5EF4-FFF2-40B4-BE49-F238E27FC236}">
                  <a16:creationId xmlns:a16="http://schemas.microsoft.com/office/drawing/2014/main" id="{440F59F8-6974-2D25-BEEF-DF7E7AC3E202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8" name="Google Shape;12271;p21">
              <a:extLst>
                <a:ext uri="{FF2B5EF4-FFF2-40B4-BE49-F238E27FC236}">
                  <a16:creationId xmlns:a16="http://schemas.microsoft.com/office/drawing/2014/main" id="{A0011F96-D73A-6C01-72A4-035D42F8E4E7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9" name="Google Shape;12272;p21">
              <a:extLst>
                <a:ext uri="{FF2B5EF4-FFF2-40B4-BE49-F238E27FC236}">
                  <a16:creationId xmlns:a16="http://schemas.microsoft.com/office/drawing/2014/main" id="{EED652D2-55A5-BB00-E0DC-429B6CB62057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30" name="Google Shape;12273;p21">
            <a:extLst>
              <a:ext uri="{FF2B5EF4-FFF2-40B4-BE49-F238E27FC236}">
                <a16:creationId xmlns:a16="http://schemas.microsoft.com/office/drawing/2014/main" id="{6FCC3641-03C8-42DE-209A-7F1BE464AFD2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1" name="Google Shape;12274;p21">
              <a:extLst>
                <a:ext uri="{FF2B5EF4-FFF2-40B4-BE49-F238E27FC236}">
                  <a16:creationId xmlns:a16="http://schemas.microsoft.com/office/drawing/2014/main" id="{FE9306FC-D6A0-A0C4-D307-86843D8E0E5A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2" name="Google Shape;12275;p21">
              <a:extLst>
                <a:ext uri="{FF2B5EF4-FFF2-40B4-BE49-F238E27FC236}">
                  <a16:creationId xmlns:a16="http://schemas.microsoft.com/office/drawing/2014/main" id="{539E5B48-BBEF-0C1E-81F4-0B68BD7C8CB4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3" name="Google Shape;12276;p21">
              <a:extLst>
                <a:ext uri="{FF2B5EF4-FFF2-40B4-BE49-F238E27FC236}">
                  <a16:creationId xmlns:a16="http://schemas.microsoft.com/office/drawing/2014/main" id="{BFB657C8-414C-12F4-4ABF-BB11B74AB182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4" name="Google Shape;12277;p21">
            <a:extLst>
              <a:ext uri="{FF2B5EF4-FFF2-40B4-BE49-F238E27FC236}">
                <a16:creationId xmlns:a16="http://schemas.microsoft.com/office/drawing/2014/main" id="{AE102593-8BF5-23A4-819B-1AE60305A208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5" name="Google Shape;12278;p21">
            <a:extLst>
              <a:ext uri="{FF2B5EF4-FFF2-40B4-BE49-F238E27FC236}">
                <a16:creationId xmlns:a16="http://schemas.microsoft.com/office/drawing/2014/main" id="{287EEEFE-90DE-089E-17D4-C54D2FF56775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6" name="Google Shape;12279;p21">
            <a:extLst>
              <a:ext uri="{FF2B5EF4-FFF2-40B4-BE49-F238E27FC236}">
                <a16:creationId xmlns:a16="http://schemas.microsoft.com/office/drawing/2014/main" id="{5FFBFAE6-16C0-98A3-9826-1894A5866D61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7" name="Google Shape;12280;p21">
              <a:extLst>
                <a:ext uri="{FF2B5EF4-FFF2-40B4-BE49-F238E27FC236}">
                  <a16:creationId xmlns:a16="http://schemas.microsoft.com/office/drawing/2014/main" id="{F042E3E1-C2FC-D7C4-5B36-BAB1B1D6C875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8" name="Google Shape;12281;p21">
              <a:extLst>
                <a:ext uri="{FF2B5EF4-FFF2-40B4-BE49-F238E27FC236}">
                  <a16:creationId xmlns:a16="http://schemas.microsoft.com/office/drawing/2014/main" id="{6ABFDAEE-226F-FC8F-D3F4-C48ADB9CF176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9" name="Google Shape;12282;p21">
              <a:extLst>
                <a:ext uri="{FF2B5EF4-FFF2-40B4-BE49-F238E27FC236}">
                  <a16:creationId xmlns:a16="http://schemas.microsoft.com/office/drawing/2014/main" id="{B6C03F95-5A2C-93DB-EAC2-11A1BF657D4B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40" name="Google Shape;12283;p21">
            <a:extLst>
              <a:ext uri="{FF2B5EF4-FFF2-40B4-BE49-F238E27FC236}">
                <a16:creationId xmlns:a16="http://schemas.microsoft.com/office/drawing/2014/main" id="{38161350-4F8A-DD9E-6E20-A861CE22F444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1" name="Google Shape;12284;p21">
            <a:extLst>
              <a:ext uri="{FF2B5EF4-FFF2-40B4-BE49-F238E27FC236}">
                <a16:creationId xmlns:a16="http://schemas.microsoft.com/office/drawing/2014/main" id="{F0AB66E6-1C99-03FA-97F0-8417FCBD5E00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 2</a:t>
            </a:r>
            <a:endParaRPr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2" name="Google Shape;12285;p21">
            <a:extLst>
              <a:ext uri="{FF2B5EF4-FFF2-40B4-BE49-F238E27FC236}">
                <a16:creationId xmlns:a16="http://schemas.microsoft.com/office/drawing/2014/main" id="{7DEB35A4-A752-1AA2-6723-A5B09B439058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 3</a:t>
            </a:r>
            <a:endParaRPr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3" name="Google Shape;12286;p21">
            <a:extLst>
              <a:ext uri="{FF2B5EF4-FFF2-40B4-BE49-F238E27FC236}">
                <a16:creationId xmlns:a16="http://schemas.microsoft.com/office/drawing/2014/main" id="{E29280B2-A7AC-A4CD-238D-445EF3EF694E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 4</a:t>
            </a:r>
            <a:endParaRPr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4" name="Google Shape;12287;p21">
            <a:extLst>
              <a:ext uri="{FF2B5EF4-FFF2-40B4-BE49-F238E27FC236}">
                <a16:creationId xmlns:a16="http://schemas.microsoft.com/office/drawing/2014/main" id="{049E7026-4D89-BB02-58DC-B4F84E045E98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 5</a:t>
            </a:r>
            <a:endParaRPr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5" name="Google Shape;12288;p21">
            <a:extLst>
              <a:ext uri="{FF2B5EF4-FFF2-40B4-BE49-F238E27FC236}">
                <a16:creationId xmlns:a16="http://schemas.microsoft.com/office/drawing/2014/main" id="{41D1E9E2-7AEF-F2EA-E197-BA3C8588301B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 6</a:t>
            </a:r>
            <a:endParaRPr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6" name="Google Shape;12289;p21">
            <a:extLst>
              <a:ext uri="{FF2B5EF4-FFF2-40B4-BE49-F238E27FC236}">
                <a16:creationId xmlns:a16="http://schemas.microsoft.com/office/drawing/2014/main" id="{2A89670F-EEAC-59F8-9AA4-824446DE6A62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7" name="Google Shape;12290;p21">
            <a:extLst>
              <a:ext uri="{FF2B5EF4-FFF2-40B4-BE49-F238E27FC236}">
                <a16:creationId xmlns:a16="http://schemas.microsoft.com/office/drawing/2014/main" id="{D6F3478B-CBC5-FD36-BC8C-78BF1148E9DD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8" name="Google Shape;12291;p21">
            <a:extLst>
              <a:ext uri="{FF2B5EF4-FFF2-40B4-BE49-F238E27FC236}">
                <a16:creationId xmlns:a16="http://schemas.microsoft.com/office/drawing/2014/main" id="{A12D4E72-1423-7762-5043-E232C460CEF4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9" name="Google Shape;12292;p21">
            <a:extLst>
              <a:ext uri="{FF2B5EF4-FFF2-40B4-BE49-F238E27FC236}">
                <a16:creationId xmlns:a16="http://schemas.microsoft.com/office/drawing/2014/main" id="{211CFA6C-2C59-B40A-D7C3-C896E4549C69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0" name="Google Shape;12293;p21">
            <a:extLst>
              <a:ext uri="{FF2B5EF4-FFF2-40B4-BE49-F238E27FC236}">
                <a16:creationId xmlns:a16="http://schemas.microsoft.com/office/drawing/2014/main" id="{79794855-B41D-7D74-07ED-E25BF1C24853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1" name="Google Shape;12294;p21">
            <a:extLst>
              <a:ext uri="{FF2B5EF4-FFF2-40B4-BE49-F238E27FC236}">
                <a16:creationId xmlns:a16="http://schemas.microsoft.com/office/drawing/2014/main" id="{452133B3-EE2F-40A7-9302-2E27DA20F4BD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2" name="Google Shape;12295;p21">
            <a:extLst>
              <a:ext uri="{FF2B5EF4-FFF2-40B4-BE49-F238E27FC236}">
                <a16:creationId xmlns:a16="http://schemas.microsoft.com/office/drawing/2014/main" id="{DF27B9BD-CA5A-AC8D-85CF-F68BB8CB346A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3" name="Google Shape;12296;p21">
            <a:extLst>
              <a:ext uri="{FF2B5EF4-FFF2-40B4-BE49-F238E27FC236}">
                <a16:creationId xmlns:a16="http://schemas.microsoft.com/office/drawing/2014/main" id="{83A56773-3D42-0A22-9EEA-E4E00D89AA05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4" name="Google Shape;12297;p21">
            <a:extLst>
              <a:ext uri="{FF2B5EF4-FFF2-40B4-BE49-F238E27FC236}">
                <a16:creationId xmlns:a16="http://schemas.microsoft.com/office/drawing/2014/main" id="{298D9DFF-EE0A-4303-433F-9FAA69E518A7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5" name="Google Shape;12298;p21">
            <a:extLst>
              <a:ext uri="{FF2B5EF4-FFF2-40B4-BE49-F238E27FC236}">
                <a16:creationId xmlns:a16="http://schemas.microsoft.com/office/drawing/2014/main" id="{E6F0FA49-E1CD-D6B4-9654-DC40AAF1D4C7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6" name="Google Shape;12299;p21">
            <a:extLst>
              <a:ext uri="{FF2B5EF4-FFF2-40B4-BE49-F238E27FC236}">
                <a16:creationId xmlns:a16="http://schemas.microsoft.com/office/drawing/2014/main" id="{6BADF003-539B-B9BA-2045-0B2BBD065FC7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7" name="Google Shape;12300;p21">
            <a:extLst>
              <a:ext uri="{FF2B5EF4-FFF2-40B4-BE49-F238E27FC236}">
                <a16:creationId xmlns:a16="http://schemas.microsoft.com/office/drawing/2014/main" id="{7A9C76DB-4FC6-818E-7EED-7FEAE27FB76F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58" name="Google Shape;12301;p21">
            <a:extLst>
              <a:ext uri="{FF2B5EF4-FFF2-40B4-BE49-F238E27FC236}">
                <a16:creationId xmlns:a16="http://schemas.microsoft.com/office/drawing/2014/main" id="{A9B78511-DF95-2571-B7CB-52B1215C672E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2;p21">
            <a:extLst>
              <a:ext uri="{FF2B5EF4-FFF2-40B4-BE49-F238E27FC236}">
                <a16:creationId xmlns:a16="http://schemas.microsoft.com/office/drawing/2014/main" id="{1D6BF648-3945-2837-74DF-BB620E6CF24F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3;p21">
            <a:extLst>
              <a:ext uri="{FF2B5EF4-FFF2-40B4-BE49-F238E27FC236}">
                <a16:creationId xmlns:a16="http://schemas.microsoft.com/office/drawing/2014/main" id="{E3906CCB-A40B-78FB-9F14-ADA39F1633E3}"/>
              </a:ext>
            </a:extLst>
          </p:cNvPr>
          <p:cNvCxnSpPr>
            <a:stCxn id="47" idx="4"/>
            <a:endCxn id="53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4;p21">
            <a:extLst>
              <a:ext uri="{FF2B5EF4-FFF2-40B4-BE49-F238E27FC236}">
                <a16:creationId xmlns:a16="http://schemas.microsoft.com/office/drawing/2014/main" id="{92522677-1B1D-3D47-F26D-DB4A9610CFFF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5;p21">
            <a:extLst>
              <a:ext uri="{FF2B5EF4-FFF2-40B4-BE49-F238E27FC236}">
                <a16:creationId xmlns:a16="http://schemas.microsoft.com/office/drawing/2014/main" id="{298955C1-F236-F56C-661B-1B6096894F2E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6;p21">
            <a:extLst>
              <a:ext uri="{FF2B5EF4-FFF2-40B4-BE49-F238E27FC236}">
                <a16:creationId xmlns:a16="http://schemas.microsoft.com/office/drawing/2014/main" id="{86155A42-0660-6EEC-EA93-1D24CF8AC973}"/>
              </a:ext>
            </a:extLst>
          </p:cNvPr>
          <p:cNvCxnSpPr>
            <a:stCxn id="50" idx="0"/>
            <a:endCxn id="56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12307;p21">
            <a:extLst>
              <a:ext uri="{FF2B5EF4-FFF2-40B4-BE49-F238E27FC236}">
                <a16:creationId xmlns:a16="http://schemas.microsoft.com/office/drawing/2014/main" id="{89B18B36-9501-FBB0-07FE-88B5DD202A32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5" name="Google Shape;12308;p21">
            <a:extLst>
              <a:ext uri="{FF2B5EF4-FFF2-40B4-BE49-F238E27FC236}">
                <a16:creationId xmlns:a16="http://schemas.microsoft.com/office/drawing/2014/main" id="{8A87F9AD-D8CB-6668-55D3-28FCD69E2BF3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6" name="Google Shape;12309;p21">
            <a:extLst>
              <a:ext uri="{FF2B5EF4-FFF2-40B4-BE49-F238E27FC236}">
                <a16:creationId xmlns:a16="http://schemas.microsoft.com/office/drawing/2014/main" id="{219AFCE3-35FF-B7F7-8E4A-25FBE02A988C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7" name="Google Shape;12310;p21">
            <a:extLst>
              <a:ext uri="{FF2B5EF4-FFF2-40B4-BE49-F238E27FC236}">
                <a16:creationId xmlns:a16="http://schemas.microsoft.com/office/drawing/2014/main" id="{DB9FD13A-EB0A-799D-6F6F-507AA3742CB5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8" name="Google Shape;12311;p21">
            <a:extLst>
              <a:ext uri="{FF2B5EF4-FFF2-40B4-BE49-F238E27FC236}">
                <a16:creationId xmlns:a16="http://schemas.microsoft.com/office/drawing/2014/main" id="{37133981-1166-2D3E-F3FB-AF5DC5FB2111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9" name="Google Shape;12312;p21">
            <a:extLst>
              <a:ext uri="{FF2B5EF4-FFF2-40B4-BE49-F238E27FC236}">
                <a16:creationId xmlns:a16="http://schemas.microsoft.com/office/drawing/2014/main" id="{BBC280C1-8804-2DAE-973A-08C59D0434E2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0" name="Google Shape;12313;p21">
            <a:extLst>
              <a:ext uri="{FF2B5EF4-FFF2-40B4-BE49-F238E27FC236}">
                <a16:creationId xmlns:a16="http://schemas.microsoft.com/office/drawing/2014/main" id="{276CE315-3103-E30E-81FA-B8B07C20B1DE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1" name="Google Shape;12314;p21">
            <a:extLst>
              <a:ext uri="{FF2B5EF4-FFF2-40B4-BE49-F238E27FC236}">
                <a16:creationId xmlns:a16="http://schemas.microsoft.com/office/drawing/2014/main" id="{F0A20B80-06BA-0D7C-5D1A-5AA0826CAE98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2" name="Google Shape;12315;p21">
            <a:extLst>
              <a:ext uri="{FF2B5EF4-FFF2-40B4-BE49-F238E27FC236}">
                <a16:creationId xmlns:a16="http://schemas.microsoft.com/office/drawing/2014/main" id="{D8BA6122-82AC-BF96-07C6-1B0AFCF9DB44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3" name="Google Shape;12316;p21">
            <a:extLst>
              <a:ext uri="{FF2B5EF4-FFF2-40B4-BE49-F238E27FC236}">
                <a16:creationId xmlns:a16="http://schemas.microsoft.com/office/drawing/2014/main" id="{E144522A-6586-4710-740E-A61A731AD7FC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4" name="Google Shape;12317;p21">
            <a:extLst>
              <a:ext uri="{FF2B5EF4-FFF2-40B4-BE49-F238E27FC236}">
                <a16:creationId xmlns:a16="http://schemas.microsoft.com/office/drawing/2014/main" id="{F424A9F5-AE97-3C63-7AC0-A28735AC20C9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5" name="Google Shape;12318;p21">
            <a:extLst>
              <a:ext uri="{FF2B5EF4-FFF2-40B4-BE49-F238E27FC236}">
                <a16:creationId xmlns:a16="http://schemas.microsoft.com/office/drawing/2014/main" id="{00E9A243-BFCA-D6E1-CA24-0A765C9E4842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6" name="Google Shape;12319;p21">
            <a:extLst>
              <a:ext uri="{FF2B5EF4-FFF2-40B4-BE49-F238E27FC236}">
                <a16:creationId xmlns:a16="http://schemas.microsoft.com/office/drawing/2014/main" id="{108CADE1-E797-B477-C382-DAFFFFB1C9E1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7" name="Google Shape;12320;p21">
            <a:extLst>
              <a:ext uri="{FF2B5EF4-FFF2-40B4-BE49-F238E27FC236}">
                <a16:creationId xmlns:a16="http://schemas.microsoft.com/office/drawing/2014/main" id="{8DCD867B-EE32-3CBB-D517-5470D078F2D0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8" name="Google Shape;12321;p21">
            <a:extLst>
              <a:ext uri="{FF2B5EF4-FFF2-40B4-BE49-F238E27FC236}">
                <a16:creationId xmlns:a16="http://schemas.microsoft.com/office/drawing/2014/main" id="{6F205D2E-035C-04BC-E4A2-3769C7B8161A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9" name="Google Shape;12322;p21">
            <a:extLst>
              <a:ext uri="{FF2B5EF4-FFF2-40B4-BE49-F238E27FC236}">
                <a16:creationId xmlns:a16="http://schemas.microsoft.com/office/drawing/2014/main" id="{52B7DD34-8899-C46A-280A-680CC84616D0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2016</a:t>
            </a:r>
            <a:endParaRPr b="1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0" name="Google Shape;12323;p21">
            <a:extLst>
              <a:ext uri="{FF2B5EF4-FFF2-40B4-BE49-F238E27FC236}">
                <a16:creationId xmlns:a16="http://schemas.microsoft.com/office/drawing/2014/main" id="{A70CB3CF-21C4-ACFF-E175-1F893666821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1" name="Google Shape;12324;p21">
            <a:extLst>
              <a:ext uri="{FF2B5EF4-FFF2-40B4-BE49-F238E27FC236}">
                <a16:creationId xmlns:a16="http://schemas.microsoft.com/office/drawing/2014/main" id="{42879661-A22B-743D-5485-1A4782031879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2" name="Google Shape;12325;p21">
            <a:extLst>
              <a:ext uri="{FF2B5EF4-FFF2-40B4-BE49-F238E27FC236}">
                <a16:creationId xmlns:a16="http://schemas.microsoft.com/office/drawing/2014/main" id="{E844D8C3-3F1C-2ECB-D288-173B33FED958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3" name="Google Shape;12326;p21">
            <a:extLst>
              <a:ext uri="{FF2B5EF4-FFF2-40B4-BE49-F238E27FC236}">
                <a16:creationId xmlns:a16="http://schemas.microsoft.com/office/drawing/2014/main" id="{057DC07E-47AD-7956-058F-83414C9A3C71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4" name="Google Shape;12327;p21">
            <a:extLst>
              <a:ext uri="{FF2B5EF4-FFF2-40B4-BE49-F238E27FC236}">
                <a16:creationId xmlns:a16="http://schemas.microsoft.com/office/drawing/2014/main" id="{CFC6B864-E905-A66F-4755-E45E044486DB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85" name="Google Shape;12328;p21">
            <a:extLst>
              <a:ext uri="{FF2B5EF4-FFF2-40B4-BE49-F238E27FC236}">
                <a16:creationId xmlns:a16="http://schemas.microsoft.com/office/drawing/2014/main" id="{3017C72A-F51A-A751-B957-76D003ECA5AB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29;p21">
            <a:extLst>
              <a:ext uri="{FF2B5EF4-FFF2-40B4-BE49-F238E27FC236}">
                <a16:creationId xmlns:a16="http://schemas.microsoft.com/office/drawing/2014/main" id="{16A0D694-8033-1628-979E-66134F3F378A}"/>
              </a:ext>
            </a:extLst>
          </p:cNvPr>
          <p:cNvCxnSpPr>
            <a:stCxn id="75" idx="0"/>
            <a:endCxn id="81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0;p21">
            <a:extLst>
              <a:ext uri="{FF2B5EF4-FFF2-40B4-BE49-F238E27FC236}">
                <a16:creationId xmlns:a16="http://schemas.microsoft.com/office/drawing/2014/main" id="{25054613-4FCA-CC40-A977-8FAADD423901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1;p21">
            <a:extLst>
              <a:ext uri="{FF2B5EF4-FFF2-40B4-BE49-F238E27FC236}">
                <a16:creationId xmlns:a16="http://schemas.microsoft.com/office/drawing/2014/main" id="{49479044-7E59-381D-BB90-36A4633DC477}"/>
              </a:ext>
            </a:extLst>
          </p:cNvPr>
          <p:cNvCxnSpPr>
            <a:stCxn id="77" idx="4"/>
            <a:endCxn id="83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2;p21">
            <a:extLst>
              <a:ext uri="{FF2B5EF4-FFF2-40B4-BE49-F238E27FC236}">
                <a16:creationId xmlns:a16="http://schemas.microsoft.com/office/drawing/2014/main" id="{C58FB697-B336-AB5C-FC9C-289BCBA2D54B}"/>
              </a:ext>
            </a:extLst>
          </p:cNvPr>
          <p:cNvCxnSpPr>
            <a:stCxn id="78" idx="4"/>
            <a:endCxn id="84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0" name="Google Shape;12333;p21">
            <a:extLst>
              <a:ext uri="{FF2B5EF4-FFF2-40B4-BE49-F238E27FC236}">
                <a16:creationId xmlns:a16="http://schemas.microsoft.com/office/drawing/2014/main" id="{9B9995A9-96B8-3E69-BAC7-0FBE3781C0E3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2017</a:t>
            </a:r>
            <a:endParaRPr b="1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1" name="Google Shape;12334;p21">
            <a:extLst>
              <a:ext uri="{FF2B5EF4-FFF2-40B4-BE49-F238E27FC236}">
                <a16:creationId xmlns:a16="http://schemas.microsoft.com/office/drawing/2014/main" id="{4A96BDDF-E465-E946-D7C5-887A069B0A5A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2018</a:t>
            </a:r>
            <a:endParaRPr b="1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2" name="Google Shape;12335;p21">
            <a:extLst>
              <a:ext uri="{FF2B5EF4-FFF2-40B4-BE49-F238E27FC236}">
                <a16:creationId xmlns:a16="http://schemas.microsoft.com/office/drawing/2014/main" id="{4B753A4C-FB27-0A2E-9FC0-5AAE3261D6F3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2019</a:t>
            </a:r>
            <a:endParaRPr b="1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3" name="Google Shape;12336;p21">
            <a:extLst>
              <a:ext uri="{FF2B5EF4-FFF2-40B4-BE49-F238E27FC236}">
                <a16:creationId xmlns:a16="http://schemas.microsoft.com/office/drawing/2014/main" id="{A7F09A77-DB23-D76B-05D6-0EA306D991C4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2020</a:t>
            </a:r>
            <a:endParaRPr b="1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4" name="Google Shape;12337;p21">
            <a:extLst>
              <a:ext uri="{FF2B5EF4-FFF2-40B4-BE49-F238E27FC236}">
                <a16:creationId xmlns:a16="http://schemas.microsoft.com/office/drawing/2014/main" id="{281486AE-D70B-EA1F-7D7C-A055DDFCB404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95" name="Google Shape;12338;p21">
            <a:extLst>
              <a:ext uri="{FF2B5EF4-FFF2-40B4-BE49-F238E27FC236}">
                <a16:creationId xmlns:a16="http://schemas.microsoft.com/office/drawing/2014/main" id="{0C22518B-56E2-7CFF-9B62-A83259A13D95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6" name="Google Shape;12339;p21">
              <a:extLst>
                <a:ext uri="{FF2B5EF4-FFF2-40B4-BE49-F238E27FC236}">
                  <a16:creationId xmlns:a16="http://schemas.microsoft.com/office/drawing/2014/main" id="{4D30735C-2166-CEFC-417F-4C431551B86D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97" name="Google Shape;12340;p21">
              <a:extLst>
                <a:ext uri="{FF2B5EF4-FFF2-40B4-BE49-F238E27FC236}">
                  <a16:creationId xmlns:a16="http://schemas.microsoft.com/office/drawing/2014/main" id="{4072F873-4933-3F03-8715-686A90B297A4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98" name="Google Shape;12341;p21">
            <a:extLst>
              <a:ext uri="{FF2B5EF4-FFF2-40B4-BE49-F238E27FC236}">
                <a16:creationId xmlns:a16="http://schemas.microsoft.com/office/drawing/2014/main" id="{FED7F562-E152-6100-3486-0A3F502587BE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9" name="Google Shape;12342;p21">
              <a:extLst>
                <a:ext uri="{FF2B5EF4-FFF2-40B4-BE49-F238E27FC236}">
                  <a16:creationId xmlns:a16="http://schemas.microsoft.com/office/drawing/2014/main" id="{50B1640F-704C-0D94-B8DA-2FD5DA401D50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0" name="Google Shape;12343;p21">
              <a:extLst>
                <a:ext uri="{FF2B5EF4-FFF2-40B4-BE49-F238E27FC236}">
                  <a16:creationId xmlns:a16="http://schemas.microsoft.com/office/drawing/2014/main" id="{CB8CBB5A-BEC3-6F39-4EDF-5E0B6B06DFBF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01" name="Google Shape;12344;p21">
            <a:extLst>
              <a:ext uri="{FF2B5EF4-FFF2-40B4-BE49-F238E27FC236}">
                <a16:creationId xmlns:a16="http://schemas.microsoft.com/office/drawing/2014/main" id="{A53DCD19-B1CB-B30E-85AE-2111AE0BAED3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2" name="Google Shape;12345;p21">
              <a:extLst>
                <a:ext uri="{FF2B5EF4-FFF2-40B4-BE49-F238E27FC236}">
                  <a16:creationId xmlns:a16="http://schemas.microsoft.com/office/drawing/2014/main" id="{D8E00C4F-6EAE-94DF-F0BF-8B79445CC5A9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3" name="Google Shape;12346;p21">
              <a:extLst>
                <a:ext uri="{FF2B5EF4-FFF2-40B4-BE49-F238E27FC236}">
                  <a16:creationId xmlns:a16="http://schemas.microsoft.com/office/drawing/2014/main" id="{3C47A74D-1231-32D1-52E4-87CBD071D7AA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4" name="Google Shape;12347;p21">
              <a:extLst>
                <a:ext uri="{FF2B5EF4-FFF2-40B4-BE49-F238E27FC236}">
                  <a16:creationId xmlns:a16="http://schemas.microsoft.com/office/drawing/2014/main" id="{1374DEB4-E8D4-8804-1173-5A2B7AE528D6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05" name="Google Shape;12348;p21">
            <a:extLst>
              <a:ext uri="{FF2B5EF4-FFF2-40B4-BE49-F238E27FC236}">
                <a16:creationId xmlns:a16="http://schemas.microsoft.com/office/drawing/2014/main" id="{33C14F29-5E64-16DC-29F9-37CF85F10C31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6" name="Google Shape;12349;p21">
              <a:extLst>
                <a:ext uri="{FF2B5EF4-FFF2-40B4-BE49-F238E27FC236}">
                  <a16:creationId xmlns:a16="http://schemas.microsoft.com/office/drawing/2014/main" id="{A8E25AE5-5585-D478-BE53-D11D12CED662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7" name="Google Shape;12350;p21">
              <a:extLst>
                <a:ext uri="{FF2B5EF4-FFF2-40B4-BE49-F238E27FC236}">
                  <a16:creationId xmlns:a16="http://schemas.microsoft.com/office/drawing/2014/main" id="{53F826C1-5793-694A-84ED-EC75BE6D3951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8" name="Google Shape;12351;p21">
              <a:extLst>
                <a:ext uri="{FF2B5EF4-FFF2-40B4-BE49-F238E27FC236}">
                  <a16:creationId xmlns:a16="http://schemas.microsoft.com/office/drawing/2014/main" id="{067FC91D-9921-1BAC-D88D-3776C17EC9E3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9" name="Google Shape;12352;p21">
              <a:extLst>
                <a:ext uri="{FF2B5EF4-FFF2-40B4-BE49-F238E27FC236}">
                  <a16:creationId xmlns:a16="http://schemas.microsoft.com/office/drawing/2014/main" id="{7CC78F15-AF56-0E74-9D67-3A42122BBDEC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10" name="Google Shape;12353;p21">
            <a:extLst>
              <a:ext uri="{FF2B5EF4-FFF2-40B4-BE49-F238E27FC236}">
                <a16:creationId xmlns:a16="http://schemas.microsoft.com/office/drawing/2014/main" id="{34FF0E7F-105A-F298-2727-0847FED21127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4;p21">
            <a:extLst>
              <a:ext uri="{FF2B5EF4-FFF2-40B4-BE49-F238E27FC236}">
                <a16:creationId xmlns:a16="http://schemas.microsoft.com/office/drawing/2014/main" id="{E32C8F35-3DA8-A1EB-431D-369B62C46A20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5;p21">
            <a:extLst>
              <a:ext uri="{FF2B5EF4-FFF2-40B4-BE49-F238E27FC236}">
                <a16:creationId xmlns:a16="http://schemas.microsoft.com/office/drawing/2014/main" id="{2B126DF4-9608-E0DA-D6FF-6DA090031CCF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6;p21">
            <a:extLst>
              <a:ext uri="{FF2B5EF4-FFF2-40B4-BE49-F238E27FC236}">
                <a16:creationId xmlns:a16="http://schemas.microsoft.com/office/drawing/2014/main" id="{16A8EDD2-8F55-6DAA-A264-F2A056AB72A6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7;p21">
            <a:extLst>
              <a:ext uri="{FF2B5EF4-FFF2-40B4-BE49-F238E27FC236}">
                <a16:creationId xmlns:a16="http://schemas.microsoft.com/office/drawing/2014/main" id="{B9705E3C-2768-DF46-A93E-789EE035296E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8;p21">
            <a:extLst>
              <a:ext uri="{FF2B5EF4-FFF2-40B4-BE49-F238E27FC236}">
                <a16:creationId xmlns:a16="http://schemas.microsoft.com/office/drawing/2014/main" id="{936A703B-11DA-83B6-8751-0827D3D709F8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>
                <a:solidFill>
                  <a:srgbClr val="FFC000"/>
                </a:solidFill>
                <a:cs typeface="B Nazanin" pitchFamily="2" charset="-78"/>
              </a:rPr>
              <a:t>اینفوگرافیک ممتاز</a:t>
            </a:r>
            <a:endParaRPr lang="fa-IR" dirty="0">
              <a:solidFill>
                <a:srgbClr val="FFC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8150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559662C7-05CA-76F1-D4D3-4A5FE2D6FFD2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" name="Google Shape;12364;p22">
            <a:extLst>
              <a:ext uri="{FF2B5EF4-FFF2-40B4-BE49-F238E27FC236}">
                <a16:creationId xmlns:a16="http://schemas.microsoft.com/office/drawing/2014/main" id="{3ADD578E-0FF8-AAF3-8885-149666D54787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8" name="Google Shape;12365;p22">
              <a:extLst>
                <a:ext uri="{FF2B5EF4-FFF2-40B4-BE49-F238E27FC236}">
                  <a16:creationId xmlns:a16="http://schemas.microsoft.com/office/drawing/2014/main" id="{988FC952-3CE4-FF61-51DA-BF1BAF67CAD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9" name="Google Shape;12366;p22">
              <a:extLst>
                <a:ext uri="{FF2B5EF4-FFF2-40B4-BE49-F238E27FC236}">
                  <a16:creationId xmlns:a16="http://schemas.microsoft.com/office/drawing/2014/main" id="{8013D1EF-5610-E130-C608-DF3C6B9AF19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0" name="Google Shape;12367;p22">
            <a:extLst>
              <a:ext uri="{FF2B5EF4-FFF2-40B4-BE49-F238E27FC236}">
                <a16:creationId xmlns:a16="http://schemas.microsoft.com/office/drawing/2014/main" id="{7C91D711-A02B-535A-0A66-72353AB2D172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1" name="Google Shape;12368;p22">
            <a:extLst>
              <a:ext uri="{FF2B5EF4-FFF2-40B4-BE49-F238E27FC236}">
                <a16:creationId xmlns:a16="http://schemas.microsoft.com/office/drawing/2014/main" id="{1D689327-BCC6-5BCA-8994-665EE21BE632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" name="Google Shape;12369;p22">
            <a:extLst>
              <a:ext uri="{FF2B5EF4-FFF2-40B4-BE49-F238E27FC236}">
                <a16:creationId xmlns:a16="http://schemas.microsoft.com/office/drawing/2014/main" id="{1C4E1F6F-B188-591B-3BAB-576D2FE9B7C4}"/>
              </a:ext>
            </a:extLst>
          </p:cNvPr>
          <p:cNvCxnSpPr>
            <a:stCxn id="8" idx="4"/>
            <a:endCxn id="10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2370;p22">
            <a:extLst>
              <a:ext uri="{FF2B5EF4-FFF2-40B4-BE49-F238E27FC236}">
                <a16:creationId xmlns:a16="http://schemas.microsoft.com/office/drawing/2014/main" id="{4784029D-BDAF-DB6F-4F04-7BBA39D5918F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12371;p22">
            <a:extLst>
              <a:ext uri="{FF2B5EF4-FFF2-40B4-BE49-F238E27FC236}">
                <a16:creationId xmlns:a16="http://schemas.microsoft.com/office/drawing/2014/main" id="{B4272D16-A011-DB8C-6C2B-0C26665A3B50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5" name="Google Shape;12372;p22">
            <a:extLst>
              <a:ext uri="{FF2B5EF4-FFF2-40B4-BE49-F238E27FC236}">
                <a16:creationId xmlns:a16="http://schemas.microsoft.com/office/drawing/2014/main" id="{C58E75BD-10ED-AFCC-7417-014EF819EAF7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Google Shape;12373;p22">
            <a:extLst>
              <a:ext uri="{FF2B5EF4-FFF2-40B4-BE49-F238E27FC236}">
                <a16:creationId xmlns:a16="http://schemas.microsoft.com/office/drawing/2014/main" id="{D871F15F-BED5-5EC4-288C-0C708138CC3F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600" b="1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sz="1600" b="1"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7" name="Google Shape;12374;p22">
            <a:extLst>
              <a:ext uri="{FF2B5EF4-FFF2-40B4-BE49-F238E27FC236}">
                <a16:creationId xmlns:a16="http://schemas.microsoft.com/office/drawing/2014/main" id="{6038474C-606B-34ED-FBC2-478B32611DE4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2600" b="1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2600" b="1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8" name="Google Shape;12375;p22">
            <a:extLst>
              <a:ext uri="{FF2B5EF4-FFF2-40B4-BE49-F238E27FC236}">
                <a16:creationId xmlns:a16="http://schemas.microsoft.com/office/drawing/2014/main" id="{B9BE4B38-234B-31A9-2E02-13A132FE49E1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9" name="Google Shape;12376;p22">
            <a:extLst>
              <a:ext uri="{FF2B5EF4-FFF2-40B4-BE49-F238E27FC236}">
                <a16:creationId xmlns:a16="http://schemas.microsoft.com/office/drawing/2014/main" id="{20C514A4-6836-3646-03E2-FC76EF301CC1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0" name="Google Shape;12377;p22">
            <a:extLst>
              <a:ext uri="{FF2B5EF4-FFF2-40B4-BE49-F238E27FC236}">
                <a16:creationId xmlns:a16="http://schemas.microsoft.com/office/drawing/2014/main" id="{DA21996C-91DA-DA03-6431-17B82C341F47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1" name="Google Shape;12378;p22">
              <a:extLst>
                <a:ext uri="{FF2B5EF4-FFF2-40B4-BE49-F238E27FC236}">
                  <a16:creationId xmlns:a16="http://schemas.microsoft.com/office/drawing/2014/main" id="{E6410D27-7638-544A-D04D-15E0E2249FD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2" name="Google Shape;12379;p22">
              <a:extLst>
                <a:ext uri="{FF2B5EF4-FFF2-40B4-BE49-F238E27FC236}">
                  <a16:creationId xmlns:a16="http://schemas.microsoft.com/office/drawing/2014/main" id="{E16D8167-986C-3521-A92A-3F1D994B155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3" name="Google Shape;12380;p22">
            <a:extLst>
              <a:ext uri="{FF2B5EF4-FFF2-40B4-BE49-F238E27FC236}">
                <a16:creationId xmlns:a16="http://schemas.microsoft.com/office/drawing/2014/main" id="{3D5BBA77-0230-03D1-D0C4-CFAC0D683B1D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4" name="Google Shape;12381;p22">
              <a:extLst>
                <a:ext uri="{FF2B5EF4-FFF2-40B4-BE49-F238E27FC236}">
                  <a16:creationId xmlns:a16="http://schemas.microsoft.com/office/drawing/2014/main" id="{B18071F2-C544-450E-9B70-A3BA497972A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5" name="Google Shape;12382;p22">
              <a:extLst>
                <a:ext uri="{FF2B5EF4-FFF2-40B4-BE49-F238E27FC236}">
                  <a16:creationId xmlns:a16="http://schemas.microsoft.com/office/drawing/2014/main" id="{61B7B6FB-5377-9DF4-9AF5-28CC0FEE3C2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26" name="Google Shape;12383;p22">
            <a:extLst>
              <a:ext uri="{FF2B5EF4-FFF2-40B4-BE49-F238E27FC236}">
                <a16:creationId xmlns:a16="http://schemas.microsoft.com/office/drawing/2014/main" id="{CA6104F9-4434-AEE5-BF71-A84734BD5E42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7" name="Google Shape;12384;p22">
            <a:extLst>
              <a:ext uri="{FF2B5EF4-FFF2-40B4-BE49-F238E27FC236}">
                <a16:creationId xmlns:a16="http://schemas.microsoft.com/office/drawing/2014/main" id="{068C42AD-51A8-72BC-1283-FBAA86D7C173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8" name="Google Shape;12385;p22">
            <a:extLst>
              <a:ext uri="{FF2B5EF4-FFF2-40B4-BE49-F238E27FC236}">
                <a16:creationId xmlns:a16="http://schemas.microsoft.com/office/drawing/2014/main" id="{902DBC0F-6FDD-FDE2-E835-E6128DA4CC5C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9" name="Google Shape;12386;p22">
              <a:extLst>
                <a:ext uri="{FF2B5EF4-FFF2-40B4-BE49-F238E27FC236}">
                  <a16:creationId xmlns:a16="http://schemas.microsoft.com/office/drawing/2014/main" id="{A6706FEF-E9FD-076F-77C3-4270D695917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0" name="Google Shape;12387;p22">
              <a:extLst>
                <a:ext uri="{FF2B5EF4-FFF2-40B4-BE49-F238E27FC236}">
                  <a16:creationId xmlns:a16="http://schemas.microsoft.com/office/drawing/2014/main" id="{5C30BB48-15BA-BC6C-E864-992CC316137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1" name="Google Shape;12388;p22">
            <a:extLst>
              <a:ext uri="{FF2B5EF4-FFF2-40B4-BE49-F238E27FC236}">
                <a16:creationId xmlns:a16="http://schemas.microsoft.com/office/drawing/2014/main" id="{F50F6F86-F25F-3E06-AC6E-9AD558B1A2EE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2" name="Google Shape;12389;p22">
            <a:extLst>
              <a:ext uri="{FF2B5EF4-FFF2-40B4-BE49-F238E27FC236}">
                <a16:creationId xmlns:a16="http://schemas.microsoft.com/office/drawing/2014/main" id="{934058DC-4092-B46C-3ED5-DA22DEAAE53F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3" name="Google Shape;12390;p22">
            <a:extLst>
              <a:ext uri="{FF2B5EF4-FFF2-40B4-BE49-F238E27FC236}">
                <a16:creationId xmlns:a16="http://schemas.microsoft.com/office/drawing/2014/main" id="{AD54B89C-E793-9F8D-7C0F-1D39DFA18266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4" name="Google Shape;12391;p22">
              <a:extLst>
                <a:ext uri="{FF2B5EF4-FFF2-40B4-BE49-F238E27FC236}">
                  <a16:creationId xmlns:a16="http://schemas.microsoft.com/office/drawing/2014/main" id="{FB9229FC-F3AF-0BB7-9104-7EE65A07569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5" name="Google Shape;12392;p22">
              <a:extLst>
                <a:ext uri="{FF2B5EF4-FFF2-40B4-BE49-F238E27FC236}">
                  <a16:creationId xmlns:a16="http://schemas.microsoft.com/office/drawing/2014/main" id="{D2D8D179-A7D4-FEF3-5DD1-453E0DBCA8F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6" name="Google Shape;12393;p22">
            <a:extLst>
              <a:ext uri="{FF2B5EF4-FFF2-40B4-BE49-F238E27FC236}">
                <a16:creationId xmlns:a16="http://schemas.microsoft.com/office/drawing/2014/main" id="{1720E7DC-E56B-F588-A502-0A85DEF4F407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7" name="Google Shape;12394;p22">
            <a:extLst>
              <a:ext uri="{FF2B5EF4-FFF2-40B4-BE49-F238E27FC236}">
                <a16:creationId xmlns:a16="http://schemas.microsoft.com/office/drawing/2014/main" id="{47EE0961-5D95-386B-32E0-EB0592C090F1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8" name="Google Shape;12395;p22">
            <a:extLst>
              <a:ext uri="{FF2B5EF4-FFF2-40B4-BE49-F238E27FC236}">
                <a16:creationId xmlns:a16="http://schemas.microsoft.com/office/drawing/2014/main" id="{A5DB3A59-3C14-E7A0-5942-AEB3CD157456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9" name="Google Shape;12396;p22">
            <a:extLst>
              <a:ext uri="{FF2B5EF4-FFF2-40B4-BE49-F238E27FC236}">
                <a16:creationId xmlns:a16="http://schemas.microsoft.com/office/drawing/2014/main" id="{528463E6-09FF-FF7A-55FC-C3946B668D61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40" name="Google Shape;12397;p22">
            <a:extLst>
              <a:ext uri="{FF2B5EF4-FFF2-40B4-BE49-F238E27FC236}">
                <a16:creationId xmlns:a16="http://schemas.microsoft.com/office/drawing/2014/main" id="{50B0A9D6-FE10-0BD4-2EC0-7905E6CE869A}"/>
              </a:ext>
            </a:extLst>
          </p:cNvPr>
          <p:cNvCxnSpPr>
            <a:stCxn id="39" idx="6"/>
            <a:endCxn id="25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Google Shape;12398;p22">
            <a:extLst>
              <a:ext uri="{FF2B5EF4-FFF2-40B4-BE49-F238E27FC236}">
                <a16:creationId xmlns:a16="http://schemas.microsoft.com/office/drawing/2014/main" id="{E4795353-70CD-AF39-D077-EA44F17D031F}"/>
              </a:ext>
            </a:extLst>
          </p:cNvPr>
          <p:cNvCxnSpPr>
            <a:stCxn id="39" idx="6"/>
            <a:endCxn id="35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Google Shape;12399;p22">
            <a:extLst>
              <a:ext uri="{FF2B5EF4-FFF2-40B4-BE49-F238E27FC236}">
                <a16:creationId xmlns:a16="http://schemas.microsoft.com/office/drawing/2014/main" id="{A0504D30-B510-35DA-61B6-1C7137C64949}"/>
              </a:ext>
            </a:extLst>
          </p:cNvPr>
          <p:cNvCxnSpPr>
            <a:stCxn id="39" idx="6"/>
            <a:endCxn id="30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Google Shape;12400;p22">
            <a:extLst>
              <a:ext uri="{FF2B5EF4-FFF2-40B4-BE49-F238E27FC236}">
                <a16:creationId xmlns:a16="http://schemas.microsoft.com/office/drawing/2014/main" id="{3DB1AF69-36BF-0F10-0142-5CE3C9F90708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6000" b="1" kern="0">
                <a:solidFill>
                  <a:srgbClr val="FFC000"/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6000" b="1" kern="0">
              <a:solidFill>
                <a:srgbClr val="FFC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4" name="Google Shape;12401;p22">
            <a:extLst>
              <a:ext uri="{FF2B5EF4-FFF2-40B4-BE49-F238E27FC236}">
                <a16:creationId xmlns:a16="http://schemas.microsoft.com/office/drawing/2014/main" id="{AF741E92-748D-5237-CD2A-358C2487D301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>
                <a:solidFill>
                  <a:srgbClr val="FFC000"/>
                </a:solidFill>
                <a:cs typeface="B Nazanin" pitchFamily="2" charset="-78"/>
              </a:rPr>
              <a:t>اینفوگرافیک ممتاز</a:t>
            </a:r>
            <a:endParaRPr lang="fa-IR" dirty="0">
              <a:solidFill>
                <a:srgbClr val="FFC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8555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A8C21CFE-BDCD-854B-6DD4-956209F40A6E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AA274178-2C87-DECC-517B-50769ED6C1A7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4" name="Google Shape;7450;p72">
                <a:extLst>
                  <a:ext uri="{FF2B5EF4-FFF2-40B4-BE49-F238E27FC236}">
                    <a16:creationId xmlns:a16="http://schemas.microsoft.com/office/drawing/2014/main" id="{92289F9C-2638-F5A3-0DEA-7EA5D9C65573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" name="Google Shape;7451;p72">
                <a:extLst>
                  <a:ext uri="{FF2B5EF4-FFF2-40B4-BE49-F238E27FC236}">
                    <a16:creationId xmlns:a16="http://schemas.microsoft.com/office/drawing/2014/main" id="{E6433372-F644-2B19-79DE-3033CC0486AC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" name="Google Shape;7452;p72">
                <a:extLst>
                  <a:ext uri="{FF2B5EF4-FFF2-40B4-BE49-F238E27FC236}">
                    <a16:creationId xmlns:a16="http://schemas.microsoft.com/office/drawing/2014/main" id="{342AEB00-532E-0874-0AAB-443803FABF53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" name="Google Shape;7453;p72">
                <a:extLst>
                  <a:ext uri="{FF2B5EF4-FFF2-40B4-BE49-F238E27FC236}">
                    <a16:creationId xmlns:a16="http://schemas.microsoft.com/office/drawing/2014/main" id="{5B03ABE6-F04E-D3AE-C7B5-B3749E88FC30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" name="Google Shape;7454;p72">
                <a:extLst>
                  <a:ext uri="{FF2B5EF4-FFF2-40B4-BE49-F238E27FC236}">
                    <a16:creationId xmlns:a16="http://schemas.microsoft.com/office/drawing/2014/main" id="{8AE38084-2F11-4F50-34AB-866CF87890E6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" name="Google Shape;7455;p72">
                <a:extLst>
                  <a:ext uri="{FF2B5EF4-FFF2-40B4-BE49-F238E27FC236}">
                    <a16:creationId xmlns:a16="http://schemas.microsoft.com/office/drawing/2014/main" id="{60C484CB-72F5-0CCA-7C88-B317E114E4D5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" name="Google Shape;7456;p72">
                <a:extLst>
                  <a:ext uri="{FF2B5EF4-FFF2-40B4-BE49-F238E27FC236}">
                    <a16:creationId xmlns:a16="http://schemas.microsoft.com/office/drawing/2014/main" id="{8276B781-67EA-2FDC-ABDA-3782C2309861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" name="Google Shape;7457;p72">
              <a:extLst>
                <a:ext uri="{FF2B5EF4-FFF2-40B4-BE49-F238E27FC236}">
                  <a16:creationId xmlns:a16="http://schemas.microsoft.com/office/drawing/2014/main" id="{7A3131B7-6C74-27E6-35E0-873B4ABC2F6C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9" name="Google Shape;7458;p72">
                <a:extLst>
                  <a:ext uri="{FF2B5EF4-FFF2-40B4-BE49-F238E27FC236}">
                    <a16:creationId xmlns:a16="http://schemas.microsoft.com/office/drawing/2014/main" id="{44909041-83A1-1E8F-78F8-0345692BF750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" name="Google Shape;7459;p72">
                <a:extLst>
                  <a:ext uri="{FF2B5EF4-FFF2-40B4-BE49-F238E27FC236}">
                    <a16:creationId xmlns:a16="http://schemas.microsoft.com/office/drawing/2014/main" id="{D3252698-CB77-A78A-B92E-392C80B57EE9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" name="Google Shape;7460;p72">
                <a:extLst>
                  <a:ext uri="{FF2B5EF4-FFF2-40B4-BE49-F238E27FC236}">
                    <a16:creationId xmlns:a16="http://schemas.microsoft.com/office/drawing/2014/main" id="{334E7CFC-1CDF-C474-3254-5AB21C0CFAD0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" name="Google Shape;7461;p72">
                <a:extLst>
                  <a:ext uri="{FF2B5EF4-FFF2-40B4-BE49-F238E27FC236}">
                    <a16:creationId xmlns:a16="http://schemas.microsoft.com/office/drawing/2014/main" id="{E48794C0-4018-1B12-961A-F220D2963AF9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" name="Google Shape;7462;p72">
                <a:extLst>
                  <a:ext uri="{FF2B5EF4-FFF2-40B4-BE49-F238E27FC236}">
                    <a16:creationId xmlns:a16="http://schemas.microsoft.com/office/drawing/2014/main" id="{EBA16C97-7BDE-6717-40FC-32547811424D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1" name="Google Shape;7463;p72">
            <a:extLst>
              <a:ext uri="{FF2B5EF4-FFF2-40B4-BE49-F238E27FC236}">
                <a16:creationId xmlns:a16="http://schemas.microsoft.com/office/drawing/2014/main" id="{89740924-6712-E671-9434-684F8639AF8B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2" name="Google Shape;7464;p72">
              <a:extLst>
                <a:ext uri="{FF2B5EF4-FFF2-40B4-BE49-F238E27FC236}">
                  <a16:creationId xmlns:a16="http://schemas.microsoft.com/office/drawing/2014/main" id="{DEE4EAD0-B51F-2D6D-40FA-184E63FDD9C5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9" name="Google Shape;7465;p72">
                <a:extLst>
                  <a:ext uri="{FF2B5EF4-FFF2-40B4-BE49-F238E27FC236}">
                    <a16:creationId xmlns:a16="http://schemas.microsoft.com/office/drawing/2014/main" id="{CFC0B3FB-F876-E94F-3E61-F75B03408C5D}"/>
                  </a:ext>
                </a:extLst>
              </p:cNvPr>
              <p:cNvCxnSpPr>
                <a:endCxn id="29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7;p72">
                <a:extLst>
                  <a:ext uri="{FF2B5EF4-FFF2-40B4-BE49-F238E27FC236}">
                    <a16:creationId xmlns:a16="http://schemas.microsoft.com/office/drawing/2014/main" id="{FCC73B64-526F-1470-84EE-4CC8493459BB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7468;p72">
                <a:extLst>
                  <a:ext uri="{FF2B5EF4-FFF2-40B4-BE49-F238E27FC236}">
                    <a16:creationId xmlns:a16="http://schemas.microsoft.com/office/drawing/2014/main" id="{71C07718-30E2-156D-D3B2-0F196AB96C52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9;p72">
                <a:extLst>
                  <a:ext uri="{FF2B5EF4-FFF2-40B4-BE49-F238E27FC236}">
                    <a16:creationId xmlns:a16="http://schemas.microsoft.com/office/drawing/2014/main" id="{B4FD17A5-4C32-E219-002F-7B802250B098}"/>
                  </a:ext>
                </a:extLst>
              </p:cNvPr>
              <p:cNvCxnSpPr>
                <a:stCxn id="29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3" name="Google Shape;7470;p72">
              <a:extLst>
                <a:ext uri="{FF2B5EF4-FFF2-40B4-BE49-F238E27FC236}">
                  <a16:creationId xmlns:a16="http://schemas.microsoft.com/office/drawing/2014/main" id="{A97E09A8-3D08-4F53-B28D-6FB84A1A6B1A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7" name="Google Shape;7471;p72">
                <a:extLst>
                  <a:ext uri="{FF2B5EF4-FFF2-40B4-BE49-F238E27FC236}">
                    <a16:creationId xmlns:a16="http://schemas.microsoft.com/office/drawing/2014/main" id="{8A62293A-20BD-90C9-BD25-EE2375F45BF8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2;p72">
                <a:extLst>
                  <a:ext uri="{FF2B5EF4-FFF2-40B4-BE49-F238E27FC236}">
                    <a16:creationId xmlns:a16="http://schemas.microsoft.com/office/drawing/2014/main" id="{508F3300-8580-4AC1-DAD7-46F2E5CC0EC7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24" name="Google Shape;7473;p72">
              <a:extLst>
                <a:ext uri="{FF2B5EF4-FFF2-40B4-BE49-F238E27FC236}">
                  <a16:creationId xmlns:a16="http://schemas.microsoft.com/office/drawing/2014/main" id="{D849E0E9-8FB9-B4F5-8CAA-C1A04B2C27F8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" name="Google Shape;7474;p72">
              <a:extLst>
                <a:ext uri="{FF2B5EF4-FFF2-40B4-BE49-F238E27FC236}">
                  <a16:creationId xmlns:a16="http://schemas.microsoft.com/office/drawing/2014/main" id="{C2DD75B0-CD6D-536C-955D-5E14BE352CC8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26" name="Google Shape;7475;p72">
              <a:extLst>
                <a:ext uri="{FF2B5EF4-FFF2-40B4-BE49-F238E27FC236}">
                  <a16:creationId xmlns:a16="http://schemas.microsoft.com/office/drawing/2014/main" id="{3A5A417C-1715-045E-6FB7-1536BDAAB517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5" name="Google Shape;7476;p72">
                <a:extLst>
                  <a:ext uri="{FF2B5EF4-FFF2-40B4-BE49-F238E27FC236}">
                    <a16:creationId xmlns:a16="http://schemas.microsoft.com/office/drawing/2014/main" id="{63219211-4B26-8056-B080-984CF8358C1A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7;p72">
                <a:extLst>
                  <a:ext uri="{FF2B5EF4-FFF2-40B4-BE49-F238E27FC236}">
                    <a16:creationId xmlns:a16="http://schemas.microsoft.com/office/drawing/2014/main" id="{851202A4-78A0-D7A3-2E99-3D77D3E5FF4D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7" name="Google Shape;7478;p72">
              <a:extLst>
                <a:ext uri="{FF2B5EF4-FFF2-40B4-BE49-F238E27FC236}">
                  <a16:creationId xmlns:a16="http://schemas.microsoft.com/office/drawing/2014/main" id="{91AA6383-D339-E52C-0C62-E62EDA3D735B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3" name="Google Shape;7479;p72">
                <a:extLst>
                  <a:ext uri="{FF2B5EF4-FFF2-40B4-BE49-F238E27FC236}">
                    <a16:creationId xmlns:a16="http://schemas.microsoft.com/office/drawing/2014/main" id="{B335FE34-DF6F-4E50-D664-84AAFDD273DE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0;p72">
                <a:extLst>
                  <a:ext uri="{FF2B5EF4-FFF2-40B4-BE49-F238E27FC236}">
                    <a16:creationId xmlns:a16="http://schemas.microsoft.com/office/drawing/2014/main" id="{AB9BC6F1-6BD3-DD92-0DCB-DA1A90F3C031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28" name="Google Shape;7481;p72">
              <a:extLst>
                <a:ext uri="{FF2B5EF4-FFF2-40B4-BE49-F238E27FC236}">
                  <a16:creationId xmlns:a16="http://schemas.microsoft.com/office/drawing/2014/main" id="{202C7B34-006C-3785-3015-6D87207ECC66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" name="Google Shape;7466;p72">
              <a:extLst>
                <a:ext uri="{FF2B5EF4-FFF2-40B4-BE49-F238E27FC236}">
                  <a16:creationId xmlns:a16="http://schemas.microsoft.com/office/drawing/2014/main" id="{9A5AF5A4-8A44-2EA7-B2DA-6DA0859A77C1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30" name="Google Shape;7482;p72">
              <a:extLst>
                <a:ext uri="{FF2B5EF4-FFF2-40B4-BE49-F238E27FC236}">
                  <a16:creationId xmlns:a16="http://schemas.microsoft.com/office/drawing/2014/main" id="{4F480C49-C3EF-981D-ADEC-5C47C08058BC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1" name="Google Shape;7483;p72">
                <a:extLst>
                  <a:ext uri="{FF2B5EF4-FFF2-40B4-BE49-F238E27FC236}">
                    <a16:creationId xmlns:a16="http://schemas.microsoft.com/office/drawing/2014/main" id="{BA99DDC2-72F6-A004-D5C0-FE2132DD17AB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4;p72">
                <a:extLst>
                  <a:ext uri="{FF2B5EF4-FFF2-40B4-BE49-F238E27FC236}">
                    <a16:creationId xmlns:a16="http://schemas.microsoft.com/office/drawing/2014/main" id="{C73F88C2-17FB-8FF1-F871-92828285242F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43" name="Google Shape;7485;p72">
            <a:extLst>
              <a:ext uri="{FF2B5EF4-FFF2-40B4-BE49-F238E27FC236}">
                <a16:creationId xmlns:a16="http://schemas.microsoft.com/office/drawing/2014/main" id="{DC995CA0-D8CA-424B-86AF-AD402ED56128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4" name="Google Shape;7486;p72">
              <a:extLst>
                <a:ext uri="{FF2B5EF4-FFF2-40B4-BE49-F238E27FC236}">
                  <a16:creationId xmlns:a16="http://schemas.microsoft.com/office/drawing/2014/main" id="{AE49F643-7157-8893-81CC-86A58EE80803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1" name="Google Shape;7487;p72">
                <a:extLst>
                  <a:ext uri="{FF2B5EF4-FFF2-40B4-BE49-F238E27FC236}">
                    <a16:creationId xmlns:a16="http://schemas.microsoft.com/office/drawing/2014/main" id="{B1101C9A-E868-D5BB-9FF5-A57F27351558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" name="Google Shape;7488;p72">
                <a:extLst>
                  <a:ext uri="{FF2B5EF4-FFF2-40B4-BE49-F238E27FC236}">
                    <a16:creationId xmlns:a16="http://schemas.microsoft.com/office/drawing/2014/main" id="{3BB7C2A2-EAAD-8C03-F24B-9A03845DD1FE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7489;p72">
                <a:extLst>
                  <a:ext uri="{FF2B5EF4-FFF2-40B4-BE49-F238E27FC236}">
                    <a16:creationId xmlns:a16="http://schemas.microsoft.com/office/drawing/2014/main" id="{ADEB6606-18BE-0B88-2495-011F68E549F7}"/>
                  </a:ext>
                </a:extLst>
              </p:cNvPr>
              <p:cNvCxnSpPr>
                <a:stCxn id="50" idx="6"/>
                <a:endCxn id="59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5" name="Google Shape;7492;p72">
              <a:extLst>
                <a:ext uri="{FF2B5EF4-FFF2-40B4-BE49-F238E27FC236}">
                  <a16:creationId xmlns:a16="http://schemas.microsoft.com/office/drawing/2014/main" id="{64930A5B-B963-32D7-0CBA-1E4F988F4113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8" name="Google Shape;7493;p72">
                <a:extLst>
                  <a:ext uri="{FF2B5EF4-FFF2-40B4-BE49-F238E27FC236}">
                    <a16:creationId xmlns:a16="http://schemas.microsoft.com/office/drawing/2014/main" id="{60C523B4-43A5-CB04-4D49-8EF0FCBA0E38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9" name="Google Shape;7491;p72">
                <a:extLst>
                  <a:ext uri="{FF2B5EF4-FFF2-40B4-BE49-F238E27FC236}">
                    <a16:creationId xmlns:a16="http://schemas.microsoft.com/office/drawing/2014/main" id="{E3273B5B-FEE9-7EB4-1188-34366A2225B9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0" name="Google Shape;7494;p72">
                <a:extLst>
                  <a:ext uri="{FF2B5EF4-FFF2-40B4-BE49-F238E27FC236}">
                    <a16:creationId xmlns:a16="http://schemas.microsoft.com/office/drawing/2014/main" id="{26555236-B13C-6142-F528-FD5B25ED942D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46" name="Google Shape;7495;p72">
              <a:extLst>
                <a:ext uri="{FF2B5EF4-FFF2-40B4-BE49-F238E27FC236}">
                  <a16:creationId xmlns:a16="http://schemas.microsoft.com/office/drawing/2014/main" id="{8B14779B-A0CB-1C2F-6042-2C065DAC8E2C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5" name="Google Shape;7496;p72">
                <a:extLst>
                  <a:ext uri="{FF2B5EF4-FFF2-40B4-BE49-F238E27FC236}">
                    <a16:creationId xmlns:a16="http://schemas.microsoft.com/office/drawing/2014/main" id="{7792EE3E-84A8-99E5-74AF-39620552553A}"/>
                  </a:ext>
                </a:extLst>
              </p:cNvPr>
              <p:cNvCxnSpPr>
                <a:stCxn id="5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" name="Google Shape;7498;p72">
                <a:extLst>
                  <a:ext uri="{FF2B5EF4-FFF2-40B4-BE49-F238E27FC236}">
                    <a16:creationId xmlns:a16="http://schemas.microsoft.com/office/drawing/2014/main" id="{01DB9256-0A9F-FDA3-292C-F00C444CD46A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7" name="Google Shape;7497;p72">
                <a:extLst>
                  <a:ext uri="{FF2B5EF4-FFF2-40B4-BE49-F238E27FC236}">
                    <a16:creationId xmlns:a16="http://schemas.microsoft.com/office/drawing/2014/main" id="{14366B00-2874-14FD-E5A4-CBF71B73CC7E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47" name="Google Shape;7499;p72">
              <a:extLst>
                <a:ext uri="{FF2B5EF4-FFF2-40B4-BE49-F238E27FC236}">
                  <a16:creationId xmlns:a16="http://schemas.microsoft.com/office/drawing/2014/main" id="{5399BD34-3881-175E-54B2-6259594BE904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2" name="Google Shape;7500;p72">
                <a:extLst>
                  <a:ext uri="{FF2B5EF4-FFF2-40B4-BE49-F238E27FC236}">
                    <a16:creationId xmlns:a16="http://schemas.microsoft.com/office/drawing/2014/main" id="{9B0FA1AC-599B-880D-477F-25B13255BA84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" name="Google Shape;7501;p72">
                <a:extLst>
                  <a:ext uri="{FF2B5EF4-FFF2-40B4-BE49-F238E27FC236}">
                    <a16:creationId xmlns:a16="http://schemas.microsoft.com/office/drawing/2014/main" id="{5BAA43B8-BEB7-BAEF-49B1-154E40C553B5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4" name="Google Shape;7502;p72">
                <a:extLst>
                  <a:ext uri="{FF2B5EF4-FFF2-40B4-BE49-F238E27FC236}">
                    <a16:creationId xmlns:a16="http://schemas.microsoft.com/office/drawing/2014/main" id="{9FFA4D51-D04E-AA51-50F2-548248526128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48" name="Google Shape;7503;p72">
              <a:extLst>
                <a:ext uri="{FF2B5EF4-FFF2-40B4-BE49-F238E27FC236}">
                  <a16:creationId xmlns:a16="http://schemas.microsoft.com/office/drawing/2014/main" id="{D1B339E6-F499-67FA-0DD7-F83C20EA9C38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9" name="Google Shape;7504;p72">
                <a:extLst>
                  <a:ext uri="{FF2B5EF4-FFF2-40B4-BE49-F238E27FC236}">
                    <a16:creationId xmlns:a16="http://schemas.microsoft.com/office/drawing/2014/main" id="{B6F84300-EEFF-856B-33C2-2C2D12F4DD74}"/>
                  </a:ext>
                </a:extLst>
              </p:cNvPr>
              <p:cNvCxnSpPr>
                <a:stCxn id="51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0" name="Google Shape;7490;p72">
                <a:extLst>
                  <a:ext uri="{FF2B5EF4-FFF2-40B4-BE49-F238E27FC236}">
                    <a16:creationId xmlns:a16="http://schemas.microsoft.com/office/drawing/2014/main" id="{D9423355-F24D-C0EA-F132-B6A0BCB888B8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1" name="Google Shape;7505;p72">
                <a:extLst>
                  <a:ext uri="{FF2B5EF4-FFF2-40B4-BE49-F238E27FC236}">
                    <a16:creationId xmlns:a16="http://schemas.microsoft.com/office/drawing/2014/main" id="{D3FDE142-1360-C9EA-07E3-B7DB4CE76761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64" name="Google Shape;7506;p72">
            <a:extLst>
              <a:ext uri="{FF2B5EF4-FFF2-40B4-BE49-F238E27FC236}">
                <a16:creationId xmlns:a16="http://schemas.microsoft.com/office/drawing/2014/main" id="{B6518AB9-0275-1C98-0406-C6BB09EC71EE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5" name="Google Shape;7507;p72">
              <a:extLst>
                <a:ext uri="{FF2B5EF4-FFF2-40B4-BE49-F238E27FC236}">
                  <a16:creationId xmlns:a16="http://schemas.microsoft.com/office/drawing/2014/main" id="{0B1D4B5B-3C94-DD01-485F-F97AC7CB6571}"/>
                </a:ext>
              </a:extLst>
            </p:cNvPr>
            <p:cNvCxnSpPr>
              <a:stCxn id="71" idx="4"/>
              <a:endCxn id="73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0;p72">
              <a:extLst>
                <a:ext uri="{FF2B5EF4-FFF2-40B4-BE49-F238E27FC236}">
                  <a16:creationId xmlns:a16="http://schemas.microsoft.com/office/drawing/2014/main" id="{EC626DC2-A822-E502-F571-3A0FAD791C27}"/>
                </a:ext>
              </a:extLst>
            </p:cNvPr>
            <p:cNvCxnSpPr>
              <a:stCxn id="73" idx="0"/>
              <a:endCxn id="70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" name="Google Shape;7512;p72">
              <a:extLst>
                <a:ext uri="{FF2B5EF4-FFF2-40B4-BE49-F238E27FC236}">
                  <a16:creationId xmlns:a16="http://schemas.microsoft.com/office/drawing/2014/main" id="{17AB5589-BEDF-6051-2887-F631FD2B3269}"/>
                </a:ext>
              </a:extLst>
            </p:cNvPr>
            <p:cNvCxnSpPr>
              <a:stCxn id="70" idx="4"/>
              <a:endCxn id="72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4;p72">
              <a:extLst>
                <a:ext uri="{FF2B5EF4-FFF2-40B4-BE49-F238E27FC236}">
                  <a16:creationId xmlns:a16="http://schemas.microsoft.com/office/drawing/2014/main" id="{2C5ECC8F-613E-882F-922B-11D4487BB0A6}"/>
                </a:ext>
              </a:extLst>
            </p:cNvPr>
            <p:cNvCxnSpPr>
              <a:stCxn id="72" idx="0"/>
              <a:endCxn id="69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" name="Google Shape;7515;p72">
              <a:extLst>
                <a:ext uri="{FF2B5EF4-FFF2-40B4-BE49-F238E27FC236}">
                  <a16:creationId xmlns:a16="http://schemas.microsoft.com/office/drawing/2014/main" id="{B6C92131-88F4-8937-CE19-308DB6285E69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1;p72">
              <a:extLst>
                <a:ext uri="{FF2B5EF4-FFF2-40B4-BE49-F238E27FC236}">
                  <a16:creationId xmlns:a16="http://schemas.microsoft.com/office/drawing/2014/main" id="{8C6EB811-BC1E-11DA-3AA9-9D23FD0D9EC6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8;p72">
              <a:extLst>
                <a:ext uri="{FF2B5EF4-FFF2-40B4-BE49-F238E27FC236}">
                  <a16:creationId xmlns:a16="http://schemas.microsoft.com/office/drawing/2014/main" id="{1A74194D-CB1F-643C-C028-FE6214A30A90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3;p72">
              <a:extLst>
                <a:ext uri="{FF2B5EF4-FFF2-40B4-BE49-F238E27FC236}">
                  <a16:creationId xmlns:a16="http://schemas.microsoft.com/office/drawing/2014/main" id="{8CA830CA-AEC6-689E-3A48-7C0F2A1D1BEE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9;p72">
              <a:extLst>
                <a:ext uri="{FF2B5EF4-FFF2-40B4-BE49-F238E27FC236}">
                  <a16:creationId xmlns:a16="http://schemas.microsoft.com/office/drawing/2014/main" id="{74DC5CDD-652A-1DE7-2DA9-99F4C55A0221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" name="Google Shape;7516;p72">
            <a:extLst>
              <a:ext uri="{FF2B5EF4-FFF2-40B4-BE49-F238E27FC236}">
                <a16:creationId xmlns:a16="http://schemas.microsoft.com/office/drawing/2014/main" id="{5ED5BEF8-0927-1013-B527-CB215895C151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5" name="Google Shape;7517;p72">
              <a:extLst>
                <a:ext uri="{FF2B5EF4-FFF2-40B4-BE49-F238E27FC236}">
                  <a16:creationId xmlns:a16="http://schemas.microsoft.com/office/drawing/2014/main" id="{5AADB739-5490-9634-6D96-D9F230189FE0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6" name="Google Shape;7518;p72">
              <a:extLst>
                <a:ext uri="{FF2B5EF4-FFF2-40B4-BE49-F238E27FC236}">
                  <a16:creationId xmlns:a16="http://schemas.microsoft.com/office/drawing/2014/main" id="{C3C352E4-829D-71AF-4E17-6931F8D3EC8D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7" name="Google Shape;7519;p72">
              <a:extLst>
                <a:ext uri="{FF2B5EF4-FFF2-40B4-BE49-F238E27FC236}">
                  <a16:creationId xmlns:a16="http://schemas.microsoft.com/office/drawing/2014/main" id="{21ECF3A6-9153-CC5B-07B2-CB396E5DE3AB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8" name="Google Shape;7520;p72">
              <a:extLst>
                <a:ext uri="{FF2B5EF4-FFF2-40B4-BE49-F238E27FC236}">
                  <a16:creationId xmlns:a16="http://schemas.microsoft.com/office/drawing/2014/main" id="{D34F0ACD-B0A4-FC89-8D1D-984E19E75482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9" name="Google Shape;7521;p72">
              <a:extLst>
                <a:ext uri="{FF2B5EF4-FFF2-40B4-BE49-F238E27FC236}">
                  <a16:creationId xmlns:a16="http://schemas.microsoft.com/office/drawing/2014/main" id="{BA2F5206-AB09-2962-BB9E-A850C967178B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80" name="Google Shape;7522;p72">
            <a:extLst>
              <a:ext uri="{FF2B5EF4-FFF2-40B4-BE49-F238E27FC236}">
                <a16:creationId xmlns:a16="http://schemas.microsoft.com/office/drawing/2014/main" id="{08A301CA-7B71-1A05-1B6A-4A996521C2BC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1" name="Google Shape;7523;p72">
              <a:extLst>
                <a:ext uri="{FF2B5EF4-FFF2-40B4-BE49-F238E27FC236}">
                  <a16:creationId xmlns:a16="http://schemas.microsoft.com/office/drawing/2014/main" id="{117533D5-DDAC-CC80-0894-40DC2E7CDFDF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2" name="Google Shape;7524;p72">
              <a:extLst>
                <a:ext uri="{FF2B5EF4-FFF2-40B4-BE49-F238E27FC236}">
                  <a16:creationId xmlns:a16="http://schemas.microsoft.com/office/drawing/2014/main" id="{4209E54D-9B5B-3FBD-A49E-4F0CAB9A1B65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3" name="Google Shape;7525;p72">
              <a:extLst>
                <a:ext uri="{FF2B5EF4-FFF2-40B4-BE49-F238E27FC236}">
                  <a16:creationId xmlns:a16="http://schemas.microsoft.com/office/drawing/2014/main" id="{16493FB4-BE31-D123-01D2-788A415E46F8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4" name="Google Shape;7526;p72">
              <a:extLst>
                <a:ext uri="{FF2B5EF4-FFF2-40B4-BE49-F238E27FC236}">
                  <a16:creationId xmlns:a16="http://schemas.microsoft.com/office/drawing/2014/main" id="{CECB105E-541F-D109-C763-56B7B9BA8243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5" name="Google Shape;7527;p72">
              <a:extLst>
                <a:ext uri="{FF2B5EF4-FFF2-40B4-BE49-F238E27FC236}">
                  <a16:creationId xmlns:a16="http://schemas.microsoft.com/office/drawing/2014/main" id="{A4AF0C12-C692-CBB0-5280-30F1AF2CC692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6" name="Google Shape;7528;p72">
              <a:extLst>
                <a:ext uri="{FF2B5EF4-FFF2-40B4-BE49-F238E27FC236}">
                  <a16:creationId xmlns:a16="http://schemas.microsoft.com/office/drawing/2014/main" id="{BF1DDE9F-12D9-6CE2-9DDA-B3E7E9E61138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87" name="Google Shape;7529;p72">
            <a:extLst>
              <a:ext uri="{FF2B5EF4-FFF2-40B4-BE49-F238E27FC236}">
                <a16:creationId xmlns:a16="http://schemas.microsoft.com/office/drawing/2014/main" id="{AFE26208-9599-C03E-8426-06B12A00E60C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8" name="Google Shape;7530;p72">
              <a:extLst>
                <a:ext uri="{FF2B5EF4-FFF2-40B4-BE49-F238E27FC236}">
                  <a16:creationId xmlns:a16="http://schemas.microsoft.com/office/drawing/2014/main" id="{94E45701-95D6-B5FB-5E6A-94AB51E00938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1;p72">
              <a:extLst>
                <a:ext uri="{FF2B5EF4-FFF2-40B4-BE49-F238E27FC236}">
                  <a16:creationId xmlns:a16="http://schemas.microsoft.com/office/drawing/2014/main" id="{CC4E2270-A68D-1C80-B37A-8E7ABA6FE7FA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0" name="Google Shape;7532;p72">
              <a:extLst>
                <a:ext uri="{FF2B5EF4-FFF2-40B4-BE49-F238E27FC236}">
                  <a16:creationId xmlns:a16="http://schemas.microsoft.com/office/drawing/2014/main" id="{8A025081-5314-6645-563D-F9AFF2011044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3;p72">
              <a:extLst>
                <a:ext uri="{FF2B5EF4-FFF2-40B4-BE49-F238E27FC236}">
                  <a16:creationId xmlns:a16="http://schemas.microsoft.com/office/drawing/2014/main" id="{26D371C7-EC9C-2FB7-1B11-7F6EB129F0A7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2" name="Google Shape;7534;p72">
              <a:extLst>
                <a:ext uri="{FF2B5EF4-FFF2-40B4-BE49-F238E27FC236}">
                  <a16:creationId xmlns:a16="http://schemas.microsoft.com/office/drawing/2014/main" id="{122BFB92-C909-B912-F555-B720E2B5A6D1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3" name="Google Shape;7535;p72">
                <a:extLst>
                  <a:ext uri="{FF2B5EF4-FFF2-40B4-BE49-F238E27FC236}">
                    <a16:creationId xmlns:a16="http://schemas.microsoft.com/office/drawing/2014/main" id="{36087283-A794-F73B-3287-89B5B3588067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4" name="Google Shape;7536;p72">
                <a:extLst>
                  <a:ext uri="{FF2B5EF4-FFF2-40B4-BE49-F238E27FC236}">
                    <a16:creationId xmlns:a16="http://schemas.microsoft.com/office/drawing/2014/main" id="{7D650876-8A17-3B90-6D2E-0B5FA060A2D1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5" name="Google Shape;7537;p72">
                <a:extLst>
                  <a:ext uri="{FF2B5EF4-FFF2-40B4-BE49-F238E27FC236}">
                    <a16:creationId xmlns:a16="http://schemas.microsoft.com/office/drawing/2014/main" id="{635B47C3-B8AB-CFEF-630B-088737A01C4D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96" name="Google Shape;7538;p72">
            <a:extLst>
              <a:ext uri="{FF2B5EF4-FFF2-40B4-BE49-F238E27FC236}">
                <a16:creationId xmlns:a16="http://schemas.microsoft.com/office/drawing/2014/main" id="{15ADD88B-5148-D9DC-A812-3E593741FDC0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7" name="Google Shape;7539;p72">
              <a:extLst>
                <a:ext uri="{FF2B5EF4-FFF2-40B4-BE49-F238E27FC236}">
                  <a16:creationId xmlns:a16="http://schemas.microsoft.com/office/drawing/2014/main" id="{5124080B-9C1B-2F6B-584E-AEF44C69AA72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98" name="Google Shape;7540;p72">
              <a:extLst>
                <a:ext uri="{FF2B5EF4-FFF2-40B4-BE49-F238E27FC236}">
                  <a16:creationId xmlns:a16="http://schemas.microsoft.com/office/drawing/2014/main" id="{F9C19FD5-2450-3666-8E34-FA21AD6BB901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99" name="Google Shape;7541;p72">
              <a:extLst>
                <a:ext uri="{FF2B5EF4-FFF2-40B4-BE49-F238E27FC236}">
                  <a16:creationId xmlns:a16="http://schemas.microsoft.com/office/drawing/2014/main" id="{F6E2DFCF-17F3-42CC-5495-63C657584C49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100" name="Google Shape;7542;p72">
              <a:extLst>
                <a:ext uri="{FF2B5EF4-FFF2-40B4-BE49-F238E27FC236}">
                  <a16:creationId xmlns:a16="http://schemas.microsoft.com/office/drawing/2014/main" id="{8D786565-568C-5FAF-9241-BB7EC4A4DB7D}"/>
                </a:ext>
              </a:extLst>
            </p:cNvPr>
            <p:cNvCxnSpPr>
              <a:stCxn id="97" idx="6"/>
              <a:endCxn id="98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3;p72">
              <a:extLst>
                <a:ext uri="{FF2B5EF4-FFF2-40B4-BE49-F238E27FC236}">
                  <a16:creationId xmlns:a16="http://schemas.microsoft.com/office/drawing/2014/main" id="{7FB5C03B-BD89-C750-9EEE-6F5BA02710FC}"/>
                </a:ext>
              </a:extLst>
            </p:cNvPr>
            <p:cNvCxnSpPr>
              <a:stCxn id="98" idx="4"/>
              <a:endCxn id="10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7545;p72">
              <a:extLst>
                <a:ext uri="{FF2B5EF4-FFF2-40B4-BE49-F238E27FC236}">
                  <a16:creationId xmlns:a16="http://schemas.microsoft.com/office/drawing/2014/main" id="{4C3D5AE9-CAE2-8197-8CC0-1EF8CB69A95E}"/>
                </a:ext>
              </a:extLst>
            </p:cNvPr>
            <p:cNvCxnSpPr>
              <a:stCxn id="104" idx="6"/>
              <a:endCxn id="99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6;p72">
              <a:extLst>
                <a:ext uri="{FF2B5EF4-FFF2-40B4-BE49-F238E27FC236}">
                  <a16:creationId xmlns:a16="http://schemas.microsoft.com/office/drawing/2014/main" id="{0F18F1DF-24CA-FF02-8FC6-2DEF04D9E711}"/>
                </a:ext>
              </a:extLst>
            </p:cNvPr>
            <p:cNvCxnSpPr>
              <a:stCxn id="99" idx="4"/>
              <a:endCxn id="105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4" name="Google Shape;7544;p72">
              <a:extLst>
                <a:ext uri="{FF2B5EF4-FFF2-40B4-BE49-F238E27FC236}">
                  <a16:creationId xmlns:a16="http://schemas.microsoft.com/office/drawing/2014/main" id="{02584F0F-118A-8234-DE6E-FBB1011D9783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05" name="Google Shape;7547;p72">
              <a:extLst>
                <a:ext uri="{FF2B5EF4-FFF2-40B4-BE49-F238E27FC236}">
                  <a16:creationId xmlns:a16="http://schemas.microsoft.com/office/drawing/2014/main" id="{747C09EE-69F7-D14B-FF65-8D75DD260224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06" name="Google Shape;7548;p72">
              <a:extLst>
                <a:ext uri="{FF2B5EF4-FFF2-40B4-BE49-F238E27FC236}">
                  <a16:creationId xmlns:a16="http://schemas.microsoft.com/office/drawing/2014/main" id="{914D318B-98A6-C1E5-55CB-39568D3830FB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107" name="Google Shape;7549;p72">
              <a:extLst>
                <a:ext uri="{FF2B5EF4-FFF2-40B4-BE49-F238E27FC236}">
                  <a16:creationId xmlns:a16="http://schemas.microsoft.com/office/drawing/2014/main" id="{003F6BFE-1CAD-19D1-A87F-0D5FCD99F4EC}"/>
                </a:ext>
              </a:extLst>
            </p:cNvPr>
            <p:cNvCxnSpPr>
              <a:endCxn id="106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8" name="Google Shape;7550;p72">
            <a:extLst>
              <a:ext uri="{FF2B5EF4-FFF2-40B4-BE49-F238E27FC236}">
                <a16:creationId xmlns:a16="http://schemas.microsoft.com/office/drawing/2014/main" id="{39B8BFAD-1B70-8BBE-DE2F-20FE1619CB9F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09" name="Google Shape;7551;p72">
              <a:extLst>
                <a:ext uri="{FF2B5EF4-FFF2-40B4-BE49-F238E27FC236}">
                  <a16:creationId xmlns:a16="http://schemas.microsoft.com/office/drawing/2014/main" id="{A75D65B7-0514-D4D8-6D0D-A2ADE35D5B1F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0" name="Google Shape;7552;p72">
              <a:extLst>
                <a:ext uri="{FF2B5EF4-FFF2-40B4-BE49-F238E27FC236}">
                  <a16:creationId xmlns:a16="http://schemas.microsoft.com/office/drawing/2014/main" id="{31C4223B-3E13-564D-58E2-2B516D80E1A2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1" name="Google Shape;7553;p72">
              <a:extLst>
                <a:ext uri="{FF2B5EF4-FFF2-40B4-BE49-F238E27FC236}">
                  <a16:creationId xmlns:a16="http://schemas.microsoft.com/office/drawing/2014/main" id="{28747174-704D-664F-881C-633F4DA2F908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2" name="Google Shape;7554;p72">
              <a:extLst>
                <a:ext uri="{FF2B5EF4-FFF2-40B4-BE49-F238E27FC236}">
                  <a16:creationId xmlns:a16="http://schemas.microsoft.com/office/drawing/2014/main" id="{2ACAE630-B9D9-FE0D-65C1-8CD7EFBF272A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3" name="Google Shape;7555;p72">
              <a:extLst>
                <a:ext uri="{FF2B5EF4-FFF2-40B4-BE49-F238E27FC236}">
                  <a16:creationId xmlns:a16="http://schemas.microsoft.com/office/drawing/2014/main" id="{312F84D6-DAE2-113D-1207-9B37A8B9A46A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14" name="Google Shape;7556;p72">
            <a:extLst>
              <a:ext uri="{FF2B5EF4-FFF2-40B4-BE49-F238E27FC236}">
                <a16:creationId xmlns:a16="http://schemas.microsoft.com/office/drawing/2014/main" id="{364DCE31-B289-1A2D-EF73-19A013990544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5" name="Google Shape;7557;p72">
              <a:extLst>
                <a:ext uri="{FF2B5EF4-FFF2-40B4-BE49-F238E27FC236}">
                  <a16:creationId xmlns:a16="http://schemas.microsoft.com/office/drawing/2014/main" id="{0664625E-DB8F-9CE7-B96F-9128222361F9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6" name="Google Shape;7558;p72">
              <a:extLst>
                <a:ext uri="{FF2B5EF4-FFF2-40B4-BE49-F238E27FC236}">
                  <a16:creationId xmlns:a16="http://schemas.microsoft.com/office/drawing/2014/main" id="{6C77BD5D-F362-3CDC-F445-1EECB8AC9783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7" name="Google Shape;7559;p72">
              <a:extLst>
                <a:ext uri="{FF2B5EF4-FFF2-40B4-BE49-F238E27FC236}">
                  <a16:creationId xmlns:a16="http://schemas.microsoft.com/office/drawing/2014/main" id="{46BD7EDA-8946-AC2F-2719-3AAB31AF8CD3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8" name="Google Shape;7560;p72">
              <a:extLst>
                <a:ext uri="{FF2B5EF4-FFF2-40B4-BE49-F238E27FC236}">
                  <a16:creationId xmlns:a16="http://schemas.microsoft.com/office/drawing/2014/main" id="{01F2965C-C4E5-5EB6-DAB5-F3F6DEDA4240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9" name="Google Shape;7561;p72">
              <a:extLst>
                <a:ext uri="{FF2B5EF4-FFF2-40B4-BE49-F238E27FC236}">
                  <a16:creationId xmlns:a16="http://schemas.microsoft.com/office/drawing/2014/main" id="{43C9AF86-BF8C-1AB0-6920-5BCDA7BF19B9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120" name="Google Shape;7562;p72">
              <a:extLst>
                <a:ext uri="{FF2B5EF4-FFF2-40B4-BE49-F238E27FC236}">
                  <a16:creationId xmlns:a16="http://schemas.microsoft.com/office/drawing/2014/main" id="{657F2329-DB18-2365-FA50-C4E9920303B5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3;p72">
              <a:extLst>
                <a:ext uri="{FF2B5EF4-FFF2-40B4-BE49-F238E27FC236}">
                  <a16:creationId xmlns:a16="http://schemas.microsoft.com/office/drawing/2014/main" id="{AEA63EB0-69A2-4732-D965-C99ABB617B46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564;p72">
              <a:extLst>
                <a:ext uri="{FF2B5EF4-FFF2-40B4-BE49-F238E27FC236}">
                  <a16:creationId xmlns:a16="http://schemas.microsoft.com/office/drawing/2014/main" id="{BCADB8CF-96F4-8CDC-D37D-C8AC99361507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5;p72">
              <a:extLst>
                <a:ext uri="{FF2B5EF4-FFF2-40B4-BE49-F238E27FC236}">
                  <a16:creationId xmlns:a16="http://schemas.microsoft.com/office/drawing/2014/main" id="{1DB2049D-3494-F0DC-C159-653796724134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4" name="Google Shape;7566;p72">
            <a:extLst>
              <a:ext uri="{FF2B5EF4-FFF2-40B4-BE49-F238E27FC236}">
                <a16:creationId xmlns:a16="http://schemas.microsoft.com/office/drawing/2014/main" id="{63BECE89-F557-B62E-0BB1-8B1DFEFCC577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5" name="Google Shape;7567;p72">
              <a:extLst>
                <a:ext uri="{FF2B5EF4-FFF2-40B4-BE49-F238E27FC236}">
                  <a16:creationId xmlns:a16="http://schemas.microsoft.com/office/drawing/2014/main" id="{387AF69A-EEE1-3035-5D07-6C69448E7AD2}"/>
                </a:ext>
              </a:extLst>
            </p:cNvPr>
            <p:cNvCxnSpPr>
              <a:stCxn id="137" idx="2"/>
              <a:endCxn id="135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0;p72">
              <a:extLst>
                <a:ext uri="{FF2B5EF4-FFF2-40B4-BE49-F238E27FC236}">
                  <a16:creationId xmlns:a16="http://schemas.microsoft.com/office/drawing/2014/main" id="{A72DA02B-D20F-2D69-7018-91AA7DE8EB79}"/>
                </a:ext>
              </a:extLst>
            </p:cNvPr>
            <p:cNvCxnSpPr>
              <a:stCxn id="136" idx="0"/>
              <a:endCxn id="137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2;p72">
              <a:extLst>
                <a:ext uri="{FF2B5EF4-FFF2-40B4-BE49-F238E27FC236}">
                  <a16:creationId xmlns:a16="http://schemas.microsoft.com/office/drawing/2014/main" id="{904DCD94-67D3-4EAB-9B9B-565FCF2C74A7}"/>
                </a:ext>
              </a:extLst>
            </p:cNvPr>
            <p:cNvCxnSpPr>
              <a:stCxn id="136" idx="2"/>
              <a:endCxn id="132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4;p72">
              <a:extLst>
                <a:ext uri="{FF2B5EF4-FFF2-40B4-BE49-F238E27FC236}">
                  <a16:creationId xmlns:a16="http://schemas.microsoft.com/office/drawing/2014/main" id="{28A906DE-CBA2-AF75-F175-6FB36A8194E3}"/>
                </a:ext>
              </a:extLst>
            </p:cNvPr>
            <p:cNvCxnSpPr>
              <a:stCxn id="131" idx="0"/>
              <a:endCxn id="136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6;p72">
              <a:extLst>
                <a:ext uri="{FF2B5EF4-FFF2-40B4-BE49-F238E27FC236}">
                  <a16:creationId xmlns:a16="http://schemas.microsoft.com/office/drawing/2014/main" id="{DAE79B93-259B-F01A-16FB-C75B0EB95F8F}"/>
                </a:ext>
              </a:extLst>
            </p:cNvPr>
            <p:cNvCxnSpPr>
              <a:stCxn id="135" idx="2"/>
              <a:endCxn id="134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8;p72">
              <a:extLst>
                <a:ext uri="{FF2B5EF4-FFF2-40B4-BE49-F238E27FC236}">
                  <a16:creationId xmlns:a16="http://schemas.microsoft.com/office/drawing/2014/main" id="{08527799-A3B4-5167-EBF3-99FE711668E8}"/>
                </a:ext>
              </a:extLst>
            </p:cNvPr>
            <p:cNvCxnSpPr>
              <a:stCxn id="133" idx="0"/>
              <a:endCxn id="135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1" name="Google Shape;7575;p72">
              <a:extLst>
                <a:ext uri="{FF2B5EF4-FFF2-40B4-BE49-F238E27FC236}">
                  <a16:creationId xmlns:a16="http://schemas.microsoft.com/office/drawing/2014/main" id="{53CD4457-8C2C-6145-9C00-8D7B773F091A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2" name="Google Shape;7573;p72">
              <a:extLst>
                <a:ext uri="{FF2B5EF4-FFF2-40B4-BE49-F238E27FC236}">
                  <a16:creationId xmlns:a16="http://schemas.microsoft.com/office/drawing/2014/main" id="{2F6790AB-4E88-2E98-67D2-535FF08C9B30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3" name="Google Shape;7579;p72">
              <a:extLst>
                <a:ext uri="{FF2B5EF4-FFF2-40B4-BE49-F238E27FC236}">
                  <a16:creationId xmlns:a16="http://schemas.microsoft.com/office/drawing/2014/main" id="{0A928566-36C3-B1A7-F75A-002CE973BD54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4" name="Google Shape;7577;p72">
              <a:extLst>
                <a:ext uri="{FF2B5EF4-FFF2-40B4-BE49-F238E27FC236}">
                  <a16:creationId xmlns:a16="http://schemas.microsoft.com/office/drawing/2014/main" id="{D50ACA83-AEB2-6421-9E5B-7046F21FA729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5" name="Google Shape;7569;p72">
              <a:extLst>
                <a:ext uri="{FF2B5EF4-FFF2-40B4-BE49-F238E27FC236}">
                  <a16:creationId xmlns:a16="http://schemas.microsoft.com/office/drawing/2014/main" id="{5DFF6210-C119-B5BB-A321-21F34A803391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6" name="Google Shape;7571;p72">
              <a:extLst>
                <a:ext uri="{FF2B5EF4-FFF2-40B4-BE49-F238E27FC236}">
                  <a16:creationId xmlns:a16="http://schemas.microsoft.com/office/drawing/2014/main" id="{4E2D11B6-CF72-3D60-CEBA-079FA0D45E9D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7" name="Google Shape;7568;p72">
              <a:extLst>
                <a:ext uri="{FF2B5EF4-FFF2-40B4-BE49-F238E27FC236}">
                  <a16:creationId xmlns:a16="http://schemas.microsoft.com/office/drawing/2014/main" id="{64D89496-8258-BC5B-278F-D053C2D5FF0F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38" name="Google Shape;7580;p72">
            <a:extLst>
              <a:ext uri="{FF2B5EF4-FFF2-40B4-BE49-F238E27FC236}">
                <a16:creationId xmlns:a16="http://schemas.microsoft.com/office/drawing/2014/main" id="{B1510BE8-7DD5-8608-9284-6BF2CC0DFD73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39" name="Google Shape;7581;p72">
              <a:extLst>
                <a:ext uri="{FF2B5EF4-FFF2-40B4-BE49-F238E27FC236}">
                  <a16:creationId xmlns:a16="http://schemas.microsoft.com/office/drawing/2014/main" id="{2EBB9076-B349-0881-0E43-591BEB574255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7" name="Google Shape;7582;p72">
                <a:extLst>
                  <a:ext uri="{FF2B5EF4-FFF2-40B4-BE49-F238E27FC236}">
                    <a16:creationId xmlns:a16="http://schemas.microsoft.com/office/drawing/2014/main" id="{5EBB3B71-3870-F625-47DD-19A44F3335DB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158" name="Google Shape;7583;p72">
                <a:extLst>
                  <a:ext uri="{FF2B5EF4-FFF2-40B4-BE49-F238E27FC236}">
                    <a16:creationId xmlns:a16="http://schemas.microsoft.com/office/drawing/2014/main" id="{BC8C5CC0-AC23-42A4-39B4-F91A45E92F90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9" name="Google Shape;7584;p72">
                  <a:extLst>
                    <a:ext uri="{FF2B5EF4-FFF2-40B4-BE49-F238E27FC236}">
                      <a16:creationId xmlns:a16="http://schemas.microsoft.com/office/drawing/2014/main" id="{D00F87E9-7655-4BFE-355C-11A94E77456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0" name="Google Shape;7585;p72">
                  <a:extLst>
                    <a:ext uri="{FF2B5EF4-FFF2-40B4-BE49-F238E27FC236}">
                      <a16:creationId xmlns:a16="http://schemas.microsoft.com/office/drawing/2014/main" id="{627D07D5-3438-1897-100A-B2FF046296FD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  <p:cxnSp>
          <p:nvCxnSpPr>
            <p:cNvPr id="140" name="Google Shape;7586;p72">
              <a:extLst>
                <a:ext uri="{FF2B5EF4-FFF2-40B4-BE49-F238E27FC236}">
                  <a16:creationId xmlns:a16="http://schemas.microsoft.com/office/drawing/2014/main" id="{A724572E-25E7-5089-AEA6-E4F83019CAEE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1" name="Google Shape;7587;p72">
              <a:extLst>
                <a:ext uri="{FF2B5EF4-FFF2-40B4-BE49-F238E27FC236}">
                  <a16:creationId xmlns:a16="http://schemas.microsoft.com/office/drawing/2014/main" id="{997E9178-BE63-873D-1746-84D5111B04F5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142" name="Google Shape;7588;p72">
              <a:extLst>
                <a:ext uri="{FF2B5EF4-FFF2-40B4-BE49-F238E27FC236}">
                  <a16:creationId xmlns:a16="http://schemas.microsoft.com/office/drawing/2014/main" id="{20774D64-52C9-3208-E18F-3CAFF4E2402D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3" name="Google Shape;7589;p72">
                <a:extLst>
                  <a:ext uri="{FF2B5EF4-FFF2-40B4-BE49-F238E27FC236}">
                    <a16:creationId xmlns:a16="http://schemas.microsoft.com/office/drawing/2014/main" id="{E7E0FF0E-D7BB-42B4-350C-B7F16ED8C7A9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5" name="Google Shape;7590;p72">
                  <a:extLst>
                    <a:ext uri="{FF2B5EF4-FFF2-40B4-BE49-F238E27FC236}">
                      <a16:creationId xmlns:a16="http://schemas.microsoft.com/office/drawing/2014/main" id="{D7C7CD34-7D00-4199-62BC-0FC13A83F7A2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6" name="Google Shape;7591;p72">
                  <a:extLst>
                    <a:ext uri="{FF2B5EF4-FFF2-40B4-BE49-F238E27FC236}">
                      <a16:creationId xmlns:a16="http://schemas.microsoft.com/office/drawing/2014/main" id="{6CCDB478-23CE-37C2-9DA4-FA0316D563FA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sp>
            <p:nvSpPr>
              <p:cNvPr id="154" name="Google Shape;7592;p72">
                <a:extLst>
                  <a:ext uri="{FF2B5EF4-FFF2-40B4-BE49-F238E27FC236}">
                    <a16:creationId xmlns:a16="http://schemas.microsoft.com/office/drawing/2014/main" id="{85B84284-BF1F-4CB2-3482-8046D376BB95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3" name="Google Shape;7593;p72">
              <a:extLst>
                <a:ext uri="{FF2B5EF4-FFF2-40B4-BE49-F238E27FC236}">
                  <a16:creationId xmlns:a16="http://schemas.microsoft.com/office/drawing/2014/main" id="{9AC25EEF-2734-C06B-A28A-BC00C1792D57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9" name="Google Shape;7594;p72">
                <a:extLst>
                  <a:ext uri="{FF2B5EF4-FFF2-40B4-BE49-F238E27FC236}">
                    <a16:creationId xmlns:a16="http://schemas.microsoft.com/office/drawing/2014/main" id="{753CDFDC-5523-4CDC-7D11-B78F459256DB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1" name="Google Shape;7595;p72">
                  <a:extLst>
                    <a:ext uri="{FF2B5EF4-FFF2-40B4-BE49-F238E27FC236}">
                      <a16:creationId xmlns:a16="http://schemas.microsoft.com/office/drawing/2014/main" id="{0B9548A3-5F72-BBC9-2806-32308044FF1F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2" name="Google Shape;7596;p72">
                  <a:extLst>
                    <a:ext uri="{FF2B5EF4-FFF2-40B4-BE49-F238E27FC236}">
                      <a16:creationId xmlns:a16="http://schemas.microsoft.com/office/drawing/2014/main" id="{D7EDBD88-11A2-C33E-1757-DE8047814B64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sp>
            <p:nvSpPr>
              <p:cNvPr id="150" name="Google Shape;7597;p72">
                <a:extLst>
                  <a:ext uri="{FF2B5EF4-FFF2-40B4-BE49-F238E27FC236}">
                    <a16:creationId xmlns:a16="http://schemas.microsoft.com/office/drawing/2014/main" id="{CCA35E95-04EC-2D9D-23B3-0EF3381C082C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4" name="Google Shape;7598;p72">
              <a:extLst>
                <a:ext uri="{FF2B5EF4-FFF2-40B4-BE49-F238E27FC236}">
                  <a16:creationId xmlns:a16="http://schemas.microsoft.com/office/drawing/2014/main" id="{2781D459-3726-236E-53A7-F2C672BFCFDB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5" name="Google Shape;7599;p72">
                <a:extLst>
                  <a:ext uri="{FF2B5EF4-FFF2-40B4-BE49-F238E27FC236}">
                    <a16:creationId xmlns:a16="http://schemas.microsoft.com/office/drawing/2014/main" id="{9C64AA17-4DE9-E47E-4B78-8B2BC3C48432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7" name="Google Shape;7600;p72">
                  <a:extLst>
                    <a:ext uri="{FF2B5EF4-FFF2-40B4-BE49-F238E27FC236}">
                      <a16:creationId xmlns:a16="http://schemas.microsoft.com/office/drawing/2014/main" id="{1E294779-DB0F-ADB1-7F56-6CD066E6CBF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8" name="Google Shape;7601;p72">
                  <a:extLst>
                    <a:ext uri="{FF2B5EF4-FFF2-40B4-BE49-F238E27FC236}">
                      <a16:creationId xmlns:a16="http://schemas.microsoft.com/office/drawing/2014/main" id="{B6DE80A1-EF3B-CB7C-0F4B-AEB5E1E92A48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sp>
            <p:nvSpPr>
              <p:cNvPr id="146" name="Google Shape;7602;p72">
                <a:extLst>
                  <a:ext uri="{FF2B5EF4-FFF2-40B4-BE49-F238E27FC236}">
                    <a16:creationId xmlns:a16="http://schemas.microsoft.com/office/drawing/2014/main" id="{68490DB7-AE9F-7EA3-08AB-8789DBE23DE0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61" name="Google Shape;7603;p72">
            <a:extLst>
              <a:ext uri="{FF2B5EF4-FFF2-40B4-BE49-F238E27FC236}">
                <a16:creationId xmlns:a16="http://schemas.microsoft.com/office/drawing/2014/main" id="{1673C510-59F1-8E50-DF4E-BC9926906C83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2" name="Google Shape;7604;p72">
              <a:extLst>
                <a:ext uri="{FF2B5EF4-FFF2-40B4-BE49-F238E27FC236}">
                  <a16:creationId xmlns:a16="http://schemas.microsoft.com/office/drawing/2014/main" id="{AD97E865-55C2-B0CA-5A4B-1E0B423BF829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5" name="Google Shape;7605;p72">
                <a:extLst>
                  <a:ext uri="{FF2B5EF4-FFF2-40B4-BE49-F238E27FC236}">
                    <a16:creationId xmlns:a16="http://schemas.microsoft.com/office/drawing/2014/main" id="{D2DCFF40-884B-A4D5-4F92-7B797F272048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6" name="Google Shape;7606;p72">
                <a:extLst>
                  <a:ext uri="{FF2B5EF4-FFF2-40B4-BE49-F238E27FC236}">
                    <a16:creationId xmlns:a16="http://schemas.microsoft.com/office/drawing/2014/main" id="{134B2CFB-54FC-023E-C0AF-A92499FA2127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7" name="Google Shape;7607;p72">
                <a:extLst>
                  <a:ext uri="{FF2B5EF4-FFF2-40B4-BE49-F238E27FC236}">
                    <a16:creationId xmlns:a16="http://schemas.microsoft.com/office/drawing/2014/main" id="{19DE1377-DFD8-D2EF-6A37-374366533A3C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63" name="Google Shape;7608;p72">
              <a:extLst>
                <a:ext uri="{FF2B5EF4-FFF2-40B4-BE49-F238E27FC236}">
                  <a16:creationId xmlns:a16="http://schemas.microsoft.com/office/drawing/2014/main" id="{02B91D6A-9B09-6A4F-F691-830A4D832CFD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2" name="Google Shape;7609;p72">
                <a:extLst>
                  <a:ext uri="{FF2B5EF4-FFF2-40B4-BE49-F238E27FC236}">
                    <a16:creationId xmlns:a16="http://schemas.microsoft.com/office/drawing/2014/main" id="{A312EF4D-C6ED-7280-14FA-FA43745F065F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3" name="Google Shape;7610;p72">
                <a:extLst>
                  <a:ext uri="{FF2B5EF4-FFF2-40B4-BE49-F238E27FC236}">
                    <a16:creationId xmlns:a16="http://schemas.microsoft.com/office/drawing/2014/main" id="{4B5BAA7A-53BF-DEEF-DB11-FD4B56E15D9A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4" name="Google Shape;7611;p72">
                <a:extLst>
                  <a:ext uri="{FF2B5EF4-FFF2-40B4-BE49-F238E27FC236}">
                    <a16:creationId xmlns:a16="http://schemas.microsoft.com/office/drawing/2014/main" id="{73142A41-E493-1617-1873-CBBD9FF375C9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64" name="Google Shape;7612;p72">
              <a:extLst>
                <a:ext uri="{FF2B5EF4-FFF2-40B4-BE49-F238E27FC236}">
                  <a16:creationId xmlns:a16="http://schemas.microsoft.com/office/drawing/2014/main" id="{3C699ADF-79DC-00D5-F0EE-873797A0F785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9" name="Google Shape;7613;p72">
                <a:extLst>
                  <a:ext uri="{FF2B5EF4-FFF2-40B4-BE49-F238E27FC236}">
                    <a16:creationId xmlns:a16="http://schemas.microsoft.com/office/drawing/2014/main" id="{8F47AAA5-57A4-5912-09CB-B05A7C70E584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0" name="Google Shape;7614;p72">
                <a:extLst>
                  <a:ext uri="{FF2B5EF4-FFF2-40B4-BE49-F238E27FC236}">
                    <a16:creationId xmlns:a16="http://schemas.microsoft.com/office/drawing/2014/main" id="{3406F23B-B97F-5732-E07F-A6F2DC1D0334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1" name="Google Shape;7615;p72">
                <a:extLst>
                  <a:ext uri="{FF2B5EF4-FFF2-40B4-BE49-F238E27FC236}">
                    <a16:creationId xmlns:a16="http://schemas.microsoft.com/office/drawing/2014/main" id="{BA924998-7029-54E8-AEA2-BEEFEBB4B97F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65" name="Google Shape;7616;p72">
              <a:extLst>
                <a:ext uri="{FF2B5EF4-FFF2-40B4-BE49-F238E27FC236}">
                  <a16:creationId xmlns:a16="http://schemas.microsoft.com/office/drawing/2014/main" id="{6CA0AFE6-C894-D60F-6FE0-E5E7AEF7F8C1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6" name="Google Shape;7617;p72">
                <a:extLst>
                  <a:ext uri="{FF2B5EF4-FFF2-40B4-BE49-F238E27FC236}">
                    <a16:creationId xmlns:a16="http://schemas.microsoft.com/office/drawing/2014/main" id="{397AD662-7D1D-9298-7059-9499D833C6B9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7" name="Google Shape;7618;p72">
                <a:extLst>
                  <a:ext uri="{FF2B5EF4-FFF2-40B4-BE49-F238E27FC236}">
                    <a16:creationId xmlns:a16="http://schemas.microsoft.com/office/drawing/2014/main" id="{22EA9721-1275-3BD9-2808-BE588734C577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8" name="Google Shape;7619;p72">
                <a:extLst>
                  <a:ext uri="{FF2B5EF4-FFF2-40B4-BE49-F238E27FC236}">
                    <a16:creationId xmlns:a16="http://schemas.microsoft.com/office/drawing/2014/main" id="{BBD6EE72-F478-6303-0131-CFB6022B5EFD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78" name="Google Shape;7620;p72">
            <a:extLst>
              <a:ext uri="{FF2B5EF4-FFF2-40B4-BE49-F238E27FC236}">
                <a16:creationId xmlns:a16="http://schemas.microsoft.com/office/drawing/2014/main" id="{57F6A4CA-C7A0-9658-7B91-401B85B944B6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79" name="Google Shape;7621;p72">
              <a:extLst>
                <a:ext uri="{FF2B5EF4-FFF2-40B4-BE49-F238E27FC236}">
                  <a16:creationId xmlns:a16="http://schemas.microsoft.com/office/drawing/2014/main" id="{CF854A14-DE0C-C101-B258-2CC2C5778333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0" name="Google Shape;7622;p72">
              <a:extLst>
                <a:ext uri="{FF2B5EF4-FFF2-40B4-BE49-F238E27FC236}">
                  <a16:creationId xmlns:a16="http://schemas.microsoft.com/office/drawing/2014/main" id="{4D55A8AF-FB0F-5819-224B-1E5FAF57E4D3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1" name="Google Shape;7623;p72">
              <a:extLst>
                <a:ext uri="{FF2B5EF4-FFF2-40B4-BE49-F238E27FC236}">
                  <a16:creationId xmlns:a16="http://schemas.microsoft.com/office/drawing/2014/main" id="{A1434B65-B67B-7605-27B9-D0953A5C2084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2" name="Google Shape;7624;p72">
              <a:extLst>
                <a:ext uri="{FF2B5EF4-FFF2-40B4-BE49-F238E27FC236}">
                  <a16:creationId xmlns:a16="http://schemas.microsoft.com/office/drawing/2014/main" id="{715BA249-49FE-E4B4-5FF4-A5400A2DD61D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3" name="Google Shape;7625;p72">
              <a:extLst>
                <a:ext uri="{FF2B5EF4-FFF2-40B4-BE49-F238E27FC236}">
                  <a16:creationId xmlns:a16="http://schemas.microsoft.com/office/drawing/2014/main" id="{34EEA677-A451-7A68-5178-3AB359197149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4" name="Google Shape;7626;p72">
              <a:extLst>
                <a:ext uri="{FF2B5EF4-FFF2-40B4-BE49-F238E27FC236}">
                  <a16:creationId xmlns:a16="http://schemas.microsoft.com/office/drawing/2014/main" id="{6F47F29C-1013-DB08-A032-25228D02B3B4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5" name="Google Shape;7627;p72">
              <a:extLst>
                <a:ext uri="{FF2B5EF4-FFF2-40B4-BE49-F238E27FC236}">
                  <a16:creationId xmlns:a16="http://schemas.microsoft.com/office/drawing/2014/main" id="{076D95BD-513C-2A4C-17D2-CF583EDD2D3F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6" name="Google Shape;7628;p72">
              <a:extLst>
                <a:ext uri="{FF2B5EF4-FFF2-40B4-BE49-F238E27FC236}">
                  <a16:creationId xmlns:a16="http://schemas.microsoft.com/office/drawing/2014/main" id="{3F482EAC-CC11-D705-31DF-7B0BEC4D31B0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7" name="Google Shape;7629;p72">
              <a:extLst>
                <a:ext uri="{FF2B5EF4-FFF2-40B4-BE49-F238E27FC236}">
                  <a16:creationId xmlns:a16="http://schemas.microsoft.com/office/drawing/2014/main" id="{1B40A60C-1705-6451-2E59-546643F04250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8" name="Google Shape;7630;p72">
              <a:extLst>
                <a:ext uri="{FF2B5EF4-FFF2-40B4-BE49-F238E27FC236}">
                  <a16:creationId xmlns:a16="http://schemas.microsoft.com/office/drawing/2014/main" id="{2AA57CBE-27E9-2FFB-5559-35F46D5650D0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89" name="Google Shape;7631;p72">
            <a:extLst>
              <a:ext uri="{FF2B5EF4-FFF2-40B4-BE49-F238E27FC236}">
                <a16:creationId xmlns:a16="http://schemas.microsoft.com/office/drawing/2014/main" id="{7ABBCB77-2B45-0F1D-C195-45317EFBE757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90" name="Google Shape;7632;p72">
              <a:extLst>
                <a:ext uri="{FF2B5EF4-FFF2-40B4-BE49-F238E27FC236}">
                  <a16:creationId xmlns:a16="http://schemas.microsoft.com/office/drawing/2014/main" id="{76B04054-9334-488B-F57D-0E97C8952BFD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1" name="Google Shape;7633;p72">
              <a:extLst>
                <a:ext uri="{FF2B5EF4-FFF2-40B4-BE49-F238E27FC236}">
                  <a16:creationId xmlns:a16="http://schemas.microsoft.com/office/drawing/2014/main" id="{7460CD49-1B30-1942-31AA-4E32CF5679D3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2" name="Google Shape;7634;p72">
              <a:extLst>
                <a:ext uri="{FF2B5EF4-FFF2-40B4-BE49-F238E27FC236}">
                  <a16:creationId xmlns:a16="http://schemas.microsoft.com/office/drawing/2014/main" id="{DAEC500C-91B0-7EEA-6675-977F95ADC9F6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3" name="Google Shape;7635;p72">
              <a:extLst>
                <a:ext uri="{FF2B5EF4-FFF2-40B4-BE49-F238E27FC236}">
                  <a16:creationId xmlns:a16="http://schemas.microsoft.com/office/drawing/2014/main" id="{BAE6E0A3-A4B4-B35F-07CE-F68A11A5B224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4" name="Google Shape;7636;p72">
              <a:extLst>
                <a:ext uri="{FF2B5EF4-FFF2-40B4-BE49-F238E27FC236}">
                  <a16:creationId xmlns:a16="http://schemas.microsoft.com/office/drawing/2014/main" id="{B5EB5FD6-5566-CF27-4F7D-B209E3D096AF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5" name="Google Shape;7637;p72">
              <a:extLst>
                <a:ext uri="{FF2B5EF4-FFF2-40B4-BE49-F238E27FC236}">
                  <a16:creationId xmlns:a16="http://schemas.microsoft.com/office/drawing/2014/main" id="{C2D122F2-5AD1-C655-70BC-7481B6AC836B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6" name="Google Shape;7638;p72">
              <a:extLst>
                <a:ext uri="{FF2B5EF4-FFF2-40B4-BE49-F238E27FC236}">
                  <a16:creationId xmlns:a16="http://schemas.microsoft.com/office/drawing/2014/main" id="{986A5A6D-82E3-D8DC-F144-A3E79C054DC8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7" name="Google Shape;7639;p72">
              <a:extLst>
                <a:ext uri="{FF2B5EF4-FFF2-40B4-BE49-F238E27FC236}">
                  <a16:creationId xmlns:a16="http://schemas.microsoft.com/office/drawing/2014/main" id="{B63180C1-F7FB-E484-A50B-74E617DEE8B5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8" name="Google Shape;7640;p72">
              <a:extLst>
                <a:ext uri="{FF2B5EF4-FFF2-40B4-BE49-F238E27FC236}">
                  <a16:creationId xmlns:a16="http://schemas.microsoft.com/office/drawing/2014/main" id="{7D3D0732-1260-7911-AC2A-3274FCF5E836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9" name="Google Shape;7641;p72">
              <a:extLst>
                <a:ext uri="{FF2B5EF4-FFF2-40B4-BE49-F238E27FC236}">
                  <a16:creationId xmlns:a16="http://schemas.microsoft.com/office/drawing/2014/main" id="{DDC307AC-B004-7CB5-68D3-D028FF4A960B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0" name="Google Shape;7642;p72">
              <a:extLst>
                <a:ext uri="{FF2B5EF4-FFF2-40B4-BE49-F238E27FC236}">
                  <a16:creationId xmlns:a16="http://schemas.microsoft.com/office/drawing/2014/main" id="{DBBD299B-E00F-64B7-3F14-0190E0726559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1" name="Google Shape;7643;p72">
              <a:extLst>
                <a:ext uri="{FF2B5EF4-FFF2-40B4-BE49-F238E27FC236}">
                  <a16:creationId xmlns:a16="http://schemas.microsoft.com/office/drawing/2014/main" id="{C7E3BC0B-627E-5095-CFE3-9EE8DD6DCC6A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2" name="Google Shape;7644;p72">
              <a:extLst>
                <a:ext uri="{FF2B5EF4-FFF2-40B4-BE49-F238E27FC236}">
                  <a16:creationId xmlns:a16="http://schemas.microsoft.com/office/drawing/2014/main" id="{287C4088-C43E-B904-2434-BB1C9C0B14D3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3" name="Google Shape;7645;p72">
              <a:extLst>
                <a:ext uri="{FF2B5EF4-FFF2-40B4-BE49-F238E27FC236}">
                  <a16:creationId xmlns:a16="http://schemas.microsoft.com/office/drawing/2014/main" id="{A2FD5012-15C3-92ED-1AEF-D2B2A4E97516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4" name="Google Shape;7646;p72">
              <a:extLst>
                <a:ext uri="{FF2B5EF4-FFF2-40B4-BE49-F238E27FC236}">
                  <a16:creationId xmlns:a16="http://schemas.microsoft.com/office/drawing/2014/main" id="{CD1803E4-DED2-20D3-6DCD-84DC7C858F10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5" name="Google Shape;7647;p72">
              <a:extLst>
                <a:ext uri="{FF2B5EF4-FFF2-40B4-BE49-F238E27FC236}">
                  <a16:creationId xmlns:a16="http://schemas.microsoft.com/office/drawing/2014/main" id="{EE14DFB3-6E49-3E94-B4D3-276521FAE8AD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6" name="Google Shape;7648;p72">
              <a:extLst>
                <a:ext uri="{FF2B5EF4-FFF2-40B4-BE49-F238E27FC236}">
                  <a16:creationId xmlns:a16="http://schemas.microsoft.com/office/drawing/2014/main" id="{B6393D10-5BDE-2454-755A-DFCC744DBAB0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7" name="Google Shape;7649;p72">
              <a:extLst>
                <a:ext uri="{FF2B5EF4-FFF2-40B4-BE49-F238E27FC236}">
                  <a16:creationId xmlns:a16="http://schemas.microsoft.com/office/drawing/2014/main" id="{6960FBAC-F3F6-B138-6266-17DCF7FD4ADB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8" name="Google Shape;7650;p72">
              <a:extLst>
                <a:ext uri="{FF2B5EF4-FFF2-40B4-BE49-F238E27FC236}">
                  <a16:creationId xmlns:a16="http://schemas.microsoft.com/office/drawing/2014/main" id="{4E6E9CE1-611A-7923-8A18-ED2F1FB49CD8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9" name="Google Shape;7651;p72">
              <a:extLst>
                <a:ext uri="{FF2B5EF4-FFF2-40B4-BE49-F238E27FC236}">
                  <a16:creationId xmlns:a16="http://schemas.microsoft.com/office/drawing/2014/main" id="{BA5AC3AD-D781-EB10-9CA6-4AD13AF1BA86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0" name="Google Shape;7652;p72">
              <a:extLst>
                <a:ext uri="{FF2B5EF4-FFF2-40B4-BE49-F238E27FC236}">
                  <a16:creationId xmlns:a16="http://schemas.microsoft.com/office/drawing/2014/main" id="{37F9831B-3F6E-5AF9-EFA8-4D86CB13F02F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1" name="Google Shape;7653;p72">
              <a:extLst>
                <a:ext uri="{FF2B5EF4-FFF2-40B4-BE49-F238E27FC236}">
                  <a16:creationId xmlns:a16="http://schemas.microsoft.com/office/drawing/2014/main" id="{688F788D-7600-ADA5-ACD4-FC6D815CAA40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2" name="Google Shape;7654;p72">
              <a:extLst>
                <a:ext uri="{FF2B5EF4-FFF2-40B4-BE49-F238E27FC236}">
                  <a16:creationId xmlns:a16="http://schemas.microsoft.com/office/drawing/2014/main" id="{0BF11326-90B0-3980-B042-BFFF70797EFE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3" name="Google Shape;7655;p72">
              <a:extLst>
                <a:ext uri="{FF2B5EF4-FFF2-40B4-BE49-F238E27FC236}">
                  <a16:creationId xmlns:a16="http://schemas.microsoft.com/office/drawing/2014/main" id="{13A09489-58A1-6AC1-56A4-33CA4987852C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4" name="Google Shape;7656;p72">
              <a:extLst>
                <a:ext uri="{FF2B5EF4-FFF2-40B4-BE49-F238E27FC236}">
                  <a16:creationId xmlns:a16="http://schemas.microsoft.com/office/drawing/2014/main" id="{C91F97DB-175C-9ED8-1018-898CF7CF59B6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215" name="Google Shape;7657;p72">
              <a:extLst>
                <a:ext uri="{FF2B5EF4-FFF2-40B4-BE49-F238E27FC236}">
                  <a16:creationId xmlns:a16="http://schemas.microsoft.com/office/drawing/2014/main" id="{2729FDA9-787F-F540-2E0F-0D42837ED2CC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0" name="Google Shape;7658;p72">
                <a:extLst>
                  <a:ext uri="{FF2B5EF4-FFF2-40B4-BE49-F238E27FC236}">
                    <a16:creationId xmlns:a16="http://schemas.microsoft.com/office/drawing/2014/main" id="{BD55DE4C-2932-9D0A-4339-C40798EA568A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1" name="Google Shape;7659;p72">
                <a:extLst>
                  <a:ext uri="{FF2B5EF4-FFF2-40B4-BE49-F238E27FC236}">
                    <a16:creationId xmlns:a16="http://schemas.microsoft.com/office/drawing/2014/main" id="{5AD3C345-6EC9-5A36-C4CD-5BCCA3D7C3C6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2" name="Google Shape;7660;p72">
                <a:extLst>
                  <a:ext uri="{FF2B5EF4-FFF2-40B4-BE49-F238E27FC236}">
                    <a16:creationId xmlns:a16="http://schemas.microsoft.com/office/drawing/2014/main" id="{4C11DCBA-72B1-4DE0-DA65-330C58A778AC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3" name="Google Shape;7661;p72">
                <a:extLst>
                  <a:ext uri="{FF2B5EF4-FFF2-40B4-BE49-F238E27FC236}">
                    <a16:creationId xmlns:a16="http://schemas.microsoft.com/office/drawing/2014/main" id="{20CF7F93-41F7-64FF-ADC6-C7B6BED7B53E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4" name="Google Shape;7662;p72">
                <a:extLst>
                  <a:ext uri="{FF2B5EF4-FFF2-40B4-BE49-F238E27FC236}">
                    <a16:creationId xmlns:a16="http://schemas.microsoft.com/office/drawing/2014/main" id="{B19D0A97-E2E8-823E-E7C6-50A76958FCED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5" name="Google Shape;7663;p72">
                <a:extLst>
                  <a:ext uri="{FF2B5EF4-FFF2-40B4-BE49-F238E27FC236}">
                    <a16:creationId xmlns:a16="http://schemas.microsoft.com/office/drawing/2014/main" id="{F92DAEB8-8F7F-674C-83C8-47858A95BA79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6" name="Google Shape;7664;p72">
                <a:extLst>
                  <a:ext uri="{FF2B5EF4-FFF2-40B4-BE49-F238E27FC236}">
                    <a16:creationId xmlns:a16="http://schemas.microsoft.com/office/drawing/2014/main" id="{28778827-DDC1-3A14-366D-0CE9908AFB78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7" name="Google Shape;7665;p72">
                <a:extLst>
                  <a:ext uri="{FF2B5EF4-FFF2-40B4-BE49-F238E27FC236}">
                    <a16:creationId xmlns:a16="http://schemas.microsoft.com/office/drawing/2014/main" id="{8912AB41-60DD-E066-54A4-B8039B210EDD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8" name="Google Shape;7666;p72">
                <a:extLst>
                  <a:ext uri="{FF2B5EF4-FFF2-40B4-BE49-F238E27FC236}">
                    <a16:creationId xmlns:a16="http://schemas.microsoft.com/office/drawing/2014/main" id="{3A8C1A6E-C6E0-9E6A-E72C-7013C79ECF14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9" name="Google Shape;7667;p72">
                <a:extLst>
                  <a:ext uri="{FF2B5EF4-FFF2-40B4-BE49-F238E27FC236}">
                    <a16:creationId xmlns:a16="http://schemas.microsoft.com/office/drawing/2014/main" id="{0F0FB0B1-1B88-F70D-4D05-7C119E99A170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0" name="Google Shape;7668;p72">
                <a:extLst>
                  <a:ext uri="{FF2B5EF4-FFF2-40B4-BE49-F238E27FC236}">
                    <a16:creationId xmlns:a16="http://schemas.microsoft.com/office/drawing/2014/main" id="{6CA91C5B-C734-B7D1-1875-727C9236C5C3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1" name="Google Shape;7669;p72">
                <a:extLst>
                  <a:ext uri="{FF2B5EF4-FFF2-40B4-BE49-F238E27FC236}">
                    <a16:creationId xmlns:a16="http://schemas.microsoft.com/office/drawing/2014/main" id="{53A09548-F8D0-CFB3-B66E-35B0A03437A8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2" name="Google Shape;7670;p72">
                <a:extLst>
                  <a:ext uri="{FF2B5EF4-FFF2-40B4-BE49-F238E27FC236}">
                    <a16:creationId xmlns:a16="http://schemas.microsoft.com/office/drawing/2014/main" id="{B239FC63-305E-D6EA-E221-C92BD5F6B9EA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3" name="Google Shape;7671;p72">
                <a:extLst>
                  <a:ext uri="{FF2B5EF4-FFF2-40B4-BE49-F238E27FC236}">
                    <a16:creationId xmlns:a16="http://schemas.microsoft.com/office/drawing/2014/main" id="{50ADDA67-DEC2-6F1A-DCB0-FBF942A79B8B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4" name="Google Shape;7672;p72">
                <a:extLst>
                  <a:ext uri="{FF2B5EF4-FFF2-40B4-BE49-F238E27FC236}">
                    <a16:creationId xmlns:a16="http://schemas.microsoft.com/office/drawing/2014/main" id="{94663D84-B04D-0C47-E8F2-08CBED6912B7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5" name="Google Shape;7673;p72">
                <a:extLst>
                  <a:ext uri="{FF2B5EF4-FFF2-40B4-BE49-F238E27FC236}">
                    <a16:creationId xmlns:a16="http://schemas.microsoft.com/office/drawing/2014/main" id="{B0D82222-70A4-7227-1FE0-70C77C29E1F4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6" name="Google Shape;7674;p72">
                <a:extLst>
                  <a:ext uri="{FF2B5EF4-FFF2-40B4-BE49-F238E27FC236}">
                    <a16:creationId xmlns:a16="http://schemas.microsoft.com/office/drawing/2014/main" id="{7AB322EF-7AE3-DAF2-83F1-C38E4E6A8EEF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7" name="Google Shape;7675;p72">
                <a:extLst>
                  <a:ext uri="{FF2B5EF4-FFF2-40B4-BE49-F238E27FC236}">
                    <a16:creationId xmlns:a16="http://schemas.microsoft.com/office/drawing/2014/main" id="{AC9BDE29-31B6-103D-9D1B-CA178E98A9E1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8" name="Google Shape;7676;p72">
                <a:extLst>
                  <a:ext uri="{FF2B5EF4-FFF2-40B4-BE49-F238E27FC236}">
                    <a16:creationId xmlns:a16="http://schemas.microsoft.com/office/drawing/2014/main" id="{92468D08-8CA5-08EE-BB4D-4058CB2014EB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9" name="Google Shape;7677;p72">
                <a:extLst>
                  <a:ext uri="{FF2B5EF4-FFF2-40B4-BE49-F238E27FC236}">
                    <a16:creationId xmlns:a16="http://schemas.microsoft.com/office/drawing/2014/main" id="{017BF7A8-4F0A-391E-E868-75F5F57ED8C1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216" name="Google Shape;7678;p72">
              <a:extLst>
                <a:ext uri="{FF2B5EF4-FFF2-40B4-BE49-F238E27FC236}">
                  <a16:creationId xmlns:a16="http://schemas.microsoft.com/office/drawing/2014/main" id="{F1881D72-FD61-BC57-5A13-9DF998F847AE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7" name="Google Shape;7679;p72">
              <a:extLst>
                <a:ext uri="{FF2B5EF4-FFF2-40B4-BE49-F238E27FC236}">
                  <a16:creationId xmlns:a16="http://schemas.microsoft.com/office/drawing/2014/main" id="{F37C8456-D4E5-F360-0A6A-CEF4A118D0B7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8" name="Google Shape;7680;p72">
              <a:extLst>
                <a:ext uri="{FF2B5EF4-FFF2-40B4-BE49-F238E27FC236}">
                  <a16:creationId xmlns:a16="http://schemas.microsoft.com/office/drawing/2014/main" id="{1F87193E-E47D-7B1D-5121-42EFDCD882EC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9" name="Google Shape;7681;p72">
              <a:extLst>
                <a:ext uri="{FF2B5EF4-FFF2-40B4-BE49-F238E27FC236}">
                  <a16:creationId xmlns:a16="http://schemas.microsoft.com/office/drawing/2014/main" id="{AE535118-E042-B656-5346-ED9FAF34BCC4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0" name="Google Shape;7682;p72">
              <a:extLst>
                <a:ext uri="{FF2B5EF4-FFF2-40B4-BE49-F238E27FC236}">
                  <a16:creationId xmlns:a16="http://schemas.microsoft.com/office/drawing/2014/main" id="{760D8EC1-F3A8-10D4-F305-01EF301516BC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1" name="Google Shape;7683;p72">
              <a:extLst>
                <a:ext uri="{FF2B5EF4-FFF2-40B4-BE49-F238E27FC236}">
                  <a16:creationId xmlns:a16="http://schemas.microsoft.com/office/drawing/2014/main" id="{23EA6502-3A41-E5F5-2206-71B51B8EBBF9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2" name="Google Shape;7684;p72">
              <a:extLst>
                <a:ext uri="{FF2B5EF4-FFF2-40B4-BE49-F238E27FC236}">
                  <a16:creationId xmlns:a16="http://schemas.microsoft.com/office/drawing/2014/main" id="{E7DA2EDD-DF8F-A7B2-1F9D-514A9587BF7D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3" name="Google Shape;7685;p72">
              <a:extLst>
                <a:ext uri="{FF2B5EF4-FFF2-40B4-BE49-F238E27FC236}">
                  <a16:creationId xmlns:a16="http://schemas.microsoft.com/office/drawing/2014/main" id="{ED08C6CD-51A5-8880-0687-6BEF29BE07F2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4" name="Google Shape;7686;p72">
              <a:extLst>
                <a:ext uri="{FF2B5EF4-FFF2-40B4-BE49-F238E27FC236}">
                  <a16:creationId xmlns:a16="http://schemas.microsoft.com/office/drawing/2014/main" id="{B297D2D1-8390-3402-8D4C-27A716D3FC91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5" name="Google Shape;7687;p72">
              <a:extLst>
                <a:ext uri="{FF2B5EF4-FFF2-40B4-BE49-F238E27FC236}">
                  <a16:creationId xmlns:a16="http://schemas.microsoft.com/office/drawing/2014/main" id="{E2966875-4466-C37E-C4BA-A9A89118018A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6" name="Google Shape;7688;p72">
              <a:extLst>
                <a:ext uri="{FF2B5EF4-FFF2-40B4-BE49-F238E27FC236}">
                  <a16:creationId xmlns:a16="http://schemas.microsoft.com/office/drawing/2014/main" id="{381BA16D-688A-1D86-9492-3E8D73BBCA5E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7" name="Google Shape;7689;p72">
              <a:extLst>
                <a:ext uri="{FF2B5EF4-FFF2-40B4-BE49-F238E27FC236}">
                  <a16:creationId xmlns:a16="http://schemas.microsoft.com/office/drawing/2014/main" id="{C08E3388-69F3-1A21-5F9B-3851047FCDD5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8" name="Google Shape;7690;p72">
              <a:extLst>
                <a:ext uri="{FF2B5EF4-FFF2-40B4-BE49-F238E27FC236}">
                  <a16:creationId xmlns:a16="http://schemas.microsoft.com/office/drawing/2014/main" id="{AF90A7ED-6EEA-75B4-1AC2-107BD62D1474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9" name="Google Shape;7691;p72">
              <a:extLst>
                <a:ext uri="{FF2B5EF4-FFF2-40B4-BE49-F238E27FC236}">
                  <a16:creationId xmlns:a16="http://schemas.microsoft.com/office/drawing/2014/main" id="{7EF787B5-0BE3-C6F8-8FF0-181C530942DD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50" name="Google Shape;7692;p72">
            <a:extLst>
              <a:ext uri="{FF2B5EF4-FFF2-40B4-BE49-F238E27FC236}">
                <a16:creationId xmlns:a16="http://schemas.microsoft.com/office/drawing/2014/main" id="{F6804DBB-00E0-0182-452F-09B2458BC9A4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1" name="Google Shape;7693;p72">
              <a:extLst>
                <a:ext uri="{FF2B5EF4-FFF2-40B4-BE49-F238E27FC236}">
                  <a16:creationId xmlns:a16="http://schemas.microsoft.com/office/drawing/2014/main" id="{963EAE9E-119B-BBF4-3967-B3A77BF333CA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2" name="Google Shape;7694;p72">
              <a:extLst>
                <a:ext uri="{FF2B5EF4-FFF2-40B4-BE49-F238E27FC236}">
                  <a16:creationId xmlns:a16="http://schemas.microsoft.com/office/drawing/2014/main" id="{4FC570CF-1B42-7653-49AC-E2CD0C27B532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3" name="Google Shape;7695;p72">
              <a:extLst>
                <a:ext uri="{FF2B5EF4-FFF2-40B4-BE49-F238E27FC236}">
                  <a16:creationId xmlns:a16="http://schemas.microsoft.com/office/drawing/2014/main" id="{F75390C2-4904-9B18-3701-10ABDE7AC35C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4" name="Google Shape;7696;p72">
              <a:extLst>
                <a:ext uri="{FF2B5EF4-FFF2-40B4-BE49-F238E27FC236}">
                  <a16:creationId xmlns:a16="http://schemas.microsoft.com/office/drawing/2014/main" id="{4476FED8-8F4B-D7DF-FAE1-354F0141740D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5" name="Google Shape;7697;p72">
              <a:extLst>
                <a:ext uri="{FF2B5EF4-FFF2-40B4-BE49-F238E27FC236}">
                  <a16:creationId xmlns:a16="http://schemas.microsoft.com/office/drawing/2014/main" id="{5DCB205C-D244-D9D4-FB39-45DBA1917541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6" name="Google Shape;7698;p72">
              <a:extLst>
                <a:ext uri="{FF2B5EF4-FFF2-40B4-BE49-F238E27FC236}">
                  <a16:creationId xmlns:a16="http://schemas.microsoft.com/office/drawing/2014/main" id="{2877B8D2-5546-7181-CE2F-8EBA70287A48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7" name="Google Shape;7699;p72">
              <a:extLst>
                <a:ext uri="{FF2B5EF4-FFF2-40B4-BE49-F238E27FC236}">
                  <a16:creationId xmlns:a16="http://schemas.microsoft.com/office/drawing/2014/main" id="{39504118-D31C-0158-6652-792C996609EB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8" name="Google Shape;7700;p72">
              <a:extLst>
                <a:ext uri="{FF2B5EF4-FFF2-40B4-BE49-F238E27FC236}">
                  <a16:creationId xmlns:a16="http://schemas.microsoft.com/office/drawing/2014/main" id="{1AE4EBF8-404C-5110-8259-4556591B2567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9" name="Google Shape;7701;p72">
              <a:extLst>
                <a:ext uri="{FF2B5EF4-FFF2-40B4-BE49-F238E27FC236}">
                  <a16:creationId xmlns:a16="http://schemas.microsoft.com/office/drawing/2014/main" id="{D5C9ADF7-0470-C545-3E7B-6469E8B0B98C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0" name="Google Shape;7702;p72">
              <a:extLst>
                <a:ext uri="{FF2B5EF4-FFF2-40B4-BE49-F238E27FC236}">
                  <a16:creationId xmlns:a16="http://schemas.microsoft.com/office/drawing/2014/main" id="{B8037318-D59F-08CD-1B1A-6DE56ABD5A86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1" name="Google Shape;7703;p72">
              <a:extLst>
                <a:ext uri="{FF2B5EF4-FFF2-40B4-BE49-F238E27FC236}">
                  <a16:creationId xmlns:a16="http://schemas.microsoft.com/office/drawing/2014/main" id="{8294B3EA-CF09-6C6F-7435-4D5E2B0BFE4B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2" name="Google Shape;7704;p72">
              <a:extLst>
                <a:ext uri="{FF2B5EF4-FFF2-40B4-BE49-F238E27FC236}">
                  <a16:creationId xmlns:a16="http://schemas.microsoft.com/office/drawing/2014/main" id="{549B89AF-ACF2-E59F-1F3A-651CF4F308A6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3" name="Google Shape;7705;p72">
              <a:extLst>
                <a:ext uri="{FF2B5EF4-FFF2-40B4-BE49-F238E27FC236}">
                  <a16:creationId xmlns:a16="http://schemas.microsoft.com/office/drawing/2014/main" id="{28C7A679-3280-CD6F-D89C-093A42236C1F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4" name="Google Shape;7706;p72">
              <a:extLst>
                <a:ext uri="{FF2B5EF4-FFF2-40B4-BE49-F238E27FC236}">
                  <a16:creationId xmlns:a16="http://schemas.microsoft.com/office/drawing/2014/main" id="{966AEAC2-F36B-8183-4098-F5D0EF2A63AA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5" name="Google Shape;7707;p72">
              <a:extLst>
                <a:ext uri="{FF2B5EF4-FFF2-40B4-BE49-F238E27FC236}">
                  <a16:creationId xmlns:a16="http://schemas.microsoft.com/office/drawing/2014/main" id="{F6A18739-1027-9BC4-E637-B871DE7B4E57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6" name="Google Shape;7708;p72">
              <a:extLst>
                <a:ext uri="{FF2B5EF4-FFF2-40B4-BE49-F238E27FC236}">
                  <a16:creationId xmlns:a16="http://schemas.microsoft.com/office/drawing/2014/main" id="{65DEB327-B85F-A592-0703-29D199EA5C84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7" name="Google Shape;7709;p72">
              <a:extLst>
                <a:ext uri="{FF2B5EF4-FFF2-40B4-BE49-F238E27FC236}">
                  <a16:creationId xmlns:a16="http://schemas.microsoft.com/office/drawing/2014/main" id="{981DD080-3EE1-85A6-AB41-494A1F06B1EE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8" name="Google Shape;7710;p72">
              <a:extLst>
                <a:ext uri="{FF2B5EF4-FFF2-40B4-BE49-F238E27FC236}">
                  <a16:creationId xmlns:a16="http://schemas.microsoft.com/office/drawing/2014/main" id="{BEE61B2B-1059-3826-1677-B7306E1E43F7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9" name="Google Shape;7711;p72">
              <a:extLst>
                <a:ext uri="{FF2B5EF4-FFF2-40B4-BE49-F238E27FC236}">
                  <a16:creationId xmlns:a16="http://schemas.microsoft.com/office/drawing/2014/main" id="{4579E8A0-C782-5341-8979-E949CD81E5E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0" name="Google Shape;7712;p72">
              <a:extLst>
                <a:ext uri="{FF2B5EF4-FFF2-40B4-BE49-F238E27FC236}">
                  <a16:creationId xmlns:a16="http://schemas.microsoft.com/office/drawing/2014/main" id="{FE36ECED-57AD-72F7-93FE-BED3806F1EF1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1" name="Google Shape;7713;p72">
              <a:extLst>
                <a:ext uri="{FF2B5EF4-FFF2-40B4-BE49-F238E27FC236}">
                  <a16:creationId xmlns:a16="http://schemas.microsoft.com/office/drawing/2014/main" id="{1E23E75C-8296-69D0-53B5-D95958497E24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2" name="Google Shape;7714;p72">
              <a:extLst>
                <a:ext uri="{FF2B5EF4-FFF2-40B4-BE49-F238E27FC236}">
                  <a16:creationId xmlns:a16="http://schemas.microsoft.com/office/drawing/2014/main" id="{587432DD-59F6-A87F-0AB5-8310E8C0931B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3" name="Google Shape;7715;p72">
              <a:extLst>
                <a:ext uri="{FF2B5EF4-FFF2-40B4-BE49-F238E27FC236}">
                  <a16:creationId xmlns:a16="http://schemas.microsoft.com/office/drawing/2014/main" id="{BC858103-C4E8-9E9F-B0DE-6F28A4F56115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4" name="Google Shape;7716;p72">
              <a:extLst>
                <a:ext uri="{FF2B5EF4-FFF2-40B4-BE49-F238E27FC236}">
                  <a16:creationId xmlns:a16="http://schemas.microsoft.com/office/drawing/2014/main" id="{97AA864F-D871-6283-9AD3-31357461DCF3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5" name="Google Shape;7717;p72">
              <a:extLst>
                <a:ext uri="{FF2B5EF4-FFF2-40B4-BE49-F238E27FC236}">
                  <a16:creationId xmlns:a16="http://schemas.microsoft.com/office/drawing/2014/main" id="{4F10BEB2-34BD-66DF-1720-614A92F67C37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6" name="Google Shape;7718;p72">
              <a:extLst>
                <a:ext uri="{FF2B5EF4-FFF2-40B4-BE49-F238E27FC236}">
                  <a16:creationId xmlns:a16="http://schemas.microsoft.com/office/drawing/2014/main" id="{B661A63A-FAF1-0C0E-4752-AEF07B0A1D3D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7" name="Google Shape;7719;p72">
              <a:extLst>
                <a:ext uri="{FF2B5EF4-FFF2-40B4-BE49-F238E27FC236}">
                  <a16:creationId xmlns:a16="http://schemas.microsoft.com/office/drawing/2014/main" id="{05B604E7-E172-1430-98A3-6DF41D5DDF9D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8" name="Google Shape;7720;p72">
              <a:extLst>
                <a:ext uri="{FF2B5EF4-FFF2-40B4-BE49-F238E27FC236}">
                  <a16:creationId xmlns:a16="http://schemas.microsoft.com/office/drawing/2014/main" id="{76492E3A-500A-514B-9880-5083CB690FE0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9" name="Google Shape;7721;p72">
              <a:extLst>
                <a:ext uri="{FF2B5EF4-FFF2-40B4-BE49-F238E27FC236}">
                  <a16:creationId xmlns:a16="http://schemas.microsoft.com/office/drawing/2014/main" id="{A4313BFB-14D5-F499-9FB6-49F3F40A126F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0" name="Google Shape;7722;p72">
              <a:extLst>
                <a:ext uri="{FF2B5EF4-FFF2-40B4-BE49-F238E27FC236}">
                  <a16:creationId xmlns:a16="http://schemas.microsoft.com/office/drawing/2014/main" id="{A6F18838-2BFB-96AF-42D9-817C7603E8E5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1" name="Google Shape;7723;p72">
              <a:extLst>
                <a:ext uri="{FF2B5EF4-FFF2-40B4-BE49-F238E27FC236}">
                  <a16:creationId xmlns:a16="http://schemas.microsoft.com/office/drawing/2014/main" id="{0042A3DC-AB74-08A5-C4CC-6A8EDC7D2012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2" name="Google Shape;7724;p72">
              <a:extLst>
                <a:ext uri="{FF2B5EF4-FFF2-40B4-BE49-F238E27FC236}">
                  <a16:creationId xmlns:a16="http://schemas.microsoft.com/office/drawing/2014/main" id="{942E81F0-0E69-E001-3C0E-7809753E01FE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83" name="Google Shape;7725;p72">
            <a:extLst>
              <a:ext uri="{FF2B5EF4-FFF2-40B4-BE49-F238E27FC236}">
                <a16:creationId xmlns:a16="http://schemas.microsoft.com/office/drawing/2014/main" id="{EF345AC2-E41A-7191-0BC9-F870CC95978E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4" name="Google Shape;7726;p72">
              <a:extLst>
                <a:ext uri="{FF2B5EF4-FFF2-40B4-BE49-F238E27FC236}">
                  <a16:creationId xmlns:a16="http://schemas.microsoft.com/office/drawing/2014/main" id="{AAC3F6CD-696C-03F8-7AE8-0D59408008B9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5" name="Google Shape;7727;p72">
              <a:extLst>
                <a:ext uri="{FF2B5EF4-FFF2-40B4-BE49-F238E27FC236}">
                  <a16:creationId xmlns:a16="http://schemas.microsoft.com/office/drawing/2014/main" id="{E0200FE1-7CAB-5FA1-6F37-EAE9C0DE6196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6" name="Google Shape;7728;p72">
              <a:extLst>
                <a:ext uri="{FF2B5EF4-FFF2-40B4-BE49-F238E27FC236}">
                  <a16:creationId xmlns:a16="http://schemas.microsoft.com/office/drawing/2014/main" id="{8714EF74-0B42-60CF-D686-459D071C7A50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7" name="Google Shape;7729;p72">
              <a:extLst>
                <a:ext uri="{FF2B5EF4-FFF2-40B4-BE49-F238E27FC236}">
                  <a16:creationId xmlns:a16="http://schemas.microsoft.com/office/drawing/2014/main" id="{8B71BE68-64E2-9554-C818-5C1B28F30242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8" name="Google Shape;7730;p72">
              <a:extLst>
                <a:ext uri="{FF2B5EF4-FFF2-40B4-BE49-F238E27FC236}">
                  <a16:creationId xmlns:a16="http://schemas.microsoft.com/office/drawing/2014/main" id="{1659B4FC-6795-9242-1801-13ECB6BA9A44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9" name="Google Shape;7731;p72">
              <a:extLst>
                <a:ext uri="{FF2B5EF4-FFF2-40B4-BE49-F238E27FC236}">
                  <a16:creationId xmlns:a16="http://schemas.microsoft.com/office/drawing/2014/main" id="{AE7A164B-8E0E-5B79-28E7-8DEB1E158E4A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90" name="Google Shape;7732;p72">
            <a:extLst>
              <a:ext uri="{FF2B5EF4-FFF2-40B4-BE49-F238E27FC236}">
                <a16:creationId xmlns:a16="http://schemas.microsoft.com/office/drawing/2014/main" id="{F853F4DD-46CD-02D7-EA1B-A443D7296747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1" name="Google Shape;7733;p72">
              <a:extLst>
                <a:ext uri="{FF2B5EF4-FFF2-40B4-BE49-F238E27FC236}">
                  <a16:creationId xmlns:a16="http://schemas.microsoft.com/office/drawing/2014/main" id="{9F2E65F4-0931-E3E3-C7CB-9077D050EF96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2" name="Google Shape;7734;p72">
              <a:extLst>
                <a:ext uri="{FF2B5EF4-FFF2-40B4-BE49-F238E27FC236}">
                  <a16:creationId xmlns:a16="http://schemas.microsoft.com/office/drawing/2014/main" id="{3EA34434-5798-2983-56CE-1B90F24DB738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3" name="Google Shape;7735;p72">
              <a:extLst>
                <a:ext uri="{FF2B5EF4-FFF2-40B4-BE49-F238E27FC236}">
                  <a16:creationId xmlns:a16="http://schemas.microsoft.com/office/drawing/2014/main" id="{CA4898FB-D607-F529-7DD1-F59790BDBCC5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5" name="Google Shape;7736;p72">
                <a:extLst>
                  <a:ext uri="{FF2B5EF4-FFF2-40B4-BE49-F238E27FC236}">
                    <a16:creationId xmlns:a16="http://schemas.microsoft.com/office/drawing/2014/main" id="{B483BD58-60DC-9147-ED29-92BA03E26FFD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7;p72">
                <a:extLst>
                  <a:ext uri="{FF2B5EF4-FFF2-40B4-BE49-F238E27FC236}">
                    <a16:creationId xmlns:a16="http://schemas.microsoft.com/office/drawing/2014/main" id="{3793DF24-D582-7334-8C21-205ACCEFC5CF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38;p72">
                <a:extLst>
                  <a:ext uri="{FF2B5EF4-FFF2-40B4-BE49-F238E27FC236}">
                    <a16:creationId xmlns:a16="http://schemas.microsoft.com/office/drawing/2014/main" id="{91429D7E-4C33-8362-48D5-8E6B90A4CAAB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9;p72">
                <a:extLst>
                  <a:ext uri="{FF2B5EF4-FFF2-40B4-BE49-F238E27FC236}">
                    <a16:creationId xmlns:a16="http://schemas.microsoft.com/office/drawing/2014/main" id="{CF58A7B1-B61F-D0D5-A6BA-FE9B9BA6BFC6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0;p72">
                <a:extLst>
                  <a:ext uri="{FF2B5EF4-FFF2-40B4-BE49-F238E27FC236}">
                    <a16:creationId xmlns:a16="http://schemas.microsoft.com/office/drawing/2014/main" id="{4CE4B02A-724D-C7A5-A2B3-E5FD27A88622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1;p72">
                <a:extLst>
                  <a:ext uri="{FF2B5EF4-FFF2-40B4-BE49-F238E27FC236}">
                    <a16:creationId xmlns:a16="http://schemas.microsoft.com/office/drawing/2014/main" id="{3DBA7ECC-2476-9D1D-3E98-24A5FC24BCAB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2;p72">
                <a:extLst>
                  <a:ext uri="{FF2B5EF4-FFF2-40B4-BE49-F238E27FC236}">
                    <a16:creationId xmlns:a16="http://schemas.microsoft.com/office/drawing/2014/main" id="{4D94B7D3-6FD4-619F-721B-FBD56A385C09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3;p72">
                <a:extLst>
                  <a:ext uri="{FF2B5EF4-FFF2-40B4-BE49-F238E27FC236}">
                    <a16:creationId xmlns:a16="http://schemas.microsoft.com/office/drawing/2014/main" id="{04DA75B8-5454-E12B-5759-718486CD1024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4" name="Google Shape;7744;p72">
              <a:extLst>
                <a:ext uri="{FF2B5EF4-FFF2-40B4-BE49-F238E27FC236}">
                  <a16:creationId xmlns:a16="http://schemas.microsoft.com/office/drawing/2014/main" id="{30E2C6B4-E946-64D1-657F-672CE3A21365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3" name="Google Shape;7745;p72">
            <a:extLst>
              <a:ext uri="{FF2B5EF4-FFF2-40B4-BE49-F238E27FC236}">
                <a16:creationId xmlns:a16="http://schemas.microsoft.com/office/drawing/2014/main" id="{85E9CFA9-8207-3A05-5CE2-10211D20C9AD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4" name="Google Shape;7746;p72">
              <a:extLst>
                <a:ext uri="{FF2B5EF4-FFF2-40B4-BE49-F238E27FC236}">
                  <a16:creationId xmlns:a16="http://schemas.microsoft.com/office/drawing/2014/main" id="{D5CA8869-7938-F1FE-183D-4474C8CBAEA3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1" name="Google Shape;7747;p72">
                <a:extLst>
                  <a:ext uri="{FF2B5EF4-FFF2-40B4-BE49-F238E27FC236}">
                    <a16:creationId xmlns:a16="http://schemas.microsoft.com/office/drawing/2014/main" id="{16EB5BD9-5372-C52B-289C-90A026E8B364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5" name="Google Shape;7748;p72">
                  <a:extLst>
                    <a:ext uri="{FF2B5EF4-FFF2-40B4-BE49-F238E27FC236}">
                      <a16:creationId xmlns:a16="http://schemas.microsoft.com/office/drawing/2014/main" id="{9D8323BD-8B95-EAC3-5075-7958B717919A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49;p72">
                  <a:extLst>
                    <a:ext uri="{FF2B5EF4-FFF2-40B4-BE49-F238E27FC236}">
                      <a16:creationId xmlns:a16="http://schemas.microsoft.com/office/drawing/2014/main" id="{716FB6BF-C9D4-0550-42E6-03295635D3B1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22" name="Google Shape;7750;p72">
                <a:extLst>
                  <a:ext uri="{FF2B5EF4-FFF2-40B4-BE49-F238E27FC236}">
                    <a16:creationId xmlns:a16="http://schemas.microsoft.com/office/drawing/2014/main" id="{49027344-7A99-30F9-7D0D-F4F65320816E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3" name="Google Shape;7751;p72">
                  <a:extLst>
                    <a:ext uri="{FF2B5EF4-FFF2-40B4-BE49-F238E27FC236}">
                      <a16:creationId xmlns:a16="http://schemas.microsoft.com/office/drawing/2014/main" id="{28EE21D1-8239-2A3C-F2B1-50EFFD5E4880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52;p72">
                  <a:extLst>
                    <a:ext uri="{FF2B5EF4-FFF2-40B4-BE49-F238E27FC236}">
                      <a16:creationId xmlns:a16="http://schemas.microsoft.com/office/drawing/2014/main" id="{56BB8502-D122-ED3A-BAB5-7822C0F49FA5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  <p:grpSp>
          <p:nvGrpSpPr>
            <p:cNvPr id="305" name="Google Shape;7753;p72">
              <a:extLst>
                <a:ext uri="{FF2B5EF4-FFF2-40B4-BE49-F238E27FC236}">
                  <a16:creationId xmlns:a16="http://schemas.microsoft.com/office/drawing/2014/main" id="{E4A2A6D6-EED9-4D7F-0B0D-A94065589D4E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6" name="Google Shape;7754;p72">
                <a:extLst>
                  <a:ext uri="{FF2B5EF4-FFF2-40B4-BE49-F238E27FC236}">
                    <a16:creationId xmlns:a16="http://schemas.microsoft.com/office/drawing/2014/main" id="{09EEAD17-CAA5-8B45-7A9D-EAC51CEC583C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5" name="Google Shape;7755;p72">
                  <a:extLst>
                    <a:ext uri="{FF2B5EF4-FFF2-40B4-BE49-F238E27FC236}">
                      <a16:creationId xmlns:a16="http://schemas.microsoft.com/office/drawing/2014/main" id="{C7ADF2D1-F862-8985-A60F-C7E8E30EEC8C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9" name="Google Shape;7756;p72">
                    <a:extLst>
                      <a:ext uri="{FF2B5EF4-FFF2-40B4-BE49-F238E27FC236}">
                        <a16:creationId xmlns:a16="http://schemas.microsoft.com/office/drawing/2014/main" id="{44E251E0-0988-7714-EA7F-963459EFB7BB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57;p72">
                    <a:extLst>
                      <a:ext uri="{FF2B5EF4-FFF2-40B4-BE49-F238E27FC236}">
                        <a16:creationId xmlns:a16="http://schemas.microsoft.com/office/drawing/2014/main" id="{43BAFADD-3862-5F48-B49B-6B04032EA169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16" name="Google Shape;7758;p72">
                  <a:extLst>
                    <a:ext uri="{FF2B5EF4-FFF2-40B4-BE49-F238E27FC236}">
                      <a16:creationId xmlns:a16="http://schemas.microsoft.com/office/drawing/2014/main" id="{0C9BC037-21A0-76DB-F5B4-E4DBBF90B59A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7" name="Google Shape;7759;p72">
                    <a:extLst>
                      <a:ext uri="{FF2B5EF4-FFF2-40B4-BE49-F238E27FC236}">
                        <a16:creationId xmlns:a16="http://schemas.microsoft.com/office/drawing/2014/main" id="{D08A45E4-C2DD-2C2B-C2EB-E730687A3DA4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60;p72">
                    <a:extLst>
                      <a:ext uri="{FF2B5EF4-FFF2-40B4-BE49-F238E27FC236}">
                        <a16:creationId xmlns:a16="http://schemas.microsoft.com/office/drawing/2014/main" id="{F3E00B46-187C-9364-F7CF-E1B4699F6DE5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307" name="Google Shape;7761;p72">
                <a:extLst>
                  <a:ext uri="{FF2B5EF4-FFF2-40B4-BE49-F238E27FC236}">
                    <a16:creationId xmlns:a16="http://schemas.microsoft.com/office/drawing/2014/main" id="{4A68D61B-E646-A713-8F2D-5946513E1CEF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8" name="Google Shape;7762;p72">
                  <a:extLst>
                    <a:ext uri="{FF2B5EF4-FFF2-40B4-BE49-F238E27FC236}">
                      <a16:creationId xmlns:a16="http://schemas.microsoft.com/office/drawing/2014/main" id="{6D99FFAE-A4C2-8B21-1C87-1DA8AA091163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309" name="Google Shape;7763;p72">
                  <a:extLst>
                    <a:ext uri="{FF2B5EF4-FFF2-40B4-BE49-F238E27FC236}">
                      <a16:creationId xmlns:a16="http://schemas.microsoft.com/office/drawing/2014/main" id="{AE1F7D7E-175B-4DF8-AAEA-11063DD46FC6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3" name="Google Shape;7764;p72">
                    <a:extLst>
                      <a:ext uri="{FF2B5EF4-FFF2-40B4-BE49-F238E27FC236}">
                        <a16:creationId xmlns:a16="http://schemas.microsoft.com/office/drawing/2014/main" id="{E4600DEB-7EB6-16B8-7EFC-1F99ADC09D21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5;p72">
                    <a:extLst>
                      <a:ext uri="{FF2B5EF4-FFF2-40B4-BE49-F238E27FC236}">
                        <a16:creationId xmlns:a16="http://schemas.microsoft.com/office/drawing/2014/main" id="{B6CA537F-B6D3-3B9D-15CD-5B46C9DA0E5F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10" name="Google Shape;7766;p72">
                  <a:extLst>
                    <a:ext uri="{FF2B5EF4-FFF2-40B4-BE49-F238E27FC236}">
                      <a16:creationId xmlns:a16="http://schemas.microsoft.com/office/drawing/2014/main" id="{FFED2644-BB66-EAE8-59FA-95B3650DA348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1" name="Google Shape;7767;p72">
                    <a:extLst>
                      <a:ext uri="{FF2B5EF4-FFF2-40B4-BE49-F238E27FC236}">
                        <a16:creationId xmlns:a16="http://schemas.microsoft.com/office/drawing/2014/main" id="{C63D9B34-422E-48B0-3CF0-E3F2A2B631FD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8;p72">
                    <a:extLst>
                      <a:ext uri="{FF2B5EF4-FFF2-40B4-BE49-F238E27FC236}">
                        <a16:creationId xmlns:a16="http://schemas.microsoft.com/office/drawing/2014/main" id="{411AAA05-D33E-9B00-CF28-FBC92ADF33F9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27" name="Google Shape;7769;p72">
            <a:extLst>
              <a:ext uri="{FF2B5EF4-FFF2-40B4-BE49-F238E27FC236}">
                <a16:creationId xmlns:a16="http://schemas.microsoft.com/office/drawing/2014/main" id="{98F10EA2-BDD1-CE23-780C-4BE027367C97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8" name="Google Shape;7770;p72">
              <a:extLst>
                <a:ext uri="{FF2B5EF4-FFF2-40B4-BE49-F238E27FC236}">
                  <a16:creationId xmlns:a16="http://schemas.microsoft.com/office/drawing/2014/main" id="{8C292FB9-F5AA-020F-268E-2F4D3F3FAB7F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5" name="Google Shape;7771;p72">
                <a:extLst>
                  <a:ext uri="{FF2B5EF4-FFF2-40B4-BE49-F238E27FC236}">
                    <a16:creationId xmlns:a16="http://schemas.microsoft.com/office/drawing/2014/main" id="{05DFB20E-38B2-3B09-38B3-7B417F0C81D8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6" name="Google Shape;7772;p72">
                <a:extLst>
                  <a:ext uri="{FF2B5EF4-FFF2-40B4-BE49-F238E27FC236}">
                    <a16:creationId xmlns:a16="http://schemas.microsoft.com/office/drawing/2014/main" id="{EEA3E866-4BFB-9487-78A6-FC69895E6249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7" name="Google Shape;7773;p72">
                <a:extLst>
                  <a:ext uri="{FF2B5EF4-FFF2-40B4-BE49-F238E27FC236}">
                    <a16:creationId xmlns:a16="http://schemas.microsoft.com/office/drawing/2014/main" id="{0F2ED836-B986-F45F-27C6-3035A0595870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8" name="Google Shape;7774;p72">
                <a:extLst>
                  <a:ext uri="{FF2B5EF4-FFF2-40B4-BE49-F238E27FC236}">
                    <a16:creationId xmlns:a16="http://schemas.microsoft.com/office/drawing/2014/main" id="{0A12688C-381E-BCB6-DDDD-0ECC87BAD14E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9" name="Google Shape;7775;p72">
                <a:extLst>
                  <a:ext uri="{FF2B5EF4-FFF2-40B4-BE49-F238E27FC236}">
                    <a16:creationId xmlns:a16="http://schemas.microsoft.com/office/drawing/2014/main" id="{98045589-8D35-8739-5917-F54AE9183526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60" name="Google Shape;7776;p72">
                <a:extLst>
                  <a:ext uri="{FF2B5EF4-FFF2-40B4-BE49-F238E27FC236}">
                    <a16:creationId xmlns:a16="http://schemas.microsoft.com/office/drawing/2014/main" id="{DCC91A43-56F1-3FB4-914B-ED119DF7D66B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29" name="Google Shape;7777;p72">
              <a:extLst>
                <a:ext uri="{FF2B5EF4-FFF2-40B4-BE49-F238E27FC236}">
                  <a16:creationId xmlns:a16="http://schemas.microsoft.com/office/drawing/2014/main" id="{6589EB62-8AAD-8C40-E4C1-0AA33F19BFFA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3" name="Google Shape;7778;p72">
                <a:extLst>
                  <a:ext uri="{FF2B5EF4-FFF2-40B4-BE49-F238E27FC236}">
                    <a16:creationId xmlns:a16="http://schemas.microsoft.com/office/drawing/2014/main" id="{00C4EF91-EAB6-6480-2E33-3BF373F973C2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44" name="Google Shape;7779;p72">
                <a:extLst>
                  <a:ext uri="{FF2B5EF4-FFF2-40B4-BE49-F238E27FC236}">
                    <a16:creationId xmlns:a16="http://schemas.microsoft.com/office/drawing/2014/main" id="{ECAFE91C-E8EE-39E5-71AE-B54121DD181B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5" name="Google Shape;7780;p72">
                  <a:extLst>
                    <a:ext uri="{FF2B5EF4-FFF2-40B4-BE49-F238E27FC236}">
                      <a16:creationId xmlns:a16="http://schemas.microsoft.com/office/drawing/2014/main" id="{BA523EA2-BE87-9984-2E91-319715373E9A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8" name="Google Shape;7781;p72">
                    <a:extLst>
                      <a:ext uri="{FF2B5EF4-FFF2-40B4-BE49-F238E27FC236}">
                        <a16:creationId xmlns:a16="http://schemas.microsoft.com/office/drawing/2014/main" id="{17BA550D-5C53-F8D3-EA1C-C53533898CD4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9" name="Google Shape;7782;p72">
                    <a:extLst>
                      <a:ext uri="{FF2B5EF4-FFF2-40B4-BE49-F238E27FC236}">
                        <a16:creationId xmlns:a16="http://schemas.microsoft.com/office/drawing/2014/main" id="{5789310D-8303-A31F-7EDD-A2AA23E4F09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0" name="Google Shape;7783;p72">
                    <a:extLst>
                      <a:ext uri="{FF2B5EF4-FFF2-40B4-BE49-F238E27FC236}">
                        <a16:creationId xmlns:a16="http://schemas.microsoft.com/office/drawing/2014/main" id="{FA928C38-ADA1-3D0A-287D-D0EA5B3E98D0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1" name="Google Shape;7784;p72">
                    <a:extLst>
                      <a:ext uri="{FF2B5EF4-FFF2-40B4-BE49-F238E27FC236}">
                        <a16:creationId xmlns:a16="http://schemas.microsoft.com/office/drawing/2014/main" id="{4546E161-5AA4-EDE4-C553-7175D266F00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2" name="Google Shape;7785;p72">
                    <a:extLst>
                      <a:ext uri="{FF2B5EF4-FFF2-40B4-BE49-F238E27FC236}">
                        <a16:creationId xmlns:a16="http://schemas.microsoft.com/office/drawing/2014/main" id="{2FB99CB0-52BB-D900-8C9F-A2C0E82D1CB0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3" name="Google Shape;7786;p72">
                    <a:extLst>
                      <a:ext uri="{FF2B5EF4-FFF2-40B4-BE49-F238E27FC236}">
                        <a16:creationId xmlns:a16="http://schemas.microsoft.com/office/drawing/2014/main" id="{32DDCF2D-2F6E-FC4E-77FE-FD8CC1B349A5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4" name="Google Shape;7787;p72">
                    <a:extLst>
                      <a:ext uri="{FF2B5EF4-FFF2-40B4-BE49-F238E27FC236}">
                        <a16:creationId xmlns:a16="http://schemas.microsoft.com/office/drawing/2014/main" id="{91117BDC-D56F-1164-FF2D-6EC0D44A4674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sp>
              <p:nvSpPr>
                <p:cNvPr id="346" name="Google Shape;7788;p72">
                  <a:extLst>
                    <a:ext uri="{FF2B5EF4-FFF2-40B4-BE49-F238E27FC236}">
                      <a16:creationId xmlns:a16="http://schemas.microsoft.com/office/drawing/2014/main" id="{5CFE27D8-9B35-7C81-2731-167380CBC2F9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47" name="Google Shape;7789;p72">
                  <a:extLst>
                    <a:ext uri="{FF2B5EF4-FFF2-40B4-BE49-F238E27FC236}">
                      <a16:creationId xmlns:a16="http://schemas.microsoft.com/office/drawing/2014/main" id="{8A20B400-D660-D813-EF42-44A5845A6270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  <p:grpSp>
          <p:nvGrpSpPr>
            <p:cNvPr id="330" name="Google Shape;7790;p72">
              <a:extLst>
                <a:ext uri="{FF2B5EF4-FFF2-40B4-BE49-F238E27FC236}">
                  <a16:creationId xmlns:a16="http://schemas.microsoft.com/office/drawing/2014/main" id="{915E400D-C50D-75DA-30AE-A5ACED247896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1" name="Google Shape;7791;p72">
                <a:extLst>
                  <a:ext uri="{FF2B5EF4-FFF2-40B4-BE49-F238E27FC236}">
                    <a16:creationId xmlns:a16="http://schemas.microsoft.com/office/drawing/2014/main" id="{B4CFEAE7-FD69-5727-88C0-C1348979A4BC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32" name="Google Shape;7792;p72">
                <a:extLst>
                  <a:ext uri="{FF2B5EF4-FFF2-40B4-BE49-F238E27FC236}">
                    <a16:creationId xmlns:a16="http://schemas.microsoft.com/office/drawing/2014/main" id="{60D3819B-7812-2A64-0B20-6A30A1084B4E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3" name="Google Shape;7793;p72">
                  <a:extLst>
                    <a:ext uri="{FF2B5EF4-FFF2-40B4-BE49-F238E27FC236}">
                      <a16:creationId xmlns:a16="http://schemas.microsoft.com/office/drawing/2014/main" id="{8EC4EF4F-5D3B-F84D-2CC6-065CE2532EE3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6" name="Google Shape;7794;p72">
                    <a:extLst>
                      <a:ext uri="{FF2B5EF4-FFF2-40B4-BE49-F238E27FC236}">
                        <a16:creationId xmlns:a16="http://schemas.microsoft.com/office/drawing/2014/main" id="{E3B122E2-F6A7-7BC8-CF0F-3864A6CDCD87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37" name="Google Shape;7795;p72">
                    <a:extLst>
                      <a:ext uri="{FF2B5EF4-FFF2-40B4-BE49-F238E27FC236}">
                        <a16:creationId xmlns:a16="http://schemas.microsoft.com/office/drawing/2014/main" id="{A6F35D76-0F5B-F5EE-F629-208DEBFB41FC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38" name="Google Shape;7796;p72">
                    <a:extLst>
                      <a:ext uri="{FF2B5EF4-FFF2-40B4-BE49-F238E27FC236}">
                        <a16:creationId xmlns:a16="http://schemas.microsoft.com/office/drawing/2014/main" id="{F098F3C4-6DC0-7092-EFE6-4C285A9E0D36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39" name="Google Shape;7797;p72">
                    <a:extLst>
                      <a:ext uri="{FF2B5EF4-FFF2-40B4-BE49-F238E27FC236}">
                        <a16:creationId xmlns:a16="http://schemas.microsoft.com/office/drawing/2014/main" id="{62789F86-0AAE-5FE3-40FD-E10AA9A951A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0" name="Google Shape;7798;p72">
                    <a:extLst>
                      <a:ext uri="{FF2B5EF4-FFF2-40B4-BE49-F238E27FC236}">
                        <a16:creationId xmlns:a16="http://schemas.microsoft.com/office/drawing/2014/main" id="{D2181FEF-BE89-577F-1401-D1E8BE28C5DB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1" name="Google Shape;7799;p72">
                    <a:extLst>
                      <a:ext uri="{FF2B5EF4-FFF2-40B4-BE49-F238E27FC236}">
                        <a16:creationId xmlns:a16="http://schemas.microsoft.com/office/drawing/2014/main" id="{F1CE6587-CA91-121D-6131-078721B69A5C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2" name="Google Shape;7800;p72">
                    <a:extLst>
                      <a:ext uri="{FF2B5EF4-FFF2-40B4-BE49-F238E27FC236}">
                        <a16:creationId xmlns:a16="http://schemas.microsoft.com/office/drawing/2014/main" id="{9B1F9932-8AAB-FEDB-2AC3-B8D82BF32B7F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sp>
              <p:nvSpPr>
                <p:cNvPr id="334" name="Google Shape;7801;p72">
                  <a:extLst>
                    <a:ext uri="{FF2B5EF4-FFF2-40B4-BE49-F238E27FC236}">
                      <a16:creationId xmlns:a16="http://schemas.microsoft.com/office/drawing/2014/main" id="{53BB1B33-11AA-0759-65E7-F602FA70A784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35" name="Google Shape;7802;p72">
                  <a:extLst>
                    <a:ext uri="{FF2B5EF4-FFF2-40B4-BE49-F238E27FC236}">
                      <a16:creationId xmlns:a16="http://schemas.microsoft.com/office/drawing/2014/main" id="{6F55B805-2B35-33CC-4C8A-2F1C168674BF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</p:grpSp>
      <p:grpSp>
        <p:nvGrpSpPr>
          <p:cNvPr id="361" name="Google Shape;7803;p72">
            <a:extLst>
              <a:ext uri="{FF2B5EF4-FFF2-40B4-BE49-F238E27FC236}">
                <a16:creationId xmlns:a16="http://schemas.microsoft.com/office/drawing/2014/main" id="{59D57709-7A13-9950-50F9-030BC0FED508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2" name="Google Shape;7804;p72">
              <a:extLst>
                <a:ext uri="{FF2B5EF4-FFF2-40B4-BE49-F238E27FC236}">
                  <a16:creationId xmlns:a16="http://schemas.microsoft.com/office/drawing/2014/main" id="{1BFE1E50-15A6-06E6-7504-15640BC9ECF2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63" name="Google Shape;7805;p72">
              <a:extLst>
                <a:ext uri="{FF2B5EF4-FFF2-40B4-BE49-F238E27FC236}">
                  <a16:creationId xmlns:a16="http://schemas.microsoft.com/office/drawing/2014/main" id="{DFDE3194-8371-458E-0793-859FAD39455A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64" name="Google Shape;7806;p72">
              <a:extLst>
                <a:ext uri="{FF2B5EF4-FFF2-40B4-BE49-F238E27FC236}">
                  <a16:creationId xmlns:a16="http://schemas.microsoft.com/office/drawing/2014/main" id="{97199D55-54FC-52F9-C052-8F11D50F75A8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65" name="Google Shape;7807;p72">
              <a:extLst>
                <a:ext uri="{FF2B5EF4-FFF2-40B4-BE49-F238E27FC236}">
                  <a16:creationId xmlns:a16="http://schemas.microsoft.com/office/drawing/2014/main" id="{B2AF9DC3-0A41-0434-058F-9303440F7933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66" name="Google Shape;7808;p72">
              <a:extLst>
                <a:ext uri="{FF2B5EF4-FFF2-40B4-BE49-F238E27FC236}">
                  <a16:creationId xmlns:a16="http://schemas.microsoft.com/office/drawing/2014/main" id="{E2C3CCC9-F865-7015-09D4-2B283BDDB253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367" name="Google Shape;7809;p72">
              <a:extLst>
                <a:ext uri="{FF2B5EF4-FFF2-40B4-BE49-F238E27FC236}">
                  <a16:creationId xmlns:a16="http://schemas.microsoft.com/office/drawing/2014/main" id="{6125A9E8-9CD3-652C-8233-AC7FEA1A3E38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8" name="Google Shape;7810;p72">
            <a:extLst>
              <a:ext uri="{FF2B5EF4-FFF2-40B4-BE49-F238E27FC236}">
                <a16:creationId xmlns:a16="http://schemas.microsoft.com/office/drawing/2014/main" id="{5B261B1C-2728-1D1D-065A-8B89BC09EAEE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69" name="Google Shape;7811;p72">
              <a:extLst>
                <a:ext uri="{FF2B5EF4-FFF2-40B4-BE49-F238E27FC236}">
                  <a16:creationId xmlns:a16="http://schemas.microsoft.com/office/drawing/2014/main" id="{97BFB3A0-7814-614A-B0F8-4094B984233E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2;p72">
              <a:extLst>
                <a:ext uri="{FF2B5EF4-FFF2-40B4-BE49-F238E27FC236}">
                  <a16:creationId xmlns:a16="http://schemas.microsoft.com/office/drawing/2014/main" id="{73B204C1-2B9C-EC6A-A575-054B0FBBBA88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3;p72">
              <a:extLst>
                <a:ext uri="{FF2B5EF4-FFF2-40B4-BE49-F238E27FC236}">
                  <a16:creationId xmlns:a16="http://schemas.microsoft.com/office/drawing/2014/main" id="{75172322-0876-C37F-42A3-757C3AAC305D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4;p72">
              <a:extLst>
                <a:ext uri="{FF2B5EF4-FFF2-40B4-BE49-F238E27FC236}">
                  <a16:creationId xmlns:a16="http://schemas.microsoft.com/office/drawing/2014/main" id="{0EA11F56-025C-68FD-1D0A-609C97D36988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5;p72">
              <a:extLst>
                <a:ext uri="{FF2B5EF4-FFF2-40B4-BE49-F238E27FC236}">
                  <a16:creationId xmlns:a16="http://schemas.microsoft.com/office/drawing/2014/main" id="{6257B7EE-68B8-D27B-77C7-FE1D2B475D35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4" name="Google Shape;7816;p72">
            <a:extLst>
              <a:ext uri="{FF2B5EF4-FFF2-40B4-BE49-F238E27FC236}">
                <a16:creationId xmlns:a16="http://schemas.microsoft.com/office/drawing/2014/main" id="{4446E5DE-A9E7-2E0B-A748-8EC3E4F426A5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5" name="Google Shape;7817;p72">
              <a:extLst>
                <a:ext uri="{FF2B5EF4-FFF2-40B4-BE49-F238E27FC236}">
                  <a16:creationId xmlns:a16="http://schemas.microsoft.com/office/drawing/2014/main" id="{040B31AE-3DB4-C193-266F-8E20B11C7D76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6" name="Google Shape;7818;p72">
                <a:extLst>
                  <a:ext uri="{FF2B5EF4-FFF2-40B4-BE49-F238E27FC236}">
                    <a16:creationId xmlns:a16="http://schemas.microsoft.com/office/drawing/2014/main" id="{6EF8CD96-0554-0E4E-7E24-22203A4E7E38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27" name="Google Shape;7819;p72">
                <a:extLst>
                  <a:ext uri="{FF2B5EF4-FFF2-40B4-BE49-F238E27FC236}">
                    <a16:creationId xmlns:a16="http://schemas.microsoft.com/office/drawing/2014/main" id="{B3FAF42B-FA70-767C-0F17-479EAA932CF0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28" name="Google Shape;7820;p72">
                <a:extLst>
                  <a:ext uri="{FF2B5EF4-FFF2-40B4-BE49-F238E27FC236}">
                    <a16:creationId xmlns:a16="http://schemas.microsoft.com/office/drawing/2014/main" id="{71795D56-CB32-4F5B-389C-4BE2D19D0228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76" name="Google Shape;7821;p72">
              <a:extLst>
                <a:ext uri="{FF2B5EF4-FFF2-40B4-BE49-F238E27FC236}">
                  <a16:creationId xmlns:a16="http://schemas.microsoft.com/office/drawing/2014/main" id="{515EBC9E-A84A-BCA1-D1B6-93A1501DF000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2" name="Google Shape;7822;p72">
                <a:extLst>
                  <a:ext uri="{FF2B5EF4-FFF2-40B4-BE49-F238E27FC236}">
                    <a16:creationId xmlns:a16="http://schemas.microsoft.com/office/drawing/2014/main" id="{F89F7F6A-DBEA-7EA1-BE4B-EA50970A12CD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9" name="Google Shape;7823;p72">
                  <a:extLst>
                    <a:ext uri="{FF2B5EF4-FFF2-40B4-BE49-F238E27FC236}">
                      <a16:creationId xmlns:a16="http://schemas.microsoft.com/office/drawing/2014/main" id="{ED52A0D0-3F9D-9243-EE25-206E4EC4224C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3" name="Google Shape;7824;p72">
                    <a:extLst>
                      <a:ext uri="{FF2B5EF4-FFF2-40B4-BE49-F238E27FC236}">
                        <a16:creationId xmlns:a16="http://schemas.microsoft.com/office/drawing/2014/main" id="{FD56ACDA-E79E-15A2-A2F0-B5CC9113E5C7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24" name="Google Shape;7825;p72">
                    <a:extLst>
                      <a:ext uri="{FF2B5EF4-FFF2-40B4-BE49-F238E27FC236}">
                        <a16:creationId xmlns:a16="http://schemas.microsoft.com/office/drawing/2014/main" id="{C15D5210-9B4D-C72F-B79B-872D5E02BB07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25" name="Google Shape;7826;p72">
                    <a:extLst>
                      <a:ext uri="{FF2B5EF4-FFF2-40B4-BE49-F238E27FC236}">
                        <a16:creationId xmlns:a16="http://schemas.microsoft.com/office/drawing/2014/main" id="{FFA4A807-622E-87CF-BAB9-B796A686A4CE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420" name="Google Shape;7827;p72">
                  <a:extLst>
                    <a:ext uri="{FF2B5EF4-FFF2-40B4-BE49-F238E27FC236}">
                      <a16:creationId xmlns:a16="http://schemas.microsoft.com/office/drawing/2014/main" id="{0ED2B6BF-7270-C876-C905-9AC235BC57CE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1" name="Google Shape;7828;p72">
                    <a:extLst>
                      <a:ext uri="{FF2B5EF4-FFF2-40B4-BE49-F238E27FC236}">
                        <a16:creationId xmlns:a16="http://schemas.microsoft.com/office/drawing/2014/main" id="{6BDCDEE0-B5A7-C6CC-2DED-0B473498B939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22" name="Google Shape;7829;p72">
                    <a:extLst>
                      <a:ext uri="{FF2B5EF4-FFF2-40B4-BE49-F238E27FC236}">
                        <a16:creationId xmlns:a16="http://schemas.microsoft.com/office/drawing/2014/main" id="{EE9BE1DE-B4B1-702A-891B-C795733A8F71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403" name="Google Shape;7830;p72">
                <a:extLst>
                  <a:ext uri="{FF2B5EF4-FFF2-40B4-BE49-F238E27FC236}">
                    <a16:creationId xmlns:a16="http://schemas.microsoft.com/office/drawing/2014/main" id="{7A18654B-F755-AAE6-482C-430B237FD7D4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2" name="Google Shape;7831;p72">
                  <a:extLst>
                    <a:ext uri="{FF2B5EF4-FFF2-40B4-BE49-F238E27FC236}">
                      <a16:creationId xmlns:a16="http://schemas.microsoft.com/office/drawing/2014/main" id="{85AD85AA-FC81-F829-C943-361AEADC32EB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6" name="Google Shape;7832;p72">
                    <a:extLst>
                      <a:ext uri="{FF2B5EF4-FFF2-40B4-BE49-F238E27FC236}">
                        <a16:creationId xmlns:a16="http://schemas.microsoft.com/office/drawing/2014/main" id="{495DA7C5-4E0F-106A-78FE-CB26D314D3E4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7" name="Google Shape;7833;p72">
                    <a:extLst>
                      <a:ext uri="{FF2B5EF4-FFF2-40B4-BE49-F238E27FC236}">
                        <a16:creationId xmlns:a16="http://schemas.microsoft.com/office/drawing/2014/main" id="{AFA4E80F-2FD2-8F0E-49C9-1AFBB484D541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8" name="Google Shape;7834;p72">
                    <a:extLst>
                      <a:ext uri="{FF2B5EF4-FFF2-40B4-BE49-F238E27FC236}">
                        <a16:creationId xmlns:a16="http://schemas.microsoft.com/office/drawing/2014/main" id="{3C9A3402-5904-7A76-CE79-BDE26A2B2E04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413" name="Google Shape;7835;p72">
                  <a:extLst>
                    <a:ext uri="{FF2B5EF4-FFF2-40B4-BE49-F238E27FC236}">
                      <a16:creationId xmlns:a16="http://schemas.microsoft.com/office/drawing/2014/main" id="{A66C670C-0D27-B26D-F10F-1D9D502BEB5C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4" name="Google Shape;7836;p72">
                    <a:extLst>
                      <a:ext uri="{FF2B5EF4-FFF2-40B4-BE49-F238E27FC236}">
                        <a16:creationId xmlns:a16="http://schemas.microsoft.com/office/drawing/2014/main" id="{9E1DB17E-7A1F-25D7-CB67-234016045E21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5" name="Google Shape;7837;p72">
                    <a:extLst>
                      <a:ext uri="{FF2B5EF4-FFF2-40B4-BE49-F238E27FC236}">
                        <a16:creationId xmlns:a16="http://schemas.microsoft.com/office/drawing/2014/main" id="{F5C422A4-EDB2-DB1A-E807-3C40B41F6853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404" name="Google Shape;7838;p72">
                <a:extLst>
                  <a:ext uri="{FF2B5EF4-FFF2-40B4-BE49-F238E27FC236}">
                    <a16:creationId xmlns:a16="http://schemas.microsoft.com/office/drawing/2014/main" id="{DCCE02EB-2288-2783-A04B-4E7764A4951D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5" name="Google Shape;7839;p72">
                  <a:extLst>
                    <a:ext uri="{FF2B5EF4-FFF2-40B4-BE49-F238E27FC236}">
                      <a16:creationId xmlns:a16="http://schemas.microsoft.com/office/drawing/2014/main" id="{E37BAAF6-ACD0-2095-FC6E-CF4E3E095F5C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9" name="Google Shape;7840;p72">
                    <a:extLst>
                      <a:ext uri="{FF2B5EF4-FFF2-40B4-BE49-F238E27FC236}">
                        <a16:creationId xmlns:a16="http://schemas.microsoft.com/office/drawing/2014/main" id="{B8B002D0-3E42-F4DB-858F-DB853509A0A1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0" name="Google Shape;7841;p72">
                    <a:extLst>
                      <a:ext uri="{FF2B5EF4-FFF2-40B4-BE49-F238E27FC236}">
                        <a16:creationId xmlns:a16="http://schemas.microsoft.com/office/drawing/2014/main" id="{2FD7AB84-9E85-2F11-02D2-6A0D1396479C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1" name="Google Shape;7842;p72">
                    <a:extLst>
                      <a:ext uri="{FF2B5EF4-FFF2-40B4-BE49-F238E27FC236}">
                        <a16:creationId xmlns:a16="http://schemas.microsoft.com/office/drawing/2014/main" id="{E466D98F-7690-882C-BFC5-859A22B7B4CD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406" name="Google Shape;7843;p72">
                  <a:extLst>
                    <a:ext uri="{FF2B5EF4-FFF2-40B4-BE49-F238E27FC236}">
                      <a16:creationId xmlns:a16="http://schemas.microsoft.com/office/drawing/2014/main" id="{511AE23E-B1F0-D07C-A2E1-44672C423F08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7" name="Google Shape;7844;p72">
                    <a:extLst>
                      <a:ext uri="{FF2B5EF4-FFF2-40B4-BE49-F238E27FC236}">
                        <a16:creationId xmlns:a16="http://schemas.microsoft.com/office/drawing/2014/main" id="{C026DA26-A2F1-47E3-5DFD-B6451B66BF65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08" name="Google Shape;7845;p72">
                    <a:extLst>
                      <a:ext uri="{FF2B5EF4-FFF2-40B4-BE49-F238E27FC236}">
                        <a16:creationId xmlns:a16="http://schemas.microsoft.com/office/drawing/2014/main" id="{A6A0145B-B091-0F74-3569-2A0F19D7D76C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77" name="Google Shape;7846;p72">
              <a:extLst>
                <a:ext uri="{FF2B5EF4-FFF2-40B4-BE49-F238E27FC236}">
                  <a16:creationId xmlns:a16="http://schemas.microsoft.com/office/drawing/2014/main" id="{1DB4F880-96F1-3F0D-66CD-3E8802D1E132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8" name="Google Shape;7847;p72">
                <a:extLst>
                  <a:ext uri="{FF2B5EF4-FFF2-40B4-BE49-F238E27FC236}">
                    <a16:creationId xmlns:a16="http://schemas.microsoft.com/office/drawing/2014/main" id="{F6EFC1B8-7463-26C9-C4B1-946460353871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5" name="Google Shape;7848;p72">
                  <a:extLst>
                    <a:ext uri="{FF2B5EF4-FFF2-40B4-BE49-F238E27FC236}">
                      <a16:creationId xmlns:a16="http://schemas.microsoft.com/office/drawing/2014/main" id="{59EECC2E-5A92-7C3D-A9DD-117AD996E55E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9" name="Google Shape;7849;p72">
                    <a:extLst>
                      <a:ext uri="{FF2B5EF4-FFF2-40B4-BE49-F238E27FC236}">
                        <a16:creationId xmlns:a16="http://schemas.microsoft.com/office/drawing/2014/main" id="{877A2597-BD5C-2685-912A-21B5BD668EE1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00" name="Google Shape;7850;p72">
                    <a:extLst>
                      <a:ext uri="{FF2B5EF4-FFF2-40B4-BE49-F238E27FC236}">
                        <a16:creationId xmlns:a16="http://schemas.microsoft.com/office/drawing/2014/main" id="{4C343DE3-0BB8-5BAB-B5DC-533BB1933040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01" name="Google Shape;7851;p72">
                    <a:extLst>
                      <a:ext uri="{FF2B5EF4-FFF2-40B4-BE49-F238E27FC236}">
                        <a16:creationId xmlns:a16="http://schemas.microsoft.com/office/drawing/2014/main" id="{B305F64B-DE4E-80E6-EAD4-C938409B6B69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96" name="Google Shape;7852;p72">
                  <a:extLst>
                    <a:ext uri="{FF2B5EF4-FFF2-40B4-BE49-F238E27FC236}">
                      <a16:creationId xmlns:a16="http://schemas.microsoft.com/office/drawing/2014/main" id="{05B2D014-E81E-B27D-3FD4-9836D4813DCD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7" name="Google Shape;7853;p72">
                    <a:extLst>
                      <a:ext uri="{FF2B5EF4-FFF2-40B4-BE49-F238E27FC236}">
                        <a16:creationId xmlns:a16="http://schemas.microsoft.com/office/drawing/2014/main" id="{13421EAE-EDF1-991A-147D-319B6DDC1754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98" name="Google Shape;7854;p72">
                    <a:extLst>
                      <a:ext uri="{FF2B5EF4-FFF2-40B4-BE49-F238E27FC236}">
                        <a16:creationId xmlns:a16="http://schemas.microsoft.com/office/drawing/2014/main" id="{8FD9BFF3-37AE-7CC5-5D8E-CEE5E82C2BF8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379" name="Google Shape;7855;p72">
                <a:extLst>
                  <a:ext uri="{FF2B5EF4-FFF2-40B4-BE49-F238E27FC236}">
                    <a16:creationId xmlns:a16="http://schemas.microsoft.com/office/drawing/2014/main" id="{14A89E08-2CF1-1C3C-FC60-90AE03C006A1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8" name="Google Shape;7856;p72">
                  <a:extLst>
                    <a:ext uri="{FF2B5EF4-FFF2-40B4-BE49-F238E27FC236}">
                      <a16:creationId xmlns:a16="http://schemas.microsoft.com/office/drawing/2014/main" id="{533D6DFC-889B-699E-ED9C-8C9ED7FA7C16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2" name="Google Shape;7857;p72">
                    <a:extLst>
                      <a:ext uri="{FF2B5EF4-FFF2-40B4-BE49-F238E27FC236}">
                        <a16:creationId xmlns:a16="http://schemas.microsoft.com/office/drawing/2014/main" id="{C3707911-FDBA-6D4E-22FD-9B7C2C2AC813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93" name="Google Shape;7858;p72">
                    <a:extLst>
                      <a:ext uri="{FF2B5EF4-FFF2-40B4-BE49-F238E27FC236}">
                        <a16:creationId xmlns:a16="http://schemas.microsoft.com/office/drawing/2014/main" id="{500BFDB4-CEA8-30E1-DA50-C832333AF8FF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94" name="Google Shape;7859;p72">
                    <a:extLst>
                      <a:ext uri="{FF2B5EF4-FFF2-40B4-BE49-F238E27FC236}">
                        <a16:creationId xmlns:a16="http://schemas.microsoft.com/office/drawing/2014/main" id="{3116DA57-4C7A-DA09-E0BA-36EA9DE582A2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89" name="Google Shape;7860;p72">
                  <a:extLst>
                    <a:ext uri="{FF2B5EF4-FFF2-40B4-BE49-F238E27FC236}">
                      <a16:creationId xmlns:a16="http://schemas.microsoft.com/office/drawing/2014/main" id="{DA77429A-F44D-A7D9-2AE1-6192A3E68911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0" name="Google Shape;7861;p72">
                    <a:extLst>
                      <a:ext uri="{FF2B5EF4-FFF2-40B4-BE49-F238E27FC236}">
                        <a16:creationId xmlns:a16="http://schemas.microsoft.com/office/drawing/2014/main" id="{5449A6D1-7C9E-2793-D77E-3ED5FA723952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91" name="Google Shape;7862;p72">
                    <a:extLst>
                      <a:ext uri="{FF2B5EF4-FFF2-40B4-BE49-F238E27FC236}">
                        <a16:creationId xmlns:a16="http://schemas.microsoft.com/office/drawing/2014/main" id="{AF2BC687-AB8B-D770-B472-4FFD94C90D28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380" name="Google Shape;7863;p72">
                <a:extLst>
                  <a:ext uri="{FF2B5EF4-FFF2-40B4-BE49-F238E27FC236}">
                    <a16:creationId xmlns:a16="http://schemas.microsoft.com/office/drawing/2014/main" id="{0E4DD365-2A36-2F4F-804A-5F25FDF9DD3A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1" name="Google Shape;7864;p72">
                  <a:extLst>
                    <a:ext uri="{FF2B5EF4-FFF2-40B4-BE49-F238E27FC236}">
                      <a16:creationId xmlns:a16="http://schemas.microsoft.com/office/drawing/2014/main" id="{8E883D8F-FBCC-2395-45DD-E3F2DFB63824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5" name="Google Shape;7865;p72">
                    <a:extLst>
                      <a:ext uri="{FF2B5EF4-FFF2-40B4-BE49-F238E27FC236}">
                        <a16:creationId xmlns:a16="http://schemas.microsoft.com/office/drawing/2014/main" id="{902D530D-8DB7-678E-66DA-072118CFB964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86" name="Google Shape;7866;p72">
                    <a:extLst>
                      <a:ext uri="{FF2B5EF4-FFF2-40B4-BE49-F238E27FC236}">
                        <a16:creationId xmlns:a16="http://schemas.microsoft.com/office/drawing/2014/main" id="{85CF0BFC-6A10-906F-9CE3-F1399A3A0C46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87" name="Google Shape;7867;p72">
                    <a:extLst>
                      <a:ext uri="{FF2B5EF4-FFF2-40B4-BE49-F238E27FC236}">
                        <a16:creationId xmlns:a16="http://schemas.microsoft.com/office/drawing/2014/main" id="{02D05A2D-ECB2-B15A-85AF-2C7EC24DD349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82" name="Google Shape;7868;p72">
                  <a:extLst>
                    <a:ext uri="{FF2B5EF4-FFF2-40B4-BE49-F238E27FC236}">
                      <a16:creationId xmlns:a16="http://schemas.microsoft.com/office/drawing/2014/main" id="{70254D04-8066-AA31-1B7A-D613D4D9FDF6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3" name="Google Shape;7869;p72">
                    <a:extLst>
                      <a:ext uri="{FF2B5EF4-FFF2-40B4-BE49-F238E27FC236}">
                        <a16:creationId xmlns:a16="http://schemas.microsoft.com/office/drawing/2014/main" id="{95DC8D96-0056-D407-BB01-1FE99EFD412F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84" name="Google Shape;7870;p72">
                    <a:extLst>
                      <a:ext uri="{FF2B5EF4-FFF2-40B4-BE49-F238E27FC236}">
                        <a16:creationId xmlns:a16="http://schemas.microsoft.com/office/drawing/2014/main" id="{9C073B6C-E799-9CF6-783B-4EA2BEDB753B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29" name="Google Shape;1529;p70">
            <a:extLst>
              <a:ext uri="{FF2B5EF4-FFF2-40B4-BE49-F238E27FC236}">
                <a16:creationId xmlns:a16="http://schemas.microsoft.com/office/drawing/2014/main" id="{DF2B3D0D-04BC-AB75-EE76-D95D16CA27F3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rgbClr val="FFC00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1063781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28EE172D-79AC-AE2F-C99F-51FD3169EE83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AD5BE9FD-8ADB-540B-C846-83B4A03B8289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5" name="Google Shape;7877;p73">
                <a:extLst>
                  <a:ext uri="{FF2B5EF4-FFF2-40B4-BE49-F238E27FC236}">
                    <a16:creationId xmlns:a16="http://schemas.microsoft.com/office/drawing/2014/main" id="{1DEFC61B-D08D-C882-09C5-C5959F8B399F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6" name="Google Shape;7878;p73">
                <a:extLst>
                  <a:ext uri="{FF2B5EF4-FFF2-40B4-BE49-F238E27FC236}">
                    <a16:creationId xmlns:a16="http://schemas.microsoft.com/office/drawing/2014/main" id="{FFBCF3B5-99B6-0A76-D000-117EE77312DC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" name="Google Shape;7879;p73">
              <a:extLst>
                <a:ext uri="{FF2B5EF4-FFF2-40B4-BE49-F238E27FC236}">
                  <a16:creationId xmlns:a16="http://schemas.microsoft.com/office/drawing/2014/main" id="{7B5568ED-E5C2-15DE-F765-2D3D86B4D608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0" name="Google Shape;7880;p73">
                <a:extLst>
                  <a:ext uri="{FF2B5EF4-FFF2-40B4-BE49-F238E27FC236}">
                    <a16:creationId xmlns:a16="http://schemas.microsoft.com/office/drawing/2014/main" id="{85E3A648-43D6-C8F1-A2D6-EB094F3ED9E8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1" name="Google Shape;7881;p73">
                <a:extLst>
                  <a:ext uri="{FF2B5EF4-FFF2-40B4-BE49-F238E27FC236}">
                    <a16:creationId xmlns:a16="http://schemas.microsoft.com/office/drawing/2014/main" id="{E3B2D784-79C7-7037-6851-C84DD7DB21D5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" name="Google Shape;7882;p73">
                <a:extLst>
                  <a:ext uri="{FF2B5EF4-FFF2-40B4-BE49-F238E27FC236}">
                    <a16:creationId xmlns:a16="http://schemas.microsoft.com/office/drawing/2014/main" id="{CB4B2EAD-2E35-00C9-DE28-F7809F2E3660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" name="Google Shape;7883;p73">
                <a:extLst>
                  <a:ext uri="{FF2B5EF4-FFF2-40B4-BE49-F238E27FC236}">
                    <a16:creationId xmlns:a16="http://schemas.microsoft.com/office/drawing/2014/main" id="{AE2DC9FD-6BC0-1B90-B64B-B89652669FBC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" name="Google Shape;7884;p73">
                <a:extLst>
                  <a:ext uri="{FF2B5EF4-FFF2-40B4-BE49-F238E27FC236}">
                    <a16:creationId xmlns:a16="http://schemas.microsoft.com/office/drawing/2014/main" id="{F6E2EC27-A7A8-C17D-62F6-1850D3502D7D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" name="Google Shape;7885;p73">
              <a:extLst>
                <a:ext uri="{FF2B5EF4-FFF2-40B4-BE49-F238E27FC236}">
                  <a16:creationId xmlns:a16="http://schemas.microsoft.com/office/drawing/2014/main" id="{07DB9769-F7A5-9C50-1406-76818C1F2EB8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0" name="Google Shape;7886;p73">
                <a:extLst>
                  <a:ext uri="{FF2B5EF4-FFF2-40B4-BE49-F238E27FC236}">
                    <a16:creationId xmlns:a16="http://schemas.microsoft.com/office/drawing/2014/main" id="{7D1F28A9-123F-464D-756C-F591094DAA7D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" name="Google Shape;7887;p73">
                <a:extLst>
                  <a:ext uri="{FF2B5EF4-FFF2-40B4-BE49-F238E27FC236}">
                    <a16:creationId xmlns:a16="http://schemas.microsoft.com/office/drawing/2014/main" id="{1B021E52-0636-FD6A-03C9-CBE4E656AC79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" name="Google Shape;7888;p73">
                <a:extLst>
                  <a:ext uri="{FF2B5EF4-FFF2-40B4-BE49-F238E27FC236}">
                    <a16:creationId xmlns:a16="http://schemas.microsoft.com/office/drawing/2014/main" id="{E1B6523D-DE3D-C2EB-5F90-E584F8155725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" name="Google Shape;7889;p73">
                <a:extLst>
                  <a:ext uri="{FF2B5EF4-FFF2-40B4-BE49-F238E27FC236}">
                    <a16:creationId xmlns:a16="http://schemas.microsoft.com/office/drawing/2014/main" id="{CB8A9148-F1E4-15BA-1FFA-9BC2CF2CC575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" name="Google Shape;7890;p73">
                <a:extLst>
                  <a:ext uri="{FF2B5EF4-FFF2-40B4-BE49-F238E27FC236}">
                    <a16:creationId xmlns:a16="http://schemas.microsoft.com/office/drawing/2014/main" id="{0A48F9C0-6316-7B9A-220E-E564BA2FC6CE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" name="Google Shape;7891;p73">
                <a:extLst>
                  <a:ext uri="{FF2B5EF4-FFF2-40B4-BE49-F238E27FC236}">
                    <a16:creationId xmlns:a16="http://schemas.microsoft.com/office/drawing/2014/main" id="{FF8F3241-08E4-34FB-A765-B3EBE37F91F5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" name="Google Shape;7892;p73">
                <a:extLst>
                  <a:ext uri="{FF2B5EF4-FFF2-40B4-BE49-F238E27FC236}">
                    <a16:creationId xmlns:a16="http://schemas.microsoft.com/office/drawing/2014/main" id="{EA4D0896-7424-8FF9-3651-7E128141B4F5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" name="Google Shape;7893;p73">
                <a:extLst>
                  <a:ext uri="{FF2B5EF4-FFF2-40B4-BE49-F238E27FC236}">
                    <a16:creationId xmlns:a16="http://schemas.microsoft.com/office/drawing/2014/main" id="{0A89948E-7749-ADCE-D2F4-67BF1D2AB7C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" name="Google Shape;7894;p73">
                <a:extLst>
                  <a:ext uri="{FF2B5EF4-FFF2-40B4-BE49-F238E27FC236}">
                    <a16:creationId xmlns:a16="http://schemas.microsoft.com/office/drawing/2014/main" id="{17AC0F6D-3EB7-1FC3-082D-B988645860DC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" name="Google Shape;7895;p73">
                <a:extLst>
                  <a:ext uri="{FF2B5EF4-FFF2-40B4-BE49-F238E27FC236}">
                    <a16:creationId xmlns:a16="http://schemas.microsoft.com/office/drawing/2014/main" id="{3D7DAC26-34E7-EB10-00A0-8F512D120991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" name="Google Shape;7896;p73">
                <a:extLst>
                  <a:ext uri="{FF2B5EF4-FFF2-40B4-BE49-F238E27FC236}">
                    <a16:creationId xmlns:a16="http://schemas.microsoft.com/office/drawing/2014/main" id="{2713E241-3C7E-1894-1DDF-4435C0C57362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1" name="Google Shape;7897;p73">
                <a:extLst>
                  <a:ext uri="{FF2B5EF4-FFF2-40B4-BE49-F238E27FC236}">
                    <a16:creationId xmlns:a16="http://schemas.microsoft.com/office/drawing/2014/main" id="{781A200F-5B3A-8AD2-7D1F-21E91C5E2D64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2" name="Google Shape;7898;p73">
                <a:extLst>
                  <a:ext uri="{FF2B5EF4-FFF2-40B4-BE49-F238E27FC236}">
                    <a16:creationId xmlns:a16="http://schemas.microsoft.com/office/drawing/2014/main" id="{5E762E82-D9EE-5D3C-CA53-1177B32DC98B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" name="Google Shape;7899;p73">
                <a:extLst>
                  <a:ext uri="{FF2B5EF4-FFF2-40B4-BE49-F238E27FC236}">
                    <a16:creationId xmlns:a16="http://schemas.microsoft.com/office/drawing/2014/main" id="{3C524D74-EA4F-C6D6-13C0-61FDF67F2939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" name="Google Shape;7900;p73">
                <a:extLst>
                  <a:ext uri="{FF2B5EF4-FFF2-40B4-BE49-F238E27FC236}">
                    <a16:creationId xmlns:a16="http://schemas.microsoft.com/office/drawing/2014/main" id="{C25528B0-65E0-A03A-D5EF-81E4D42BBB13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" name="Google Shape;7901;p73">
                <a:extLst>
                  <a:ext uri="{FF2B5EF4-FFF2-40B4-BE49-F238E27FC236}">
                    <a16:creationId xmlns:a16="http://schemas.microsoft.com/office/drawing/2014/main" id="{DDFB2AD3-7D20-C7A7-EDDB-0507EFBB19D6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" name="Google Shape;7902;p73">
                <a:extLst>
                  <a:ext uri="{FF2B5EF4-FFF2-40B4-BE49-F238E27FC236}">
                    <a16:creationId xmlns:a16="http://schemas.microsoft.com/office/drawing/2014/main" id="{48A64C77-92AB-4954-0FD6-3B1F10211B63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" name="Google Shape;7903;p73">
                <a:extLst>
                  <a:ext uri="{FF2B5EF4-FFF2-40B4-BE49-F238E27FC236}">
                    <a16:creationId xmlns:a16="http://schemas.microsoft.com/office/drawing/2014/main" id="{5BAAA710-E2C3-111C-D4F4-021579DE93EA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" name="Google Shape;7904;p73">
                <a:extLst>
                  <a:ext uri="{FF2B5EF4-FFF2-40B4-BE49-F238E27FC236}">
                    <a16:creationId xmlns:a16="http://schemas.microsoft.com/office/drawing/2014/main" id="{D1F153EA-3E94-3EDB-ED23-E9F838893362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" name="Google Shape;7905;p73">
                <a:extLst>
                  <a:ext uri="{FF2B5EF4-FFF2-40B4-BE49-F238E27FC236}">
                    <a16:creationId xmlns:a16="http://schemas.microsoft.com/office/drawing/2014/main" id="{73A7A85A-E7BB-9B88-99D0-450A8D7DC99A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aphicFrame>
        <p:nvGraphicFramePr>
          <p:cNvPr id="37" name="Google Shape;7906;p73">
            <a:extLst>
              <a:ext uri="{FF2B5EF4-FFF2-40B4-BE49-F238E27FC236}">
                <a16:creationId xmlns:a16="http://schemas.microsoft.com/office/drawing/2014/main" id="{9401BE7B-C01A-DE17-2504-FA16578BCE89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8" name="Google Shape;7907;p73">
            <a:extLst>
              <a:ext uri="{FF2B5EF4-FFF2-40B4-BE49-F238E27FC236}">
                <a16:creationId xmlns:a16="http://schemas.microsoft.com/office/drawing/2014/main" id="{14FC7C55-1340-1E46-3185-91FC6EAE1004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9" name="Google Shape;7908;p73">
              <a:extLst>
                <a:ext uri="{FF2B5EF4-FFF2-40B4-BE49-F238E27FC236}">
                  <a16:creationId xmlns:a16="http://schemas.microsoft.com/office/drawing/2014/main" id="{A14A1A8E-13EF-ACCA-8177-43289F89B1F7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9" name="Google Shape;7909;p73">
                <a:extLst>
                  <a:ext uri="{FF2B5EF4-FFF2-40B4-BE49-F238E27FC236}">
                    <a16:creationId xmlns:a16="http://schemas.microsoft.com/office/drawing/2014/main" id="{C3413A3F-B500-50D1-211B-7C64D67B7B02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0" name="Google Shape;7910;p73">
                <a:extLst>
                  <a:ext uri="{FF2B5EF4-FFF2-40B4-BE49-F238E27FC236}">
                    <a16:creationId xmlns:a16="http://schemas.microsoft.com/office/drawing/2014/main" id="{D0353594-7B33-EF18-47C8-1354B0378EC8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1" name="Google Shape;7911;p73">
                <a:extLst>
                  <a:ext uri="{FF2B5EF4-FFF2-40B4-BE49-F238E27FC236}">
                    <a16:creationId xmlns:a16="http://schemas.microsoft.com/office/drawing/2014/main" id="{6B992E4B-D9FF-124B-ADE4-C8FBAA15F604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2" name="Google Shape;7912;p73">
                <a:extLst>
                  <a:ext uri="{FF2B5EF4-FFF2-40B4-BE49-F238E27FC236}">
                    <a16:creationId xmlns:a16="http://schemas.microsoft.com/office/drawing/2014/main" id="{BA57ACBA-7697-9AA8-1361-AC9FBC9A4036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3" name="Google Shape;7913;p73">
                <a:extLst>
                  <a:ext uri="{FF2B5EF4-FFF2-40B4-BE49-F238E27FC236}">
                    <a16:creationId xmlns:a16="http://schemas.microsoft.com/office/drawing/2014/main" id="{D45A28FF-E5DA-2694-9B8E-856615F60D35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4" name="Google Shape;7914;p73">
                <a:extLst>
                  <a:ext uri="{FF2B5EF4-FFF2-40B4-BE49-F238E27FC236}">
                    <a16:creationId xmlns:a16="http://schemas.microsoft.com/office/drawing/2014/main" id="{054B925E-590A-900A-F3A4-20985443B67A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5" name="Google Shape;7915;p73">
                <a:extLst>
                  <a:ext uri="{FF2B5EF4-FFF2-40B4-BE49-F238E27FC236}">
                    <a16:creationId xmlns:a16="http://schemas.microsoft.com/office/drawing/2014/main" id="{45A6CFDB-7B23-810C-8C35-2A1CA80A590D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6" name="Google Shape;7916;p73">
                <a:extLst>
                  <a:ext uri="{FF2B5EF4-FFF2-40B4-BE49-F238E27FC236}">
                    <a16:creationId xmlns:a16="http://schemas.microsoft.com/office/drawing/2014/main" id="{C0327594-D690-3930-C09D-A1B4069F24CE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7" name="Google Shape;7917;p73">
                <a:extLst>
                  <a:ext uri="{FF2B5EF4-FFF2-40B4-BE49-F238E27FC236}">
                    <a16:creationId xmlns:a16="http://schemas.microsoft.com/office/drawing/2014/main" id="{B4FC8705-72C6-3702-7A50-2481D16EB8EA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8" name="Google Shape;7918;p73">
                <a:extLst>
                  <a:ext uri="{FF2B5EF4-FFF2-40B4-BE49-F238E27FC236}">
                    <a16:creationId xmlns:a16="http://schemas.microsoft.com/office/drawing/2014/main" id="{70241262-7206-5048-C5CA-BBF7E3D55C56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9" name="Google Shape;7919;p73">
                <a:extLst>
                  <a:ext uri="{FF2B5EF4-FFF2-40B4-BE49-F238E27FC236}">
                    <a16:creationId xmlns:a16="http://schemas.microsoft.com/office/drawing/2014/main" id="{866383ED-0390-0BBD-8B34-59DC361DBC9D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0" name="Google Shape;7920;p73">
                <a:extLst>
                  <a:ext uri="{FF2B5EF4-FFF2-40B4-BE49-F238E27FC236}">
                    <a16:creationId xmlns:a16="http://schemas.microsoft.com/office/drawing/2014/main" id="{21AF43CB-D689-4375-A210-4228E0389982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1" name="Google Shape;7921;p73">
                <a:extLst>
                  <a:ext uri="{FF2B5EF4-FFF2-40B4-BE49-F238E27FC236}">
                    <a16:creationId xmlns:a16="http://schemas.microsoft.com/office/drawing/2014/main" id="{AA0D747B-005B-F578-9557-37E4FA6B9F14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2" name="Google Shape;7922;p73">
                <a:extLst>
                  <a:ext uri="{FF2B5EF4-FFF2-40B4-BE49-F238E27FC236}">
                    <a16:creationId xmlns:a16="http://schemas.microsoft.com/office/drawing/2014/main" id="{DC5EF7ED-AA6F-1E50-E1AF-FEA197BD0034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3" name="Google Shape;7923;p73">
                <a:extLst>
                  <a:ext uri="{FF2B5EF4-FFF2-40B4-BE49-F238E27FC236}">
                    <a16:creationId xmlns:a16="http://schemas.microsoft.com/office/drawing/2014/main" id="{24FB9B34-EE3A-07A8-A550-2F88A65CDAE2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4" name="Google Shape;7924;p73">
                <a:extLst>
                  <a:ext uri="{FF2B5EF4-FFF2-40B4-BE49-F238E27FC236}">
                    <a16:creationId xmlns:a16="http://schemas.microsoft.com/office/drawing/2014/main" id="{FC4B66FB-7A6C-C77F-08B3-49829FCE8AAF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5" name="Google Shape;7925;p73">
                <a:extLst>
                  <a:ext uri="{FF2B5EF4-FFF2-40B4-BE49-F238E27FC236}">
                    <a16:creationId xmlns:a16="http://schemas.microsoft.com/office/drawing/2014/main" id="{F20CDC0E-E98D-D367-7724-B58EFB597F3F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6" name="Google Shape;7926;p73">
                <a:extLst>
                  <a:ext uri="{FF2B5EF4-FFF2-40B4-BE49-F238E27FC236}">
                    <a16:creationId xmlns:a16="http://schemas.microsoft.com/office/drawing/2014/main" id="{373451B3-4E21-AA26-1BDA-AC4052B09156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7" name="Google Shape;7927;p73">
                <a:extLst>
                  <a:ext uri="{FF2B5EF4-FFF2-40B4-BE49-F238E27FC236}">
                    <a16:creationId xmlns:a16="http://schemas.microsoft.com/office/drawing/2014/main" id="{617B73CD-2471-0852-FDCE-E2E939715F6C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8" name="Google Shape;7928;p73">
                <a:extLst>
                  <a:ext uri="{FF2B5EF4-FFF2-40B4-BE49-F238E27FC236}">
                    <a16:creationId xmlns:a16="http://schemas.microsoft.com/office/drawing/2014/main" id="{BD8A0995-76D2-AB92-9B82-E5F57BD76A29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9" name="Google Shape;7929;p73">
                <a:extLst>
                  <a:ext uri="{FF2B5EF4-FFF2-40B4-BE49-F238E27FC236}">
                    <a16:creationId xmlns:a16="http://schemas.microsoft.com/office/drawing/2014/main" id="{1BBBB2FA-672F-2EBF-793B-DDA32128CF63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0" name="Google Shape;7930;p73">
                <a:extLst>
                  <a:ext uri="{FF2B5EF4-FFF2-40B4-BE49-F238E27FC236}">
                    <a16:creationId xmlns:a16="http://schemas.microsoft.com/office/drawing/2014/main" id="{B5C0D134-04BB-9F9A-2A3F-0B0EF8690258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1" name="Google Shape;7931;p73">
                <a:extLst>
                  <a:ext uri="{FF2B5EF4-FFF2-40B4-BE49-F238E27FC236}">
                    <a16:creationId xmlns:a16="http://schemas.microsoft.com/office/drawing/2014/main" id="{CB2093BE-3A20-72F3-92C8-CE09FF550873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2" name="Google Shape;7932;p73">
                <a:extLst>
                  <a:ext uri="{FF2B5EF4-FFF2-40B4-BE49-F238E27FC236}">
                    <a16:creationId xmlns:a16="http://schemas.microsoft.com/office/drawing/2014/main" id="{3FDFCD9A-5659-9CB3-32C2-131C9FF993F7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40" name="Google Shape;7933;p73">
              <a:extLst>
                <a:ext uri="{FF2B5EF4-FFF2-40B4-BE49-F238E27FC236}">
                  <a16:creationId xmlns:a16="http://schemas.microsoft.com/office/drawing/2014/main" id="{C8D17F4F-9B73-CAAA-80E1-291D21EE51B0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5" name="Google Shape;7934;p73">
                <a:extLst>
                  <a:ext uri="{FF2B5EF4-FFF2-40B4-BE49-F238E27FC236}">
                    <a16:creationId xmlns:a16="http://schemas.microsoft.com/office/drawing/2014/main" id="{2B89B42B-8D67-58C4-90FF-40EDA505D163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6" name="Google Shape;7935;p73">
                <a:extLst>
                  <a:ext uri="{FF2B5EF4-FFF2-40B4-BE49-F238E27FC236}">
                    <a16:creationId xmlns:a16="http://schemas.microsoft.com/office/drawing/2014/main" id="{4CEF73F1-B1E2-C57B-4BAC-9370FD85FCE4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7" name="Google Shape;7936;p73">
                <a:extLst>
                  <a:ext uri="{FF2B5EF4-FFF2-40B4-BE49-F238E27FC236}">
                    <a16:creationId xmlns:a16="http://schemas.microsoft.com/office/drawing/2014/main" id="{6EDF229D-9D02-3C41-442D-38EFB8770558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8" name="Google Shape;7937;p73">
                <a:extLst>
                  <a:ext uri="{FF2B5EF4-FFF2-40B4-BE49-F238E27FC236}">
                    <a16:creationId xmlns:a16="http://schemas.microsoft.com/office/drawing/2014/main" id="{46D38E7D-8597-204A-88B5-AE8BFB24CD2E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41" name="Google Shape;7938;p73">
              <a:extLst>
                <a:ext uri="{FF2B5EF4-FFF2-40B4-BE49-F238E27FC236}">
                  <a16:creationId xmlns:a16="http://schemas.microsoft.com/office/drawing/2014/main" id="{6DE5612E-3802-7427-D69A-D39A323AF827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2" name="Google Shape;7939;p73">
              <a:extLst>
                <a:ext uri="{FF2B5EF4-FFF2-40B4-BE49-F238E27FC236}">
                  <a16:creationId xmlns:a16="http://schemas.microsoft.com/office/drawing/2014/main" id="{B59A5604-AFF2-C985-7FF6-8992122EF533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3" name="Google Shape;7940;p73">
              <a:extLst>
                <a:ext uri="{FF2B5EF4-FFF2-40B4-BE49-F238E27FC236}">
                  <a16:creationId xmlns:a16="http://schemas.microsoft.com/office/drawing/2014/main" id="{EA05C438-784C-04DE-45B1-C1686CA656F9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4" name="Google Shape;7941;p73">
              <a:extLst>
                <a:ext uri="{FF2B5EF4-FFF2-40B4-BE49-F238E27FC236}">
                  <a16:creationId xmlns:a16="http://schemas.microsoft.com/office/drawing/2014/main" id="{CC17B018-AC41-D11A-4448-4CEEC860EE75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aphicFrame>
        <p:nvGraphicFramePr>
          <p:cNvPr id="73" name="Google Shape;7942;p73">
            <a:extLst>
              <a:ext uri="{FF2B5EF4-FFF2-40B4-BE49-F238E27FC236}">
                <a16:creationId xmlns:a16="http://schemas.microsoft.com/office/drawing/2014/main" id="{4EDC1BD1-E122-95D1-0E57-5A82CCAA5C10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Google Shape;7943;p73">
            <a:extLst>
              <a:ext uri="{FF2B5EF4-FFF2-40B4-BE49-F238E27FC236}">
                <a16:creationId xmlns:a16="http://schemas.microsoft.com/office/drawing/2014/main" id="{FB872810-AB06-5672-638C-999F6D102C78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5" name="Google Shape;7944;p73">
            <a:extLst>
              <a:ext uri="{FF2B5EF4-FFF2-40B4-BE49-F238E27FC236}">
                <a16:creationId xmlns:a16="http://schemas.microsoft.com/office/drawing/2014/main" id="{EACCD5EB-4BEA-7CD0-31B3-B59B7C20419A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6" name="Google Shape;7945;p73">
              <a:extLst>
                <a:ext uri="{FF2B5EF4-FFF2-40B4-BE49-F238E27FC236}">
                  <a16:creationId xmlns:a16="http://schemas.microsoft.com/office/drawing/2014/main" id="{A0E00CF6-9705-3BA2-88DE-452308BD857E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7" name="Google Shape;7946;p73">
                <a:extLst>
                  <a:ext uri="{FF2B5EF4-FFF2-40B4-BE49-F238E27FC236}">
                    <a16:creationId xmlns:a16="http://schemas.microsoft.com/office/drawing/2014/main" id="{FE4314A6-236A-FE56-EF73-90CE69F977EE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8" name="Google Shape;7947;p73">
                <a:extLst>
                  <a:ext uri="{FF2B5EF4-FFF2-40B4-BE49-F238E27FC236}">
                    <a16:creationId xmlns:a16="http://schemas.microsoft.com/office/drawing/2014/main" id="{6518C9BD-3F01-F520-4420-E4C107A15014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9" name="Google Shape;7948;p73">
                <a:extLst>
                  <a:ext uri="{FF2B5EF4-FFF2-40B4-BE49-F238E27FC236}">
                    <a16:creationId xmlns:a16="http://schemas.microsoft.com/office/drawing/2014/main" id="{859D8012-71DF-48F1-A32E-7AD79330568B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0" name="Google Shape;7949;p73">
                <a:extLst>
                  <a:ext uri="{FF2B5EF4-FFF2-40B4-BE49-F238E27FC236}">
                    <a16:creationId xmlns:a16="http://schemas.microsoft.com/office/drawing/2014/main" id="{34BB3F36-67F4-CE23-F712-B8B6872CB36E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1" name="Google Shape;7950;p73">
                <a:extLst>
                  <a:ext uri="{FF2B5EF4-FFF2-40B4-BE49-F238E27FC236}">
                    <a16:creationId xmlns:a16="http://schemas.microsoft.com/office/drawing/2014/main" id="{4A4818F9-B93C-3AD1-A39B-B842E35C38E5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77" name="Google Shape;7951;p73">
              <a:extLst>
                <a:ext uri="{FF2B5EF4-FFF2-40B4-BE49-F238E27FC236}">
                  <a16:creationId xmlns:a16="http://schemas.microsoft.com/office/drawing/2014/main" id="{3A894312-BF92-5316-9BD8-C4A35D51AAFA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2" name="Google Shape;7952;p73">
                <a:extLst>
                  <a:ext uri="{FF2B5EF4-FFF2-40B4-BE49-F238E27FC236}">
                    <a16:creationId xmlns:a16="http://schemas.microsoft.com/office/drawing/2014/main" id="{3A6DEE0E-A3D2-CF81-360C-B90F23E8B357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3" name="Google Shape;7953;p73">
                <a:extLst>
                  <a:ext uri="{FF2B5EF4-FFF2-40B4-BE49-F238E27FC236}">
                    <a16:creationId xmlns:a16="http://schemas.microsoft.com/office/drawing/2014/main" id="{12313335-1C0D-6FE5-BEB9-89167751E634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4" name="Google Shape;7954;p73">
                <a:extLst>
                  <a:ext uri="{FF2B5EF4-FFF2-40B4-BE49-F238E27FC236}">
                    <a16:creationId xmlns:a16="http://schemas.microsoft.com/office/drawing/2014/main" id="{D091028E-F4A2-5A7A-DA81-FB3054BDDE1C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5" name="Google Shape;7955;p73">
                <a:extLst>
                  <a:ext uri="{FF2B5EF4-FFF2-40B4-BE49-F238E27FC236}">
                    <a16:creationId xmlns:a16="http://schemas.microsoft.com/office/drawing/2014/main" id="{E941AA85-5EC7-B7A3-EC3F-432BBFB43F51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6" name="Google Shape;7956;p73">
                <a:extLst>
                  <a:ext uri="{FF2B5EF4-FFF2-40B4-BE49-F238E27FC236}">
                    <a16:creationId xmlns:a16="http://schemas.microsoft.com/office/drawing/2014/main" id="{FE36C61F-2B21-4CA6-975B-46FC0A11A1C0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78" name="Google Shape;7957;p73">
              <a:extLst>
                <a:ext uri="{FF2B5EF4-FFF2-40B4-BE49-F238E27FC236}">
                  <a16:creationId xmlns:a16="http://schemas.microsoft.com/office/drawing/2014/main" id="{B9E3A7B0-BB64-9C99-4A40-CF230DF8BDDF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7" name="Google Shape;7958;p73">
                <a:extLst>
                  <a:ext uri="{FF2B5EF4-FFF2-40B4-BE49-F238E27FC236}">
                    <a16:creationId xmlns:a16="http://schemas.microsoft.com/office/drawing/2014/main" id="{941C6147-8B07-9A46-A946-1EA747A17D91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8" name="Google Shape;7959;p73">
                <a:extLst>
                  <a:ext uri="{FF2B5EF4-FFF2-40B4-BE49-F238E27FC236}">
                    <a16:creationId xmlns:a16="http://schemas.microsoft.com/office/drawing/2014/main" id="{F4C26B98-865B-7755-7F0B-F2BE4EC490E3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9" name="Google Shape;7960;p73">
                <a:extLst>
                  <a:ext uri="{FF2B5EF4-FFF2-40B4-BE49-F238E27FC236}">
                    <a16:creationId xmlns:a16="http://schemas.microsoft.com/office/drawing/2014/main" id="{F689B675-7041-C548-6FB9-86A6409B6C2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0" name="Google Shape;7961;p73">
                <a:extLst>
                  <a:ext uri="{FF2B5EF4-FFF2-40B4-BE49-F238E27FC236}">
                    <a16:creationId xmlns:a16="http://schemas.microsoft.com/office/drawing/2014/main" id="{9576A23B-DE2C-1E1F-C01E-E88F41AD62C8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1" name="Google Shape;7962;p73">
                <a:extLst>
                  <a:ext uri="{FF2B5EF4-FFF2-40B4-BE49-F238E27FC236}">
                    <a16:creationId xmlns:a16="http://schemas.microsoft.com/office/drawing/2014/main" id="{900FA3BA-6651-8191-3091-CF620D9449AA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79" name="Google Shape;7963;p73">
              <a:extLst>
                <a:ext uri="{FF2B5EF4-FFF2-40B4-BE49-F238E27FC236}">
                  <a16:creationId xmlns:a16="http://schemas.microsoft.com/office/drawing/2014/main" id="{3B40B3E5-D613-AEF0-63A1-1C5ACF773DA0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2" name="Google Shape;7964;p73">
                <a:extLst>
                  <a:ext uri="{FF2B5EF4-FFF2-40B4-BE49-F238E27FC236}">
                    <a16:creationId xmlns:a16="http://schemas.microsoft.com/office/drawing/2014/main" id="{08695897-3024-8476-B877-7D93996722AE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3" name="Google Shape;7965;p73">
                <a:extLst>
                  <a:ext uri="{FF2B5EF4-FFF2-40B4-BE49-F238E27FC236}">
                    <a16:creationId xmlns:a16="http://schemas.microsoft.com/office/drawing/2014/main" id="{0973EE15-5368-4EA3-964B-E7C19883DD26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4" name="Google Shape;7966;p73">
                <a:extLst>
                  <a:ext uri="{FF2B5EF4-FFF2-40B4-BE49-F238E27FC236}">
                    <a16:creationId xmlns:a16="http://schemas.microsoft.com/office/drawing/2014/main" id="{47C245B2-BA51-DF3C-381D-08482D84173B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5" name="Google Shape;7967;p73">
                <a:extLst>
                  <a:ext uri="{FF2B5EF4-FFF2-40B4-BE49-F238E27FC236}">
                    <a16:creationId xmlns:a16="http://schemas.microsoft.com/office/drawing/2014/main" id="{FC54754D-74EE-A53E-0F29-B24D1D7FEE7C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6" name="Google Shape;7968;p73">
                <a:extLst>
                  <a:ext uri="{FF2B5EF4-FFF2-40B4-BE49-F238E27FC236}">
                    <a16:creationId xmlns:a16="http://schemas.microsoft.com/office/drawing/2014/main" id="{D4BB2AF8-8701-7807-39C6-ECD96E098428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0" name="Google Shape;7969;p73">
              <a:extLst>
                <a:ext uri="{FF2B5EF4-FFF2-40B4-BE49-F238E27FC236}">
                  <a16:creationId xmlns:a16="http://schemas.microsoft.com/office/drawing/2014/main" id="{7A492EE4-19A5-F8B4-7571-373E7700C0DF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7" name="Google Shape;7970;p73">
                <a:extLst>
                  <a:ext uri="{FF2B5EF4-FFF2-40B4-BE49-F238E27FC236}">
                    <a16:creationId xmlns:a16="http://schemas.microsoft.com/office/drawing/2014/main" id="{369D9E91-ABED-EAA1-7038-CF594BE733F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8" name="Google Shape;7971;p73">
                <a:extLst>
                  <a:ext uri="{FF2B5EF4-FFF2-40B4-BE49-F238E27FC236}">
                    <a16:creationId xmlns:a16="http://schemas.microsoft.com/office/drawing/2014/main" id="{CE0C7DC5-93F2-C2D7-2BF9-C73EACC4A4B3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9" name="Google Shape;7972;p73">
                <a:extLst>
                  <a:ext uri="{FF2B5EF4-FFF2-40B4-BE49-F238E27FC236}">
                    <a16:creationId xmlns:a16="http://schemas.microsoft.com/office/drawing/2014/main" id="{97A9E8DD-526A-43C2-0476-93B6846F3735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0" name="Google Shape;7973;p73">
                <a:extLst>
                  <a:ext uri="{FF2B5EF4-FFF2-40B4-BE49-F238E27FC236}">
                    <a16:creationId xmlns:a16="http://schemas.microsoft.com/office/drawing/2014/main" id="{A87F5787-6A52-08D6-BE87-74F7093ADCB7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Google Shape;7974;p73">
                <a:extLst>
                  <a:ext uri="{FF2B5EF4-FFF2-40B4-BE49-F238E27FC236}">
                    <a16:creationId xmlns:a16="http://schemas.microsoft.com/office/drawing/2014/main" id="{5B14FCBC-EF32-9A37-6BA4-41DD4F499ED2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1" name="Google Shape;7975;p73">
              <a:extLst>
                <a:ext uri="{FF2B5EF4-FFF2-40B4-BE49-F238E27FC236}">
                  <a16:creationId xmlns:a16="http://schemas.microsoft.com/office/drawing/2014/main" id="{23EDD4A8-C1F6-C49E-BF82-748DC7A0CED4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2" name="Google Shape;7976;p73">
                <a:extLst>
                  <a:ext uri="{FF2B5EF4-FFF2-40B4-BE49-F238E27FC236}">
                    <a16:creationId xmlns:a16="http://schemas.microsoft.com/office/drawing/2014/main" id="{6F007D87-13BC-FAB1-2AB4-558581E9F0E3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3" name="Google Shape;7977;p73">
                <a:extLst>
                  <a:ext uri="{FF2B5EF4-FFF2-40B4-BE49-F238E27FC236}">
                    <a16:creationId xmlns:a16="http://schemas.microsoft.com/office/drawing/2014/main" id="{4646DEA0-1841-E828-80E6-1E1CFBC40CF4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4" name="Google Shape;7978;p73">
                <a:extLst>
                  <a:ext uri="{FF2B5EF4-FFF2-40B4-BE49-F238E27FC236}">
                    <a16:creationId xmlns:a16="http://schemas.microsoft.com/office/drawing/2014/main" id="{95BAA36B-7063-B5B6-6EB9-6A238BEE8709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5" name="Google Shape;7979;p73">
                <a:extLst>
                  <a:ext uri="{FF2B5EF4-FFF2-40B4-BE49-F238E27FC236}">
                    <a16:creationId xmlns:a16="http://schemas.microsoft.com/office/drawing/2014/main" id="{2F55170D-2769-EA80-566C-DF830792EBA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6" name="Google Shape;7980;p73">
                <a:extLst>
                  <a:ext uri="{FF2B5EF4-FFF2-40B4-BE49-F238E27FC236}">
                    <a16:creationId xmlns:a16="http://schemas.microsoft.com/office/drawing/2014/main" id="{BA79DCD4-E98D-D1E7-B0DA-50F05113BBBB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aphicFrame>
        <p:nvGraphicFramePr>
          <p:cNvPr id="112" name="Google Shape;7981;p73">
            <a:extLst>
              <a:ext uri="{FF2B5EF4-FFF2-40B4-BE49-F238E27FC236}">
                <a16:creationId xmlns:a16="http://schemas.microsoft.com/office/drawing/2014/main" id="{001002DC-B30E-B3B1-ABFC-227B4BDAEAC4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3" name="Google Shape;7982;p73">
            <a:extLst>
              <a:ext uri="{FF2B5EF4-FFF2-40B4-BE49-F238E27FC236}">
                <a16:creationId xmlns:a16="http://schemas.microsoft.com/office/drawing/2014/main" id="{7071EE14-AF5C-8DD3-31DF-467C12F239B1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4" name="Google Shape;7983;p73">
              <a:extLst>
                <a:ext uri="{FF2B5EF4-FFF2-40B4-BE49-F238E27FC236}">
                  <a16:creationId xmlns:a16="http://schemas.microsoft.com/office/drawing/2014/main" id="{BC35A1DA-35D1-71C9-434A-38DF6DCA078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5" name="Google Shape;7984;p73">
              <a:extLst>
                <a:ext uri="{FF2B5EF4-FFF2-40B4-BE49-F238E27FC236}">
                  <a16:creationId xmlns:a16="http://schemas.microsoft.com/office/drawing/2014/main" id="{19BE20E6-7DE4-DDDD-8908-248550DF4B39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16" name="Google Shape;7985;p73">
            <a:extLst>
              <a:ext uri="{FF2B5EF4-FFF2-40B4-BE49-F238E27FC236}">
                <a16:creationId xmlns:a16="http://schemas.microsoft.com/office/drawing/2014/main" id="{FA62B605-6420-CD89-BCC3-902E9E2B3B57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7" name="Google Shape;7986;p73">
              <a:extLst>
                <a:ext uri="{FF2B5EF4-FFF2-40B4-BE49-F238E27FC236}">
                  <a16:creationId xmlns:a16="http://schemas.microsoft.com/office/drawing/2014/main" id="{855B9D52-6823-7B13-C9A3-F1D4BC0C8873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8" name="Google Shape;7987;p73">
              <a:extLst>
                <a:ext uri="{FF2B5EF4-FFF2-40B4-BE49-F238E27FC236}">
                  <a16:creationId xmlns:a16="http://schemas.microsoft.com/office/drawing/2014/main" id="{C6C2B5EC-F038-1D47-90E5-A2A660FCC8E0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19" name="Google Shape;7988;p73">
            <a:extLst>
              <a:ext uri="{FF2B5EF4-FFF2-40B4-BE49-F238E27FC236}">
                <a16:creationId xmlns:a16="http://schemas.microsoft.com/office/drawing/2014/main" id="{572FA814-B150-1037-0660-570AFDFD0E49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20" name="Google Shape;7989;p73">
              <a:extLst>
                <a:ext uri="{FF2B5EF4-FFF2-40B4-BE49-F238E27FC236}">
                  <a16:creationId xmlns:a16="http://schemas.microsoft.com/office/drawing/2014/main" id="{0F9871DE-1E69-AA29-F2CF-E14889DE8236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990;p73">
              <a:extLst>
                <a:ext uri="{FF2B5EF4-FFF2-40B4-BE49-F238E27FC236}">
                  <a16:creationId xmlns:a16="http://schemas.microsoft.com/office/drawing/2014/main" id="{5C314EB5-E103-9FDD-3901-9F70781C6832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991;p73">
              <a:extLst>
                <a:ext uri="{FF2B5EF4-FFF2-40B4-BE49-F238E27FC236}">
                  <a16:creationId xmlns:a16="http://schemas.microsoft.com/office/drawing/2014/main" id="{B32601B1-9697-54E0-C86F-D841D6C5D2CE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" name="Google Shape;7992;p73">
              <a:extLst>
                <a:ext uri="{FF2B5EF4-FFF2-40B4-BE49-F238E27FC236}">
                  <a16:creationId xmlns:a16="http://schemas.microsoft.com/office/drawing/2014/main" id="{04D8B1E9-A0BC-9D83-39B1-DAEA9178E1B4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JANUARY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24" name="Google Shape;7993;p73">
              <a:extLst>
                <a:ext uri="{FF2B5EF4-FFF2-40B4-BE49-F238E27FC236}">
                  <a16:creationId xmlns:a16="http://schemas.microsoft.com/office/drawing/2014/main" id="{B174EBEB-83DE-BE58-FECD-DBE79B240FB4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FEBRUARY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25" name="Google Shape;7994;p73">
              <a:extLst>
                <a:ext uri="{FF2B5EF4-FFF2-40B4-BE49-F238E27FC236}">
                  <a16:creationId xmlns:a16="http://schemas.microsoft.com/office/drawing/2014/main" id="{040A3999-D77C-D871-7521-824BAF1B86A8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MARCH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26" name="Google Shape;7995;p73">
              <a:extLst>
                <a:ext uri="{FF2B5EF4-FFF2-40B4-BE49-F238E27FC236}">
                  <a16:creationId xmlns:a16="http://schemas.microsoft.com/office/drawing/2014/main" id="{2A99367D-19A4-BD58-D3C6-F37B202FE19A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APRIL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27" name="Google Shape;7996;p73">
              <a:extLst>
                <a:ext uri="{FF2B5EF4-FFF2-40B4-BE49-F238E27FC236}">
                  <a16:creationId xmlns:a16="http://schemas.microsoft.com/office/drawing/2014/main" id="{FCA8BD8F-FCB5-064E-60E6-5F10CE82DA8B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8" name="Google Shape;7997;p73">
              <a:extLst>
                <a:ext uri="{FF2B5EF4-FFF2-40B4-BE49-F238E27FC236}">
                  <a16:creationId xmlns:a16="http://schemas.microsoft.com/office/drawing/2014/main" id="{D3308048-F637-F3C8-0091-2A45EC44A33B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9" name="Google Shape;7998;p73">
              <a:extLst>
                <a:ext uri="{FF2B5EF4-FFF2-40B4-BE49-F238E27FC236}">
                  <a16:creationId xmlns:a16="http://schemas.microsoft.com/office/drawing/2014/main" id="{B3C21D48-48EF-269F-6977-5E24F8BBF297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0" name="Google Shape;7999;p73">
              <a:extLst>
                <a:ext uri="{FF2B5EF4-FFF2-40B4-BE49-F238E27FC236}">
                  <a16:creationId xmlns:a16="http://schemas.microsoft.com/office/drawing/2014/main" id="{F87D093F-0583-CA34-5750-A442B3036D6A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1" name="Google Shape;8000;p73">
              <a:extLst>
                <a:ext uri="{FF2B5EF4-FFF2-40B4-BE49-F238E27FC236}">
                  <a16:creationId xmlns:a16="http://schemas.microsoft.com/office/drawing/2014/main" id="{537A6DB0-62E2-F0CE-D7DA-1E919B898C29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2" name="Google Shape;8001;p73">
              <a:extLst>
                <a:ext uri="{FF2B5EF4-FFF2-40B4-BE49-F238E27FC236}">
                  <a16:creationId xmlns:a16="http://schemas.microsoft.com/office/drawing/2014/main" id="{41E2D2BE-C4F0-88BD-EF76-F7F3A3C28809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3" name="Google Shape;8002;p73">
              <a:extLst>
                <a:ext uri="{FF2B5EF4-FFF2-40B4-BE49-F238E27FC236}">
                  <a16:creationId xmlns:a16="http://schemas.microsoft.com/office/drawing/2014/main" id="{951B70A7-B0E4-31FF-B1FC-A021595684A8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PHASE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34" name="Google Shape;8003;p73">
              <a:extLst>
                <a:ext uri="{FF2B5EF4-FFF2-40B4-BE49-F238E27FC236}">
                  <a16:creationId xmlns:a16="http://schemas.microsoft.com/office/drawing/2014/main" id="{50FC8B65-AD3E-BB34-F38C-1D3801EBD499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35" name="Google Shape;8004;p73">
              <a:extLst>
                <a:ext uri="{FF2B5EF4-FFF2-40B4-BE49-F238E27FC236}">
                  <a16:creationId xmlns:a16="http://schemas.microsoft.com/office/drawing/2014/main" id="{55A75652-0977-2F26-5D1E-6A402B9C4E91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2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36" name="Google Shape;8005;p73">
              <a:extLst>
                <a:ext uri="{FF2B5EF4-FFF2-40B4-BE49-F238E27FC236}">
                  <a16:creationId xmlns:a16="http://schemas.microsoft.com/office/drawing/2014/main" id="{CDB12048-D3A5-C36C-7FDC-EA58B0161923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37" name="Google Shape;8006;p73">
            <a:extLst>
              <a:ext uri="{FF2B5EF4-FFF2-40B4-BE49-F238E27FC236}">
                <a16:creationId xmlns:a16="http://schemas.microsoft.com/office/drawing/2014/main" id="{30887893-752E-E27C-F501-6A5ED7507CB4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8" name="Google Shape;8007;p73">
              <a:extLst>
                <a:ext uri="{FF2B5EF4-FFF2-40B4-BE49-F238E27FC236}">
                  <a16:creationId xmlns:a16="http://schemas.microsoft.com/office/drawing/2014/main" id="{76E4706C-50D5-0449-0AAF-268A0A5D3413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39" name="Google Shape;8008;p73">
              <a:extLst>
                <a:ext uri="{FF2B5EF4-FFF2-40B4-BE49-F238E27FC236}">
                  <a16:creationId xmlns:a16="http://schemas.microsoft.com/office/drawing/2014/main" id="{A150827B-3FD7-E0AB-8029-57E449B3E24E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0" name="Google Shape;8009;p73">
              <a:extLst>
                <a:ext uri="{FF2B5EF4-FFF2-40B4-BE49-F238E27FC236}">
                  <a16:creationId xmlns:a16="http://schemas.microsoft.com/office/drawing/2014/main" id="{5FE44616-D642-C5CB-FF7B-9CD0405DE368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JANUARY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1" name="Google Shape;8010;p73">
              <a:extLst>
                <a:ext uri="{FF2B5EF4-FFF2-40B4-BE49-F238E27FC236}">
                  <a16:creationId xmlns:a16="http://schemas.microsoft.com/office/drawing/2014/main" id="{693C6244-FB61-D9B9-35EC-5531905917F6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FEBRUARY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2" name="Google Shape;8011;p73">
              <a:extLst>
                <a:ext uri="{FF2B5EF4-FFF2-40B4-BE49-F238E27FC236}">
                  <a16:creationId xmlns:a16="http://schemas.microsoft.com/office/drawing/2014/main" id="{A362378C-507D-9DF4-AF67-E95614D6A5C4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MARCH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3" name="Google Shape;8012;p73">
              <a:extLst>
                <a:ext uri="{FF2B5EF4-FFF2-40B4-BE49-F238E27FC236}">
                  <a16:creationId xmlns:a16="http://schemas.microsoft.com/office/drawing/2014/main" id="{DE727227-9D97-D4F4-3A51-D6371EA90508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APRIL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4" name="Google Shape;8013;p73">
              <a:extLst>
                <a:ext uri="{FF2B5EF4-FFF2-40B4-BE49-F238E27FC236}">
                  <a16:creationId xmlns:a16="http://schemas.microsoft.com/office/drawing/2014/main" id="{D6FE016B-4BAF-07BE-FDA4-2F44E1EFE6B3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MAY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5" name="Google Shape;8014;p73">
              <a:extLst>
                <a:ext uri="{FF2B5EF4-FFF2-40B4-BE49-F238E27FC236}">
                  <a16:creationId xmlns:a16="http://schemas.microsoft.com/office/drawing/2014/main" id="{2940F742-23F9-57DB-144F-2ACA9B4F3C5F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JUNE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6" name="Google Shape;8015;p73">
              <a:extLst>
                <a:ext uri="{FF2B5EF4-FFF2-40B4-BE49-F238E27FC236}">
                  <a16:creationId xmlns:a16="http://schemas.microsoft.com/office/drawing/2014/main" id="{C2AB98D2-E3E0-1456-3284-523F6E2E7684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PHASE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7" name="Google Shape;8016;p73">
              <a:extLst>
                <a:ext uri="{FF2B5EF4-FFF2-40B4-BE49-F238E27FC236}">
                  <a16:creationId xmlns:a16="http://schemas.microsoft.com/office/drawing/2014/main" id="{D41FC9D3-4279-8772-1AF7-BCE0BE734C8E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PHASE 2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8" name="Google Shape;8017;p73">
              <a:extLst>
                <a:ext uri="{FF2B5EF4-FFF2-40B4-BE49-F238E27FC236}">
                  <a16:creationId xmlns:a16="http://schemas.microsoft.com/office/drawing/2014/main" id="{96312C91-F354-F1C0-0BE8-863334B29DD1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9" name="Google Shape;8018;p73">
              <a:extLst>
                <a:ext uri="{FF2B5EF4-FFF2-40B4-BE49-F238E27FC236}">
                  <a16:creationId xmlns:a16="http://schemas.microsoft.com/office/drawing/2014/main" id="{464C9258-2EE2-371C-319D-CE505AD38EA6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2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50" name="Google Shape;8019;p73">
              <a:extLst>
                <a:ext uri="{FF2B5EF4-FFF2-40B4-BE49-F238E27FC236}">
                  <a16:creationId xmlns:a16="http://schemas.microsoft.com/office/drawing/2014/main" id="{AC00DD9D-0D86-63D8-257C-231F702C56BB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51" name="Google Shape;8020;p73">
              <a:extLst>
                <a:ext uri="{FF2B5EF4-FFF2-40B4-BE49-F238E27FC236}">
                  <a16:creationId xmlns:a16="http://schemas.microsoft.com/office/drawing/2014/main" id="{8852157F-E341-21CF-29C7-FED01E547839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2</a:t>
              </a:r>
              <a:endParaRPr sz="800">
                <a:solidFill>
                  <a:srgbClr val="FFC000"/>
                </a:solidFill>
              </a:endParaRPr>
            </a:p>
          </p:txBody>
        </p:sp>
        <p:grpSp>
          <p:nvGrpSpPr>
            <p:cNvPr id="152" name="Google Shape;8021;p73">
              <a:extLst>
                <a:ext uri="{FF2B5EF4-FFF2-40B4-BE49-F238E27FC236}">
                  <a16:creationId xmlns:a16="http://schemas.microsoft.com/office/drawing/2014/main" id="{C63B4821-43C1-D0B4-629C-8980248D683C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3" name="Google Shape;8022;p73">
                <a:extLst>
                  <a:ext uri="{FF2B5EF4-FFF2-40B4-BE49-F238E27FC236}">
                    <a16:creationId xmlns:a16="http://schemas.microsoft.com/office/drawing/2014/main" id="{2C78C1F5-0EBA-C733-FD2E-AF94B2FA09BC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4" name="Google Shape;8023;p73">
                <a:extLst>
                  <a:ext uri="{FF2B5EF4-FFF2-40B4-BE49-F238E27FC236}">
                    <a16:creationId xmlns:a16="http://schemas.microsoft.com/office/drawing/2014/main" id="{AD13ECB1-8DC0-7036-82EE-1A8FE2408187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5" name="Google Shape;8024;p73">
                <a:extLst>
                  <a:ext uri="{FF2B5EF4-FFF2-40B4-BE49-F238E27FC236}">
                    <a16:creationId xmlns:a16="http://schemas.microsoft.com/office/drawing/2014/main" id="{603EC749-4316-1E1B-D0C3-324ACC013BCF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6" name="Google Shape;8025;p73">
                <a:extLst>
                  <a:ext uri="{FF2B5EF4-FFF2-40B4-BE49-F238E27FC236}">
                    <a16:creationId xmlns:a16="http://schemas.microsoft.com/office/drawing/2014/main" id="{93513C18-F2F4-4C51-8599-22E95CC1A090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7" name="Google Shape;8026;p73">
                <a:extLst>
                  <a:ext uri="{FF2B5EF4-FFF2-40B4-BE49-F238E27FC236}">
                    <a16:creationId xmlns:a16="http://schemas.microsoft.com/office/drawing/2014/main" id="{F6CC15E5-CC48-0C1F-E7DB-0F93595615F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8" name="Google Shape;8027;p73">
                <a:extLst>
                  <a:ext uri="{FF2B5EF4-FFF2-40B4-BE49-F238E27FC236}">
                    <a16:creationId xmlns:a16="http://schemas.microsoft.com/office/drawing/2014/main" id="{72A3F1DF-A1AD-0FD7-821F-260A0FEB4982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9" name="Google Shape;8028;p73">
                <a:extLst>
                  <a:ext uri="{FF2B5EF4-FFF2-40B4-BE49-F238E27FC236}">
                    <a16:creationId xmlns:a16="http://schemas.microsoft.com/office/drawing/2014/main" id="{E45AB888-D268-C327-01CA-AF485EE0690F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0" name="Google Shape;8029;p73">
                <a:extLst>
                  <a:ext uri="{FF2B5EF4-FFF2-40B4-BE49-F238E27FC236}">
                    <a16:creationId xmlns:a16="http://schemas.microsoft.com/office/drawing/2014/main" id="{73B4CF14-0556-6AEA-24D3-D5E3BE5A1B52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1" name="Google Shape;8030;p73">
                <a:extLst>
                  <a:ext uri="{FF2B5EF4-FFF2-40B4-BE49-F238E27FC236}">
                    <a16:creationId xmlns:a16="http://schemas.microsoft.com/office/drawing/2014/main" id="{3F54F430-31C9-2E5E-A940-F6E43CA40A5F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2" name="Google Shape;8031;p73">
                <a:extLst>
                  <a:ext uri="{FF2B5EF4-FFF2-40B4-BE49-F238E27FC236}">
                    <a16:creationId xmlns:a16="http://schemas.microsoft.com/office/drawing/2014/main" id="{9181FDD1-ABB1-3F99-BBA4-03098D20817A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3" name="Google Shape;8032;p73">
                <a:extLst>
                  <a:ext uri="{FF2B5EF4-FFF2-40B4-BE49-F238E27FC236}">
                    <a16:creationId xmlns:a16="http://schemas.microsoft.com/office/drawing/2014/main" id="{4E2A1203-EAB2-0C3D-625A-088FFD199CFD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4" name="Google Shape;8033;p73">
                <a:extLst>
                  <a:ext uri="{FF2B5EF4-FFF2-40B4-BE49-F238E27FC236}">
                    <a16:creationId xmlns:a16="http://schemas.microsoft.com/office/drawing/2014/main" id="{0B85CDD5-DEB6-D414-8F76-B3778D201229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</p:grpSp>
      </p:grpSp>
      <p:sp>
        <p:nvSpPr>
          <p:cNvPr id="165" name="Google Shape;1529;p70">
            <a:extLst>
              <a:ext uri="{FF2B5EF4-FFF2-40B4-BE49-F238E27FC236}">
                <a16:creationId xmlns:a16="http://schemas.microsoft.com/office/drawing/2014/main" id="{AFEF4761-4C80-406F-BB4B-E6BDD6EC5602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rgbClr val="FFC00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215218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388F2A25-FD88-2930-81EB-6B479C3BF288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B25BEDBD-BBEA-EC8B-0D3C-AFFF08372BE5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8" name="Google Shape;8040;p74">
              <a:extLst>
                <a:ext uri="{FF2B5EF4-FFF2-40B4-BE49-F238E27FC236}">
                  <a16:creationId xmlns:a16="http://schemas.microsoft.com/office/drawing/2014/main" id="{2694E475-2239-6749-B7A1-21388457A848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1" name="Google Shape;8041;p74">
                <a:extLst>
                  <a:ext uri="{FF2B5EF4-FFF2-40B4-BE49-F238E27FC236}">
                    <a16:creationId xmlns:a16="http://schemas.microsoft.com/office/drawing/2014/main" id="{7C1E9537-7A94-CCFF-9C0E-4FD3D400CFFB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2;p74">
                <a:extLst>
                  <a:ext uri="{FF2B5EF4-FFF2-40B4-BE49-F238E27FC236}">
                    <a16:creationId xmlns:a16="http://schemas.microsoft.com/office/drawing/2014/main" id="{13D60DDF-005F-742C-A0CD-DDA00E9D28F1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" name="Google Shape;8043;p74">
              <a:extLst>
                <a:ext uri="{FF2B5EF4-FFF2-40B4-BE49-F238E27FC236}">
                  <a16:creationId xmlns:a16="http://schemas.microsoft.com/office/drawing/2014/main" id="{04AA8547-DC40-3982-4E64-036F43F0F275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9" name="Google Shape;8044;p74">
                <a:extLst>
                  <a:ext uri="{FF2B5EF4-FFF2-40B4-BE49-F238E27FC236}">
                    <a16:creationId xmlns:a16="http://schemas.microsoft.com/office/drawing/2014/main" id="{9F2DA412-F00B-24F2-055F-C561BB654452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5;p74">
                <a:extLst>
                  <a:ext uri="{FF2B5EF4-FFF2-40B4-BE49-F238E27FC236}">
                    <a16:creationId xmlns:a16="http://schemas.microsoft.com/office/drawing/2014/main" id="{DBFD2476-D7FE-AE15-EBC6-C16516A6E16C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0" name="Google Shape;8046;p74">
              <a:extLst>
                <a:ext uri="{FF2B5EF4-FFF2-40B4-BE49-F238E27FC236}">
                  <a16:creationId xmlns:a16="http://schemas.microsoft.com/office/drawing/2014/main" id="{76689C89-5118-85A2-30DF-3978D608822D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7" name="Google Shape;8047;p74">
                <a:extLst>
                  <a:ext uri="{FF2B5EF4-FFF2-40B4-BE49-F238E27FC236}">
                    <a16:creationId xmlns:a16="http://schemas.microsoft.com/office/drawing/2014/main" id="{28F9F8E8-8D3A-D597-DE43-BEF9DCA986B0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8;p74">
                <a:extLst>
                  <a:ext uri="{FF2B5EF4-FFF2-40B4-BE49-F238E27FC236}">
                    <a16:creationId xmlns:a16="http://schemas.microsoft.com/office/drawing/2014/main" id="{254483CF-1C96-D061-DC46-0022FEB9837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1" name="Google Shape;8049;p74">
              <a:extLst>
                <a:ext uri="{FF2B5EF4-FFF2-40B4-BE49-F238E27FC236}">
                  <a16:creationId xmlns:a16="http://schemas.microsoft.com/office/drawing/2014/main" id="{67D5FAD2-996D-635D-93B9-EDC958F70F1E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5" name="Google Shape;8050;p74">
                <a:extLst>
                  <a:ext uri="{FF2B5EF4-FFF2-40B4-BE49-F238E27FC236}">
                    <a16:creationId xmlns:a16="http://schemas.microsoft.com/office/drawing/2014/main" id="{E151A0F6-C7E9-1924-C1BE-CE583F02D410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51;p74">
                <a:extLst>
                  <a:ext uri="{FF2B5EF4-FFF2-40B4-BE49-F238E27FC236}">
                    <a16:creationId xmlns:a16="http://schemas.microsoft.com/office/drawing/2014/main" id="{715FD05B-4745-B975-3F06-33DB4D13DF20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" name="Google Shape;8052;p74">
              <a:extLst>
                <a:ext uri="{FF2B5EF4-FFF2-40B4-BE49-F238E27FC236}">
                  <a16:creationId xmlns:a16="http://schemas.microsoft.com/office/drawing/2014/main" id="{D46BF495-58C7-9B0E-793C-97083A3DA07E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3" name="Google Shape;8053;p74">
                <a:extLst>
                  <a:ext uri="{FF2B5EF4-FFF2-40B4-BE49-F238E27FC236}">
                    <a16:creationId xmlns:a16="http://schemas.microsoft.com/office/drawing/2014/main" id="{2B8F8073-BC70-5116-F4F4-C0FEC1A836FA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54;p74">
                <a:extLst>
                  <a:ext uri="{FF2B5EF4-FFF2-40B4-BE49-F238E27FC236}">
                    <a16:creationId xmlns:a16="http://schemas.microsoft.com/office/drawing/2014/main" id="{33B9FD3A-4402-67BF-518C-FB01215ACBE5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3" name="Google Shape;8055;p74">
            <a:extLst>
              <a:ext uri="{FF2B5EF4-FFF2-40B4-BE49-F238E27FC236}">
                <a16:creationId xmlns:a16="http://schemas.microsoft.com/office/drawing/2014/main" id="{05C98226-5E3E-45E5-0FA8-52E75DF8CA26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4" name="Google Shape;8056;p74">
              <a:extLst>
                <a:ext uri="{FF2B5EF4-FFF2-40B4-BE49-F238E27FC236}">
                  <a16:creationId xmlns:a16="http://schemas.microsoft.com/office/drawing/2014/main" id="{E2BC3324-A857-41B8-ADA6-74CE9EB09E2A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" name="Google Shape;8057;p74">
              <a:extLst>
                <a:ext uri="{FF2B5EF4-FFF2-40B4-BE49-F238E27FC236}">
                  <a16:creationId xmlns:a16="http://schemas.microsoft.com/office/drawing/2014/main" id="{F5DBBAF1-9A88-AF22-9511-62AB8809AB74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" name="Google Shape;8058;p74">
              <a:extLst>
                <a:ext uri="{FF2B5EF4-FFF2-40B4-BE49-F238E27FC236}">
                  <a16:creationId xmlns:a16="http://schemas.microsoft.com/office/drawing/2014/main" id="{91B95C6C-7B7B-D305-F6EB-E7222ED65F37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" name="Google Shape;8059;p74">
              <a:extLst>
                <a:ext uri="{FF2B5EF4-FFF2-40B4-BE49-F238E27FC236}">
                  <a16:creationId xmlns:a16="http://schemas.microsoft.com/office/drawing/2014/main" id="{51821C95-4134-AEC7-0B97-21EA1CC4A255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" name="Google Shape;8060;p74">
              <a:extLst>
                <a:ext uri="{FF2B5EF4-FFF2-40B4-BE49-F238E27FC236}">
                  <a16:creationId xmlns:a16="http://schemas.microsoft.com/office/drawing/2014/main" id="{BB8A16C7-2835-90AF-E123-95E064F2FC2F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" name="Google Shape;8061;p74">
              <a:extLst>
                <a:ext uri="{FF2B5EF4-FFF2-40B4-BE49-F238E27FC236}">
                  <a16:creationId xmlns:a16="http://schemas.microsoft.com/office/drawing/2014/main" id="{7FD0834E-F58E-73AF-24C2-334A97DDBA8A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0" name="Google Shape;8062;p74">
            <a:extLst>
              <a:ext uri="{FF2B5EF4-FFF2-40B4-BE49-F238E27FC236}">
                <a16:creationId xmlns:a16="http://schemas.microsoft.com/office/drawing/2014/main" id="{DEF91CD0-05DF-8F57-E418-03734345B67F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31" name="Google Shape;8063;p74">
              <a:extLst>
                <a:ext uri="{FF2B5EF4-FFF2-40B4-BE49-F238E27FC236}">
                  <a16:creationId xmlns:a16="http://schemas.microsoft.com/office/drawing/2014/main" id="{F786D3D9-6049-4AD9-E913-4BCFA2B00236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4" name="Google Shape;8064;p74">
                <a:extLst>
                  <a:ext uri="{FF2B5EF4-FFF2-40B4-BE49-F238E27FC236}">
                    <a16:creationId xmlns:a16="http://schemas.microsoft.com/office/drawing/2014/main" id="{9003A129-2EB6-AC6A-42A5-6E506663AFA8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65;p74">
                <a:extLst>
                  <a:ext uri="{FF2B5EF4-FFF2-40B4-BE49-F238E27FC236}">
                    <a16:creationId xmlns:a16="http://schemas.microsoft.com/office/drawing/2014/main" id="{86EF0941-0996-D4F7-5872-3C6134AF87B1}"/>
                  </a:ext>
                </a:extLst>
              </p:cNvPr>
              <p:cNvCxnSpPr>
                <a:stCxn id="4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66;p74">
              <a:extLst>
                <a:ext uri="{FF2B5EF4-FFF2-40B4-BE49-F238E27FC236}">
                  <a16:creationId xmlns:a16="http://schemas.microsoft.com/office/drawing/2014/main" id="{71B9E394-5821-4D9D-9CF3-C2BB19463A51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2" name="Google Shape;8067;p74">
                <a:extLst>
                  <a:ext uri="{FF2B5EF4-FFF2-40B4-BE49-F238E27FC236}">
                    <a16:creationId xmlns:a16="http://schemas.microsoft.com/office/drawing/2014/main" id="{7674A9F3-197A-72B0-B8AE-7167E4C90CD2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8;p74">
                <a:extLst>
                  <a:ext uri="{FF2B5EF4-FFF2-40B4-BE49-F238E27FC236}">
                    <a16:creationId xmlns:a16="http://schemas.microsoft.com/office/drawing/2014/main" id="{BB88149F-8A80-D21A-AFEF-9024E66F7D59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69;p74">
              <a:extLst>
                <a:ext uri="{FF2B5EF4-FFF2-40B4-BE49-F238E27FC236}">
                  <a16:creationId xmlns:a16="http://schemas.microsoft.com/office/drawing/2014/main" id="{E8DA7BAC-ADF5-E340-6959-0354ACF63AD2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0" name="Google Shape;8070;p74">
                <a:extLst>
                  <a:ext uri="{FF2B5EF4-FFF2-40B4-BE49-F238E27FC236}">
                    <a16:creationId xmlns:a16="http://schemas.microsoft.com/office/drawing/2014/main" id="{855D4E5F-E5D6-CBED-A505-7944114E0157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1;p74">
                <a:extLst>
                  <a:ext uri="{FF2B5EF4-FFF2-40B4-BE49-F238E27FC236}">
                    <a16:creationId xmlns:a16="http://schemas.microsoft.com/office/drawing/2014/main" id="{1A59111C-B02D-EEB7-5EFE-859406D8755C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72;p74">
              <a:extLst>
                <a:ext uri="{FF2B5EF4-FFF2-40B4-BE49-F238E27FC236}">
                  <a16:creationId xmlns:a16="http://schemas.microsoft.com/office/drawing/2014/main" id="{DA7BABA9-9F59-BF0A-10B1-AE3CF4DF263E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8" name="Google Shape;8073;p74">
                <a:extLst>
                  <a:ext uri="{FF2B5EF4-FFF2-40B4-BE49-F238E27FC236}">
                    <a16:creationId xmlns:a16="http://schemas.microsoft.com/office/drawing/2014/main" id="{A84B83E8-2040-76E0-B0EF-55F1A5C2BDA3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4;p74">
                <a:extLst>
                  <a:ext uri="{FF2B5EF4-FFF2-40B4-BE49-F238E27FC236}">
                    <a16:creationId xmlns:a16="http://schemas.microsoft.com/office/drawing/2014/main" id="{1ED23DF7-73B1-DC92-1FE4-F0FA15C67C98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75;p74">
              <a:extLst>
                <a:ext uri="{FF2B5EF4-FFF2-40B4-BE49-F238E27FC236}">
                  <a16:creationId xmlns:a16="http://schemas.microsoft.com/office/drawing/2014/main" id="{0C727624-D5D7-D321-AFAD-A312A0F56207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6" name="Google Shape;8076;p74">
                <a:extLst>
                  <a:ext uri="{FF2B5EF4-FFF2-40B4-BE49-F238E27FC236}">
                    <a16:creationId xmlns:a16="http://schemas.microsoft.com/office/drawing/2014/main" id="{F055DF4F-A223-D739-B1CB-7985ED1267A4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7;p74">
                <a:extLst>
                  <a:ext uri="{FF2B5EF4-FFF2-40B4-BE49-F238E27FC236}">
                    <a16:creationId xmlns:a16="http://schemas.microsoft.com/office/drawing/2014/main" id="{6718BE24-9F01-59F9-DB0C-9F2A2D2616AB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6" name="Google Shape;8078;p74">
            <a:extLst>
              <a:ext uri="{FF2B5EF4-FFF2-40B4-BE49-F238E27FC236}">
                <a16:creationId xmlns:a16="http://schemas.microsoft.com/office/drawing/2014/main" id="{F106037C-AA6A-1046-BB61-C6E7B84C515F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7" name="Google Shape;8079;p74">
              <a:extLst>
                <a:ext uri="{FF2B5EF4-FFF2-40B4-BE49-F238E27FC236}">
                  <a16:creationId xmlns:a16="http://schemas.microsoft.com/office/drawing/2014/main" id="{382EC852-1F94-7113-E33C-87B69271E4B0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8" name="Google Shape;8080;p74">
              <a:extLst>
                <a:ext uri="{FF2B5EF4-FFF2-40B4-BE49-F238E27FC236}">
                  <a16:creationId xmlns:a16="http://schemas.microsoft.com/office/drawing/2014/main" id="{02B969AC-6F62-3A16-9F06-5973E54F37AF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9" name="Google Shape;8081;p74">
              <a:extLst>
                <a:ext uri="{FF2B5EF4-FFF2-40B4-BE49-F238E27FC236}">
                  <a16:creationId xmlns:a16="http://schemas.microsoft.com/office/drawing/2014/main" id="{67A8F7AE-DDAC-C519-C577-13F719C9528D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0" name="Google Shape;8082;p74">
              <a:extLst>
                <a:ext uri="{FF2B5EF4-FFF2-40B4-BE49-F238E27FC236}">
                  <a16:creationId xmlns:a16="http://schemas.microsoft.com/office/drawing/2014/main" id="{2C698F86-2077-4A10-8B9C-1F507204F948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51" name="Google Shape;8083;p74">
            <a:extLst>
              <a:ext uri="{FF2B5EF4-FFF2-40B4-BE49-F238E27FC236}">
                <a16:creationId xmlns:a16="http://schemas.microsoft.com/office/drawing/2014/main" id="{7CEC3155-D2F6-50FB-9CFF-1F1A8BCD8D4B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2" name="Google Shape;8084;p74">
              <a:extLst>
                <a:ext uri="{FF2B5EF4-FFF2-40B4-BE49-F238E27FC236}">
                  <a16:creationId xmlns:a16="http://schemas.microsoft.com/office/drawing/2014/main" id="{C6BB02C8-7FB8-84B3-2B08-6B5B5B423728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3" name="Google Shape;8085;p74">
              <a:extLst>
                <a:ext uri="{FF2B5EF4-FFF2-40B4-BE49-F238E27FC236}">
                  <a16:creationId xmlns:a16="http://schemas.microsoft.com/office/drawing/2014/main" id="{01C70B25-8D29-8827-4329-6DBEE9DCE802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4" name="Google Shape;8086;p74">
              <a:extLst>
                <a:ext uri="{FF2B5EF4-FFF2-40B4-BE49-F238E27FC236}">
                  <a16:creationId xmlns:a16="http://schemas.microsoft.com/office/drawing/2014/main" id="{5E2B1940-BCA9-0CE5-3D25-568B81514F9D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5" name="Google Shape;8087;p74">
              <a:extLst>
                <a:ext uri="{FF2B5EF4-FFF2-40B4-BE49-F238E27FC236}">
                  <a16:creationId xmlns:a16="http://schemas.microsoft.com/office/drawing/2014/main" id="{086640D2-BE7B-38C9-A11B-E2F5BC1B6154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56" name="Google Shape;8088;p74">
            <a:extLst>
              <a:ext uri="{FF2B5EF4-FFF2-40B4-BE49-F238E27FC236}">
                <a16:creationId xmlns:a16="http://schemas.microsoft.com/office/drawing/2014/main" id="{D7B55A3D-13B5-A513-6FE0-630A6A672F60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7" name="Google Shape;8089;p74">
              <a:extLst>
                <a:ext uri="{FF2B5EF4-FFF2-40B4-BE49-F238E27FC236}">
                  <a16:creationId xmlns:a16="http://schemas.microsoft.com/office/drawing/2014/main" id="{31033B20-3D50-5466-E109-395FF88F4E8E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9" name="Google Shape;8090;p74">
                <a:extLst>
                  <a:ext uri="{FF2B5EF4-FFF2-40B4-BE49-F238E27FC236}">
                    <a16:creationId xmlns:a16="http://schemas.microsoft.com/office/drawing/2014/main" id="{286C8830-0AA8-733D-E1AC-DC9FB15E5865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0" name="Google Shape;8091;p74">
                <a:extLst>
                  <a:ext uri="{FF2B5EF4-FFF2-40B4-BE49-F238E27FC236}">
                    <a16:creationId xmlns:a16="http://schemas.microsoft.com/office/drawing/2014/main" id="{8D56E438-376C-4A41-7863-266657E8F04B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58" name="Google Shape;8092;p74">
              <a:extLst>
                <a:ext uri="{FF2B5EF4-FFF2-40B4-BE49-F238E27FC236}">
                  <a16:creationId xmlns:a16="http://schemas.microsoft.com/office/drawing/2014/main" id="{CE301702-BE4C-C9E9-60F7-86D0B8D80BAB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61" name="Google Shape;8093;p74">
            <a:extLst>
              <a:ext uri="{FF2B5EF4-FFF2-40B4-BE49-F238E27FC236}">
                <a16:creationId xmlns:a16="http://schemas.microsoft.com/office/drawing/2014/main" id="{8571D799-1A2D-0368-8633-3801C73EC023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2" name="Google Shape;8094;p74">
              <a:extLst>
                <a:ext uri="{FF2B5EF4-FFF2-40B4-BE49-F238E27FC236}">
                  <a16:creationId xmlns:a16="http://schemas.microsoft.com/office/drawing/2014/main" id="{7AF5C8A2-5681-941C-C13A-CDB49E30E82E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63" name="Google Shape;8095;p74">
              <a:extLst>
                <a:ext uri="{FF2B5EF4-FFF2-40B4-BE49-F238E27FC236}">
                  <a16:creationId xmlns:a16="http://schemas.microsoft.com/office/drawing/2014/main" id="{2E3BE520-7A25-AC77-CC01-341657FF224C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sp>
        <p:nvSpPr>
          <p:cNvPr id="64" name="Google Shape;8096;p74">
            <a:extLst>
              <a:ext uri="{FF2B5EF4-FFF2-40B4-BE49-F238E27FC236}">
                <a16:creationId xmlns:a16="http://schemas.microsoft.com/office/drawing/2014/main" id="{719DB641-8ADC-DF3A-6B3F-E62FA1AC5FC1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</a:endParaRPr>
          </a:p>
        </p:txBody>
      </p:sp>
      <p:grpSp>
        <p:nvGrpSpPr>
          <p:cNvPr id="65" name="Google Shape;8097;p74">
            <a:extLst>
              <a:ext uri="{FF2B5EF4-FFF2-40B4-BE49-F238E27FC236}">
                <a16:creationId xmlns:a16="http://schemas.microsoft.com/office/drawing/2014/main" id="{72D88E88-8557-E7F5-1D1F-CE0B860BCF0B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6" name="Google Shape;8098;p74">
              <a:extLst>
                <a:ext uri="{FF2B5EF4-FFF2-40B4-BE49-F238E27FC236}">
                  <a16:creationId xmlns:a16="http://schemas.microsoft.com/office/drawing/2014/main" id="{457210E4-3414-7E1C-A01E-9C2BA83A7358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67" name="Google Shape;8099;p74">
              <a:extLst>
                <a:ext uri="{FF2B5EF4-FFF2-40B4-BE49-F238E27FC236}">
                  <a16:creationId xmlns:a16="http://schemas.microsoft.com/office/drawing/2014/main" id="{70AFDB7B-D209-82CB-E28B-94D15D22BE17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68" name="Google Shape;8100;p74">
            <a:extLst>
              <a:ext uri="{FF2B5EF4-FFF2-40B4-BE49-F238E27FC236}">
                <a16:creationId xmlns:a16="http://schemas.microsoft.com/office/drawing/2014/main" id="{22FD46D1-B59F-F3A9-919A-6270A8BE4243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69" name="Google Shape;8101;p74">
              <a:extLst>
                <a:ext uri="{FF2B5EF4-FFF2-40B4-BE49-F238E27FC236}">
                  <a16:creationId xmlns:a16="http://schemas.microsoft.com/office/drawing/2014/main" id="{D094C9C5-91B2-B1D4-5DA8-86120AC3B4DE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0" name="Google Shape;8102;p74">
              <a:extLst>
                <a:ext uri="{FF2B5EF4-FFF2-40B4-BE49-F238E27FC236}">
                  <a16:creationId xmlns:a16="http://schemas.microsoft.com/office/drawing/2014/main" id="{B7E05EBC-3235-C529-995E-6A71C6DBCC8B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sp>
        <p:nvSpPr>
          <p:cNvPr id="71" name="Google Shape;8103;p74">
            <a:extLst>
              <a:ext uri="{FF2B5EF4-FFF2-40B4-BE49-F238E27FC236}">
                <a16:creationId xmlns:a16="http://schemas.microsoft.com/office/drawing/2014/main" id="{74A0BAF1-8D1B-E30A-C81D-E2C4B74D9B45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</a:endParaRPr>
          </a:p>
        </p:txBody>
      </p:sp>
      <p:sp>
        <p:nvSpPr>
          <p:cNvPr id="72" name="Google Shape;8104;p74">
            <a:extLst>
              <a:ext uri="{FF2B5EF4-FFF2-40B4-BE49-F238E27FC236}">
                <a16:creationId xmlns:a16="http://schemas.microsoft.com/office/drawing/2014/main" id="{E0AC21A0-F24F-A1A7-C7A8-90A350D924FB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</a:endParaRPr>
          </a:p>
        </p:txBody>
      </p:sp>
      <p:grpSp>
        <p:nvGrpSpPr>
          <p:cNvPr id="73" name="Google Shape;8105;p74">
            <a:extLst>
              <a:ext uri="{FF2B5EF4-FFF2-40B4-BE49-F238E27FC236}">
                <a16:creationId xmlns:a16="http://schemas.microsoft.com/office/drawing/2014/main" id="{1F0F0423-2DD6-EA06-FD9E-EDF3339FC41C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4" name="Google Shape;8106;p74">
              <a:extLst>
                <a:ext uri="{FF2B5EF4-FFF2-40B4-BE49-F238E27FC236}">
                  <a16:creationId xmlns:a16="http://schemas.microsoft.com/office/drawing/2014/main" id="{05EA104E-BD3C-51B3-A3CB-A95F6F718132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5" name="Google Shape;8107;p74">
              <a:extLst>
                <a:ext uri="{FF2B5EF4-FFF2-40B4-BE49-F238E27FC236}">
                  <a16:creationId xmlns:a16="http://schemas.microsoft.com/office/drawing/2014/main" id="{4161A370-19DC-4F1C-C107-100E18333F53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6" name="Google Shape;8108;p74">
              <a:extLst>
                <a:ext uri="{FF2B5EF4-FFF2-40B4-BE49-F238E27FC236}">
                  <a16:creationId xmlns:a16="http://schemas.microsoft.com/office/drawing/2014/main" id="{7024503D-6FD2-E64E-46A9-64A71E32A597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7" name="Google Shape;8109;p74">
              <a:extLst>
                <a:ext uri="{FF2B5EF4-FFF2-40B4-BE49-F238E27FC236}">
                  <a16:creationId xmlns:a16="http://schemas.microsoft.com/office/drawing/2014/main" id="{F55CD840-BFBE-0188-AA91-367A9BFC04A9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78" name="Google Shape;8110;p74">
            <a:extLst>
              <a:ext uri="{FF2B5EF4-FFF2-40B4-BE49-F238E27FC236}">
                <a16:creationId xmlns:a16="http://schemas.microsoft.com/office/drawing/2014/main" id="{4977FAE8-5302-3175-8BFC-7F1AF73275E5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9" name="Google Shape;8111;p74">
              <a:extLst>
                <a:ext uri="{FF2B5EF4-FFF2-40B4-BE49-F238E27FC236}">
                  <a16:creationId xmlns:a16="http://schemas.microsoft.com/office/drawing/2014/main" id="{E63E7802-E9C0-EB0F-55AD-090C54077357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0" name="Google Shape;8112;p74">
              <a:extLst>
                <a:ext uri="{FF2B5EF4-FFF2-40B4-BE49-F238E27FC236}">
                  <a16:creationId xmlns:a16="http://schemas.microsoft.com/office/drawing/2014/main" id="{16BFD53D-8CAD-1F1E-3FF1-14D5246D6738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1" name="Google Shape;8113;p74">
              <a:extLst>
                <a:ext uri="{FF2B5EF4-FFF2-40B4-BE49-F238E27FC236}">
                  <a16:creationId xmlns:a16="http://schemas.microsoft.com/office/drawing/2014/main" id="{39B7F3E6-2A29-47A9-054A-76BD9E7A57C1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2" name="Google Shape;8114;p74">
              <a:extLst>
                <a:ext uri="{FF2B5EF4-FFF2-40B4-BE49-F238E27FC236}">
                  <a16:creationId xmlns:a16="http://schemas.microsoft.com/office/drawing/2014/main" id="{85D46144-5201-77F6-4930-E64CDF42A109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3" name="Google Shape;8115;p74">
              <a:extLst>
                <a:ext uri="{FF2B5EF4-FFF2-40B4-BE49-F238E27FC236}">
                  <a16:creationId xmlns:a16="http://schemas.microsoft.com/office/drawing/2014/main" id="{BFF0DF29-1E4E-EAEC-6227-2D2B929B4A8F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84" name="Google Shape;8116;p74">
            <a:extLst>
              <a:ext uri="{FF2B5EF4-FFF2-40B4-BE49-F238E27FC236}">
                <a16:creationId xmlns:a16="http://schemas.microsoft.com/office/drawing/2014/main" id="{2456F5ED-C923-0CE3-2289-5B1469DF6107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5" name="Google Shape;8117;p74">
              <a:extLst>
                <a:ext uri="{FF2B5EF4-FFF2-40B4-BE49-F238E27FC236}">
                  <a16:creationId xmlns:a16="http://schemas.microsoft.com/office/drawing/2014/main" id="{49178656-3F23-11AC-D525-CD35F7635DAD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6" name="Google Shape;8118;p74">
              <a:extLst>
                <a:ext uri="{FF2B5EF4-FFF2-40B4-BE49-F238E27FC236}">
                  <a16:creationId xmlns:a16="http://schemas.microsoft.com/office/drawing/2014/main" id="{E9DD73DE-7E75-D84B-8485-E8CB7580D92B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7" name="Google Shape;8119;p74">
              <a:extLst>
                <a:ext uri="{FF2B5EF4-FFF2-40B4-BE49-F238E27FC236}">
                  <a16:creationId xmlns:a16="http://schemas.microsoft.com/office/drawing/2014/main" id="{EDA4C2AD-F40B-A954-A821-9D65724ED6BC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88" name="Google Shape;8120;p74">
            <a:extLst>
              <a:ext uri="{FF2B5EF4-FFF2-40B4-BE49-F238E27FC236}">
                <a16:creationId xmlns:a16="http://schemas.microsoft.com/office/drawing/2014/main" id="{5BFAC532-9361-FC79-6A44-8867BD68B617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9" name="Google Shape;8121;p74">
              <a:extLst>
                <a:ext uri="{FF2B5EF4-FFF2-40B4-BE49-F238E27FC236}">
                  <a16:creationId xmlns:a16="http://schemas.microsoft.com/office/drawing/2014/main" id="{03FBDC09-E20A-C5DC-6F9A-C2D510ADA6AE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9" name="Google Shape;8122;p74">
                <a:extLst>
                  <a:ext uri="{FF2B5EF4-FFF2-40B4-BE49-F238E27FC236}">
                    <a16:creationId xmlns:a16="http://schemas.microsoft.com/office/drawing/2014/main" id="{3D455002-42EA-E3F9-7F95-4A0D71C36C65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  <p:sp>
            <p:nvSpPr>
              <p:cNvPr id="100" name="Google Shape;8123;p74">
                <a:extLst>
                  <a:ext uri="{FF2B5EF4-FFF2-40B4-BE49-F238E27FC236}">
                    <a16:creationId xmlns:a16="http://schemas.microsoft.com/office/drawing/2014/main" id="{5C6766FF-C286-89C3-C70A-B63262B26405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0" name="Google Shape;8124;p74">
              <a:extLst>
                <a:ext uri="{FF2B5EF4-FFF2-40B4-BE49-F238E27FC236}">
                  <a16:creationId xmlns:a16="http://schemas.microsoft.com/office/drawing/2014/main" id="{A47F1E01-326C-4F83-60C8-763C8B00DF12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7" name="Google Shape;8125;p74">
                <a:extLst>
                  <a:ext uri="{FF2B5EF4-FFF2-40B4-BE49-F238E27FC236}">
                    <a16:creationId xmlns:a16="http://schemas.microsoft.com/office/drawing/2014/main" id="{7D84192B-B97B-C3BE-7589-193EC0A33A48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  <p:sp>
            <p:nvSpPr>
              <p:cNvPr id="98" name="Google Shape;8126;p74">
                <a:extLst>
                  <a:ext uri="{FF2B5EF4-FFF2-40B4-BE49-F238E27FC236}">
                    <a16:creationId xmlns:a16="http://schemas.microsoft.com/office/drawing/2014/main" id="{5D2A3EE3-A705-ABAD-EEE5-562C7B7734A3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1" name="Google Shape;8127;p74">
              <a:extLst>
                <a:ext uri="{FF2B5EF4-FFF2-40B4-BE49-F238E27FC236}">
                  <a16:creationId xmlns:a16="http://schemas.microsoft.com/office/drawing/2014/main" id="{B44D9D08-90AC-2CEF-3FBA-938F63792A7D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5" name="Google Shape;8128;p74">
                <a:extLst>
                  <a:ext uri="{FF2B5EF4-FFF2-40B4-BE49-F238E27FC236}">
                    <a16:creationId xmlns:a16="http://schemas.microsoft.com/office/drawing/2014/main" id="{CC8301A8-7369-202A-E17C-989A0BA6D114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  <p:sp>
            <p:nvSpPr>
              <p:cNvPr id="96" name="Google Shape;8129;p74">
                <a:extLst>
                  <a:ext uri="{FF2B5EF4-FFF2-40B4-BE49-F238E27FC236}">
                    <a16:creationId xmlns:a16="http://schemas.microsoft.com/office/drawing/2014/main" id="{7ECFAB82-F758-44AA-4869-9D6B8E2D5C9B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2" name="Google Shape;8130;p74">
              <a:extLst>
                <a:ext uri="{FF2B5EF4-FFF2-40B4-BE49-F238E27FC236}">
                  <a16:creationId xmlns:a16="http://schemas.microsoft.com/office/drawing/2014/main" id="{D41B542C-B681-C096-81B3-38A7CFB9580F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3" name="Google Shape;8131;p74">
                <a:extLst>
                  <a:ext uri="{FF2B5EF4-FFF2-40B4-BE49-F238E27FC236}">
                    <a16:creationId xmlns:a16="http://schemas.microsoft.com/office/drawing/2014/main" id="{4E900416-7560-B133-A11F-2E8AFC0EFE52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  <p:sp>
            <p:nvSpPr>
              <p:cNvPr id="94" name="Google Shape;8132;p74">
                <a:extLst>
                  <a:ext uri="{FF2B5EF4-FFF2-40B4-BE49-F238E27FC236}">
                    <a16:creationId xmlns:a16="http://schemas.microsoft.com/office/drawing/2014/main" id="{AA11CBAC-E382-EFAC-4936-ECB6D3AC57D7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01" name="Google Shape;8133;p74">
            <a:extLst>
              <a:ext uri="{FF2B5EF4-FFF2-40B4-BE49-F238E27FC236}">
                <a16:creationId xmlns:a16="http://schemas.microsoft.com/office/drawing/2014/main" id="{09F9FDC0-8AFD-61AD-ACF0-29DD9D19C0B9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2" name="Google Shape;8134;p74">
              <a:extLst>
                <a:ext uri="{FF2B5EF4-FFF2-40B4-BE49-F238E27FC236}">
                  <a16:creationId xmlns:a16="http://schemas.microsoft.com/office/drawing/2014/main" id="{020C814C-8A23-D45F-5A08-D506E06869DB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5;p74">
              <a:extLst>
                <a:ext uri="{FF2B5EF4-FFF2-40B4-BE49-F238E27FC236}">
                  <a16:creationId xmlns:a16="http://schemas.microsoft.com/office/drawing/2014/main" id="{56C5946E-0FCA-42B2-4EDA-6AA5704E5A37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6;p74">
              <a:extLst>
                <a:ext uri="{FF2B5EF4-FFF2-40B4-BE49-F238E27FC236}">
                  <a16:creationId xmlns:a16="http://schemas.microsoft.com/office/drawing/2014/main" id="{1DD6EFB1-E411-5CD3-A9EE-3E6875A3CCA4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7;p74">
              <a:extLst>
                <a:ext uri="{FF2B5EF4-FFF2-40B4-BE49-F238E27FC236}">
                  <a16:creationId xmlns:a16="http://schemas.microsoft.com/office/drawing/2014/main" id="{A0DE1D88-C191-90AC-C5BA-8999CEC75959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8;p74">
              <a:extLst>
                <a:ext uri="{FF2B5EF4-FFF2-40B4-BE49-F238E27FC236}">
                  <a16:creationId xmlns:a16="http://schemas.microsoft.com/office/drawing/2014/main" id="{471DE194-5F22-BF21-ABA4-BF6819211173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9;p74">
              <a:extLst>
                <a:ext uri="{FF2B5EF4-FFF2-40B4-BE49-F238E27FC236}">
                  <a16:creationId xmlns:a16="http://schemas.microsoft.com/office/drawing/2014/main" id="{CAD34CC3-351E-7EEB-78AF-7902E85C62DD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8" name="Google Shape;8140;p74">
              <a:extLst>
                <a:ext uri="{FF2B5EF4-FFF2-40B4-BE49-F238E27FC236}">
                  <a16:creationId xmlns:a16="http://schemas.microsoft.com/office/drawing/2014/main" id="{3FF359B0-8198-56AA-3343-1E3F99E55C38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9" name="Google Shape;8141;p74">
                <a:extLst>
                  <a:ext uri="{FF2B5EF4-FFF2-40B4-BE49-F238E27FC236}">
                    <a16:creationId xmlns:a16="http://schemas.microsoft.com/office/drawing/2014/main" id="{88B084D5-41D3-5F25-DAB1-0FCF350D422A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8" name="Google Shape;8142;p74">
                  <a:extLst>
                    <a:ext uri="{FF2B5EF4-FFF2-40B4-BE49-F238E27FC236}">
                      <a16:creationId xmlns:a16="http://schemas.microsoft.com/office/drawing/2014/main" id="{4DB5B7FC-2CF3-27A9-16EA-5A88E0AD6C24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9" name="Google Shape;8143;p74">
                  <a:extLst>
                    <a:ext uri="{FF2B5EF4-FFF2-40B4-BE49-F238E27FC236}">
                      <a16:creationId xmlns:a16="http://schemas.microsoft.com/office/drawing/2014/main" id="{4988EF64-9891-CC86-FADD-C84A99437908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0" name="Google Shape;8144;p74">
                  <a:extLst>
                    <a:ext uri="{FF2B5EF4-FFF2-40B4-BE49-F238E27FC236}">
                      <a16:creationId xmlns:a16="http://schemas.microsoft.com/office/drawing/2014/main" id="{BB1DF1E7-5FDA-45E7-511A-34F47399B19B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1" name="Google Shape;8145;p74">
                  <a:extLst>
                    <a:ext uri="{FF2B5EF4-FFF2-40B4-BE49-F238E27FC236}">
                      <a16:creationId xmlns:a16="http://schemas.microsoft.com/office/drawing/2014/main" id="{3D75F446-FE47-0DBE-BAC1-B2805D12390A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2" name="Google Shape;8146;p74">
                  <a:extLst>
                    <a:ext uri="{FF2B5EF4-FFF2-40B4-BE49-F238E27FC236}">
                      <a16:creationId xmlns:a16="http://schemas.microsoft.com/office/drawing/2014/main" id="{B8206348-510F-653C-F5EA-FA3857E1D07E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3" name="Google Shape;8147;p74">
                  <a:extLst>
                    <a:ext uri="{FF2B5EF4-FFF2-40B4-BE49-F238E27FC236}">
                      <a16:creationId xmlns:a16="http://schemas.microsoft.com/office/drawing/2014/main" id="{A05FE0E1-345A-F5AA-1693-C75D7EBFD0D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4" name="Google Shape;8148;p74">
                  <a:extLst>
                    <a:ext uri="{FF2B5EF4-FFF2-40B4-BE49-F238E27FC236}">
                      <a16:creationId xmlns:a16="http://schemas.microsoft.com/office/drawing/2014/main" id="{48655F39-668A-A2C8-56C8-6DD41B625629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110" name="Google Shape;8149;p74">
                <a:extLst>
                  <a:ext uri="{FF2B5EF4-FFF2-40B4-BE49-F238E27FC236}">
                    <a16:creationId xmlns:a16="http://schemas.microsoft.com/office/drawing/2014/main" id="{4BD23B22-5AA1-58BC-BBF4-8294C360E737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1" name="Google Shape;8150;p74">
                  <a:extLst>
                    <a:ext uri="{FF2B5EF4-FFF2-40B4-BE49-F238E27FC236}">
                      <a16:creationId xmlns:a16="http://schemas.microsoft.com/office/drawing/2014/main" id="{17F65163-2930-FA56-8845-D6001091AE33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2" name="Google Shape;8151;p74">
                  <a:extLst>
                    <a:ext uri="{FF2B5EF4-FFF2-40B4-BE49-F238E27FC236}">
                      <a16:creationId xmlns:a16="http://schemas.microsoft.com/office/drawing/2014/main" id="{F1E9223C-2B7E-0AEC-CAB9-0397B8CCFEB8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3" name="Google Shape;8152;p74">
                  <a:extLst>
                    <a:ext uri="{FF2B5EF4-FFF2-40B4-BE49-F238E27FC236}">
                      <a16:creationId xmlns:a16="http://schemas.microsoft.com/office/drawing/2014/main" id="{4EE87FB1-80DA-16E7-0F48-1B3DB91F937F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4" name="Google Shape;8153;p74">
                  <a:extLst>
                    <a:ext uri="{FF2B5EF4-FFF2-40B4-BE49-F238E27FC236}">
                      <a16:creationId xmlns:a16="http://schemas.microsoft.com/office/drawing/2014/main" id="{E21399D2-87C0-9801-BCCB-132C0DE8C37F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5" name="Google Shape;8154;p74">
                  <a:extLst>
                    <a:ext uri="{FF2B5EF4-FFF2-40B4-BE49-F238E27FC236}">
                      <a16:creationId xmlns:a16="http://schemas.microsoft.com/office/drawing/2014/main" id="{CBE51E49-EA29-DB32-FAD1-631A902010B3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6" name="Google Shape;8155;p74">
                  <a:extLst>
                    <a:ext uri="{FF2B5EF4-FFF2-40B4-BE49-F238E27FC236}">
                      <a16:creationId xmlns:a16="http://schemas.microsoft.com/office/drawing/2014/main" id="{C1986EA3-40A2-C0FE-A4B4-8054DA6B80DC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7" name="Google Shape;8156;p74">
                  <a:extLst>
                    <a:ext uri="{FF2B5EF4-FFF2-40B4-BE49-F238E27FC236}">
                      <a16:creationId xmlns:a16="http://schemas.microsoft.com/office/drawing/2014/main" id="{20A89A2D-AED5-A0A0-E28C-F423092ED253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</p:grpSp>
      <p:grpSp>
        <p:nvGrpSpPr>
          <p:cNvPr id="125" name="Google Shape;8157;p74">
            <a:extLst>
              <a:ext uri="{FF2B5EF4-FFF2-40B4-BE49-F238E27FC236}">
                <a16:creationId xmlns:a16="http://schemas.microsoft.com/office/drawing/2014/main" id="{735CC36F-FFFC-98D5-F93F-F7835AFFCB53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6" name="Google Shape;8158;p74">
              <a:extLst>
                <a:ext uri="{FF2B5EF4-FFF2-40B4-BE49-F238E27FC236}">
                  <a16:creationId xmlns:a16="http://schemas.microsoft.com/office/drawing/2014/main" id="{A1D69309-46CD-A10A-C4BE-B5A334C7726A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7" name="Google Shape;8159;p74">
              <a:extLst>
                <a:ext uri="{FF2B5EF4-FFF2-40B4-BE49-F238E27FC236}">
                  <a16:creationId xmlns:a16="http://schemas.microsoft.com/office/drawing/2014/main" id="{B6291903-2FA2-8882-40AE-52311C98CEF5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8" name="Google Shape;8160;p74">
              <a:extLst>
                <a:ext uri="{FF2B5EF4-FFF2-40B4-BE49-F238E27FC236}">
                  <a16:creationId xmlns:a16="http://schemas.microsoft.com/office/drawing/2014/main" id="{5E0E39F7-5480-F25A-288B-088DBA852E03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9" name="Google Shape;8161;p74">
              <a:extLst>
                <a:ext uri="{FF2B5EF4-FFF2-40B4-BE49-F238E27FC236}">
                  <a16:creationId xmlns:a16="http://schemas.microsoft.com/office/drawing/2014/main" id="{A0A1D51E-430C-EC4C-E0CC-DDBC1C4B10B1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130" name="Google Shape;8162;p74">
              <a:extLst>
                <a:ext uri="{FF2B5EF4-FFF2-40B4-BE49-F238E27FC236}">
                  <a16:creationId xmlns:a16="http://schemas.microsoft.com/office/drawing/2014/main" id="{E09E8E5F-BE8E-D714-DE1F-87021EB5E218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0" name="Google Shape;8163;p74">
                <a:extLst>
                  <a:ext uri="{FF2B5EF4-FFF2-40B4-BE49-F238E27FC236}">
                    <a16:creationId xmlns:a16="http://schemas.microsoft.com/office/drawing/2014/main" id="{26C44373-1392-844A-E458-7FA8A4A0F105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1" name="Google Shape;8164;p74">
                <a:extLst>
                  <a:ext uri="{FF2B5EF4-FFF2-40B4-BE49-F238E27FC236}">
                    <a16:creationId xmlns:a16="http://schemas.microsoft.com/office/drawing/2014/main" id="{EFD546CE-2792-9AA5-6647-0515D2D7F559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2" name="Google Shape;8165;p74">
                <a:extLst>
                  <a:ext uri="{FF2B5EF4-FFF2-40B4-BE49-F238E27FC236}">
                    <a16:creationId xmlns:a16="http://schemas.microsoft.com/office/drawing/2014/main" id="{0C518C78-B8FA-51A3-3BDC-CD59D962507B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3" name="Google Shape;8166;p74">
                <a:extLst>
                  <a:ext uri="{FF2B5EF4-FFF2-40B4-BE49-F238E27FC236}">
                    <a16:creationId xmlns:a16="http://schemas.microsoft.com/office/drawing/2014/main" id="{C5EE547F-41DE-F2B9-6D9D-797E6527F8A6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1" name="Google Shape;8167;p74">
              <a:extLst>
                <a:ext uri="{FF2B5EF4-FFF2-40B4-BE49-F238E27FC236}">
                  <a16:creationId xmlns:a16="http://schemas.microsoft.com/office/drawing/2014/main" id="{F672F015-00E1-EB9A-796C-44775CA8E872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6" name="Google Shape;8168;p74">
                <a:extLst>
                  <a:ext uri="{FF2B5EF4-FFF2-40B4-BE49-F238E27FC236}">
                    <a16:creationId xmlns:a16="http://schemas.microsoft.com/office/drawing/2014/main" id="{0A67F7FE-C8C6-C9DE-EA31-354CC4610F80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7" name="Google Shape;8169;p74">
                <a:extLst>
                  <a:ext uri="{FF2B5EF4-FFF2-40B4-BE49-F238E27FC236}">
                    <a16:creationId xmlns:a16="http://schemas.microsoft.com/office/drawing/2014/main" id="{F19C1A0E-4603-725A-2C74-D0F23FE8AB7F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8" name="Google Shape;8170;p74">
                <a:extLst>
                  <a:ext uri="{FF2B5EF4-FFF2-40B4-BE49-F238E27FC236}">
                    <a16:creationId xmlns:a16="http://schemas.microsoft.com/office/drawing/2014/main" id="{653FC648-2F68-691D-935A-F2DB9A2F30FE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9" name="Google Shape;8171;p74">
                <a:extLst>
                  <a:ext uri="{FF2B5EF4-FFF2-40B4-BE49-F238E27FC236}">
                    <a16:creationId xmlns:a16="http://schemas.microsoft.com/office/drawing/2014/main" id="{A4F9E3E0-E6D6-10DA-6880-6917666791D8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2" name="Google Shape;8172;p74">
              <a:extLst>
                <a:ext uri="{FF2B5EF4-FFF2-40B4-BE49-F238E27FC236}">
                  <a16:creationId xmlns:a16="http://schemas.microsoft.com/office/drawing/2014/main" id="{7F49AD3D-6358-7CFC-6D75-16363C9B3B46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2" name="Google Shape;8173;p74">
                <a:extLst>
                  <a:ext uri="{FF2B5EF4-FFF2-40B4-BE49-F238E27FC236}">
                    <a16:creationId xmlns:a16="http://schemas.microsoft.com/office/drawing/2014/main" id="{33B1EDC4-BD55-F6A3-E32A-75A20E622CE2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3" name="Google Shape;8174;p74">
                <a:extLst>
                  <a:ext uri="{FF2B5EF4-FFF2-40B4-BE49-F238E27FC236}">
                    <a16:creationId xmlns:a16="http://schemas.microsoft.com/office/drawing/2014/main" id="{8F3FDB22-74D0-0762-4FFE-347F5CE48E85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4" name="Google Shape;8175;p74">
                <a:extLst>
                  <a:ext uri="{FF2B5EF4-FFF2-40B4-BE49-F238E27FC236}">
                    <a16:creationId xmlns:a16="http://schemas.microsoft.com/office/drawing/2014/main" id="{6B323CDB-C7D2-31DE-AD83-06087608B28D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5" name="Google Shape;8176;p74">
                <a:extLst>
                  <a:ext uri="{FF2B5EF4-FFF2-40B4-BE49-F238E27FC236}">
                    <a16:creationId xmlns:a16="http://schemas.microsoft.com/office/drawing/2014/main" id="{89F8E85D-955D-C54E-EC61-25946AF855D1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3" name="Google Shape;8177;p74">
              <a:extLst>
                <a:ext uri="{FF2B5EF4-FFF2-40B4-BE49-F238E27FC236}">
                  <a16:creationId xmlns:a16="http://schemas.microsoft.com/office/drawing/2014/main" id="{53BEE839-DA5D-F002-F415-9160119E380D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8" name="Google Shape;8178;p74">
                <a:extLst>
                  <a:ext uri="{FF2B5EF4-FFF2-40B4-BE49-F238E27FC236}">
                    <a16:creationId xmlns:a16="http://schemas.microsoft.com/office/drawing/2014/main" id="{CB428094-FF41-8C60-DB64-1ABAFE0DED3B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9" name="Google Shape;8179;p74">
                <a:extLst>
                  <a:ext uri="{FF2B5EF4-FFF2-40B4-BE49-F238E27FC236}">
                    <a16:creationId xmlns:a16="http://schemas.microsoft.com/office/drawing/2014/main" id="{DE49D3E9-4160-B37C-8D4C-680DD24EE53C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0" name="Google Shape;8180;p74">
                <a:extLst>
                  <a:ext uri="{FF2B5EF4-FFF2-40B4-BE49-F238E27FC236}">
                    <a16:creationId xmlns:a16="http://schemas.microsoft.com/office/drawing/2014/main" id="{5A6217F3-5267-5476-AE1F-AA77A0ADFA0D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1" name="Google Shape;8181;p74">
                <a:extLst>
                  <a:ext uri="{FF2B5EF4-FFF2-40B4-BE49-F238E27FC236}">
                    <a16:creationId xmlns:a16="http://schemas.microsoft.com/office/drawing/2014/main" id="{67277B3D-8DAE-E859-F778-FB077E48DBD1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134" name="Google Shape;8182;p74">
              <a:extLst>
                <a:ext uri="{FF2B5EF4-FFF2-40B4-BE49-F238E27FC236}">
                  <a16:creationId xmlns:a16="http://schemas.microsoft.com/office/drawing/2014/main" id="{F5190D73-662E-24CD-36AF-E5F72D9B75DE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5" name="Google Shape;8183;p74">
              <a:extLst>
                <a:ext uri="{FF2B5EF4-FFF2-40B4-BE49-F238E27FC236}">
                  <a16:creationId xmlns:a16="http://schemas.microsoft.com/office/drawing/2014/main" id="{D249B663-1424-2473-A647-153426342FC2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6" name="Google Shape;8184;p74">
              <a:extLst>
                <a:ext uri="{FF2B5EF4-FFF2-40B4-BE49-F238E27FC236}">
                  <a16:creationId xmlns:a16="http://schemas.microsoft.com/office/drawing/2014/main" id="{135DEC0C-FA49-8184-13AA-CCC2AA70CDBF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7" name="Google Shape;8185;p74">
              <a:extLst>
                <a:ext uri="{FF2B5EF4-FFF2-40B4-BE49-F238E27FC236}">
                  <a16:creationId xmlns:a16="http://schemas.microsoft.com/office/drawing/2014/main" id="{9045AC4C-3209-EDCF-F774-C22627EC24FA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138" name="Google Shape;8186;p74">
              <a:extLst>
                <a:ext uri="{FF2B5EF4-FFF2-40B4-BE49-F238E27FC236}">
                  <a16:creationId xmlns:a16="http://schemas.microsoft.com/office/drawing/2014/main" id="{D01A95DC-815C-A966-33AE-0088C6500ABF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4" name="Google Shape;8187;p74">
                <a:extLst>
                  <a:ext uri="{FF2B5EF4-FFF2-40B4-BE49-F238E27FC236}">
                    <a16:creationId xmlns:a16="http://schemas.microsoft.com/office/drawing/2014/main" id="{DC351E63-83DE-2B21-AF06-C9FAE1E69838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5" name="Google Shape;8188;p74">
                <a:extLst>
                  <a:ext uri="{FF2B5EF4-FFF2-40B4-BE49-F238E27FC236}">
                    <a16:creationId xmlns:a16="http://schemas.microsoft.com/office/drawing/2014/main" id="{1E3EAFC2-9C89-FDE0-1DB2-7C5EC5F041CF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6" name="Google Shape;8189;p74">
                <a:extLst>
                  <a:ext uri="{FF2B5EF4-FFF2-40B4-BE49-F238E27FC236}">
                    <a16:creationId xmlns:a16="http://schemas.microsoft.com/office/drawing/2014/main" id="{190D3666-E45A-FD52-A832-6869C7F23A30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7" name="Google Shape;8190;p74">
                <a:extLst>
                  <a:ext uri="{FF2B5EF4-FFF2-40B4-BE49-F238E27FC236}">
                    <a16:creationId xmlns:a16="http://schemas.microsoft.com/office/drawing/2014/main" id="{BC123FE7-3591-A709-38E2-84DF82130A90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9" name="Google Shape;8191;p74">
              <a:extLst>
                <a:ext uri="{FF2B5EF4-FFF2-40B4-BE49-F238E27FC236}">
                  <a16:creationId xmlns:a16="http://schemas.microsoft.com/office/drawing/2014/main" id="{3407C081-7E53-8576-C6F9-5BD93A764D9E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0" name="Google Shape;8192;p74">
                <a:extLst>
                  <a:ext uri="{FF2B5EF4-FFF2-40B4-BE49-F238E27FC236}">
                    <a16:creationId xmlns:a16="http://schemas.microsoft.com/office/drawing/2014/main" id="{14F1D9B9-EA92-A295-954B-BEC1B15AC4BC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1" name="Google Shape;8193;p74">
                <a:extLst>
                  <a:ext uri="{FF2B5EF4-FFF2-40B4-BE49-F238E27FC236}">
                    <a16:creationId xmlns:a16="http://schemas.microsoft.com/office/drawing/2014/main" id="{9A389BFC-B0EE-D9A2-26C3-F514968128C9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2" name="Google Shape;8194;p74">
                <a:extLst>
                  <a:ext uri="{FF2B5EF4-FFF2-40B4-BE49-F238E27FC236}">
                    <a16:creationId xmlns:a16="http://schemas.microsoft.com/office/drawing/2014/main" id="{E2620058-CD0A-E1A5-F9A3-B963809B66CC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3" name="Google Shape;8195;p74">
                <a:extLst>
                  <a:ext uri="{FF2B5EF4-FFF2-40B4-BE49-F238E27FC236}">
                    <a16:creationId xmlns:a16="http://schemas.microsoft.com/office/drawing/2014/main" id="{38234C3E-B0DF-EF21-D880-9B9A3F605CAA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64" name="Google Shape;8196;p74">
            <a:extLst>
              <a:ext uri="{FF2B5EF4-FFF2-40B4-BE49-F238E27FC236}">
                <a16:creationId xmlns:a16="http://schemas.microsoft.com/office/drawing/2014/main" id="{8A462E65-DFA8-4837-EE50-95C7750E3EB9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5" name="Google Shape;8197;p74">
              <a:extLst>
                <a:ext uri="{FF2B5EF4-FFF2-40B4-BE49-F238E27FC236}">
                  <a16:creationId xmlns:a16="http://schemas.microsoft.com/office/drawing/2014/main" id="{72888F76-4CE3-BF21-EC23-FFE1DE3940C6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6" name="Google Shape;8198;p74">
              <a:extLst>
                <a:ext uri="{FF2B5EF4-FFF2-40B4-BE49-F238E27FC236}">
                  <a16:creationId xmlns:a16="http://schemas.microsoft.com/office/drawing/2014/main" id="{9B39850C-CEC3-5F0D-83FD-B2F869D5A429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7" name="Google Shape;8199;p74">
              <a:extLst>
                <a:ext uri="{FF2B5EF4-FFF2-40B4-BE49-F238E27FC236}">
                  <a16:creationId xmlns:a16="http://schemas.microsoft.com/office/drawing/2014/main" id="{CCF030F4-BF57-ED0E-93F4-6004E8AB3B83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8" name="Google Shape;8200;p74">
              <a:extLst>
                <a:ext uri="{FF2B5EF4-FFF2-40B4-BE49-F238E27FC236}">
                  <a16:creationId xmlns:a16="http://schemas.microsoft.com/office/drawing/2014/main" id="{8ABBF1A3-062F-9942-4A37-8D025912FFD0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9" name="Google Shape;8201;p74">
              <a:extLst>
                <a:ext uri="{FF2B5EF4-FFF2-40B4-BE49-F238E27FC236}">
                  <a16:creationId xmlns:a16="http://schemas.microsoft.com/office/drawing/2014/main" id="{E511971A-FA65-C80F-4987-283BA4CACAE6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0" name="Google Shape;8202;p74">
              <a:extLst>
                <a:ext uri="{FF2B5EF4-FFF2-40B4-BE49-F238E27FC236}">
                  <a16:creationId xmlns:a16="http://schemas.microsoft.com/office/drawing/2014/main" id="{BD12E7DB-9B1E-36B2-0A0C-399201820822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1" name="Google Shape;8203;p74">
              <a:extLst>
                <a:ext uri="{FF2B5EF4-FFF2-40B4-BE49-F238E27FC236}">
                  <a16:creationId xmlns:a16="http://schemas.microsoft.com/office/drawing/2014/main" id="{1CFCE52D-3052-1077-745A-0BCA0DED70AC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2" name="Google Shape;8204;p74">
              <a:extLst>
                <a:ext uri="{FF2B5EF4-FFF2-40B4-BE49-F238E27FC236}">
                  <a16:creationId xmlns:a16="http://schemas.microsoft.com/office/drawing/2014/main" id="{669B2692-3999-6C24-2DB2-381D88405112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73" name="Google Shape;8205;p74">
            <a:extLst>
              <a:ext uri="{FF2B5EF4-FFF2-40B4-BE49-F238E27FC236}">
                <a16:creationId xmlns:a16="http://schemas.microsoft.com/office/drawing/2014/main" id="{8A7E5882-7853-4860-4779-3AF015ADD795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4" name="Google Shape;8206;p74">
              <a:extLst>
                <a:ext uri="{FF2B5EF4-FFF2-40B4-BE49-F238E27FC236}">
                  <a16:creationId xmlns:a16="http://schemas.microsoft.com/office/drawing/2014/main" id="{7372CAEE-1621-69FF-48DD-BBD62DA10A25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6" name="Google Shape;8207;p74">
                <a:extLst>
                  <a:ext uri="{FF2B5EF4-FFF2-40B4-BE49-F238E27FC236}">
                    <a16:creationId xmlns:a16="http://schemas.microsoft.com/office/drawing/2014/main" id="{D2980C49-D30C-3517-EC23-6AFC9B732F68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7" name="Google Shape;8208;p74">
                <a:extLst>
                  <a:ext uri="{FF2B5EF4-FFF2-40B4-BE49-F238E27FC236}">
                    <a16:creationId xmlns:a16="http://schemas.microsoft.com/office/drawing/2014/main" id="{4A87986B-3DCE-D114-2FF5-661CFD874886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8" name="Google Shape;8209;p74">
                <a:extLst>
                  <a:ext uri="{FF2B5EF4-FFF2-40B4-BE49-F238E27FC236}">
                    <a16:creationId xmlns:a16="http://schemas.microsoft.com/office/drawing/2014/main" id="{5D4D8BBA-BAA8-1E35-3732-374A1E097289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75" name="Google Shape;8210;p74">
              <a:extLst>
                <a:ext uri="{FF2B5EF4-FFF2-40B4-BE49-F238E27FC236}">
                  <a16:creationId xmlns:a16="http://schemas.microsoft.com/office/drawing/2014/main" id="{8AE52731-5F4F-694F-F2AB-4B18C681CDD7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3" name="Google Shape;8211;p74">
                <a:extLst>
                  <a:ext uri="{FF2B5EF4-FFF2-40B4-BE49-F238E27FC236}">
                    <a16:creationId xmlns:a16="http://schemas.microsoft.com/office/drawing/2014/main" id="{D460AD79-96F2-85FA-6D22-A04641A15B8C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4" name="Google Shape;8212;p74">
                <a:extLst>
                  <a:ext uri="{FF2B5EF4-FFF2-40B4-BE49-F238E27FC236}">
                    <a16:creationId xmlns:a16="http://schemas.microsoft.com/office/drawing/2014/main" id="{3313AC55-0B18-F856-301A-BEE0B78C0D0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5" name="Google Shape;8213;p74">
                <a:extLst>
                  <a:ext uri="{FF2B5EF4-FFF2-40B4-BE49-F238E27FC236}">
                    <a16:creationId xmlns:a16="http://schemas.microsoft.com/office/drawing/2014/main" id="{A3FAB4AC-F152-2770-EECB-929B9F43BB9C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76" name="Google Shape;8214;p74">
              <a:extLst>
                <a:ext uri="{FF2B5EF4-FFF2-40B4-BE49-F238E27FC236}">
                  <a16:creationId xmlns:a16="http://schemas.microsoft.com/office/drawing/2014/main" id="{A3CA3438-C29A-D6EB-C1B3-F8F3CB0EEC24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7" name="Google Shape;8215;p74">
                <a:extLst>
                  <a:ext uri="{FF2B5EF4-FFF2-40B4-BE49-F238E27FC236}">
                    <a16:creationId xmlns:a16="http://schemas.microsoft.com/office/drawing/2014/main" id="{D3512FC0-57F9-01C9-6D13-CD50A08009B9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8" name="Google Shape;8216;p74">
                <a:extLst>
                  <a:ext uri="{FF2B5EF4-FFF2-40B4-BE49-F238E27FC236}">
                    <a16:creationId xmlns:a16="http://schemas.microsoft.com/office/drawing/2014/main" id="{6C6B76D7-4D95-0D62-23CF-29301BD091D8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9" name="Google Shape;8217;p74">
                <a:extLst>
                  <a:ext uri="{FF2B5EF4-FFF2-40B4-BE49-F238E27FC236}">
                    <a16:creationId xmlns:a16="http://schemas.microsoft.com/office/drawing/2014/main" id="{9FDA75E4-89D3-7A81-48DE-B2E456A07600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0" name="Google Shape;8218;p74">
                <a:extLst>
                  <a:ext uri="{FF2B5EF4-FFF2-40B4-BE49-F238E27FC236}">
                    <a16:creationId xmlns:a16="http://schemas.microsoft.com/office/drawing/2014/main" id="{BCFAD168-F36C-EA57-013F-BB5B55432948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1" name="Google Shape;8219;p74">
                <a:extLst>
                  <a:ext uri="{FF2B5EF4-FFF2-40B4-BE49-F238E27FC236}">
                    <a16:creationId xmlns:a16="http://schemas.microsoft.com/office/drawing/2014/main" id="{3F1AEA34-5899-FFA7-28A1-9B57822AE5AD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2" name="Google Shape;8220;p74">
                <a:extLst>
                  <a:ext uri="{FF2B5EF4-FFF2-40B4-BE49-F238E27FC236}">
                    <a16:creationId xmlns:a16="http://schemas.microsoft.com/office/drawing/2014/main" id="{10E2234A-2516-6AD9-FC00-545CEF2EB2AC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89" name="Google Shape;8221;p74">
            <a:extLst>
              <a:ext uri="{FF2B5EF4-FFF2-40B4-BE49-F238E27FC236}">
                <a16:creationId xmlns:a16="http://schemas.microsoft.com/office/drawing/2014/main" id="{DA02EB81-2CCB-D211-BA56-388AC767C591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90" name="Google Shape;8222;p74">
              <a:extLst>
                <a:ext uri="{FF2B5EF4-FFF2-40B4-BE49-F238E27FC236}">
                  <a16:creationId xmlns:a16="http://schemas.microsoft.com/office/drawing/2014/main" id="{841FFEFC-60B1-BD76-FD06-13A905C2157D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0" name="Google Shape;8223;p74">
                <a:extLst>
                  <a:ext uri="{FF2B5EF4-FFF2-40B4-BE49-F238E27FC236}">
                    <a16:creationId xmlns:a16="http://schemas.microsoft.com/office/drawing/2014/main" id="{2454238E-2354-DCF2-FA0E-48938F669979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1" name="Google Shape;8224;p74">
                <a:extLst>
                  <a:ext uri="{FF2B5EF4-FFF2-40B4-BE49-F238E27FC236}">
                    <a16:creationId xmlns:a16="http://schemas.microsoft.com/office/drawing/2014/main" id="{09AB4281-D75F-871B-3EFB-14EF5F186403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1" name="Google Shape;8225;p74">
              <a:extLst>
                <a:ext uri="{FF2B5EF4-FFF2-40B4-BE49-F238E27FC236}">
                  <a16:creationId xmlns:a16="http://schemas.microsoft.com/office/drawing/2014/main" id="{02706B15-E3F5-A0B6-B83E-5BEA1FBDB5A5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8" name="Google Shape;8226;p74">
                <a:extLst>
                  <a:ext uri="{FF2B5EF4-FFF2-40B4-BE49-F238E27FC236}">
                    <a16:creationId xmlns:a16="http://schemas.microsoft.com/office/drawing/2014/main" id="{BD2C66B3-9109-701C-52AA-15A9E271639B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9" name="Google Shape;8227;p74">
                <a:extLst>
                  <a:ext uri="{FF2B5EF4-FFF2-40B4-BE49-F238E27FC236}">
                    <a16:creationId xmlns:a16="http://schemas.microsoft.com/office/drawing/2014/main" id="{E30D474C-92F5-F5FB-4AF2-F1E6FAF15D9A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2" name="Google Shape;8228;p74">
              <a:extLst>
                <a:ext uri="{FF2B5EF4-FFF2-40B4-BE49-F238E27FC236}">
                  <a16:creationId xmlns:a16="http://schemas.microsoft.com/office/drawing/2014/main" id="{DEC3F9EB-CDBB-E250-6BAE-B951C2DF9DF8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6" name="Google Shape;8229;p74">
                <a:extLst>
                  <a:ext uri="{FF2B5EF4-FFF2-40B4-BE49-F238E27FC236}">
                    <a16:creationId xmlns:a16="http://schemas.microsoft.com/office/drawing/2014/main" id="{3677A60B-8CDF-1F3D-A1F8-5D7289A17BC0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7" name="Google Shape;8230;p74">
                <a:extLst>
                  <a:ext uri="{FF2B5EF4-FFF2-40B4-BE49-F238E27FC236}">
                    <a16:creationId xmlns:a16="http://schemas.microsoft.com/office/drawing/2014/main" id="{B7227D58-789D-44D2-3D3F-C1D11E7F215A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3" name="Google Shape;8231;p74">
              <a:extLst>
                <a:ext uri="{FF2B5EF4-FFF2-40B4-BE49-F238E27FC236}">
                  <a16:creationId xmlns:a16="http://schemas.microsoft.com/office/drawing/2014/main" id="{E59FDC1C-A03A-6459-31F0-315BC52738D5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4" name="Google Shape;8232;p74">
                <a:extLst>
                  <a:ext uri="{FF2B5EF4-FFF2-40B4-BE49-F238E27FC236}">
                    <a16:creationId xmlns:a16="http://schemas.microsoft.com/office/drawing/2014/main" id="{9A3C1EA7-2C50-9C4F-9A7C-128B31993268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5" name="Google Shape;8233;p74">
                <a:extLst>
                  <a:ext uri="{FF2B5EF4-FFF2-40B4-BE49-F238E27FC236}">
                    <a16:creationId xmlns:a16="http://schemas.microsoft.com/office/drawing/2014/main" id="{CC1755E3-4D11-38CA-770F-4D645C00E3B1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02" name="Google Shape;8234;p74">
            <a:extLst>
              <a:ext uri="{FF2B5EF4-FFF2-40B4-BE49-F238E27FC236}">
                <a16:creationId xmlns:a16="http://schemas.microsoft.com/office/drawing/2014/main" id="{77ECA0A5-861E-894B-F294-0659A01D32F9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3" name="Google Shape;8235;p74">
              <a:extLst>
                <a:ext uri="{FF2B5EF4-FFF2-40B4-BE49-F238E27FC236}">
                  <a16:creationId xmlns:a16="http://schemas.microsoft.com/office/drawing/2014/main" id="{41B997DA-0EA5-5E3C-56DF-4D996B255246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7" name="Google Shape;8236;p74">
                <a:extLst>
                  <a:ext uri="{FF2B5EF4-FFF2-40B4-BE49-F238E27FC236}">
                    <a16:creationId xmlns:a16="http://schemas.microsoft.com/office/drawing/2014/main" id="{026AE6B9-41A2-7990-C5C7-48776B81F48E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208" name="Google Shape;8237;p74">
                <a:extLst>
                  <a:ext uri="{FF2B5EF4-FFF2-40B4-BE49-F238E27FC236}">
                    <a16:creationId xmlns:a16="http://schemas.microsoft.com/office/drawing/2014/main" id="{737BA25A-4041-16BE-CC5D-99C326EECA9A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1" name="Google Shape;8238;p74">
                  <a:extLst>
                    <a:ext uri="{FF2B5EF4-FFF2-40B4-BE49-F238E27FC236}">
                      <a16:creationId xmlns:a16="http://schemas.microsoft.com/office/drawing/2014/main" id="{25A50685-B02B-36D1-28E0-78267A9DD23F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22" name="Google Shape;8239;p74">
                  <a:extLst>
                    <a:ext uri="{FF2B5EF4-FFF2-40B4-BE49-F238E27FC236}">
                      <a16:creationId xmlns:a16="http://schemas.microsoft.com/office/drawing/2014/main" id="{1ACD3DA4-20D4-6DAB-68C5-D3F6C967E133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0;p74">
                <a:extLst>
                  <a:ext uri="{FF2B5EF4-FFF2-40B4-BE49-F238E27FC236}">
                    <a16:creationId xmlns:a16="http://schemas.microsoft.com/office/drawing/2014/main" id="{4C3736B4-3E21-C592-1105-4C2D6CF95B92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9" name="Google Shape;8241;p74">
                  <a:extLst>
                    <a:ext uri="{FF2B5EF4-FFF2-40B4-BE49-F238E27FC236}">
                      <a16:creationId xmlns:a16="http://schemas.microsoft.com/office/drawing/2014/main" id="{A15670A2-717D-33B1-4B67-AA7E53F3B85C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20" name="Google Shape;8242;p74">
                  <a:extLst>
                    <a:ext uri="{FF2B5EF4-FFF2-40B4-BE49-F238E27FC236}">
                      <a16:creationId xmlns:a16="http://schemas.microsoft.com/office/drawing/2014/main" id="{C3D5E3E7-C5B9-5B6B-197C-6C8E2363A60D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3;p74">
                <a:extLst>
                  <a:ext uri="{FF2B5EF4-FFF2-40B4-BE49-F238E27FC236}">
                    <a16:creationId xmlns:a16="http://schemas.microsoft.com/office/drawing/2014/main" id="{836085E1-1F98-C5EC-3EC8-4CF60946649D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7" name="Google Shape;8244;p74">
                  <a:extLst>
                    <a:ext uri="{FF2B5EF4-FFF2-40B4-BE49-F238E27FC236}">
                      <a16:creationId xmlns:a16="http://schemas.microsoft.com/office/drawing/2014/main" id="{2BC59501-210F-A5AC-5A0A-3161D112C4FE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18" name="Google Shape;8245;p74">
                  <a:extLst>
                    <a:ext uri="{FF2B5EF4-FFF2-40B4-BE49-F238E27FC236}">
                      <a16:creationId xmlns:a16="http://schemas.microsoft.com/office/drawing/2014/main" id="{F17E4978-4F39-015D-D995-8A7EF3765E30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6;p74">
                <a:extLst>
                  <a:ext uri="{FF2B5EF4-FFF2-40B4-BE49-F238E27FC236}">
                    <a16:creationId xmlns:a16="http://schemas.microsoft.com/office/drawing/2014/main" id="{D7A29F39-9898-9F00-D6D6-71DFFE1BAA34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5" name="Google Shape;8247;p74">
                  <a:extLst>
                    <a:ext uri="{FF2B5EF4-FFF2-40B4-BE49-F238E27FC236}">
                      <a16:creationId xmlns:a16="http://schemas.microsoft.com/office/drawing/2014/main" id="{918C5068-C6D0-5280-385B-2986BFD6C63C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16" name="Google Shape;8248;p74">
                  <a:extLst>
                    <a:ext uri="{FF2B5EF4-FFF2-40B4-BE49-F238E27FC236}">
                      <a16:creationId xmlns:a16="http://schemas.microsoft.com/office/drawing/2014/main" id="{231D0594-DB93-5A86-52C6-63C04DB24CD4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9;p74">
                <a:extLst>
                  <a:ext uri="{FF2B5EF4-FFF2-40B4-BE49-F238E27FC236}">
                    <a16:creationId xmlns:a16="http://schemas.microsoft.com/office/drawing/2014/main" id="{66D06B07-991C-1AC3-1B0D-B5A291789952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3" name="Google Shape;8250;p74">
                  <a:extLst>
                    <a:ext uri="{FF2B5EF4-FFF2-40B4-BE49-F238E27FC236}">
                      <a16:creationId xmlns:a16="http://schemas.microsoft.com/office/drawing/2014/main" id="{AEEA2701-2266-7B1D-AAB0-705317A90D31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14" name="Google Shape;8251;p74">
                  <a:extLst>
                    <a:ext uri="{FF2B5EF4-FFF2-40B4-BE49-F238E27FC236}">
                      <a16:creationId xmlns:a16="http://schemas.microsoft.com/office/drawing/2014/main" id="{70935CA1-4E34-75FD-D7D9-AD35804425CC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4" name="Google Shape;8252;p74">
              <a:extLst>
                <a:ext uri="{FF2B5EF4-FFF2-40B4-BE49-F238E27FC236}">
                  <a16:creationId xmlns:a16="http://schemas.microsoft.com/office/drawing/2014/main" id="{D4C1FDD2-DEE2-9A84-3B90-FFBF3B3A2BF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5" name="Google Shape;8253;p74">
                <a:extLst>
                  <a:ext uri="{FF2B5EF4-FFF2-40B4-BE49-F238E27FC236}">
                    <a16:creationId xmlns:a16="http://schemas.microsoft.com/office/drawing/2014/main" id="{9790F85D-AAE2-D3DE-5308-E3BC81C41618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6" name="Google Shape;8254;p74">
                <a:extLst>
                  <a:ext uri="{FF2B5EF4-FFF2-40B4-BE49-F238E27FC236}">
                    <a16:creationId xmlns:a16="http://schemas.microsoft.com/office/drawing/2014/main" id="{8E86D80E-DE23-64E9-E095-CE3647C30E17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23" name="Google Shape;8255;p74">
            <a:extLst>
              <a:ext uri="{FF2B5EF4-FFF2-40B4-BE49-F238E27FC236}">
                <a16:creationId xmlns:a16="http://schemas.microsoft.com/office/drawing/2014/main" id="{63C63703-8678-87EA-A558-48D839B5AD75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4" name="Google Shape;8256;p74">
              <a:extLst>
                <a:ext uri="{FF2B5EF4-FFF2-40B4-BE49-F238E27FC236}">
                  <a16:creationId xmlns:a16="http://schemas.microsoft.com/office/drawing/2014/main" id="{84329398-6BCB-A43B-7706-579F5902C1D7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5" name="Google Shape;8257;p74">
              <a:extLst>
                <a:ext uri="{FF2B5EF4-FFF2-40B4-BE49-F238E27FC236}">
                  <a16:creationId xmlns:a16="http://schemas.microsoft.com/office/drawing/2014/main" id="{CCDF9833-9168-ED44-2BEA-30C74C553048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6" name="Google Shape;8258;p74">
              <a:extLst>
                <a:ext uri="{FF2B5EF4-FFF2-40B4-BE49-F238E27FC236}">
                  <a16:creationId xmlns:a16="http://schemas.microsoft.com/office/drawing/2014/main" id="{0B43F9B0-13E1-09EB-A8FE-DF68E91B4696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7" name="Google Shape;8259;p74">
              <a:extLst>
                <a:ext uri="{FF2B5EF4-FFF2-40B4-BE49-F238E27FC236}">
                  <a16:creationId xmlns:a16="http://schemas.microsoft.com/office/drawing/2014/main" id="{03D36EAB-6A09-573A-EB98-F33125169976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8" name="Google Shape;8260;p74">
              <a:extLst>
                <a:ext uri="{FF2B5EF4-FFF2-40B4-BE49-F238E27FC236}">
                  <a16:creationId xmlns:a16="http://schemas.microsoft.com/office/drawing/2014/main" id="{77FB2CCC-6B43-8306-4709-95B991D6AC86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9" name="Google Shape;8261;p74">
              <a:extLst>
                <a:ext uri="{FF2B5EF4-FFF2-40B4-BE49-F238E27FC236}">
                  <a16:creationId xmlns:a16="http://schemas.microsoft.com/office/drawing/2014/main" id="{4D3D4162-184C-8216-2530-6D7E5FC55C85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0" name="Google Shape;8262;p74">
              <a:extLst>
                <a:ext uri="{FF2B5EF4-FFF2-40B4-BE49-F238E27FC236}">
                  <a16:creationId xmlns:a16="http://schemas.microsoft.com/office/drawing/2014/main" id="{3AE7A67A-759E-4FF6-D017-1D5C82C1F866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1" name="Google Shape;8263;p74">
              <a:extLst>
                <a:ext uri="{FF2B5EF4-FFF2-40B4-BE49-F238E27FC236}">
                  <a16:creationId xmlns:a16="http://schemas.microsoft.com/office/drawing/2014/main" id="{66D655D5-A890-7455-35E8-20F7CD4B0F98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2" name="Google Shape;8264;p74">
              <a:extLst>
                <a:ext uri="{FF2B5EF4-FFF2-40B4-BE49-F238E27FC236}">
                  <a16:creationId xmlns:a16="http://schemas.microsoft.com/office/drawing/2014/main" id="{9DA1453B-25EB-A505-7B78-631541A310E8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33" name="Google Shape;8265;p74">
            <a:extLst>
              <a:ext uri="{FF2B5EF4-FFF2-40B4-BE49-F238E27FC236}">
                <a16:creationId xmlns:a16="http://schemas.microsoft.com/office/drawing/2014/main" id="{CC1813B0-1286-2D1F-92AC-A39BAA5E8769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4" name="Google Shape;8266;p74">
              <a:extLst>
                <a:ext uri="{FF2B5EF4-FFF2-40B4-BE49-F238E27FC236}">
                  <a16:creationId xmlns:a16="http://schemas.microsoft.com/office/drawing/2014/main" id="{A0EE8712-AC64-09BD-1AD9-70AAEE392005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0" name="Google Shape;8267;p74">
                <a:extLst>
                  <a:ext uri="{FF2B5EF4-FFF2-40B4-BE49-F238E27FC236}">
                    <a16:creationId xmlns:a16="http://schemas.microsoft.com/office/drawing/2014/main" id="{C8942C09-0DDC-4068-4223-E6894836FC54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7" name="Google Shape;8268;p74">
                  <a:extLst>
                    <a:ext uri="{FF2B5EF4-FFF2-40B4-BE49-F238E27FC236}">
                      <a16:creationId xmlns:a16="http://schemas.microsoft.com/office/drawing/2014/main" id="{B5E1BCD6-4B1F-B78D-EB56-696A74E7DF11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48" name="Google Shape;8269;p74">
                  <a:extLst>
                    <a:ext uri="{FF2B5EF4-FFF2-40B4-BE49-F238E27FC236}">
                      <a16:creationId xmlns:a16="http://schemas.microsoft.com/office/drawing/2014/main" id="{8A8F13E2-C285-5B7B-450E-05C6E2249CB9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solidFill>
                        <a:srgbClr val="FFC000"/>
                      </a:solidFill>
                    </a:rPr>
                    <a:t>     </a:t>
                  </a:r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241" name="Google Shape;8270;p74">
                <a:extLst>
                  <a:ext uri="{FF2B5EF4-FFF2-40B4-BE49-F238E27FC236}">
                    <a16:creationId xmlns:a16="http://schemas.microsoft.com/office/drawing/2014/main" id="{CAD5C647-2F29-B332-2198-41AD57D1AB14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5" name="Google Shape;8271;p74">
                  <a:extLst>
                    <a:ext uri="{FF2B5EF4-FFF2-40B4-BE49-F238E27FC236}">
                      <a16:creationId xmlns:a16="http://schemas.microsoft.com/office/drawing/2014/main" id="{AAE28BAB-0C9C-6592-6E17-6E57CBE3B314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46" name="Google Shape;8272;p74">
                  <a:extLst>
                    <a:ext uri="{FF2B5EF4-FFF2-40B4-BE49-F238E27FC236}">
                      <a16:creationId xmlns:a16="http://schemas.microsoft.com/office/drawing/2014/main" id="{9F5B064B-756A-C8EA-E9AB-7FAD7893F865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242" name="Google Shape;8273;p74">
                <a:extLst>
                  <a:ext uri="{FF2B5EF4-FFF2-40B4-BE49-F238E27FC236}">
                    <a16:creationId xmlns:a16="http://schemas.microsoft.com/office/drawing/2014/main" id="{22F54B31-3A21-37C4-B4C9-B7D3A270EB49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3" name="Google Shape;8274;p74">
                  <a:extLst>
                    <a:ext uri="{FF2B5EF4-FFF2-40B4-BE49-F238E27FC236}">
                      <a16:creationId xmlns:a16="http://schemas.microsoft.com/office/drawing/2014/main" id="{36BA8D3B-7BF5-6611-56AC-10E5B5A4E794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44" name="Google Shape;8275;p74">
                  <a:extLst>
                    <a:ext uri="{FF2B5EF4-FFF2-40B4-BE49-F238E27FC236}">
                      <a16:creationId xmlns:a16="http://schemas.microsoft.com/office/drawing/2014/main" id="{BC273F65-8034-89CA-50A3-D7A161DE3E97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  <p:grpSp>
          <p:nvGrpSpPr>
            <p:cNvPr id="235" name="Google Shape;8276;p74">
              <a:extLst>
                <a:ext uri="{FF2B5EF4-FFF2-40B4-BE49-F238E27FC236}">
                  <a16:creationId xmlns:a16="http://schemas.microsoft.com/office/drawing/2014/main" id="{A1C4188D-939F-A54D-2E62-70370A240999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6" name="Google Shape;8277;p74">
                <a:extLst>
                  <a:ext uri="{FF2B5EF4-FFF2-40B4-BE49-F238E27FC236}">
                    <a16:creationId xmlns:a16="http://schemas.microsoft.com/office/drawing/2014/main" id="{35ABE5DD-5D04-7841-3063-3ACFFBC0F8E2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7" name="Google Shape;8278;p74">
                <a:extLst>
                  <a:ext uri="{FF2B5EF4-FFF2-40B4-BE49-F238E27FC236}">
                    <a16:creationId xmlns:a16="http://schemas.microsoft.com/office/drawing/2014/main" id="{95C29C43-335D-19C2-D7EF-825A31F92499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8" name="Google Shape;8279;p74">
                <a:extLst>
                  <a:ext uri="{FF2B5EF4-FFF2-40B4-BE49-F238E27FC236}">
                    <a16:creationId xmlns:a16="http://schemas.microsoft.com/office/drawing/2014/main" id="{BFA38BD6-EEC3-2ED0-334A-266D06D396BB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9" name="Google Shape;8280;p74">
                <a:extLst>
                  <a:ext uri="{FF2B5EF4-FFF2-40B4-BE49-F238E27FC236}">
                    <a16:creationId xmlns:a16="http://schemas.microsoft.com/office/drawing/2014/main" id="{4B02B82C-E0C2-1803-C7C4-F6F9B19582DF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49" name="Google Shape;8281;p74">
            <a:extLst>
              <a:ext uri="{FF2B5EF4-FFF2-40B4-BE49-F238E27FC236}">
                <a16:creationId xmlns:a16="http://schemas.microsoft.com/office/drawing/2014/main" id="{3E4FDE69-58BF-0549-E039-177C6800FFAD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50" name="Google Shape;8282;p74">
              <a:extLst>
                <a:ext uri="{FF2B5EF4-FFF2-40B4-BE49-F238E27FC236}">
                  <a16:creationId xmlns:a16="http://schemas.microsoft.com/office/drawing/2014/main" id="{F1E55E47-01B4-07E8-830E-1FAD4DA679F6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1" name="Google Shape;8283;p74">
              <a:extLst>
                <a:ext uri="{FF2B5EF4-FFF2-40B4-BE49-F238E27FC236}">
                  <a16:creationId xmlns:a16="http://schemas.microsoft.com/office/drawing/2014/main" id="{74C29628-53B5-CE90-4039-B7D41B065C1C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2" name="Google Shape;8284;p74">
              <a:extLst>
                <a:ext uri="{FF2B5EF4-FFF2-40B4-BE49-F238E27FC236}">
                  <a16:creationId xmlns:a16="http://schemas.microsoft.com/office/drawing/2014/main" id="{89E9926C-AB9C-0633-C969-55CBC3F7141E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3" name="Google Shape;8285;p74">
              <a:extLst>
                <a:ext uri="{FF2B5EF4-FFF2-40B4-BE49-F238E27FC236}">
                  <a16:creationId xmlns:a16="http://schemas.microsoft.com/office/drawing/2014/main" id="{735AFF52-FC19-727C-B619-DEEE1464E29B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4" name="Google Shape;8286;p74">
              <a:extLst>
                <a:ext uri="{FF2B5EF4-FFF2-40B4-BE49-F238E27FC236}">
                  <a16:creationId xmlns:a16="http://schemas.microsoft.com/office/drawing/2014/main" id="{E8C57558-FDB6-1B74-A1A4-0264269CE958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5" name="Google Shape;8287;p74">
              <a:extLst>
                <a:ext uri="{FF2B5EF4-FFF2-40B4-BE49-F238E27FC236}">
                  <a16:creationId xmlns:a16="http://schemas.microsoft.com/office/drawing/2014/main" id="{2622CB32-5B97-3CE0-3CBB-97CAAA257F23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256" name="Google Shape;8288;p74">
              <a:extLst>
                <a:ext uri="{FF2B5EF4-FFF2-40B4-BE49-F238E27FC236}">
                  <a16:creationId xmlns:a16="http://schemas.microsoft.com/office/drawing/2014/main" id="{DDBA7597-1E1D-C093-36A6-F4D228192253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7" name="Google Shape;8289;p74">
                <a:extLst>
                  <a:ext uri="{FF2B5EF4-FFF2-40B4-BE49-F238E27FC236}">
                    <a16:creationId xmlns:a16="http://schemas.microsoft.com/office/drawing/2014/main" id="{BD1A98A6-CA20-F6F3-E3DF-CC115642C9C4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8" name="Google Shape;8290;p74">
                <a:extLst>
                  <a:ext uri="{FF2B5EF4-FFF2-40B4-BE49-F238E27FC236}">
                    <a16:creationId xmlns:a16="http://schemas.microsoft.com/office/drawing/2014/main" id="{127047E0-868C-2B86-3DCA-8AE959653540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9" name="Google Shape;8291;p74">
                <a:extLst>
                  <a:ext uri="{FF2B5EF4-FFF2-40B4-BE49-F238E27FC236}">
                    <a16:creationId xmlns:a16="http://schemas.microsoft.com/office/drawing/2014/main" id="{ECAF76E0-FC94-FECA-E751-9B89C904E700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0" name="Google Shape;8292;p74">
                <a:extLst>
                  <a:ext uri="{FF2B5EF4-FFF2-40B4-BE49-F238E27FC236}">
                    <a16:creationId xmlns:a16="http://schemas.microsoft.com/office/drawing/2014/main" id="{F8D6F249-DCC7-0E25-5F12-DA1CA6B94C10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1" name="Google Shape;8293;p74">
                <a:extLst>
                  <a:ext uri="{FF2B5EF4-FFF2-40B4-BE49-F238E27FC236}">
                    <a16:creationId xmlns:a16="http://schemas.microsoft.com/office/drawing/2014/main" id="{DD3DABFF-D49A-A194-3659-841398C17FE7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2" name="Google Shape;8294;p74">
                <a:extLst>
                  <a:ext uri="{FF2B5EF4-FFF2-40B4-BE49-F238E27FC236}">
                    <a16:creationId xmlns:a16="http://schemas.microsoft.com/office/drawing/2014/main" id="{6E746F95-6A70-1B46-FB1E-2528335127C4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263" name="Google Shape;8295;p74">
                <a:extLst>
                  <a:ext uri="{FF2B5EF4-FFF2-40B4-BE49-F238E27FC236}">
                    <a16:creationId xmlns:a16="http://schemas.microsoft.com/office/drawing/2014/main" id="{DE22517E-88C5-A21F-D377-BEF9170C1184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4" name="Google Shape;8296;p74">
                  <a:extLst>
                    <a:ext uri="{FF2B5EF4-FFF2-40B4-BE49-F238E27FC236}">
                      <a16:creationId xmlns:a16="http://schemas.microsoft.com/office/drawing/2014/main" id="{C99E1CFA-808C-0DFF-55AB-5D731D5EDC2C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65" name="Google Shape;8297;p74">
                  <a:extLst>
                    <a:ext uri="{FF2B5EF4-FFF2-40B4-BE49-F238E27FC236}">
                      <a16:creationId xmlns:a16="http://schemas.microsoft.com/office/drawing/2014/main" id="{A9B90B75-9957-554F-6457-300A1B4A9140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66" name="Google Shape;8298;p74">
                  <a:extLst>
                    <a:ext uri="{FF2B5EF4-FFF2-40B4-BE49-F238E27FC236}">
                      <a16:creationId xmlns:a16="http://schemas.microsoft.com/office/drawing/2014/main" id="{95E68DCD-D2DD-F47F-0764-374C458684BA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67" name="Google Shape;8299;p74">
                  <a:extLst>
                    <a:ext uri="{FF2B5EF4-FFF2-40B4-BE49-F238E27FC236}">
                      <a16:creationId xmlns:a16="http://schemas.microsoft.com/office/drawing/2014/main" id="{9D5F1187-1EB3-F991-A02B-6232F4E1E2E0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68" name="Google Shape;8300;p74">
                  <a:extLst>
                    <a:ext uri="{FF2B5EF4-FFF2-40B4-BE49-F238E27FC236}">
                      <a16:creationId xmlns:a16="http://schemas.microsoft.com/office/drawing/2014/main" id="{3287FBA2-9643-B028-1317-C1C308DFCE8B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69" name="Google Shape;8301;p74">
                  <a:extLst>
                    <a:ext uri="{FF2B5EF4-FFF2-40B4-BE49-F238E27FC236}">
                      <a16:creationId xmlns:a16="http://schemas.microsoft.com/office/drawing/2014/main" id="{BDDC57C6-5F49-E698-5BB3-895BB85846E1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70" name="Google Shape;8302;p74">
                  <a:extLst>
                    <a:ext uri="{FF2B5EF4-FFF2-40B4-BE49-F238E27FC236}">
                      <a16:creationId xmlns:a16="http://schemas.microsoft.com/office/drawing/2014/main" id="{F79E34D0-817B-ED37-16F7-2F37A2D12223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</p:grpSp>
      <p:grpSp>
        <p:nvGrpSpPr>
          <p:cNvPr id="271" name="Google Shape;8303;p74">
            <a:extLst>
              <a:ext uri="{FF2B5EF4-FFF2-40B4-BE49-F238E27FC236}">
                <a16:creationId xmlns:a16="http://schemas.microsoft.com/office/drawing/2014/main" id="{4F68D3FB-7AB4-C198-E313-C188AC6AC82C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2" name="Google Shape;8304;p74">
              <a:extLst>
                <a:ext uri="{FF2B5EF4-FFF2-40B4-BE49-F238E27FC236}">
                  <a16:creationId xmlns:a16="http://schemas.microsoft.com/office/drawing/2014/main" id="{4E2274C3-B734-F2E1-56DC-15838CDEF9B2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3" name="Google Shape;8305;p74">
              <a:extLst>
                <a:ext uri="{FF2B5EF4-FFF2-40B4-BE49-F238E27FC236}">
                  <a16:creationId xmlns:a16="http://schemas.microsoft.com/office/drawing/2014/main" id="{71B2B115-58CC-B058-421D-87B091055C83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4" name="Google Shape;8306;p74">
              <a:extLst>
                <a:ext uri="{FF2B5EF4-FFF2-40B4-BE49-F238E27FC236}">
                  <a16:creationId xmlns:a16="http://schemas.microsoft.com/office/drawing/2014/main" id="{F1C285DE-B028-ACF9-F5BC-DB61319E2EBB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5" name="Google Shape;8307;p74">
              <a:extLst>
                <a:ext uri="{FF2B5EF4-FFF2-40B4-BE49-F238E27FC236}">
                  <a16:creationId xmlns:a16="http://schemas.microsoft.com/office/drawing/2014/main" id="{A3FDDF87-798C-35B0-697E-068D75F05120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6" name="Google Shape;8308;p74">
              <a:extLst>
                <a:ext uri="{FF2B5EF4-FFF2-40B4-BE49-F238E27FC236}">
                  <a16:creationId xmlns:a16="http://schemas.microsoft.com/office/drawing/2014/main" id="{CDAFCD09-A506-4B26-9CDE-65BFDCF30747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7" name="Google Shape;8309;p74">
              <a:extLst>
                <a:ext uri="{FF2B5EF4-FFF2-40B4-BE49-F238E27FC236}">
                  <a16:creationId xmlns:a16="http://schemas.microsoft.com/office/drawing/2014/main" id="{C1CF1E66-89EB-48BC-33CB-64F24C49B6D0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8" name="Google Shape;8310;p74">
              <a:extLst>
                <a:ext uri="{FF2B5EF4-FFF2-40B4-BE49-F238E27FC236}">
                  <a16:creationId xmlns:a16="http://schemas.microsoft.com/office/drawing/2014/main" id="{1DB00C8D-6059-8DE1-413F-2156E1612EA8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9" name="Google Shape;8311;p74">
              <a:extLst>
                <a:ext uri="{FF2B5EF4-FFF2-40B4-BE49-F238E27FC236}">
                  <a16:creationId xmlns:a16="http://schemas.microsoft.com/office/drawing/2014/main" id="{0C2D7AA5-0A3E-0CDD-C6E3-967DE5F13FA5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0" name="Google Shape;8312;p74">
              <a:extLst>
                <a:ext uri="{FF2B5EF4-FFF2-40B4-BE49-F238E27FC236}">
                  <a16:creationId xmlns:a16="http://schemas.microsoft.com/office/drawing/2014/main" id="{D8177209-EB2B-3466-BA35-D50BCF6DC683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1" name="Google Shape;8313;p74">
              <a:extLst>
                <a:ext uri="{FF2B5EF4-FFF2-40B4-BE49-F238E27FC236}">
                  <a16:creationId xmlns:a16="http://schemas.microsoft.com/office/drawing/2014/main" id="{C70333FD-8942-E71D-7A2B-79ADB3B8E1DA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2" name="Google Shape;8314;p74">
              <a:extLst>
                <a:ext uri="{FF2B5EF4-FFF2-40B4-BE49-F238E27FC236}">
                  <a16:creationId xmlns:a16="http://schemas.microsoft.com/office/drawing/2014/main" id="{DD3D6C98-0B19-A8FA-5E4B-249C6852DCE5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3" name="Google Shape;8315;p74">
              <a:extLst>
                <a:ext uri="{FF2B5EF4-FFF2-40B4-BE49-F238E27FC236}">
                  <a16:creationId xmlns:a16="http://schemas.microsoft.com/office/drawing/2014/main" id="{377D07A8-6291-707D-09A3-226601FAE98C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4" name="Google Shape;8316;p74">
              <a:extLst>
                <a:ext uri="{FF2B5EF4-FFF2-40B4-BE49-F238E27FC236}">
                  <a16:creationId xmlns:a16="http://schemas.microsoft.com/office/drawing/2014/main" id="{84CAF14D-D856-228C-0B12-5C5E4A5E943F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85" name="Google Shape;8317;p74">
            <a:extLst>
              <a:ext uri="{FF2B5EF4-FFF2-40B4-BE49-F238E27FC236}">
                <a16:creationId xmlns:a16="http://schemas.microsoft.com/office/drawing/2014/main" id="{B9AB71E8-6346-E4F2-FA98-4E29D045C71A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6" name="Google Shape;8318;p74">
              <a:extLst>
                <a:ext uri="{FF2B5EF4-FFF2-40B4-BE49-F238E27FC236}">
                  <a16:creationId xmlns:a16="http://schemas.microsoft.com/office/drawing/2014/main" id="{4277CCA3-3BC6-40DE-4D4E-FAB871365831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7" name="Google Shape;8319;p74">
              <a:extLst>
                <a:ext uri="{FF2B5EF4-FFF2-40B4-BE49-F238E27FC236}">
                  <a16:creationId xmlns:a16="http://schemas.microsoft.com/office/drawing/2014/main" id="{2611A4B8-14DA-AC4A-7FB3-2DE93BC221B2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8" name="Google Shape;8320;p74">
              <a:extLst>
                <a:ext uri="{FF2B5EF4-FFF2-40B4-BE49-F238E27FC236}">
                  <a16:creationId xmlns:a16="http://schemas.microsoft.com/office/drawing/2014/main" id="{6D198346-9084-AF87-D760-3CC2D271850D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9" name="Google Shape;8321;p74">
              <a:extLst>
                <a:ext uri="{FF2B5EF4-FFF2-40B4-BE49-F238E27FC236}">
                  <a16:creationId xmlns:a16="http://schemas.microsoft.com/office/drawing/2014/main" id="{0086FB25-7466-DC1D-3B42-7F72281C8ABA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0" name="Google Shape;8322;p74">
              <a:extLst>
                <a:ext uri="{FF2B5EF4-FFF2-40B4-BE49-F238E27FC236}">
                  <a16:creationId xmlns:a16="http://schemas.microsoft.com/office/drawing/2014/main" id="{6550AB0D-0D9C-6198-0175-CF11A3D17981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1" name="Google Shape;8323;p74">
              <a:extLst>
                <a:ext uri="{FF2B5EF4-FFF2-40B4-BE49-F238E27FC236}">
                  <a16:creationId xmlns:a16="http://schemas.microsoft.com/office/drawing/2014/main" id="{304E8617-2CD5-6327-303D-2F2403BED4B5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2" name="Google Shape;8324;p74">
              <a:extLst>
                <a:ext uri="{FF2B5EF4-FFF2-40B4-BE49-F238E27FC236}">
                  <a16:creationId xmlns:a16="http://schemas.microsoft.com/office/drawing/2014/main" id="{8EF80F37-3695-1B22-F478-A9E14C94EF39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3" name="Google Shape;8325;p74">
              <a:extLst>
                <a:ext uri="{FF2B5EF4-FFF2-40B4-BE49-F238E27FC236}">
                  <a16:creationId xmlns:a16="http://schemas.microsoft.com/office/drawing/2014/main" id="{5472CB74-68B1-9895-051D-5476EC9C5FF9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94" name="Google Shape;8326;p74">
            <a:extLst>
              <a:ext uri="{FF2B5EF4-FFF2-40B4-BE49-F238E27FC236}">
                <a16:creationId xmlns:a16="http://schemas.microsoft.com/office/drawing/2014/main" id="{BC14666C-0201-CAF3-6A79-3E804D18A43C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5" name="Google Shape;8327;p74">
              <a:extLst>
                <a:ext uri="{FF2B5EF4-FFF2-40B4-BE49-F238E27FC236}">
                  <a16:creationId xmlns:a16="http://schemas.microsoft.com/office/drawing/2014/main" id="{66388B81-5F0D-C7D5-C5B1-BB23FB837EF8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6" name="Google Shape;8328;p74">
              <a:extLst>
                <a:ext uri="{FF2B5EF4-FFF2-40B4-BE49-F238E27FC236}">
                  <a16:creationId xmlns:a16="http://schemas.microsoft.com/office/drawing/2014/main" id="{D5511A5B-B304-44DC-5DC5-69220910C4F8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297" name="Google Shape;8329;p74">
              <a:extLst>
                <a:ext uri="{FF2B5EF4-FFF2-40B4-BE49-F238E27FC236}">
                  <a16:creationId xmlns:a16="http://schemas.microsoft.com/office/drawing/2014/main" id="{4CEED0FF-749D-FF7C-1502-777729167B01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7" name="Google Shape;8330;p74">
                <a:extLst>
                  <a:ext uri="{FF2B5EF4-FFF2-40B4-BE49-F238E27FC236}">
                    <a16:creationId xmlns:a16="http://schemas.microsoft.com/office/drawing/2014/main" id="{8C82343C-7743-A624-C719-011118B731E3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8" name="Google Shape;8331;p74">
                <a:extLst>
                  <a:ext uri="{FF2B5EF4-FFF2-40B4-BE49-F238E27FC236}">
                    <a16:creationId xmlns:a16="http://schemas.microsoft.com/office/drawing/2014/main" id="{30EF5328-15D2-3C41-B84A-898552911D55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98" name="Google Shape;8332;p74">
              <a:extLst>
                <a:ext uri="{FF2B5EF4-FFF2-40B4-BE49-F238E27FC236}">
                  <a16:creationId xmlns:a16="http://schemas.microsoft.com/office/drawing/2014/main" id="{DE44ABC9-74AA-A3D8-D2B2-864038C62B84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5" name="Google Shape;8333;p74">
                <a:extLst>
                  <a:ext uri="{FF2B5EF4-FFF2-40B4-BE49-F238E27FC236}">
                    <a16:creationId xmlns:a16="http://schemas.microsoft.com/office/drawing/2014/main" id="{ACE10C60-0E72-0325-D480-478BEDFDFE9A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6" name="Google Shape;8334;p74">
                <a:extLst>
                  <a:ext uri="{FF2B5EF4-FFF2-40B4-BE49-F238E27FC236}">
                    <a16:creationId xmlns:a16="http://schemas.microsoft.com/office/drawing/2014/main" id="{A5D860EB-3DBA-A5CE-C0E7-17A73550A900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99" name="Google Shape;8335;p74">
              <a:extLst>
                <a:ext uri="{FF2B5EF4-FFF2-40B4-BE49-F238E27FC236}">
                  <a16:creationId xmlns:a16="http://schemas.microsoft.com/office/drawing/2014/main" id="{384E0B2B-BBF6-4942-4CA4-3F953A5B1B13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3" name="Google Shape;8336;p74">
                <a:extLst>
                  <a:ext uri="{FF2B5EF4-FFF2-40B4-BE49-F238E27FC236}">
                    <a16:creationId xmlns:a16="http://schemas.microsoft.com/office/drawing/2014/main" id="{3DBF3372-EC34-4952-1A33-841F42A9F278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4" name="Google Shape;8337;p74">
                <a:extLst>
                  <a:ext uri="{FF2B5EF4-FFF2-40B4-BE49-F238E27FC236}">
                    <a16:creationId xmlns:a16="http://schemas.microsoft.com/office/drawing/2014/main" id="{850FBBEE-AE94-EFBB-7390-18B52F228618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00" name="Google Shape;8338;p74">
              <a:extLst>
                <a:ext uri="{FF2B5EF4-FFF2-40B4-BE49-F238E27FC236}">
                  <a16:creationId xmlns:a16="http://schemas.microsoft.com/office/drawing/2014/main" id="{DA6FE7AE-CFD4-C35E-BB14-7C68DD954747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1" name="Google Shape;8339;p74">
                <a:extLst>
                  <a:ext uri="{FF2B5EF4-FFF2-40B4-BE49-F238E27FC236}">
                    <a16:creationId xmlns:a16="http://schemas.microsoft.com/office/drawing/2014/main" id="{1ED0E728-341E-29C4-1AFD-D5109063950F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2" name="Google Shape;8340;p74">
                <a:extLst>
                  <a:ext uri="{FF2B5EF4-FFF2-40B4-BE49-F238E27FC236}">
                    <a16:creationId xmlns:a16="http://schemas.microsoft.com/office/drawing/2014/main" id="{B34CB3C1-30BD-310E-CCF2-C6ED714BBE37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309" name="Google Shape;8341;p74">
            <a:extLst>
              <a:ext uri="{FF2B5EF4-FFF2-40B4-BE49-F238E27FC236}">
                <a16:creationId xmlns:a16="http://schemas.microsoft.com/office/drawing/2014/main" id="{9A3EC1FD-0B7B-BCA2-9806-5FAE9DC5F11F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10" name="Google Shape;8342;p74">
              <a:extLst>
                <a:ext uri="{FF2B5EF4-FFF2-40B4-BE49-F238E27FC236}">
                  <a16:creationId xmlns:a16="http://schemas.microsoft.com/office/drawing/2014/main" id="{EE7A1FEF-E53F-8BAC-D9A2-315E3908E6BC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1" name="Google Shape;8343;p74">
              <a:extLst>
                <a:ext uri="{FF2B5EF4-FFF2-40B4-BE49-F238E27FC236}">
                  <a16:creationId xmlns:a16="http://schemas.microsoft.com/office/drawing/2014/main" id="{FF0FD52F-F6DD-421F-7C0D-8FCF5581D539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2" name="Google Shape;8344;p74">
              <a:extLst>
                <a:ext uri="{FF2B5EF4-FFF2-40B4-BE49-F238E27FC236}">
                  <a16:creationId xmlns:a16="http://schemas.microsoft.com/office/drawing/2014/main" id="{DFEF0884-7EAC-644D-A0D9-12A3D46AFE10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3" name="Google Shape;8345;p74">
              <a:extLst>
                <a:ext uri="{FF2B5EF4-FFF2-40B4-BE49-F238E27FC236}">
                  <a16:creationId xmlns:a16="http://schemas.microsoft.com/office/drawing/2014/main" id="{48DF5D4F-AEC3-16AE-FC53-5678A5F631DF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4" name="Google Shape;8346;p74">
              <a:extLst>
                <a:ext uri="{FF2B5EF4-FFF2-40B4-BE49-F238E27FC236}">
                  <a16:creationId xmlns:a16="http://schemas.microsoft.com/office/drawing/2014/main" id="{F9E8A5F3-6A3A-E7D7-A363-23B34C1F0ECC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5" name="Google Shape;8347;p74">
              <a:extLst>
                <a:ext uri="{FF2B5EF4-FFF2-40B4-BE49-F238E27FC236}">
                  <a16:creationId xmlns:a16="http://schemas.microsoft.com/office/drawing/2014/main" id="{AD367413-9E5D-EF55-45B6-2F3F7FCA4FF8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6" name="Google Shape;8348;p74">
              <a:extLst>
                <a:ext uri="{FF2B5EF4-FFF2-40B4-BE49-F238E27FC236}">
                  <a16:creationId xmlns:a16="http://schemas.microsoft.com/office/drawing/2014/main" id="{AC67B00A-C2B1-34A6-9AFB-ECC83F7F281F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7" name="Google Shape;8349;p74">
              <a:extLst>
                <a:ext uri="{FF2B5EF4-FFF2-40B4-BE49-F238E27FC236}">
                  <a16:creationId xmlns:a16="http://schemas.microsoft.com/office/drawing/2014/main" id="{81E2E3D3-C5AE-DEDB-F313-65EEF3C375FE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8" name="Google Shape;8350;p74">
              <a:extLst>
                <a:ext uri="{FF2B5EF4-FFF2-40B4-BE49-F238E27FC236}">
                  <a16:creationId xmlns:a16="http://schemas.microsoft.com/office/drawing/2014/main" id="{FCEF10B4-06D7-FAF8-D537-B645E2F48A33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9" name="Google Shape;8351;p74">
              <a:extLst>
                <a:ext uri="{FF2B5EF4-FFF2-40B4-BE49-F238E27FC236}">
                  <a16:creationId xmlns:a16="http://schemas.microsoft.com/office/drawing/2014/main" id="{5DDE9B5A-A4B3-35B4-8C62-350897F04A71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0" name="Google Shape;8352;p74">
              <a:extLst>
                <a:ext uri="{FF2B5EF4-FFF2-40B4-BE49-F238E27FC236}">
                  <a16:creationId xmlns:a16="http://schemas.microsoft.com/office/drawing/2014/main" id="{6F208F3F-35E0-4667-0191-237633351164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1" name="Google Shape;8353;p74">
              <a:extLst>
                <a:ext uri="{FF2B5EF4-FFF2-40B4-BE49-F238E27FC236}">
                  <a16:creationId xmlns:a16="http://schemas.microsoft.com/office/drawing/2014/main" id="{0A984C15-0E40-336B-98E2-114321CF4B71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22" name="Google Shape;8354;p74">
            <a:extLst>
              <a:ext uri="{FF2B5EF4-FFF2-40B4-BE49-F238E27FC236}">
                <a16:creationId xmlns:a16="http://schemas.microsoft.com/office/drawing/2014/main" id="{EBEE84AC-4889-F809-99EB-C889D2643A47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3" name="Google Shape;8355;p74">
              <a:extLst>
                <a:ext uri="{FF2B5EF4-FFF2-40B4-BE49-F238E27FC236}">
                  <a16:creationId xmlns:a16="http://schemas.microsoft.com/office/drawing/2014/main" id="{DDF25EC9-FE4F-5F04-26E8-5484DDBCB7E2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0" name="Google Shape;8356;p74">
                <a:extLst>
                  <a:ext uri="{FF2B5EF4-FFF2-40B4-BE49-F238E27FC236}">
                    <a16:creationId xmlns:a16="http://schemas.microsoft.com/office/drawing/2014/main" id="{07C89C11-D00D-772C-C5E5-BA782DB3E459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1" name="Google Shape;8357;p74">
                <a:extLst>
                  <a:ext uri="{FF2B5EF4-FFF2-40B4-BE49-F238E27FC236}">
                    <a16:creationId xmlns:a16="http://schemas.microsoft.com/office/drawing/2014/main" id="{59303E3F-3317-C768-80FF-270EA110B456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2" name="Google Shape;8358;p74">
                <a:extLst>
                  <a:ext uri="{FF2B5EF4-FFF2-40B4-BE49-F238E27FC236}">
                    <a16:creationId xmlns:a16="http://schemas.microsoft.com/office/drawing/2014/main" id="{00E46A95-0327-A702-D3AC-89BC145716F8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3" name="Google Shape;8359;p74">
                <a:extLst>
                  <a:ext uri="{FF2B5EF4-FFF2-40B4-BE49-F238E27FC236}">
                    <a16:creationId xmlns:a16="http://schemas.microsoft.com/office/drawing/2014/main" id="{BC6E3F67-47CD-7AF1-F66F-EBDE180D3F9F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4" name="Google Shape;8360;p74">
                <a:extLst>
                  <a:ext uri="{FF2B5EF4-FFF2-40B4-BE49-F238E27FC236}">
                    <a16:creationId xmlns:a16="http://schemas.microsoft.com/office/drawing/2014/main" id="{12146779-F46E-9B79-3510-1640D10C3FA3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5" name="Google Shape;8361;p74">
                <a:extLst>
                  <a:ext uri="{FF2B5EF4-FFF2-40B4-BE49-F238E27FC236}">
                    <a16:creationId xmlns:a16="http://schemas.microsoft.com/office/drawing/2014/main" id="{F9805B52-147E-DC18-7130-FA30D0D5E89D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6" name="Google Shape;8362;p74">
                <a:extLst>
                  <a:ext uri="{FF2B5EF4-FFF2-40B4-BE49-F238E27FC236}">
                    <a16:creationId xmlns:a16="http://schemas.microsoft.com/office/drawing/2014/main" id="{5A0796F2-68F6-3B10-3D3C-D8E0D462742B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7" name="Google Shape;8363;p74">
                <a:extLst>
                  <a:ext uri="{FF2B5EF4-FFF2-40B4-BE49-F238E27FC236}">
                    <a16:creationId xmlns:a16="http://schemas.microsoft.com/office/drawing/2014/main" id="{0658CF80-1A51-D90F-55F3-AB4D213274BB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8" name="Google Shape;8364;p74">
                <a:extLst>
                  <a:ext uri="{FF2B5EF4-FFF2-40B4-BE49-F238E27FC236}">
                    <a16:creationId xmlns:a16="http://schemas.microsoft.com/office/drawing/2014/main" id="{85EA4746-A799-3F47-558E-38470890C23A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9" name="Google Shape;8365;p74">
                <a:extLst>
                  <a:ext uri="{FF2B5EF4-FFF2-40B4-BE49-F238E27FC236}">
                    <a16:creationId xmlns:a16="http://schemas.microsoft.com/office/drawing/2014/main" id="{06278048-7684-B3E7-D23B-C634B526CDB7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0" name="Google Shape;8366;p74">
                <a:extLst>
                  <a:ext uri="{FF2B5EF4-FFF2-40B4-BE49-F238E27FC236}">
                    <a16:creationId xmlns:a16="http://schemas.microsoft.com/office/drawing/2014/main" id="{CD53FA1F-B0F6-77E6-2719-40BD8004FB0E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1" name="Google Shape;8367;p74">
                <a:extLst>
                  <a:ext uri="{FF2B5EF4-FFF2-40B4-BE49-F238E27FC236}">
                    <a16:creationId xmlns:a16="http://schemas.microsoft.com/office/drawing/2014/main" id="{1E95CF43-0392-135D-F952-67B3549E3823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2" name="Google Shape;8368;p74">
                <a:extLst>
                  <a:ext uri="{FF2B5EF4-FFF2-40B4-BE49-F238E27FC236}">
                    <a16:creationId xmlns:a16="http://schemas.microsoft.com/office/drawing/2014/main" id="{E0B48A6C-9AAB-2761-3E54-8DB7A420BB29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3" name="Google Shape;8369;p74">
                <a:extLst>
                  <a:ext uri="{FF2B5EF4-FFF2-40B4-BE49-F238E27FC236}">
                    <a16:creationId xmlns:a16="http://schemas.microsoft.com/office/drawing/2014/main" id="{30567AD8-84CD-AFEE-3016-4DA87922B75E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4" name="Google Shape;8370;p74">
                <a:extLst>
                  <a:ext uri="{FF2B5EF4-FFF2-40B4-BE49-F238E27FC236}">
                    <a16:creationId xmlns:a16="http://schemas.microsoft.com/office/drawing/2014/main" id="{662703A8-131C-CFD8-6C54-B34C0C8D26A8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5" name="Google Shape;8371;p74">
                <a:extLst>
                  <a:ext uri="{FF2B5EF4-FFF2-40B4-BE49-F238E27FC236}">
                    <a16:creationId xmlns:a16="http://schemas.microsoft.com/office/drawing/2014/main" id="{9C2F50D5-1C1E-598B-F9B6-DD7EAC904C18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6" name="Google Shape;8372;p74">
                <a:extLst>
                  <a:ext uri="{FF2B5EF4-FFF2-40B4-BE49-F238E27FC236}">
                    <a16:creationId xmlns:a16="http://schemas.microsoft.com/office/drawing/2014/main" id="{F8D46223-029E-B6AD-436D-04FFB10DBE58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7" name="Google Shape;8373;p74">
                <a:extLst>
                  <a:ext uri="{FF2B5EF4-FFF2-40B4-BE49-F238E27FC236}">
                    <a16:creationId xmlns:a16="http://schemas.microsoft.com/office/drawing/2014/main" id="{FB27A150-0308-69EB-84BF-5C9DD606DA98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8" name="Google Shape;8374;p74">
                <a:extLst>
                  <a:ext uri="{FF2B5EF4-FFF2-40B4-BE49-F238E27FC236}">
                    <a16:creationId xmlns:a16="http://schemas.microsoft.com/office/drawing/2014/main" id="{0DFE1122-CD42-3A63-5257-D5ED82D6C9A5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9" name="Google Shape;8375;p74">
                <a:extLst>
                  <a:ext uri="{FF2B5EF4-FFF2-40B4-BE49-F238E27FC236}">
                    <a16:creationId xmlns:a16="http://schemas.microsoft.com/office/drawing/2014/main" id="{A740DDC8-65EC-7A70-9B16-D879B666FEE1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0" name="Google Shape;8376;p74">
                <a:extLst>
                  <a:ext uri="{FF2B5EF4-FFF2-40B4-BE49-F238E27FC236}">
                    <a16:creationId xmlns:a16="http://schemas.microsoft.com/office/drawing/2014/main" id="{C1FD1ACE-97B5-CBD1-A598-B9DE0F8B3B7B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1" name="Google Shape;8377;p74">
                <a:extLst>
                  <a:ext uri="{FF2B5EF4-FFF2-40B4-BE49-F238E27FC236}">
                    <a16:creationId xmlns:a16="http://schemas.microsoft.com/office/drawing/2014/main" id="{5AFA9D1B-85CD-04A0-8122-5A04E4075F96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2" name="Google Shape;8378;p74">
                <a:extLst>
                  <a:ext uri="{FF2B5EF4-FFF2-40B4-BE49-F238E27FC236}">
                    <a16:creationId xmlns:a16="http://schemas.microsoft.com/office/drawing/2014/main" id="{4990F24B-F287-62E6-F7DE-7D593373D6A3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3" name="Google Shape;8379;p74">
                <a:extLst>
                  <a:ext uri="{FF2B5EF4-FFF2-40B4-BE49-F238E27FC236}">
                    <a16:creationId xmlns:a16="http://schemas.microsoft.com/office/drawing/2014/main" id="{EE2F24ED-F54D-CB35-39DA-423F28D44549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4" name="Google Shape;8380;p74">
                <a:extLst>
                  <a:ext uri="{FF2B5EF4-FFF2-40B4-BE49-F238E27FC236}">
                    <a16:creationId xmlns:a16="http://schemas.microsoft.com/office/drawing/2014/main" id="{157C6DE8-43EE-4EC7-04A8-04C16BA6C829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5" name="Google Shape;8381;p74">
                <a:extLst>
                  <a:ext uri="{FF2B5EF4-FFF2-40B4-BE49-F238E27FC236}">
                    <a16:creationId xmlns:a16="http://schemas.microsoft.com/office/drawing/2014/main" id="{D9C578D8-FB33-F165-40F6-3D7AC4FDB3D0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6" name="Google Shape;8382;p74">
                <a:extLst>
                  <a:ext uri="{FF2B5EF4-FFF2-40B4-BE49-F238E27FC236}">
                    <a16:creationId xmlns:a16="http://schemas.microsoft.com/office/drawing/2014/main" id="{47647226-4C70-470C-9FEE-1DCC51CF172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24" name="Google Shape;8383;p74">
              <a:extLst>
                <a:ext uri="{FF2B5EF4-FFF2-40B4-BE49-F238E27FC236}">
                  <a16:creationId xmlns:a16="http://schemas.microsoft.com/office/drawing/2014/main" id="{F8568CD2-6983-2B28-1924-3F428D8148C7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5" name="Google Shape;8384;p74">
                <a:extLst>
                  <a:ext uri="{FF2B5EF4-FFF2-40B4-BE49-F238E27FC236}">
                    <a16:creationId xmlns:a16="http://schemas.microsoft.com/office/drawing/2014/main" id="{DA4DFCA8-95D2-5D8A-BA5E-216A7C447070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6" name="Google Shape;8385;p74">
                <a:extLst>
                  <a:ext uri="{FF2B5EF4-FFF2-40B4-BE49-F238E27FC236}">
                    <a16:creationId xmlns:a16="http://schemas.microsoft.com/office/drawing/2014/main" id="{1DF6554F-953B-9A5D-817B-F59FB17823EC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7" name="Google Shape;8386;p74">
                <a:extLst>
                  <a:ext uri="{FF2B5EF4-FFF2-40B4-BE49-F238E27FC236}">
                    <a16:creationId xmlns:a16="http://schemas.microsoft.com/office/drawing/2014/main" id="{F80E7EE6-0EA2-424D-38ED-0F0DA471F6F4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8" name="Google Shape;8387;p74">
                <a:extLst>
                  <a:ext uri="{FF2B5EF4-FFF2-40B4-BE49-F238E27FC236}">
                    <a16:creationId xmlns:a16="http://schemas.microsoft.com/office/drawing/2014/main" id="{6810D14A-B96C-F91A-BB49-36560F300005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9" name="Google Shape;8388;p74">
                <a:extLst>
                  <a:ext uri="{FF2B5EF4-FFF2-40B4-BE49-F238E27FC236}">
                    <a16:creationId xmlns:a16="http://schemas.microsoft.com/office/drawing/2014/main" id="{46AC60D2-811D-B0A0-2404-9CAEB7194D90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357" name="Google Shape;8389;p74">
            <a:extLst>
              <a:ext uri="{FF2B5EF4-FFF2-40B4-BE49-F238E27FC236}">
                <a16:creationId xmlns:a16="http://schemas.microsoft.com/office/drawing/2014/main" id="{8CB79396-D947-4A9D-3F2B-40333EC5F0C7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8" name="Google Shape;8390;p74">
              <a:extLst>
                <a:ext uri="{FF2B5EF4-FFF2-40B4-BE49-F238E27FC236}">
                  <a16:creationId xmlns:a16="http://schemas.microsoft.com/office/drawing/2014/main" id="{EFFA4A9E-8F31-DFB7-86AF-BAD93EBE02AC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9" name="Google Shape;8391;p74">
                <a:extLst>
                  <a:ext uri="{FF2B5EF4-FFF2-40B4-BE49-F238E27FC236}">
                    <a16:creationId xmlns:a16="http://schemas.microsoft.com/office/drawing/2014/main" id="{AAE4962B-C740-308D-FD96-785EE48E7A29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2;p74">
                <a:extLst>
                  <a:ext uri="{FF2B5EF4-FFF2-40B4-BE49-F238E27FC236}">
                    <a16:creationId xmlns:a16="http://schemas.microsoft.com/office/drawing/2014/main" id="{AADA368D-136C-B709-948C-D1B3960502FA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59" name="Google Shape;8393;p74">
              <a:extLst>
                <a:ext uri="{FF2B5EF4-FFF2-40B4-BE49-F238E27FC236}">
                  <a16:creationId xmlns:a16="http://schemas.microsoft.com/office/drawing/2014/main" id="{207A96B2-9407-0ED0-D651-12A6260E74F4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7" name="Google Shape;8394;p74">
                <a:extLst>
                  <a:ext uri="{FF2B5EF4-FFF2-40B4-BE49-F238E27FC236}">
                    <a16:creationId xmlns:a16="http://schemas.microsoft.com/office/drawing/2014/main" id="{862A75A6-626D-B8A8-A246-97C5425E56B1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5;p74">
                <a:extLst>
                  <a:ext uri="{FF2B5EF4-FFF2-40B4-BE49-F238E27FC236}">
                    <a16:creationId xmlns:a16="http://schemas.microsoft.com/office/drawing/2014/main" id="{B2A88617-3FB6-3E7E-44D9-0B4A77C2BC06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60" name="Google Shape;8396;p74">
              <a:extLst>
                <a:ext uri="{FF2B5EF4-FFF2-40B4-BE49-F238E27FC236}">
                  <a16:creationId xmlns:a16="http://schemas.microsoft.com/office/drawing/2014/main" id="{37797130-B864-8BAC-1DEF-940FB58FB9F7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5" name="Google Shape;8397;p74">
                <a:extLst>
                  <a:ext uri="{FF2B5EF4-FFF2-40B4-BE49-F238E27FC236}">
                    <a16:creationId xmlns:a16="http://schemas.microsoft.com/office/drawing/2014/main" id="{D8F5AF30-91C4-8879-B26C-686EF3481F9A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8;p74">
                <a:extLst>
                  <a:ext uri="{FF2B5EF4-FFF2-40B4-BE49-F238E27FC236}">
                    <a16:creationId xmlns:a16="http://schemas.microsoft.com/office/drawing/2014/main" id="{1DB18D0A-3472-00A0-A339-92B1A80E2DFA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61" name="Google Shape;8399;p74">
              <a:extLst>
                <a:ext uri="{FF2B5EF4-FFF2-40B4-BE49-F238E27FC236}">
                  <a16:creationId xmlns:a16="http://schemas.microsoft.com/office/drawing/2014/main" id="{802136E6-27AB-51D2-F4A1-0144522DAF6E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3" name="Google Shape;8400;p74">
                <a:extLst>
                  <a:ext uri="{FF2B5EF4-FFF2-40B4-BE49-F238E27FC236}">
                    <a16:creationId xmlns:a16="http://schemas.microsoft.com/office/drawing/2014/main" id="{592CA434-094E-31A6-D3E6-33460FA78EDC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401;p74">
                <a:extLst>
                  <a:ext uri="{FF2B5EF4-FFF2-40B4-BE49-F238E27FC236}">
                    <a16:creationId xmlns:a16="http://schemas.microsoft.com/office/drawing/2014/main" id="{CAB0D0B3-35BC-5600-EB1A-C9BB20ED5C95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362" name="Google Shape;8402;p74">
              <a:extLst>
                <a:ext uri="{FF2B5EF4-FFF2-40B4-BE49-F238E27FC236}">
                  <a16:creationId xmlns:a16="http://schemas.microsoft.com/office/drawing/2014/main" id="{1EBD0329-F2E4-E865-CC2D-054BD3B69077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71" name="Google Shape;8403;p74">
            <a:extLst>
              <a:ext uri="{FF2B5EF4-FFF2-40B4-BE49-F238E27FC236}">
                <a16:creationId xmlns:a16="http://schemas.microsoft.com/office/drawing/2014/main" id="{97404137-EDC3-082A-6178-237F7C3713D1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2" name="Google Shape;8404;p74">
              <a:extLst>
                <a:ext uri="{FF2B5EF4-FFF2-40B4-BE49-F238E27FC236}">
                  <a16:creationId xmlns:a16="http://schemas.microsoft.com/office/drawing/2014/main" id="{B1814DC0-0733-C854-0F08-B04605B20346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7" name="Google Shape;8405;p74">
                <a:extLst>
                  <a:ext uri="{FF2B5EF4-FFF2-40B4-BE49-F238E27FC236}">
                    <a16:creationId xmlns:a16="http://schemas.microsoft.com/office/drawing/2014/main" id="{F85F5851-2676-08F9-5DAB-7956F68D3D8D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78" name="Google Shape;8406;p74">
                <a:extLst>
                  <a:ext uri="{FF2B5EF4-FFF2-40B4-BE49-F238E27FC236}">
                    <a16:creationId xmlns:a16="http://schemas.microsoft.com/office/drawing/2014/main" id="{8D2826A7-2F7B-ABE0-FC9D-73981A37A12E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79" name="Google Shape;8407;p74">
                <a:extLst>
                  <a:ext uri="{FF2B5EF4-FFF2-40B4-BE49-F238E27FC236}">
                    <a16:creationId xmlns:a16="http://schemas.microsoft.com/office/drawing/2014/main" id="{5C2E984B-7FAB-AE09-A971-ED62317D32FB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73" name="Google Shape;8408;p74">
              <a:extLst>
                <a:ext uri="{FF2B5EF4-FFF2-40B4-BE49-F238E27FC236}">
                  <a16:creationId xmlns:a16="http://schemas.microsoft.com/office/drawing/2014/main" id="{CD1FADCE-88EF-07C1-65CC-61253263E667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4" name="Google Shape;8409;p74">
                <a:extLst>
                  <a:ext uri="{FF2B5EF4-FFF2-40B4-BE49-F238E27FC236}">
                    <a16:creationId xmlns:a16="http://schemas.microsoft.com/office/drawing/2014/main" id="{4E24F7F1-CF0F-2572-1D4D-A5B902089EBA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75" name="Google Shape;8410;p74">
                <a:extLst>
                  <a:ext uri="{FF2B5EF4-FFF2-40B4-BE49-F238E27FC236}">
                    <a16:creationId xmlns:a16="http://schemas.microsoft.com/office/drawing/2014/main" id="{08890EC7-820D-A127-F8D7-196BF9CB35A2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76" name="Google Shape;8411;p74">
                <a:extLst>
                  <a:ext uri="{FF2B5EF4-FFF2-40B4-BE49-F238E27FC236}">
                    <a16:creationId xmlns:a16="http://schemas.microsoft.com/office/drawing/2014/main" id="{6D5815BE-CEC7-9B0B-6564-915283DC567D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380" name="Google Shape;8412;p74">
            <a:extLst>
              <a:ext uri="{FF2B5EF4-FFF2-40B4-BE49-F238E27FC236}">
                <a16:creationId xmlns:a16="http://schemas.microsoft.com/office/drawing/2014/main" id="{B0B70AE3-EDAA-F0A1-AAE4-0E2E02EE056D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81" name="Google Shape;8413;p74">
              <a:extLst>
                <a:ext uri="{FF2B5EF4-FFF2-40B4-BE49-F238E27FC236}">
                  <a16:creationId xmlns:a16="http://schemas.microsoft.com/office/drawing/2014/main" id="{9888B9AA-4AA4-FA46-AE57-01D1BB7DD927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82" name="Google Shape;8414;p74">
              <a:extLst>
                <a:ext uri="{FF2B5EF4-FFF2-40B4-BE49-F238E27FC236}">
                  <a16:creationId xmlns:a16="http://schemas.microsoft.com/office/drawing/2014/main" id="{B5542513-138F-C730-5F24-4C4915411F2E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83" name="Google Shape;8415;p74">
            <a:extLst>
              <a:ext uri="{FF2B5EF4-FFF2-40B4-BE49-F238E27FC236}">
                <a16:creationId xmlns:a16="http://schemas.microsoft.com/office/drawing/2014/main" id="{1A335E4C-C071-E5DB-256D-2F6E54FB4422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4" name="Google Shape;8416;p74">
              <a:extLst>
                <a:ext uri="{FF2B5EF4-FFF2-40B4-BE49-F238E27FC236}">
                  <a16:creationId xmlns:a16="http://schemas.microsoft.com/office/drawing/2014/main" id="{C179EDA0-EA63-6211-32C2-FC1EF14A2DAD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5" name="Google Shape;8417;p74">
                <a:extLst>
                  <a:ext uri="{FF2B5EF4-FFF2-40B4-BE49-F238E27FC236}">
                    <a16:creationId xmlns:a16="http://schemas.microsoft.com/office/drawing/2014/main" id="{8940ED24-CE20-F5CF-DB85-3BF840DF88E4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6" name="Google Shape;8418;p74">
                <a:extLst>
                  <a:ext uri="{FF2B5EF4-FFF2-40B4-BE49-F238E27FC236}">
                    <a16:creationId xmlns:a16="http://schemas.microsoft.com/office/drawing/2014/main" id="{FF3DD8F6-BF5E-7F1F-5D72-1523B756E3DC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85" name="Google Shape;8419;p74">
              <a:extLst>
                <a:ext uri="{FF2B5EF4-FFF2-40B4-BE49-F238E27FC236}">
                  <a16:creationId xmlns:a16="http://schemas.microsoft.com/office/drawing/2014/main" id="{338A804A-5509-EAF7-55A9-6A2EFA207BFE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3" name="Google Shape;8420;p74">
                <a:extLst>
                  <a:ext uri="{FF2B5EF4-FFF2-40B4-BE49-F238E27FC236}">
                    <a16:creationId xmlns:a16="http://schemas.microsoft.com/office/drawing/2014/main" id="{0ABE42A9-91D4-8263-F01E-B85C3696C3B3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4" name="Google Shape;8421;p74">
                <a:extLst>
                  <a:ext uri="{FF2B5EF4-FFF2-40B4-BE49-F238E27FC236}">
                    <a16:creationId xmlns:a16="http://schemas.microsoft.com/office/drawing/2014/main" id="{9E762CF2-710A-D112-169A-D7483C6491B3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86" name="Google Shape;8422;p74">
              <a:extLst>
                <a:ext uri="{FF2B5EF4-FFF2-40B4-BE49-F238E27FC236}">
                  <a16:creationId xmlns:a16="http://schemas.microsoft.com/office/drawing/2014/main" id="{81AC009B-1ED3-6653-BD4E-30E90D3C53DA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1" name="Google Shape;8423;p74">
                <a:extLst>
                  <a:ext uri="{FF2B5EF4-FFF2-40B4-BE49-F238E27FC236}">
                    <a16:creationId xmlns:a16="http://schemas.microsoft.com/office/drawing/2014/main" id="{BC86CB46-9320-0CF2-3646-98A4A42A98DB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2" name="Google Shape;8424;p74">
                <a:extLst>
                  <a:ext uri="{FF2B5EF4-FFF2-40B4-BE49-F238E27FC236}">
                    <a16:creationId xmlns:a16="http://schemas.microsoft.com/office/drawing/2014/main" id="{4A1BBD02-D087-6B00-6E6C-F2498720F74F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87" name="Google Shape;8425;p74">
              <a:extLst>
                <a:ext uri="{FF2B5EF4-FFF2-40B4-BE49-F238E27FC236}">
                  <a16:creationId xmlns:a16="http://schemas.microsoft.com/office/drawing/2014/main" id="{DBA717E5-7B26-D376-B364-5C635B1E5052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9" name="Google Shape;8426;p74">
                <a:extLst>
                  <a:ext uri="{FF2B5EF4-FFF2-40B4-BE49-F238E27FC236}">
                    <a16:creationId xmlns:a16="http://schemas.microsoft.com/office/drawing/2014/main" id="{5EBD07B4-C56A-50BA-2D94-4F14E5B9D117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0" name="Google Shape;8427;p74">
                <a:extLst>
                  <a:ext uri="{FF2B5EF4-FFF2-40B4-BE49-F238E27FC236}">
                    <a16:creationId xmlns:a16="http://schemas.microsoft.com/office/drawing/2014/main" id="{4C0F0863-0A11-D694-F4DA-5C483E885AFC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388" name="Google Shape;8428;p74">
              <a:extLst>
                <a:ext uri="{FF2B5EF4-FFF2-40B4-BE49-F238E27FC236}">
                  <a16:creationId xmlns:a16="http://schemas.microsoft.com/office/drawing/2014/main" id="{F1F4E089-7A6E-B4A0-8C45-16A52DCB01EE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97" name="Google Shape;8429;p74">
            <a:extLst>
              <a:ext uri="{FF2B5EF4-FFF2-40B4-BE49-F238E27FC236}">
                <a16:creationId xmlns:a16="http://schemas.microsoft.com/office/drawing/2014/main" id="{D14D4324-D2D5-3011-B3C3-EFA462D876A1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8" name="Google Shape;8430;p74">
              <a:extLst>
                <a:ext uri="{FF2B5EF4-FFF2-40B4-BE49-F238E27FC236}">
                  <a16:creationId xmlns:a16="http://schemas.microsoft.com/office/drawing/2014/main" id="{4D315DEB-35FE-23CE-2BC0-A6C09F2B6FC3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99" name="Google Shape;8431;p74">
              <a:extLst>
                <a:ext uri="{FF2B5EF4-FFF2-40B4-BE49-F238E27FC236}">
                  <a16:creationId xmlns:a16="http://schemas.microsoft.com/office/drawing/2014/main" id="{6A2A8837-A07F-26CC-D212-7C3690E762E0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0" name="Google Shape;8432;p74">
              <a:extLst>
                <a:ext uri="{FF2B5EF4-FFF2-40B4-BE49-F238E27FC236}">
                  <a16:creationId xmlns:a16="http://schemas.microsoft.com/office/drawing/2014/main" id="{91870C70-0A46-31B3-42B2-3C8412527372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1" name="Google Shape;8433;p74">
              <a:extLst>
                <a:ext uri="{FF2B5EF4-FFF2-40B4-BE49-F238E27FC236}">
                  <a16:creationId xmlns:a16="http://schemas.microsoft.com/office/drawing/2014/main" id="{40426F93-CD7D-BFA5-D278-70A174F63FFB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2" name="Google Shape;8434;p74">
              <a:extLst>
                <a:ext uri="{FF2B5EF4-FFF2-40B4-BE49-F238E27FC236}">
                  <a16:creationId xmlns:a16="http://schemas.microsoft.com/office/drawing/2014/main" id="{16D7341B-6D90-1CD7-9603-773E7BE903F5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3" name="Google Shape;8435;p74">
              <a:extLst>
                <a:ext uri="{FF2B5EF4-FFF2-40B4-BE49-F238E27FC236}">
                  <a16:creationId xmlns:a16="http://schemas.microsoft.com/office/drawing/2014/main" id="{5A34BACE-5EE1-FF3D-B3F6-96753A896F13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sp>
        <p:nvSpPr>
          <p:cNvPr id="404" name="Google Shape;1529;p70">
            <a:extLst>
              <a:ext uri="{FF2B5EF4-FFF2-40B4-BE49-F238E27FC236}">
                <a16:creationId xmlns:a16="http://schemas.microsoft.com/office/drawing/2014/main" id="{B7CBA8A7-DE28-6E11-02D8-F9F68AC3407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FFC00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251440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DA6FB966-D366-7CF9-F930-FE1828919DB3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4F8CF68B-2D6D-646A-A94C-9164D7EC46FF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7" name="Google Shape;8442;p75">
                <a:extLst>
                  <a:ext uri="{FF2B5EF4-FFF2-40B4-BE49-F238E27FC236}">
                    <a16:creationId xmlns:a16="http://schemas.microsoft.com/office/drawing/2014/main" id="{3CD58021-ED90-8597-AF8A-1333C167DED9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8" name="Google Shape;8443;p75">
                <a:extLst>
                  <a:ext uri="{FF2B5EF4-FFF2-40B4-BE49-F238E27FC236}">
                    <a16:creationId xmlns:a16="http://schemas.microsoft.com/office/drawing/2014/main" id="{C1EECB34-1CD2-3E29-9259-7225453E22A3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9" name="Google Shape;8444;p75">
                <a:extLst>
                  <a:ext uri="{FF2B5EF4-FFF2-40B4-BE49-F238E27FC236}">
                    <a16:creationId xmlns:a16="http://schemas.microsoft.com/office/drawing/2014/main" id="{BC411E96-F5A7-B5E5-C1BE-562C305427E9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0" name="Google Shape;8445;p75">
                <a:extLst>
                  <a:ext uri="{FF2B5EF4-FFF2-40B4-BE49-F238E27FC236}">
                    <a16:creationId xmlns:a16="http://schemas.microsoft.com/office/drawing/2014/main" id="{5CF530FA-29C6-A328-DA9A-301CC7EB191D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1" name="Google Shape;8446;p75">
                <a:extLst>
                  <a:ext uri="{FF2B5EF4-FFF2-40B4-BE49-F238E27FC236}">
                    <a16:creationId xmlns:a16="http://schemas.microsoft.com/office/drawing/2014/main" id="{D6FFBFB1-A523-528A-5A9D-C47796161FD1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2" name="Google Shape;8447;p75">
                <a:extLst>
                  <a:ext uri="{FF2B5EF4-FFF2-40B4-BE49-F238E27FC236}">
                    <a16:creationId xmlns:a16="http://schemas.microsoft.com/office/drawing/2014/main" id="{74D11079-14EE-538C-FD30-D7116C7F479C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3" name="Google Shape;8448;p75">
                <a:extLst>
                  <a:ext uri="{FF2B5EF4-FFF2-40B4-BE49-F238E27FC236}">
                    <a16:creationId xmlns:a16="http://schemas.microsoft.com/office/drawing/2014/main" id="{0E491A5E-FCB6-2CC7-272A-EB1EB4088FF5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4" name="Google Shape;8449;p75">
                <a:extLst>
                  <a:ext uri="{FF2B5EF4-FFF2-40B4-BE49-F238E27FC236}">
                    <a16:creationId xmlns:a16="http://schemas.microsoft.com/office/drawing/2014/main" id="{D771CB10-A13E-D2AE-DDF5-35DABE009532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5" name="Google Shape;8450;p75">
                <a:extLst>
                  <a:ext uri="{FF2B5EF4-FFF2-40B4-BE49-F238E27FC236}">
                    <a16:creationId xmlns:a16="http://schemas.microsoft.com/office/drawing/2014/main" id="{FDED8645-3FC9-8096-3B7B-F49490C54044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6" name="Google Shape;8451;p75">
                <a:extLst>
                  <a:ext uri="{FF2B5EF4-FFF2-40B4-BE49-F238E27FC236}">
                    <a16:creationId xmlns:a16="http://schemas.microsoft.com/office/drawing/2014/main" id="{8D9F7A6A-4A60-EC78-4A40-5DBFC29AB88E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" name="Google Shape;8452;p75">
              <a:extLst>
                <a:ext uri="{FF2B5EF4-FFF2-40B4-BE49-F238E27FC236}">
                  <a16:creationId xmlns:a16="http://schemas.microsoft.com/office/drawing/2014/main" id="{060EAB8A-9EE7-83CB-70DB-F8B7636E8D7F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7" name="Google Shape;8453;p75">
                <a:extLst>
                  <a:ext uri="{FF2B5EF4-FFF2-40B4-BE49-F238E27FC236}">
                    <a16:creationId xmlns:a16="http://schemas.microsoft.com/office/drawing/2014/main" id="{393259D1-2374-B994-B46A-AAF25B1872EC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8" name="Google Shape;8454;p75">
                <a:extLst>
                  <a:ext uri="{FF2B5EF4-FFF2-40B4-BE49-F238E27FC236}">
                    <a16:creationId xmlns:a16="http://schemas.microsoft.com/office/drawing/2014/main" id="{54B634BA-F793-6414-80D2-4C56EBD36EF0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9" name="Google Shape;8455;p75">
                <a:extLst>
                  <a:ext uri="{FF2B5EF4-FFF2-40B4-BE49-F238E27FC236}">
                    <a16:creationId xmlns:a16="http://schemas.microsoft.com/office/drawing/2014/main" id="{BDEFC00C-E4AF-C5DA-A7A5-A85A5C08774E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0" name="Google Shape;8456;p75">
                <a:extLst>
                  <a:ext uri="{FF2B5EF4-FFF2-40B4-BE49-F238E27FC236}">
                    <a16:creationId xmlns:a16="http://schemas.microsoft.com/office/drawing/2014/main" id="{11730158-5423-D515-4620-0130D397D7D1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1" name="Google Shape;8457;p75">
                <a:extLst>
                  <a:ext uri="{FF2B5EF4-FFF2-40B4-BE49-F238E27FC236}">
                    <a16:creationId xmlns:a16="http://schemas.microsoft.com/office/drawing/2014/main" id="{942C039A-C0AA-39B7-9674-80AE0437F6C8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2" name="Google Shape;8458;p75">
                <a:extLst>
                  <a:ext uri="{FF2B5EF4-FFF2-40B4-BE49-F238E27FC236}">
                    <a16:creationId xmlns:a16="http://schemas.microsoft.com/office/drawing/2014/main" id="{0F03E548-94A4-B24F-EE60-FC2393C710A9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3" name="Google Shape;8459;p75">
                <a:extLst>
                  <a:ext uri="{FF2B5EF4-FFF2-40B4-BE49-F238E27FC236}">
                    <a16:creationId xmlns:a16="http://schemas.microsoft.com/office/drawing/2014/main" id="{73D23BA5-4730-5F8A-6657-855CFEC493D4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4" name="Google Shape;8460;p75">
                <a:extLst>
                  <a:ext uri="{FF2B5EF4-FFF2-40B4-BE49-F238E27FC236}">
                    <a16:creationId xmlns:a16="http://schemas.microsoft.com/office/drawing/2014/main" id="{AD196A33-AC85-75C0-9249-FAE7B968014A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5" name="Google Shape;8461;p75">
                <a:extLst>
                  <a:ext uri="{FF2B5EF4-FFF2-40B4-BE49-F238E27FC236}">
                    <a16:creationId xmlns:a16="http://schemas.microsoft.com/office/drawing/2014/main" id="{F743F971-62AF-D2C2-8EB7-DCEAE1E0493B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6" name="Google Shape;8462;p75">
                <a:extLst>
                  <a:ext uri="{FF2B5EF4-FFF2-40B4-BE49-F238E27FC236}">
                    <a16:creationId xmlns:a16="http://schemas.microsoft.com/office/drawing/2014/main" id="{3A43FEF0-4A67-B20F-8A14-53F9ADDB1A93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" name="Google Shape;8463;p75">
              <a:extLst>
                <a:ext uri="{FF2B5EF4-FFF2-40B4-BE49-F238E27FC236}">
                  <a16:creationId xmlns:a16="http://schemas.microsoft.com/office/drawing/2014/main" id="{FD2A4386-99BA-CDCF-2135-EF2717E98FD3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7" name="Google Shape;8464;p75">
                <a:extLst>
                  <a:ext uri="{FF2B5EF4-FFF2-40B4-BE49-F238E27FC236}">
                    <a16:creationId xmlns:a16="http://schemas.microsoft.com/office/drawing/2014/main" id="{6AE056E8-C3DF-DF2F-3F48-09772B07632A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8" name="Google Shape;8465;p75">
                <a:extLst>
                  <a:ext uri="{FF2B5EF4-FFF2-40B4-BE49-F238E27FC236}">
                    <a16:creationId xmlns:a16="http://schemas.microsoft.com/office/drawing/2014/main" id="{0BA32F43-234E-D698-CEA5-82CC9CF87113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9" name="Google Shape;8466;p75">
                <a:extLst>
                  <a:ext uri="{FF2B5EF4-FFF2-40B4-BE49-F238E27FC236}">
                    <a16:creationId xmlns:a16="http://schemas.microsoft.com/office/drawing/2014/main" id="{8FDE3A56-A25D-4F83-3244-82711AEB860F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0" name="Google Shape;8467;p75">
                <a:extLst>
                  <a:ext uri="{FF2B5EF4-FFF2-40B4-BE49-F238E27FC236}">
                    <a16:creationId xmlns:a16="http://schemas.microsoft.com/office/drawing/2014/main" id="{7AC8DB7D-36E3-9526-2013-D36683642CBB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Google Shape;8468;p75">
                <a:extLst>
                  <a:ext uri="{FF2B5EF4-FFF2-40B4-BE49-F238E27FC236}">
                    <a16:creationId xmlns:a16="http://schemas.microsoft.com/office/drawing/2014/main" id="{60628968-45EB-9A04-C099-18DAED6C627D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2" name="Google Shape;8469;p75">
                <a:extLst>
                  <a:ext uri="{FF2B5EF4-FFF2-40B4-BE49-F238E27FC236}">
                    <a16:creationId xmlns:a16="http://schemas.microsoft.com/office/drawing/2014/main" id="{AD322AA2-C75D-946C-1563-F22EC46F9976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3" name="Google Shape;8470;p75">
                <a:extLst>
                  <a:ext uri="{FF2B5EF4-FFF2-40B4-BE49-F238E27FC236}">
                    <a16:creationId xmlns:a16="http://schemas.microsoft.com/office/drawing/2014/main" id="{752FBF0A-3CC6-EA2C-4238-C03F7B0E3F20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4" name="Google Shape;8471;p75">
                <a:extLst>
                  <a:ext uri="{FF2B5EF4-FFF2-40B4-BE49-F238E27FC236}">
                    <a16:creationId xmlns:a16="http://schemas.microsoft.com/office/drawing/2014/main" id="{8DC76FBC-C072-6022-3AA9-734FF990BDFF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5" name="Google Shape;8472;p75">
                <a:extLst>
                  <a:ext uri="{FF2B5EF4-FFF2-40B4-BE49-F238E27FC236}">
                    <a16:creationId xmlns:a16="http://schemas.microsoft.com/office/drawing/2014/main" id="{34215357-F354-E45A-F1DC-4F6246F6B1E8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6" name="Google Shape;8473;p75">
                <a:extLst>
                  <a:ext uri="{FF2B5EF4-FFF2-40B4-BE49-F238E27FC236}">
                    <a16:creationId xmlns:a16="http://schemas.microsoft.com/office/drawing/2014/main" id="{B7730C72-62F2-71D8-1133-D204A127E0C4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0" name="Google Shape;8474;p75">
              <a:extLst>
                <a:ext uri="{FF2B5EF4-FFF2-40B4-BE49-F238E27FC236}">
                  <a16:creationId xmlns:a16="http://schemas.microsoft.com/office/drawing/2014/main" id="{5F22BFEA-8588-AAAB-0140-A75D73A599A8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7" name="Google Shape;8475;p75">
                <a:extLst>
                  <a:ext uri="{FF2B5EF4-FFF2-40B4-BE49-F238E27FC236}">
                    <a16:creationId xmlns:a16="http://schemas.microsoft.com/office/drawing/2014/main" id="{360EA075-0D0E-BC22-B034-86B36AD1B4F7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8" name="Google Shape;8476;p75">
                <a:extLst>
                  <a:ext uri="{FF2B5EF4-FFF2-40B4-BE49-F238E27FC236}">
                    <a16:creationId xmlns:a16="http://schemas.microsoft.com/office/drawing/2014/main" id="{8F2ABE3D-A182-FE60-4D4C-5BBFF09CEC72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9" name="Google Shape;8477;p75">
                <a:extLst>
                  <a:ext uri="{FF2B5EF4-FFF2-40B4-BE49-F238E27FC236}">
                    <a16:creationId xmlns:a16="http://schemas.microsoft.com/office/drawing/2014/main" id="{11912278-8B4B-1B4D-F769-47319BE355BB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0" name="Google Shape;8478;p75">
                <a:extLst>
                  <a:ext uri="{FF2B5EF4-FFF2-40B4-BE49-F238E27FC236}">
                    <a16:creationId xmlns:a16="http://schemas.microsoft.com/office/drawing/2014/main" id="{EDE0A3D3-4897-DBCE-A5C8-DAD9C328C30B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1" name="Google Shape;8479;p75">
                <a:extLst>
                  <a:ext uri="{FF2B5EF4-FFF2-40B4-BE49-F238E27FC236}">
                    <a16:creationId xmlns:a16="http://schemas.microsoft.com/office/drawing/2014/main" id="{6FD6B6C9-2AE9-468B-6123-77C0E56B5D06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2" name="Google Shape;8480;p75">
                <a:extLst>
                  <a:ext uri="{FF2B5EF4-FFF2-40B4-BE49-F238E27FC236}">
                    <a16:creationId xmlns:a16="http://schemas.microsoft.com/office/drawing/2014/main" id="{EA202C84-DBE7-8423-BEC4-40CF9CCEF226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3" name="Google Shape;8481;p75">
                <a:extLst>
                  <a:ext uri="{FF2B5EF4-FFF2-40B4-BE49-F238E27FC236}">
                    <a16:creationId xmlns:a16="http://schemas.microsoft.com/office/drawing/2014/main" id="{138D9FFE-F33A-27D7-BE04-D315A7EB01FC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4" name="Google Shape;8482;p75">
                <a:extLst>
                  <a:ext uri="{FF2B5EF4-FFF2-40B4-BE49-F238E27FC236}">
                    <a16:creationId xmlns:a16="http://schemas.microsoft.com/office/drawing/2014/main" id="{EA2DD64C-BD50-0D13-E8D6-8D97C680A626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5" name="Google Shape;8483;p75">
                <a:extLst>
                  <a:ext uri="{FF2B5EF4-FFF2-40B4-BE49-F238E27FC236}">
                    <a16:creationId xmlns:a16="http://schemas.microsoft.com/office/drawing/2014/main" id="{8C8E9ADB-EB21-8670-B8EA-D0FECCAA286B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6" name="Google Shape;8484;p75">
                <a:extLst>
                  <a:ext uri="{FF2B5EF4-FFF2-40B4-BE49-F238E27FC236}">
                    <a16:creationId xmlns:a16="http://schemas.microsoft.com/office/drawing/2014/main" id="{F3244CD0-690E-0762-29F1-C3789D48A1CD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1" name="Google Shape;8485;p75">
              <a:extLst>
                <a:ext uri="{FF2B5EF4-FFF2-40B4-BE49-F238E27FC236}">
                  <a16:creationId xmlns:a16="http://schemas.microsoft.com/office/drawing/2014/main" id="{94845ABE-7EE9-BF2D-9A21-2C2ECA3F5928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7" name="Google Shape;8486;p75">
                <a:extLst>
                  <a:ext uri="{FF2B5EF4-FFF2-40B4-BE49-F238E27FC236}">
                    <a16:creationId xmlns:a16="http://schemas.microsoft.com/office/drawing/2014/main" id="{397049B8-6225-FE24-36A9-82232FD94853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8" name="Google Shape;8487;p75">
                <a:extLst>
                  <a:ext uri="{FF2B5EF4-FFF2-40B4-BE49-F238E27FC236}">
                    <a16:creationId xmlns:a16="http://schemas.microsoft.com/office/drawing/2014/main" id="{300E51C6-3726-A956-ACD5-546D10ED759C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9" name="Google Shape;8488;p75">
                <a:extLst>
                  <a:ext uri="{FF2B5EF4-FFF2-40B4-BE49-F238E27FC236}">
                    <a16:creationId xmlns:a16="http://schemas.microsoft.com/office/drawing/2014/main" id="{C0390D55-869E-36B3-1629-6BDDC142E879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0" name="Google Shape;8489;p75">
                <a:extLst>
                  <a:ext uri="{FF2B5EF4-FFF2-40B4-BE49-F238E27FC236}">
                    <a16:creationId xmlns:a16="http://schemas.microsoft.com/office/drawing/2014/main" id="{C61D65EA-FF27-A8F3-292B-9BA9B852E85E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1" name="Google Shape;8490;p75">
                <a:extLst>
                  <a:ext uri="{FF2B5EF4-FFF2-40B4-BE49-F238E27FC236}">
                    <a16:creationId xmlns:a16="http://schemas.microsoft.com/office/drawing/2014/main" id="{49ADD55D-F728-0CB5-D768-1072A04871E9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2" name="Google Shape;8491;p75">
                <a:extLst>
                  <a:ext uri="{FF2B5EF4-FFF2-40B4-BE49-F238E27FC236}">
                    <a16:creationId xmlns:a16="http://schemas.microsoft.com/office/drawing/2014/main" id="{16893E6A-7650-A251-A27C-C9AD06F26E46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3" name="Google Shape;8492;p75">
                <a:extLst>
                  <a:ext uri="{FF2B5EF4-FFF2-40B4-BE49-F238E27FC236}">
                    <a16:creationId xmlns:a16="http://schemas.microsoft.com/office/drawing/2014/main" id="{36ADB22F-5F9C-9D50-3B9D-E4E115BE79F2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4" name="Google Shape;8493;p75">
                <a:extLst>
                  <a:ext uri="{FF2B5EF4-FFF2-40B4-BE49-F238E27FC236}">
                    <a16:creationId xmlns:a16="http://schemas.microsoft.com/office/drawing/2014/main" id="{E38002F7-A53B-6254-62DB-B1441347F3A8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5" name="Google Shape;8494;p75">
                <a:extLst>
                  <a:ext uri="{FF2B5EF4-FFF2-40B4-BE49-F238E27FC236}">
                    <a16:creationId xmlns:a16="http://schemas.microsoft.com/office/drawing/2014/main" id="{F12357C4-50F1-B5F4-A56C-3DB9798D642C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6" name="Google Shape;8495;p75">
                <a:extLst>
                  <a:ext uri="{FF2B5EF4-FFF2-40B4-BE49-F238E27FC236}">
                    <a16:creationId xmlns:a16="http://schemas.microsoft.com/office/drawing/2014/main" id="{23F11B17-FBC0-0116-C621-9C92A9D35478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" name="Google Shape;8496;p75">
              <a:extLst>
                <a:ext uri="{FF2B5EF4-FFF2-40B4-BE49-F238E27FC236}">
                  <a16:creationId xmlns:a16="http://schemas.microsoft.com/office/drawing/2014/main" id="{6336DF3C-F5D1-A2EC-6D49-640D8A43A166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7" name="Google Shape;8497;p75">
                <a:extLst>
                  <a:ext uri="{FF2B5EF4-FFF2-40B4-BE49-F238E27FC236}">
                    <a16:creationId xmlns:a16="http://schemas.microsoft.com/office/drawing/2014/main" id="{87ACF60D-1E2E-868C-8461-6BDADA8BD64B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8" name="Google Shape;8498;p75">
                <a:extLst>
                  <a:ext uri="{FF2B5EF4-FFF2-40B4-BE49-F238E27FC236}">
                    <a16:creationId xmlns:a16="http://schemas.microsoft.com/office/drawing/2014/main" id="{3012EA9F-FB5C-42B2-6AA9-580D5B4CC115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9" name="Google Shape;8499;p75">
                <a:extLst>
                  <a:ext uri="{FF2B5EF4-FFF2-40B4-BE49-F238E27FC236}">
                    <a16:creationId xmlns:a16="http://schemas.microsoft.com/office/drawing/2014/main" id="{13840B99-5331-A742-3EE7-76E885F104AA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0" name="Google Shape;8500;p75">
                <a:extLst>
                  <a:ext uri="{FF2B5EF4-FFF2-40B4-BE49-F238E27FC236}">
                    <a16:creationId xmlns:a16="http://schemas.microsoft.com/office/drawing/2014/main" id="{900E616E-8A7B-CA8C-6DAF-3F052A194288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1" name="Google Shape;8501;p75">
                <a:extLst>
                  <a:ext uri="{FF2B5EF4-FFF2-40B4-BE49-F238E27FC236}">
                    <a16:creationId xmlns:a16="http://schemas.microsoft.com/office/drawing/2014/main" id="{C93EF5BD-AF1E-C0EC-89F8-CAF62BDCF957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2" name="Google Shape;8502;p75">
                <a:extLst>
                  <a:ext uri="{FF2B5EF4-FFF2-40B4-BE49-F238E27FC236}">
                    <a16:creationId xmlns:a16="http://schemas.microsoft.com/office/drawing/2014/main" id="{DB84955D-99FF-2F5E-E846-915C668C0A28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3" name="Google Shape;8503;p75">
                <a:extLst>
                  <a:ext uri="{FF2B5EF4-FFF2-40B4-BE49-F238E27FC236}">
                    <a16:creationId xmlns:a16="http://schemas.microsoft.com/office/drawing/2014/main" id="{2F54ABCC-7691-7CFD-C6A6-6939455EAB98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4" name="Google Shape;8504;p75">
                <a:extLst>
                  <a:ext uri="{FF2B5EF4-FFF2-40B4-BE49-F238E27FC236}">
                    <a16:creationId xmlns:a16="http://schemas.microsoft.com/office/drawing/2014/main" id="{87A90D46-5547-3876-E656-CBBD76DD192A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5" name="Google Shape;8505;p75">
                <a:extLst>
                  <a:ext uri="{FF2B5EF4-FFF2-40B4-BE49-F238E27FC236}">
                    <a16:creationId xmlns:a16="http://schemas.microsoft.com/office/drawing/2014/main" id="{978C64DF-B964-CB56-FD6D-BFAA9175E59A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6" name="Google Shape;8506;p75">
                <a:extLst>
                  <a:ext uri="{FF2B5EF4-FFF2-40B4-BE49-F238E27FC236}">
                    <a16:creationId xmlns:a16="http://schemas.microsoft.com/office/drawing/2014/main" id="{20807156-C123-52D8-DC40-C5F80D9DF17C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" name="Google Shape;8507;p75">
              <a:extLst>
                <a:ext uri="{FF2B5EF4-FFF2-40B4-BE49-F238E27FC236}">
                  <a16:creationId xmlns:a16="http://schemas.microsoft.com/office/drawing/2014/main" id="{245DCDA6-6C26-F7AD-6779-D111EA9BAD0D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7" name="Google Shape;8508;p75">
                <a:extLst>
                  <a:ext uri="{FF2B5EF4-FFF2-40B4-BE49-F238E27FC236}">
                    <a16:creationId xmlns:a16="http://schemas.microsoft.com/office/drawing/2014/main" id="{BFCF7709-E8C8-9D06-4D16-981FE4D9BE63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8" name="Google Shape;8509;p75">
                <a:extLst>
                  <a:ext uri="{FF2B5EF4-FFF2-40B4-BE49-F238E27FC236}">
                    <a16:creationId xmlns:a16="http://schemas.microsoft.com/office/drawing/2014/main" id="{2823A3AB-20E9-7A6C-F2D5-F694840F53CE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9" name="Google Shape;8510;p75">
                <a:extLst>
                  <a:ext uri="{FF2B5EF4-FFF2-40B4-BE49-F238E27FC236}">
                    <a16:creationId xmlns:a16="http://schemas.microsoft.com/office/drawing/2014/main" id="{702DA30B-8199-FEE1-23CF-1BE0CBD99773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0" name="Google Shape;8511;p75">
                <a:extLst>
                  <a:ext uri="{FF2B5EF4-FFF2-40B4-BE49-F238E27FC236}">
                    <a16:creationId xmlns:a16="http://schemas.microsoft.com/office/drawing/2014/main" id="{852D2080-9A8D-9575-8098-FD5D40303DEA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1" name="Google Shape;8512;p75">
                <a:extLst>
                  <a:ext uri="{FF2B5EF4-FFF2-40B4-BE49-F238E27FC236}">
                    <a16:creationId xmlns:a16="http://schemas.microsoft.com/office/drawing/2014/main" id="{42C19381-2104-30D6-2702-5EFE97F13EE1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2" name="Google Shape;8513;p75">
                <a:extLst>
                  <a:ext uri="{FF2B5EF4-FFF2-40B4-BE49-F238E27FC236}">
                    <a16:creationId xmlns:a16="http://schemas.microsoft.com/office/drawing/2014/main" id="{40A42B0E-C155-D704-C0FA-513D9209F4FA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3" name="Google Shape;8514;p75">
                <a:extLst>
                  <a:ext uri="{FF2B5EF4-FFF2-40B4-BE49-F238E27FC236}">
                    <a16:creationId xmlns:a16="http://schemas.microsoft.com/office/drawing/2014/main" id="{B09EBE9C-314C-31E4-763C-330AB52AACCD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4" name="Google Shape;8515;p75">
                <a:extLst>
                  <a:ext uri="{FF2B5EF4-FFF2-40B4-BE49-F238E27FC236}">
                    <a16:creationId xmlns:a16="http://schemas.microsoft.com/office/drawing/2014/main" id="{ACF9DEA7-9DA7-988F-9EB5-1AB74EE4B348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5" name="Google Shape;8516;p75">
                <a:extLst>
                  <a:ext uri="{FF2B5EF4-FFF2-40B4-BE49-F238E27FC236}">
                    <a16:creationId xmlns:a16="http://schemas.microsoft.com/office/drawing/2014/main" id="{73F86019-6E8D-CEAE-C548-0D813E981AF2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6" name="Google Shape;8517;p75">
                <a:extLst>
                  <a:ext uri="{FF2B5EF4-FFF2-40B4-BE49-F238E27FC236}">
                    <a16:creationId xmlns:a16="http://schemas.microsoft.com/office/drawing/2014/main" id="{DABF0D05-7E88-27FB-85CB-88F8823B6346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" name="Google Shape;8518;p75">
              <a:extLst>
                <a:ext uri="{FF2B5EF4-FFF2-40B4-BE49-F238E27FC236}">
                  <a16:creationId xmlns:a16="http://schemas.microsoft.com/office/drawing/2014/main" id="{C9C271AF-E237-D71B-8952-D7C45A5DD3FC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7" name="Google Shape;8519;p75">
                <a:extLst>
                  <a:ext uri="{FF2B5EF4-FFF2-40B4-BE49-F238E27FC236}">
                    <a16:creationId xmlns:a16="http://schemas.microsoft.com/office/drawing/2014/main" id="{DA0E945E-8A00-1A52-5979-FBF9C5872BBF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8" name="Google Shape;8520;p75">
                <a:extLst>
                  <a:ext uri="{FF2B5EF4-FFF2-40B4-BE49-F238E27FC236}">
                    <a16:creationId xmlns:a16="http://schemas.microsoft.com/office/drawing/2014/main" id="{3C161D0B-3EF0-5288-55FB-E0003CC0C73B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" name="Google Shape;8521;p75">
                <a:extLst>
                  <a:ext uri="{FF2B5EF4-FFF2-40B4-BE49-F238E27FC236}">
                    <a16:creationId xmlns:a16="http://schemas.microsoft.com/office/drawing/2014/main" id="{3E7CF916-3BEA-71DB-D31E-B225A0F164E8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0" name="Google Shape;8522;p75">
                <a:extLst>
                  <a:ext uri="{FF2B5EF4-FFF2-40B4-BE49-F238E27FC236}">
                    <a16:creationId xmlns:a16="http://schemas.microsoft.com/office/drawing/2014/main" id="{54D4EED1-8D4A-9957-AD4E-07A56EDEC067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1" name="Google Shape;8523;p75">
                <a:extLst>
                  <a:ext uri="{FF2B5EF4-FFF2-40B4-BE49-F238E27FC236}">
                    <a16:creationId xmlns:a16="http://schemas.microsoft.com/office/drawing/2014/main" id="{4198676D-8513-10D0-D3B6-937C5860CAA4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2" name="Google Shape;8524;p75">
                <a:extLst>
                  <a:ext uri="{FF2B5EF4-FFF2-40B4-BE49-F238E27FC236}">
                    <a16:creationId xmlns:a16="http://schemas.microsoft.com/office/drawing/2014/main" id="{0C056DBF-48F9-F8EB-FBAA-EF225EB65FE4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3" name="Google Shape;8525;p75">
                <a:extLst>
                  <a:ext uri="{FF2B5EF4-FFF2-40B4-BE49-F238E27FC236}">
                    <a16:creationId xmlns:a16="http://schemas.microsoft.com/office/drawing/2014/main" id="{F8CC6173-9256-1CBD-E4F4-9EC49B67527F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4" name="Google Shape;8526;p75">
                <a:extLst>
                  <a:ext uri="{FF2B5EF4-FFF2-40B4-BE49-F238E27FC236}">
                    <a16:creationId xmlns:a16="http://schemas.microsoft.com/office/drawing/2014/main" id="{4C3E1D6B-AF83-7B0B-0C03-E76132D1F03D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5" name="Google Shape;8527;p75">
                <a:extLst>
                  <a:ext uri="{FF2B5EF4-FFF2-40B4-BE49-F238E27FC236}">
                    <a16:creationId xmlns:a16="http://schemas.microsoft.com/office/drawing/2014/main" id="{FED35984-09C3-11FF-D8F3-7315AC8A4A8D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6" name="Google Shape;8528;p75">
                <a:extLst>
                  <a:ext uri="{FF2B5EF4-FFF2-40B4-BE49-F238E27FC236}">
                    <a16:creationId xmlns:a16="http://schemas.microsoft.com/office/drawing/2014/main" id="{4C8A79AC-8B66-02F2-60C0-5E30F3E4BFF9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5" name="Google Shape;8529;p75">
              <a:extLst>
                <a:ext uri="{FF2B5EF4-FFF2-40B4-BE49-F238E27FC236}">
                  <a16:creationId xmlns:a16="http://schemas.microsoft.com/office/drawing/2014/main" id="{F70AF2EF-6C31-B403-212A-22A99C40C021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7" name="Google Shape;8530;p75">
                <a:extLst>
                  <a:ext uri="{FF2B5EF4-FFF2-40B4-BE49-F238E27FC236}">
                    <a16:creationId xmlns:a16="http://schemas.microsoft.com/office/drawing/2014/main" id="{3F19FF63-CB52-BC02-A636-4A50E22ED707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" name="Google Shape;8531;p75">
                <a:extLst>
                  <a:ext uri="{FF2B5EF4-FFF2-40B4-BE49-F238E27FC236}">
                    <a16:creationId xmlns:a16="http://schemas.microsoft.com/office/drawing/2014/main" id="{FB3D893C-3614-1A28-202B-4AB43D73F4DC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" name="Google Shape;8532;p75">
                <a:extLst>
                  <a:ext uri="{FF2B5EF4-FFF2-40B4-BE49-F238E27FC236}">
                    <a16:creationId xmlns:a16="http://schemas.microsoft.com/office/drawing/2014/main" id="{A31D4A7E-7F73-7B78-7809-E2259BA565BB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" name="Google Shape;8533;p75">
                <a:extLst>
                  <a:ext uri="{FF2B5EF4-FFF2-40B4-BE49-F238E27FC236}">
                    <a16:creationId xmlns:a16="http://schemas.microsoft.com/office/drawing/2014/main" id="{45E04715-4B16-8D78-AF40-2A94BD275227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1" name="Google Shape;8534;p75">
                <a:extLst>
                  <a:ext uri="{FF2B5EF4-FFF2-40B4-BE49-F238E27FC236}">
                    <a16:creationId xmlns:a16="http://schemas.microsoft.com/office/drawing/2014/main" id="{1B54692A-D1A4-29FB-7D0A-C0B1E6E5BF65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" name="Google Shape;8535;p75">
                <a:extLst>
                  <a:ext uri="{FF2B5EF4-FFF2-40B4-BE49-F238E27FC236}">
                    <a16:creationId xmlns:a16="http://schemas.microsoft.com/office/drawing/2014/main" id="{589FA062-6E22-B3C6-C9EE-5B9BA9E6EA49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" name="Google Shape;8536;p75">
                <a:extLst>
                  <a:ext uri="{FF2B5EF4-FFF2-40B4-BE49-F238E27FC236}">
                    <a16:creationId xmlns:a16="http://schemas.microsoft.com/office/drawing/2014/main" id="{69040AF8-8E25-6FAF-9901-ED7FB19891EE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" name="Google Shape;8537;p75">
                <a:extLst>
                  <a:ext uri="{FF2B5EF4-FFF2-40B4-BE49-F238E27FC236}">
                    <a16:creationId xmlns:a16="http://schemas.microsoft.com/office/drawing/2014/main" id="{C119AFC0-904A-FE9F-26C7-2EBFFAFFBCEA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" name="Google Shape;8538;p75">
                <a:extLst>
                  <a:ext uri="{FF2B5EF4-FFF2-40B4-BE49-F238E27FC236}">
                    <a16:creationId xmlns:a16="http://schemas.microsoft.com/office/drawing/2014/main" id="{8ADE2663-FF56-6E93-458B-4165B4F94E89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6" name="Google Shape;8539;p75">
                <a:extLst>
                  <a:ext uri="{FF2B5EF4-FFF2-40B4-BE49-F238E27FC236}">
                    <a16:creationId xmlns:a16="http://schemas.microsoft.com/office/drawing/2014/main" id="{90C50DF1-C66A-57A0-6895-71A493026F90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6" name="Google Shape;8540;p75">
              <a:extLst>
                <a:ext uri="{FF2B5EF4-FFF2-40B4-BE49-F238E27FC236}">
                  <a16:creationId xmlns:a16="http://schemas.microsoft.com/office/drawing/2014/main" id="{660F430B-96DE-9E3F-A750-852B32215257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7" name="Google Shape;8541;p75">
                <a:extLst>
                  <a:ext uri="{FF2B5EF4-FFF2-40B4-BE49-F238E27FC236}">
                    <a16:creationId xmlns:a16="http://schemas.microsoft.com/office/drawing/2014/main" id="{381B2A7E-4876-1A8C-C0CC-433902D9FD28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" name="Google Shape;8542;p75">
                <a:extLst>
                  <a:ext uri="{FF2B5EF4-FFF2-40B4-BE49-F238E27FC236}">
                    <a16:creationId xmlns:a16="http://schemas.microsoft.com/office/drawing/2014/main" id="{A31E6242-263D-B9D9-F972-3325047FC6C4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" name="Google Shape;8543;p75">
                <a:extLst>
                  <a:ext uri="{FF2B5EF4-FFF2-40B4-BE49-F238E27FC236}">
                    <a16:creationId xmlns:a16="http://schemas.microsoft.com/office/drawing/2014/main" id="{57A3558E-7235-09D2-9A19-D6F3965BCE9F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" name="Google Shape;8544;p75">
                <a:extLst>
                  <a:ext uri="{FF2B5EF4-FFF2-40B4-BE49-F238E27FC236}">
                    <a16:creationId xmlns:a16="http://schemas.microsoft.com/office/drawing/2014/main" id="{5A8AFE50-D975-6E83-615A-D308174C168E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1" name="Google Shape;8545;p75">
                <a:extLst>
                  <a:ext uri="{FF2B5EF4-FFF2-40B4-BE49-F238E27FC236}">
                    <a16:creationId xmlns:a16="http://schemas.microsoft.com/office/drawing/2014/main" id="{BA996DB6-DD7C-4741-BF67-AD399C84EEED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2" name="Google Shape;8546;p75">
                <a:extLst>
                  <a:ext uri="{FF2B5EF4-FFF2-40B4-BE49-F238E27FC236}">
                    <a16:creationId xmlns:a16="http://schemas.microsoft.com/office/drawing/2014/main" id="{1A87A36A-7755-76B0-C313-4F875B7BDE45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" name="Google Shape;8547;p75">
                <a:extLst>
                  <a:ext uri="{FF2B5EF4-FFF2-40B4-BE49-F238E27FC236}">
                    <a16:creationId xmlns:a16="http://schemas.microsoft.com/office/drawing/2014/main" id="{F1B2992A-A1A4-3DA0-1891-48D74D7DFD68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" name="Google Shape;8548;p75">
                <a:extLst>
                  <a:ext uri="{FF2B5EF4-FFF2-40B4-BE49-F238E27FC236}">
                    <a16:creationId xmlns:a16="http://schemas.microsoft.com/office/drawing/2014/main" id="{914FCE96-1FEB-7448-3C15-FD9D54DB64B6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" name="Google Shape;8549;p75">
                <a:extLst>
                  <a:ext uri="{FF2B5EF4-FFF2-40B4-BE49-F238E27FC236}">
                    <a16:creationId xmlns:a16="http://schemas.microsoft.com/office/drawing/2014/main" id="{76AC4068-4608-A147-0A37-75918561468A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" name="Google Shape;8550;p75">
                <a:extLst>
                  <a:ext uri="{FF2B5EF4-FFF2-40B4-BE49-F238E27FC236}">
                    <a16:creationId xmlns:a16="http://schemas.microsoft.com/office/drawing/2014/main" id="{46157B5C-5489-CBA3-8BCF-B15E9C5551CD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17" name="Google Shape;8551;p75">
            <a:extLst>
              <a:ext uri="{FF2B5EF4-FFF2-40B4-BE49-F238E27FC236}">
                <a16:creationId xmlns:a16="http://schemas.microsoft.com/office/drawing/2014/main" id="{C059AA49-7F3B-AEEB-133F-0AEAB9A77BE6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8" name="Google Shape;8552;p75">
              <a:extLst>
                <a:ext uri="{FF2B5EF4-FFF2-40B4-BE49-F238E27FC236}">
                  <a16:creationId xmlns:a16="http://schemas.microsoft.com/office/drawing/2014/main" id="{D07DFBD7-A335-48C4-F326-F299106075AC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7" name="Google Shape;8553;p75">
                <a:extLst>
                  <a:ext uri="{FF2B5EF4-FFF2-40B4-BE49-F238E27FC236}">
                    <a16:creationId xmlns:a16="http://schemas.microsoft.com/office/drawing/2014/main" id="{363F5304-8439-3872-C59B-35E0F922E34B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8" name="Google Shape;8554;p75">
                <a:extLst>
                  <a:ext uri="{FF2B5EF4-FFF2-40B4-BE49-F238E27FC236}">
                    <a16:creationId xmlns:a16="http://schemas.microsoft.com/office/drawing/2014/main" id="{7058D9B4-CAD3-F8B8-05F7-CF6FE6C747E9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9" name="Google Shape;8555;p75">
                <a:extLst>
                  <a:ext uri="{FF2B5EF4-FFF2-40B4-BE49-F238E27FC236}">
                    <a16:creationId xmlns:a16="http://schemas.microsoft.com/office/drawing/2014/main" id="{D7CB8B69-40B2-6DF7-9AAE-CED8FF5AC70E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0" name="Google Shape;8556;p75">
                <a:extLst>
                  <a:ext uri="{FF2B5EF4-FFF2-40B4-BE49-F238E27FC236}">
                    <a16:creationId xmlns:a16="http://schemas.microsoft.com/office/drawing/2014/main" id="{89FC16C0-A346-5E18-0D40-9C7A62EA4430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1" name="Google Shape;8557;p75">
                <a:extLst>
                  <a:ext uri="{FF2B5EF4-FFF2-40B4-BE49-F238E27FC236}">
                    <a16:creationId xmlns:a16="http://schemas.microsoft.com/office/drawing/2014/main" id="{78DCA241-9007-CA6C-A98D-F02A0316BA51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19" name="Google Shape;8558;p75">
              <a:extLst>
                <a:ext uri="{FF2B5EF4-FFF2-40B4-BE49-F238E27FC236}">
                  <a16:creationId xmlns:a16="http://schemas.microsoft.com/office/drawing/2014/main" id="{6821073C-6AB9-59D0-0930-595F38EC0279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2" name="Google Shape;8559;p75">
                <a:extLst>
                  <a:ext uri="{FF2B5EF4-FFF2-40B4-BE49-F238E27FC236}">
                    <a16:creationId xmlns:a16="http://schemas.microsoft.com/office/drawing/2014/main" id="{72BC999F-E02E-AF3B-F46B-B90FEEF49AC2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3" name="Google Shape;8560;p75">
                <a:extLst>
                  <a:ext uri="{FF2B5EF4-FFF2-40B4-BE49-F238E27FC236}">
                    <a16:creationId xmlns:a16="http://schemas.microsoft.com/office/drawing/2014/main" id="{75A43332-DB41-3836-526D-1DCD083C955D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4" name="Google Shape;8561;p75">
                <a:extLst>
                  <a:ext uri="{FF2B5EF4-FFF2-40B4-BE49-F238E27FC236}">
                    <a16:creationId xmlns:a16="http://schemas.microsoft.com/office/drawing/2014/main" id="{694771D2-7E24-CDB6-04B4-0371B5AD6ACD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5" name="Google Shape;8562;p75">
                <a:extLst>
                  <a:ext uri="{FF2B5EF4-FFF2-40B4-BE49-F238E27FC236}">
                    <a16:creationId xmlns:a16="http://schemas.microsoft.com/office/drawing/2014/main" id="{CEAD0B06-51E7-16CD-449D-05BC9DDD983B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6" name="Google Shape;8563;p75">
                <a:extLst>
                  <a:ext uri="{FF2B5EF4-FFF2-40B4-BE49-F238E27FC236}">
                    <a16:creationId xmlns:a16="http://schemas.microsoft.com/office/drawing/2014/main" id="{355513F8-7FD7-3A9F-91B1-474C3CFD0A0F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0" name="Google Shape;8564;p75">
              <a:extLst>
                <a:ext uri="{FF2B5EF4-FFF2-40B4-BE49-F238E27FC236}">
                  <a16:creationId xmlns:a16="http://schemas.microsoft.com/office/drawing/2014/main" id="{B724D1E5-5EDA-3D4B-0E29-3CD5DCDDF084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7" name="Google Shape;8565;p75">
                <a:extLst>
                  <a:ext uri="{FF2B5EF4-FFF2-40B4-BE49-F238E27FC236}">
                    <a16:creationId xmlns:a16="http://schemas.microsoft.com/office/drawing/2014/main" id="{C4913FFD-11B7-6F1E-394D-1E0732902F2B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8" name="Google Shape;8566;p75">
                <a:extLst>
                  <a:ext uri="{FF2B5EF4-FFF2-40B4-BE49-F238E27FC236}">
                    <a16:creationId xmlns:a16="http://schemas.microsoft.com/office/drawing/2014/main" id="{9B5C0103-BE57-45B2-0A33-8CC468DA6BB2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9" name="Google Shape;8567;p75">
                <a:extLst>
                  <a:ext uri="{FF2B5EF4-FFF2-40B4-BE49-F238E27FC236}">
                    <a16:creationId xmlns:a16="http://schemas.microsoft.com/office/drawing/2014/main" id="{122ECA86-3EAE-7D08-9103-D81836F81D51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0" name="Google Shape;8568;p75">
                <a:extLst>
                  <a:ext uri="{FF2B5EF4-FFF2-40B4-BE49-F238E27FC236}">
                    <a16:creationId xmlns:a16="http://schemas.microsoft.com/office/drawing/2014/main" id="{B60B8E0A-74B4-8D7E-B761-DC7F157E59F2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1" name="Google Shape;8569;p75">
                <a:extLst>
                  <a:ext uri="{FF2B5EF4-FFF2-40B4-BE49-F238E27FC236}">
                    <a16:creationId xmlns:a16="http://schemas.microsoft.com/office/drawing/2014/main" id="{F8022DD1-3CFE-29F6-A43F-0048FC72D731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1" name="Google Shape;8570;p75">
              <a:extLst>
                <a:ext uri="{FF2B5EF4-FFF2-40B4-BE49-F238E27FC236}">
                  <a16:creationId xmlns:a16="http://schemas.microsoft.com/office/drawing/2014/main" id="{330ACF3E-1419-9043-D419-0414451B110B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2" name="Google Shape;8571;p75">
                <a:extLst>
                  <a:ext uri="{FF2B5EF4-FFF2-40B4-BE49-F238E27FC236}">
                    <a16:creationId xmlns:a16="http://schemas.microsoft.com/office/drawing/2014/main" id="{909F0906-AB8D-7366-6765-845C44F7152B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3" name="Google Shape;8572;p75">
                <a:extLst>
                  <a:ext uri="{FF2B5EF4-FFF2-40B4-BE49-F238E27FC236}">
                    <a16:creationId xmlns:a16="http://schemas.microsoft.com/office/drawing/2014/main" id="{52D8F47D-A870-0FCF-1C95-62C1205697C8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4" name="Google Shape;8573;p75">
                <a:extLst>
                  <a:ext uri="{FF2B5EF4-FFF2-40B4-BE49-F238E27FC236}">
                    <a16:creationId xmlns:a16="http://schemas.microsoft.com/office/drawing/2014/main" id="{AF075D9E-6623-37C2-E9DB-A89C1F4949BF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5" name="Google Shape;8574;p75">
                <a:extLst>
                  <a:ext uri="{FF2B5EF4-FFF2-40B4-BE49-F238E27FC236}">
                    <a16:creationId xmlns:a16="http://schemas.microsoft.com/office/drawing/2014/main" id="{42D27B6C-D82C-D13B-1423-79DA52722B67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6" name="Google Shape;8575;p75">
                <a:extLst>
                  <a:ext uri="{FF2B5EF4-FFF2-40B4-BE49-F238E27FC236}">
                    <a16:creationId xmlns:a16="http://schemas.microsoft.com/office/drawing/2014/main" id="{041FD1C5-6331-06FA-CEB3-4A5F7F30914B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42" name="Google Shape;8576;p75">
            <a:extLst>
              <a:ext uri="{FF2B5EF4-FFF2-40B4-BE49-F238E27FC236}">
                <a16:creationId xmlns:a16="http://schemas.microsoft.com/office/drawing/2014/main" id="{5ECA1F91-E416-0D39-618F-4A3ECD7650F2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3" name="Google Shape;8577;p75">
              <a:extLst>
                <a:ext uri="{FF2B5EF4-FFF2-40B4-BE49-F238E27FC236}">
                  <a16:creationId xmlns:a16="http://schemas.microsoft.com/office/drawing/2014/main" id="{8F030F32-78FD-74C3-40FE-48E9985DD5C4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4" name="Google Shape;8578;p75">
              <a:extLst>
                <a:ext uri="{FF2B5EF4-FFF2-40B4-BE49-F238E27FC236}">
                  <a16:creationId xmlns:a16="http://schemas.microsoft.com/office/drawing/2014/main" id="{E85E358B-6699-AE9D-0EC3-59AE970DC0F1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5" name="Google Shape;8579;p75">
              <a:extLst>
                <a:ext uri="{FF2B5EF4-FFF2-40B4-BE49-F238E27FC236}">
                  <a16:creationId xmlns:a16="http://schemas.microsoft.com/office/drawing/2014/main" id="{37686A04-7EAF-C59D-1142-ED99224B4DA6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6" name="Google Shape;8580;p75">
              <a:extLst>
                <a:ext uri="{FF2B5EF4-FFF2-40B4-BE49-F238E27FC236}">
                  <a16:creationId xmlns:a16="http://schemas.microsoft.com/office/drawing/2014/main" id="{D666F805-1BB7-F427-9D38-24E8DA8F6ED1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7" name="Google Shape;8581;p75">
              <a:extLst>
                <a:ext uri="{FF2B5EF4-FFF2-40B4-BE49-F238E27FC236}">
                  <a16:creationId xmlns:a16="http://schemas.microsoft.com/office/drawing/2014/main" id="{CB2D8148-F0D3-BD86-4F2D-20A06C919E81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8" name="Google Shape;8582;p75">
              <a:extLst>
                <a:ext uri="{FF2B5EF4-FFF2-40B4-BE49-F238E27FC236}">
                  <a16:creationId xmlns:a16="http://schemas.microsoft.com/office/drawing/2014/main" id="{FB0D8C73-B56A-025B-CFB2-DEE87DB6DB19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9" name="Google Shape;8583;p75">
              <a:extLst>
                <a:ext uri="{FF2B5EF4-FFF2-40B4-BE49-F238E27FC236}">
                  <a16:creationId xmlns:a16="http://schemas.microsoft.com/office/drawing/2014/main" id="{EB71FBC3-3A1E-A89F-4E33-456392F9BDB7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0" name="Google Shape;8584;p75">
              <a:extLst>
                <a:ext uri="{FF2B5EF4-FFF2-40B4-BE49-F238E27FC236}">
                  <a16:creationId xmlns:a16="http://schemas.microsoft.com/office/drawing/2014/main" id="{8B54B032-729E-06BB-44F0-2DD5F31ED451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1" name="Google Shape;8585;p75">
              <a:extLst>
                <a:ext uri="{FF2B5EF4-FFF2-40B4-BE49-F238E27FC236}">
                  <a16:creationId xmlns:a16="http://schemas.microsoft.com/office/drawing/2014/main" id="{23CF1422-1C2C-80FB-388B-B36B296A636B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2" name="Google Shape;8586;p75">
              <a:extLst>
                <a:ext uri="{FF2B5EF4-FFF2-40B4-BE49-F238E27FC236}">
                  <a16:creationId xmlns:a16="http://schemas.microsoft.com/office/drawing/2014/main" id="{35BD73F8-BDA4-5D7F-F0BC-6671EEABC11F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3" name="Google Shape;8587;p75">
              <a:extLst>
                <a:ext uri="{FF2B5EF4-FFF2-40B4-BE49-F238E27FC236}">
                  <a16:creationId xmlns:a16="http://schemas.microsoft.com/office/drawing/2014/main" id="{7752EACA-8208-63D2-E5A8-557C5EBCD5EA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4" name="Google Shape;8588;p75">
              <a:extLst>
                <a:ext uri="{FF2B5EF4-FFF2-40B4-BE49-F238E27FC236}">
                  <a16:creationId xmlns:a16="http://schemas.microsoft.com/office/drawing/2014/main" id="{BB8752C5-07FF-061E-CC11-85D79484D996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5" name="Google Shape;8589;p75">
              <a:extLst>
                <a:ext uri="{FF2B5EF4-FFF2-40B4-BE49-F238E27FC236}">
                  <a16:creationId xmlns:a16="http://schemas.microsoft.com/office/drawing/2014/main" id="{C13C60AD-2941-66D7-58F9-0D247BE1AB63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6" name="Google Shape;8590;p75">
              <a:extLst>
                <a:ext uri="{FF2B5EF4-FFF2-40B4-BE49-F238E27FC236}">
                  <a16:creationId xmlns:a16="http://schemas.microsoft.com/office/drawing/2014/main" id="{F90DCEDF-6A87-B391-6756-B28F4ADACBE0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7" name="Google Shape;8591;p75">
              <a:extLst>
                <a:ext uri="{FF2B5EF4-FFF2-40B4-BE49-F238E27FC236}">
                  <a16:creationId xmlns:a16="http://schemas.microsoft.com/office/drawing/2014/main" id="{AFBC21AC-CD34-31DC-603F-A24D57329439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8" name="Google Shape;8592;p75">
              <a:extLst>
                <a:ext uri="{FF2B5EF4-FFF2-40B4-BE49-F238E27FC236}">
                  <a16:creationId xmlns:a16="http://schemas.microsoft.com/office/drawing/2014/main" id="{EF53BE15-47EA-E93E-ED3C-31BA5768D1AE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9" name="Google Shape;8593;p75">
              <a:extLst>
                <a:ext uri="{FF2B5EF4-FFF2-40B4-BE49-F238E27FC236}">
                  <a16:creationId xmlns:a16="http://schemas.microsoft.com/office/drawing/2014/main" id="{501F7F1D-BA46-D696-DA62-F63B754D2A38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0" name="Google Shape;8594;p75">
              <a:extLst>
                <a:ext uri="{FF2B5EF4-FFF2-40B4-BE49-F238E27FC236}">
                  <a16:creationId xmlns:a16="http://schemas.microsoft.com/office/drawing/2014/main" id="{D858AC9A-626A-F913-318F-711943797F81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61" name="Google Shape;8595;p75">
            <a:extLst>
              <a:ext uri="{FF2B5EF4-FFF2-40B4-BE49-F238E27FC236}">
                <a16:creationId xmlns:a16="http://schemas.microsoft.com/office/drawing/2014/main" id="{05B5594C-1A5F-BDE6-7925-CC6FDA8D108B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2" name="Google Shape;8596;p75">
              <a:extLst>
                <a:ext uri="{FF2B5EF4-FFF2-40B4-BE49-F238E27FC236}">
                  <a16:creationId xmlns:a16="http://schemas.microsoft.com/office/drawing/2014/main" id="{6C026D46-5C4F-0EF5-0AD9-31585B029B3B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3" name="Google Shape;8597;p75">
              <a:extLst>
                <a:ext uri="{FF2B5EF4-FFF2-40B4-BE49-F238E27FC236}">
                  <a16:creationId xmlns:a16="http://schemas.microsoft.com/office/drawing/2014/main" id="{FF73728F-F5CC-9774-B8B8-8EC81300D4BB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64" name="Google Shape;8598;p75">
            <a:extLst>
              <a:ext uri="{FF2B5EF4-FFF2-40B4-BE49-F238E27FC236}">
                <a16:creationId xmlns:a16="http://schemas.microsoft.com/office/drawing/2014/main" id="{37BD85C9-5CC2-C9EA-AFA8-C92E43CFF59F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5" name="Google Shape;8599;p75">
              <a:extLst>
                <a:ext uri="{FF2B5EF4-FFF2-40B4-BE49-F238E27FC236}">
                  <a16:creationId xmlns:a16="http://schemas.microsoft.com/office/drawing/2014/main" id="{C6CBB0BC-29DB-65C8-73B6-1B11C87E77B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6" name="Google Shape;8600;p75">
              <a:extLst>
                <a:ext uri="{FF2B5EF4-FFF2-40B4-BE49-F238E27FC236}">
                  <a16:creationId xmlns:a16="http://schemas.microsoft.com/office/drawing/2014/main" id="{B8CF8A65-80F4-ED5A-4CC0-8B4CE8113686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67" name="Google Shape;8601;p75">
            <a:extLst>
              <a:ext uri="{FF2B5EF4-FFF2-40B4-BE49-F238E27FC236}">
                <a16:creationId xmlns:a16="http://schemas.microsoft.com/office/drawing/2014/main" id="{9BD01F5B-8AC9-2985-AB89-EEB04FDC7EBC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8" name="Google Shape;8602;p75">
              <a:extLst>
                <a:ext uri="{FF2B5EF4-FFF2-40B4-BE49-F238E27FC236}">
                  <a16:creationId xmlns:a16="http://schemas.microsoft.com/office/drawing/2014/main" id="{0E2A8C66-DFE6-3FB8-00BC-66439289232D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9" name="Google Shape;8603;p75">
              <a:extLst>
                <a:ext uri="{FF2B5EF4-FFF2-40B4-BE49-F238E27FC236}">
                  <a16:creationId xmlns:a16="http://schemas.microsoft.com/office/drawing/2014/main" id="{F7BBC116-354C-21F0-828E-CDAC1D3B7FD8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0" name="Google Shape;8604;p75">
              <a:extLst>
                <a:ext uri="{FF2B5EF4-FFF2-40B4-BE49-F238E27FC236}">
                  <a16:creationId xmlns:a16="http://schemas.microsoft.com/office/drawing/2014/main" id="{A1A8D986-C38C-C671-FB1E-B88209607FB3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1" name="Google Shape;8605;p75">
              <a:extLst>
                <a:ext uri="{FF2B5EF4-FFF2-40B4-BE49-F238E27FC236}">
                  <a16:creationId xmlns:a16="http://schemas.microsoft.com/office/drawing/2014/main" id="{8D6E5045-800D-3B93-A0FF-A3AE25824680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2" name="Google Shape;8606;p75">
              <a:extLst>
                <a:ext uri="{FF2B5EF4-FFF2-40B4-BE49-F238E27FC236}">
                  <a16:creationId xmlns:a16="http://schemas.microsoft.com/office/drawing/2014/main" id="{29742B50-A4FF-97CD-D574-5F41C9C6B4C4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3" name="Google Shape;8607;p75">
              <a:extLst>
                <a:ext uri="{FF2B5EF4-FFF2-40B4-BE49-F238E27FC236}">
                  <a16:creationId xmlns:a16="http://schemas.microsoft.com/office/drawing/2014/main" id="{145E5822-904B-698D-81EC-F228BE29D1C9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4" name="Google Shape;8608;p75">
              <a:extLst>
                <a:ext uri="{FF2B5EF4-FFF2-40B4-BE49-F238E27FC236}">
                  <a16:creationId xmlns:a16="http://schemas.microsoft.com/office/drawing/2014/main" id="{CDC1A24B-9ABF-1D3F-ADD6-D9305BC16411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5" name="Google Shape;8609;p75">
              <a:extLst>
                <a:ext uri="{FF2B5EF4-FFF2-40B4-BE49-F238E27FC236}">
                  <a16:creationId xmlns:a16="http://schemas.microsoft.com/office/drawing/2014/main" id="{05340D8D-8AA7-258C-5F5E-77CAE489D9AB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76" name="Google Shape;8610;p75">
            <a:extLst>
              <a:ext uri="{FF2B5EF4-FFF2-40B4-BE49-F238E27FC236}">
                <a16:creationId xmlns:a16="http://schemas.microsoft.com/office/drawing/2014/main" id="{15A45A53-0BFE-1446-D4D6-3C5A08B7DEC6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7" name="Google Shape;8611;p75">
              <a:extLst>
                <a:ext uri="{FF2B5EF4-FFF2-40B4-BE49-F238E27FC236}">
                  <a16:creationId xmlns:a16="http://schemas.microsoft.com/office/drawing/2014/main" id="{6FCA633F-ECEB-C865-5704-773AC9478A08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8" name="Google Shape;8612;p75">
              <a:extLst>
                <a:ext uri="{FF2B5EF4-FFF2-40B4-BE49-F238E27FC236}">
                  <a16:creationId xmlns:a16="http://schemas.microsoft.com/office/drawing/2014/main" id="{35D10393-86F7-61A7-0491-3BC9EA9DD39B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9" name="Google Shape;8613;p75">
              <a:extLst>
                <a:ext uri="{FF2B5EF4-FFF2-40B4-BE49-F238E27FC236}">
                  <a16:creationId xmlns:a16="http://schemas.microsoft.com/office/drawing/2014/main" id="{475F14ED-8817-B43E-67A1-0DA7F463CB39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0" name="Google Shape;8614;p75">
              <a:extLst>
                <a:ext uri="{FF2B5EF4-FFF2-40B4-BE49-F238E27FC236}">
                  <a16:creationId xmlns:a16="http://schemas.microsoft.com/office/drawing/2014/main" id="{3BC79592-7D36-BD5E-27E7-E35B6240B031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1" name="Google Shape;8615;p75">
              <a:extLst>
                <a:ext uri="{FF2B5EF4-FFF2-40B4-BE49-F238E27FC236}">
                  <a16:creationId xmlns:a16="http://schemas.microsoft.com/office/drawing/2014/main" id="{7B4D8C6B-6307-E443-9E12-7E8DC001F38A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82" name="Google Shape;8616;p75">
            <a:extLst>
              <a:ext uri="{FF2B5EF4-FFF2-40B4-BE49-F238E27FC236}">
                <a16:creationId xmlns:a16="http://schemas.microsoft.com/office/drawing/2014/main" id="{703D6B85-EC8A-194C-C872-1FF48965BD47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3" name="Google Shape;8617;p75">
              <a:extLst>
                <a:ext uri="{FF2B5EF4-FFF2-40B4-BE49-F238E27FC236}">
                  <a16:creationId xmlns:a16="http://schemas.microsoft.com/office/drawing/2014/main" id="{557E8740-CA81-34F6-952C-D7C5EBDD3808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4" name="Google Shape;8618;p75">
              <a:extLst>
                <a:ext uri="{FF2B5EF4-FFF2-40B4-BE49-F238E27FC236}">
                  <a16:creationId xmlns:a16="http://schemas.microsoft.com/office/drawing/2014/main" id="{715B43F1-ED3C-2E24-49A4-81049167686E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5" name="Google Shape;8619;p75">
              <a:extLst>
                <a:ext uri="{FF2B5EF4-FFF2-40B4-BE49-F238E27FC236}">
                  <a16:creationId xmlns:a16="http://schemas.microsoft.com/office/drawing/2014/main" id="{6EFA4BA3-ACA3-8063-2F29-5FB62F169BF3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6" name="Google Shape;8620;p75">
              <a:extLst>
                <a:ext uri="{FF2B5EF4-FFF2-40B4-BE49-F238E27FC236}">
                  <a16:creationId xmlns:a16="http://schemas.microsoft.com/office/drawing/2014/main" id="{BAAEBE51-68AB-A715-6C7C-FB89F343B7C7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7" name="Google Shape;8621;p75">
              <a:extLst>
                <a:ext uri="{FF2B5EF4-FFF2-40B4-BE49-F238E27FC236}">
                  <a16:creationId xmlns:a16="http://schemas.microsoft.com/office/drawing/2014/main" id="{6D2267E0-9171-A5B6-80FC-E2F17F0662C6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88" name="Google Shape;8622;p75">
            <a:extLst>
              <a:ext uri="{FF2B5EF4-FFF2-40B4-BE49-F238E27FC236}">
                <a16:creationId xmlns:a16="http://schemas.microsoft.com/office/drawing/2014/main" id="{FD838CFB-AF6A-3D21-DFFC-44EB6B784112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9" name="Google Shape;8623;p75">
              <a:extLst>
                <a:ext uri="{FF2B5EF4-FFF2-40B4-BE49-F238E27FC236}">
                  <a16:creationId xmlns:a16="http://schemas.microsoft.com/office/drawing/2014/main" id="{858B061B-B5DE-0A9D-61CE-209380D7AA5E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2" name="Google Shape;8624;p75">
                <a:extLst>
                  <a:ext uri="{FF2B5EF4-FFF2-40B4-BE49-F238E27FC236}">
                    <a16:creationId xmlns:a16="http://schemas.microsoft.com/office/drawing/2014/main" id="{D259FFF4-FE37-F40A-3D77-EB276DBEE543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3" name="Google Shape;8625;p75">
                <a:extLst>
                  <a:ext uri="{FF2B5EF4-FFF2-40B4-BE49-F238E27FC236}">
                    <a16:creationId xmlns:a16="http://schemas.microsoft.com/office/drawing/2014/main" id="{26404B0F-3608-B1D1-EEC2-A71C04460EF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0" name="Google Shape;8626;p75">
              <a:extLst>
                <a:ext uri="{FF2B5EF4-FFF2-40B4-BE49-F238E27FC236}">
                  <a16:creationId xmlns:a16="http://schemas.microsoft.com/office/drawing/2014/main" id="{F138C59B-9608-E705-498A-FF4E8E252EF8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27;p75">
                <a:extLst>
                  <a:ext uri="{FF2B5EF4-FFF2-40B4-BE49-F238E27FC236}">
                    <a16:creationId xmlns:a16="http://schemas.microsoft.com/office/drawing/2014/main" id="{1D74F175-12EF-674A-B701-C60B917F4D98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1" name="Google Shape;8628;p75">
                <a:extLst>
                  <a:ext uri="{FF2B5EF4-FFF2-40B4-BE49-F238E27FC236}">
                    <a16:creationId xmlns:a16="http://schemas.microsoft.com/office/drawing/2014/main" id="{7C695952-68B3-03FB-DD60-1175B1A4738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1" name="Google Shape;8629;p75">
              <a:extLst>
                <a:ext uri="{FF2B5EF4-FFF2-40B4-BE49-F238E27FC236}">
                  <a16:creationId xmlns:a16="http://schemas.microsoft.com/office/drawing/2014/main" id="{02AADF81-8858-E62E-5D27-B661F27586D6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30;p75">
                <a:extLst>
                  <a:ext uri="{FF2B5EF4-FFF2-40B4-BE49-F238E27FC236}">
                    <a16:creationId xmlns:a16="http://schemas.microsoft.com/office/drawing/2014/main" id="{8C4180C5-EE0D-A0E0-0200-46CAAE694DED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9" name="Google Shape;8631;p75">
                <a:extLst>
                  <a:ext uri="{FF2B5EF4-FFF2-40B4-BE49-F238E27FC236}">
                    <a16:creationId xmlns:a16="http://schemas.microsoft.com/office/drawing/2014/main" id="{4D4900F1-F6D2-AC5E-9520-CBA363D2715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2" name="Google Shape;8632;p75">
              <a:extLst>
                <a:ext uri="{FF2B5EF4-FFF2-40B4-BE49-F238E27FC236}">
                  <a16:creationId xmlns:a16="http://schemas.microsoft.com/office/drawing/2014/main" id="{7C5490C7-6F16-CF43-9A4E-52C3D67C853C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3;p75">
                <a:extLst>
                  <a:ext uri="{FF2B5EF4-FFF2-40B4-BE49-F238E27FC236}">
                    <a16:creationId xmlns:a16="http://schemas.microsoft.com/office/drawing/2014/main" id="{EA0276E4-9C38-5768-0D40-226AFFA2999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7" name="Google Shape;8634;p75">
                <a:extLst>
                  <a:ext uri="{FF2B5EF4-FFF2-40B4-BE49-F238E27FC236}">
                    <a16:creationId xmlns:a16="http://schemas.microsoft.com/office/drawing/2014/main" id="{8F8F79A1-3AB5-B8BE-267E-0C3C51393B0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3" name="Google Shape;8635;p75">
              <a:extLst>
                <a:ext uri="{FF2B5EF4-FFF2-40B4-BE49-F238E27FC236}">
                  <a16:creationId xmlns:a16="http://schemas.microsoft.com/office/drawing/2014/main" id="{93ECEA78-8E91-21F7-CE5E-4D83F8263658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4" name="Google Shape;8636;p75">
                <a:extLst>
                  <a:ext uri="{FF2B5EF4-FFF2-40B4-BE49-F238E27FC236}">
                    <a16:creationId xmlns:a16="http://schemas.microsoft.com/office/drawing/2014/main" id="{8A5DEE54-BDF0-E4E7-C4E8-A4526073DAA9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5" name="Google Shape;8637;p75">
                <a:extLst>
                  <a:ext uri="{FF2B5EF4-FFF2-40B4-BE49-F238E27FC236}">
                    <a16:creationId xmlns:a16="http://schemas.microsoft.com/office/drawing/2014/main" id="{B0A90E83-F946-8E43-CC7D-BF5F6FD5BAE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04" name="Google Shape;8638;p75">
            <a:extLst>
              <a:ext uri="{FF2B5EF4-FFF2-40B4-BE49-F238E27FC236}">
                <a16:creationId xmlns:a16="http://schemas.microsoft.com/office/drawing/2014/main" id="{E7A1DAB7-60D2-131F-A898-B6F9EDB5A544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5" name="Google Shape;8639;p75">
              <a:extLst>
                <a:ext uri="{FF2B5EF4-FFF2-40B4-BE49-F238E27FC236}">
                  <a16:creationId xmlns:a16="http://schemas.microsoft.com/office/drawing/2014/main" id="{B63AB99E-3B88-2430-2660-8B9D91C6A5DC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9" name="Google Shape;8640;p75">
                <a:extLst>
                  <a:ext uri="{FF2B5EF4-FFF2-40B4-BE49-F238E27FC236}">
                    <a16:creationId xmlns:a16="http://schemas.microsoft.com/office/drawing/2014/main" id="{B5E353AD-BDA8-BDDF-69DF-8C298E9D1229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0" name="Google Shape;8641;p75">
                <a:extLst>
                  <a:ext uri="{FF2B5EF4-FFF2-40B4-BE49-F238E27FC236}">
                    <a16:creationId xmlns:a16="http://schemas.microsoft.com/office/drawing/2014/main" id="{6CB76D9F-B84D-CCC7-4908-C8D946680F24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6" name="Google Shape;8642;p75">
              <a:extLst>
                <a:ext uri="{FF2B5EF4-FFF2-40B4-BE49-F238E27FC236}">
                  <a16:creationId xmlns:a16="http://schemas.microsoft.com/office/drawing/2014/main" id="{B5300627-1EFC-3F78-88F3-CC07BF6FF13E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3;p75">
                <a:extLst>
                  <a:ext uri="{FF2B5EF4-FFF2-40B4-BE49-F238E27FC236}">
                    <a16:creationId xmlns:a16="http://schemas.microsoft.com/office/drawing/2014/main" id="{5091A9F9-54AE-B98C-48BC-0618A924E5F1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4;p75">
                <a:extLst>
                  <a:ext uri="{FF2B5EF4-FFF2-40B4-BE49-F238E27FC236}">
                    <a16:creationId xmlns:a16="http://schemas.microsoft.com/office/drawing/2014/main" id="{3B07778E-ABB7-9C5B-7DE0-97946CDEA8E4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1" name="Google Shape;8645;p75">
            <a:extLst>
              <a:ext uri="{FF2B5EF4-FFF2-40B4-BE49-F238E27FC236}">
                <a16:creationId xmlns:a16="http://schemas.microsoft.com/office/drawing/2014/main" id="{173EAE33-8BD9-7C77-7737-2F4D30A3A87A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2" name="Google Shape;8646;p75">
              <a:extLst>
                <a:ext uri="{FF2B5EF4-FFF2-40B4-BE49-F238E27FC236}">
                  <a16:creationId xmlns:a16="http://schemas.microsoft.com/office/drawing/2014/main" id="{FE1C902B-F2A4-CFB5-D474-F30CF81F9CDA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>
                <a:solidFill>
                  <a:srgbClr val="FFC000"/>
                </a:solidFill>
              </a:endParaRPr>
            </a:p>
          </p:txBody>
        </p:sp>
        <p:grpSp>
          <p:nvGrpSpPr>
            <p:cNvPr id="213" name="Google Shape;8647;p75">
              <a:extLst>
                <a:ext uri="{FF2B5EF4-FFF2-40B4-BE49-F238E27FC236}">
                  <a16:creationId xmlns:a16="http://schemas.microsoft.com/office/drawing/2014/main" id="{008D99B3-A33D-E4E1-5114-C9B1C8451605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4" name="Google Shape;8648;p75">
                <a:extLst>
                  <a:ext uri="{FF2B5EF4-FFF2-40B4-BE49-F238E27FC236}">
                    <a16:creationId xmlns:a16="http://schemas.microsoft.com/office/drawing/2014/main" id="{52C8C434-8FBD-0554-0A9E-DA41335C3CA7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" name="Google Shape;8649;p75">
                <a:extLst>
                  <a:ext uri="{FF2B5EF4-FFF2-40B4-BE49-F238E27FC236}">
                    <a16:creationId xmlns:a16="http://schemas.microsoft.com/office/drawing/2014/main" id="{0614A772-FA69-965E-7B1A-4D6858275D5B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6" name="Google Shape;8650;p75">
            <a:extLst>
              <a:ext uri="{FF2B5EF4-FFF2-40B4-BE49-F238E27FC236}">
                <a16:creationId xmlns:a16="http://schemas.microsoft.com/office/drawing/2014/main" id="{239EDAA7-02E1-1A26-283A-5A0D082206AD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7" name="Google Shape;8651;p75">
              <a:extLst>
                <a:ext uri="{FF2B5EF4-FFF2-40B4-BE49-F238E27FC236}">
                  <a16:creationId xmlns:a16="http://schemas.microsoft.com/office/drawing/2014/main" id="{3E11E2EC-D890-BF24-71B3-C2A23C6CFB04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8" name="Google Shape;8652;p75">
              <a:extLst>
                <a:ext uri="{FF2B5EF4-FFF2-40B4-BE49-F238E27FC236}">
                  <a16:creationId xmlns:a16="http://schemas.microsoft.com/office/drawing/2014/main" id="{877792EE-0CFF-88A9-491F-BEFD0789EB5C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9" name="Google Shape;8653;p75">
              <a:extLst>
                <a:ext uri="{FF2B5EF4-FFF2-40B4-BE49-F238E27FC236}">
                  <a16:creationId xmlns:a16="http://schemas.microsoft.com/office/drawing/2014/main" id="{E1C84FDA-36D8-4379-8BAB-E004901A483D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0" name="Google Shape;8654;p75">
              <a:extLst>
                <a:ext uri="{FF2B5EF4-FFF2-40B4-BE49-F238E27FC236}">
                  <a16:creationId xmlns:a16="http://schemas.microsoft.com/office/drawing/2014/main" id="{5F96FA78-B763-4690-F802-F292D46A9B0B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1" name="Google Shape;8655;p75">
              <a:extLst>
                <a:ext uri="{FF2B5EF4-FFF2-40B4-BE49-F238E27FC236}">
                  <a16:creationId xmlns:a16="http://schemas.microsoft.com/office/drawing/2014/main" id="{ACE23B80-354C-A926-FDE4-D8FCF72A7109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2" name="Google Shape;8656;p75">
              <a:extLst>
                <a:ext uri="{FF2B5EF4-FFF2-40B4-BE49-F238E27FC236}">
                  <a16:creationId xmlns:a16="http://schemas.microsoft.com/office/drawing/2014/main" id="{3385CD9E-0A57-BC21-B571-C1D9D3EF4981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3" name="Google Shape;8657;p75">
              <a:extLst>
                <a:ext uri="{FF2B5EF4-FFF2-40B4-BE49-F238E27FC236}">
                  <a16:creationId xmlns:a16="http://schemas.microsoft.com/office/drawing/2014/main" id="{F52B5293-9050-A016-4331-3CA751662A07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4" name="Google Shape;8658;p75">
              <a:extLst>
                <a:ext uri="{FF2B5EF4-FFF2-40B4-BE49-F238E27FC236}">
                  <a16:creationId xmlns:a16="http://schemas.microsoft.com/office/drawing/2014/main" id="{1F4832A6-A454-5062-CD34-CFA5CB96FBFF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5" name="Google Shape;8659;p75">
              <a:extLst>
                <a:ext uri="{FF2B5EF4-FFF2-40B4-BE49-F238E27FC236}">
                  <a16:creationId xmlns:a16="http://schemas.microsoft.com/office/drawing/2014/main" id="{2FC0F5DD-1624-C15E-EF12-63C8DCF0F656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6" name="Google Shape;8660;p75">
              <a:extLst>
                <a:ext uri="{FF2B5EF4-FFF2-40B4-BE49-F238E27FC236}">
                  <a16:creationId xmlns:a16="http://schemas.microsoft.com/office/drawing/2014/main" id="{D7490269-BEC4-5BF5-26FB-C84E3C03E3AE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7" name="Google Shape;8661;p75">
              <a:extLst>
                <a:ext uri="{FF2B5EF4-FFF2-40B4-BE49-F238E27FC236}">
                  <a16:creationId xmlns:a16="http://schemas.microsoft.com/office/drawing/2014/main" id="{BE6E30D3-F1A9-24A0-1685-A3D32E0B5321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8" name="Google Shape;8662;p75">
              <a:extLst>
                <a:ext uri="{FF2B5EF4-FFF2-40B4-BE49-F238E27FC236}">
                  <a16:creationId xmlns:a16="http://schemas.microsoft.com/office/drawing/2014/main" id="{A6C74719-6FAE-638A-EB47-0D7AF8D4D3A9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9" name="Google Shape;8663;p75">
              <a:extLst>
                <a:ext uri="{FF2B5EF4-FFF2-40B4-BE49-F238E27FC236}">
                  <a16:creationId xmlns:a16="http://schemas.microsoft.com/office/drawing/2014/main" id="{3AF6A70B-285E-A151-1DAA-1A8FA35A5947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30" name="Google Shape;8664;p75">
            <a:extLst>
              <a:ext uri="{FF2B5EF4-FFF2-40B4-BE49-F238E27FC236}">
                <a16:creationId xmlns:a16="http://schemas.microsoft.com/office/drawing/2014/main" id="{8B6B254B-8A23-4E99-2FAC-3D6B2165501C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31" name="Google Shape;8665;p75">
              <a:extLst>
                <a:ext uri="{FF2B5EF4-FFF2-40B4-BE49-F238E27FC236}">
                  <a16:creationId xmlns:a16="http://schemas.microsoft.com/office/drawing/2014/main" id="{3BDEBB05-A632-2A58-7F39-E2652496B748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232" name="Google Shape;8666;p75">
              <a:extLst>
                <a:ext uri="{FF2B5EF4-FFF2-40B4-BE49-F238E27FC236}">
                  <a16:creationId xmlns:a16="http://schemas.microsoft.com/office/drawing/2014/main" id="{35885959-2FAF-F369-3901-CC2EEC648874}"/>
                </a:ext>
              </a:extLst>
            </p:cNvPr>
            <p:cNvCxnSpPr>
              <a:stCxn id="231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7;p75">
              <a:extLst>
                <a:ext uri="{FF2B5EF4-FFF2-40B4-BE49-F238E27FC236}">
                  <a16:creationId xmlns:a16="http://schemas.microsoft.com/office/drawing/2014/main" id="{AC4F1B35-6FA7-6EA9-6D8F-62AAF43B88F5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234" name="Google Shape;8668;p75">
              <a:extLst>
                <a:ext uri="{FF2B5EF4-FFF2-40B4-BE49-F238E27FC236}">
                  <a16:creationId xmlns:a16="http://schemas.microsoft.com/office/drawing/2014/main" id="{72E97B3B-418F-BB8C-7DC0-B7024DBCE5B7}"/>
                </a:ext>
              </a:extLst>
            </p:cNvPr>
            <p:cNvCxnSpPr>
              <a:endCxn id="233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69;p75">
              <a:extLst>
                <a:ext uri="{FF2B5EF4-FFF2-40B4-BE49-F238E27FC236}">
                  <a16:creationId xmlns:a16="http://schemas.microsoft.com/office/drawing/2014/main" id="{ABA15458-0969-04D1-83F1-B2AAE80DF78F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236" name="Google Shape;8670;p75">
              <a:extLst>
                <a:ext uri="{FF2B5EF4-FFF2-40B4-BE49-F238E27FC236}">
                  <a16:creationId xmlns:a16="http://schemas.microsoft.com/office/drawing/2014/main" id="{9993605B-4F04-4900-EDAC-52B131F500AF}"/>
                </a:ext>
              </a:extLst>
            </p:cNvPr>
            <p:cNvCxnSpPr>
              <a:stCxn id="235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71;p75">
              <a:extLst>
                <a:ext uri="{FF2B5EF4-FFF2-40B4-BE49-F238E27FC236}">
                  <a16:creationId xmlns:a16="http://schemas.microsoft.com/office/drawing/2014/main" id="{745D3530-63D3-849D-0477-6A89D5FECC86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238" name="Google Shape;8672;p75">
              <a:extLst>
                <a:ext uri="{FF2B5EF4-FFF2-40B4-BE49-F238E27FC236}">
                  <a16:creationId xmlns:a16="http://schemas.microsoft.com/office/drawing/2014/main" id="{7EFB244A-A59E-CF13-AA47-60ED243CE7D5}"/>
                </a:ext>
              </a:extLst>
            </p:cNvPr>
            <p:cNvCxnSpPr>
              <a:endCxn id="237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9" name="Google Shape;8673;p75">
            <a:extLst>
              <a:ext uri="{FF2B5EF4-FFF2-40B4-BE49-F238E27FC236}">
                <a16:creationId xmlns:a16="http://schemas.microsoft.com/office/drawing/2014/main" id="{8C77E9BD-002F-ED2A-E3D6-C11A902D4067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40" name="Google Shape;8674;p75">
              <a:extLst>
                <a:ext uri="{FF2B5EF4-FFF2-40B4-BE49-F238E27FC236}">
                  <a16:creationId xmlns:a16="http://schemas.microsoft.com/office/drawing/2014/main" id="{2DA5277F-F19A-57C2-D655-06205C598185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41" name="Google Shape;8675;p75">
              <a:extLst>
                <a:ext uri="{FF2B5EF4-FFF2-40B4-BE49-F238E27FC236}">
                  <a16:creationId xmlns:a16="http://schemas.microsoft.com/office/drawing/2014/main" id="{A5E6E0C9-BB4B-55E8-CBC8-51666FC78B46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42" name="Google Shape;8676;p75">
              <a:extLst>
                <a:ext uri="{FF2B5EF4-FFF2-40B4-BE49-F238E27FC236}">
                  <a16:creationId xmlns:a16="http://schemas.microsoft.com/office/drawing/2014/main" id="{B93BA1FB-B05F-0766-4F14-D4F73D1C5481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43" name="Google Shape;8677;p75">
              <a:extLst>
                <a:ext uri="{FF2B5EF4-FFF2-40B4-BE49-F238E27FC236}">
                  <a16:creationId xmlns:a16="http://schemas.microsoft.com/office/drawing/2014/main" id="{A56042D3-A476-CECA-CE23-6FC0555083A3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44" name="Google Shape;8678;p75">
            <a:extLst>
              <a:ext uri="{FF2B5EF4-FFF2-40B4-BE49-F238E27FC236}">
                <a16:creationId xmlns:a16="http://schemas.microsoft.com/office/drawing/2014/main" id="{4ECA0542-A744-236A-5162-F7BCF2F6C71D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5" name="Google Shape;8679;p75">
              <a:extLst>
                <a:ext uri="{FF2B5EF4-FFF2-40B4-BE49-F238E27FC236}">
                  <a16:creationId xmlns:a16="http://schemas.microsoft.com/office/drawing/2014/main" id="{A87BA901-CFD8-12E2-6722-93BE973C7AF9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7" name="Google Shape;8680;p75">
                <a:extLst>
                  <a:ext uri="{FF2B5EF4-FFF2-40B4-BE49-F238E27FC236}">
                    <a16:creationId xmlns:a16="http://schemas.microsoft.com/office/drawing/2014/main" id="{DF94F7B0-D826-4FA7-3243-24310CCF9BF2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8" name="Google Shape;8681;p75">
                <a:extLst>
                  <a:ext uri="{FF2B5EF4-FFF2-40B4-BE49-F238E27FC236}">
                    <a16:creationId xmlns:a16="http://schemas.microsoft.com/office/drawing/2014/main" id="{7973521B-3F6F-6761-8B9B-1230228B95DA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9" name="Google Shape;8682;p75">
                <a:extLst>
                  <a:ext uri="{FF2B5EF4-FFF2-40B4-BE49-F238E27FC236}">
                    <a16:creationId xmlns:a16="http://schemas.microsoft.com/office/drawing/2014/main" id="{3FB99707-4784-E83C-252C-958F931C65C8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0" name="Google Shape;8683;p75">
                <a:extLst>
                  <a:ext uri="{FF2B5EF4-FFF2-40B4-BE49-F238E27FC236}">
                    <a16:creationId xmlns:a16="http://schemas.microsoft.com/office/drawing/2014/main" id="{9DEFF5DE-CBC6-1D1E-5661-64A5B976391F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1" name="Google Shape;8684;p75">
                <a:extLst>
                  <a:ext uri="{FF2B5EF4-FFF2-40B4-BE49-F238E27FC236}">
                    <a16:creationId xmlns:a16="http://schemas.microsoft.com/office/drawing/2014/main" id="{00795693-99F2-93AF-EF9C-4D0D486566DF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2" name="Google Shape;8685;p75">
                <a:extLst>
                  <a:ext uri="{FF2B5EF4-FFF2-40B4-BE49-F238E27FC236}">
                    <a16:creationId xmlns:a16="http://schemas.microsoft.com/office/drawing/2014/main" id="{3BFD162F-3F5C-2858-718B-1F40007C13FB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3" name="Google Shape;8686;p75">
                <a:extLst>
                  <a:ext uri="{FF2B5EF4-FFF2-40B4-BE49-F238E27FC236}">
                    <a16:creationId xmlns:a16="http://schemas.microsoft.com/office/drawing/2014/main" id="{94FBA784-CD85-C4AB-3B15-FAE7DE917F08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46" name="Google Shape;8687;p75">
              <a:extLst>
                <a:ext uri="{FF2B5EF4-FFF2-40B4-BE49-F238E27FC236}">
                  <a16:creationId xmlns:a16="http://schemas.microsoft.com/office/drawing/2014/main" id="{A74410BC-2BE8-FEFB-FBF3-A85001FE96E1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0" name="Google Shape;8688;p75">
                <a:extLst>
                  <a:ext uri="{FF2B5EF4-FFF2-40B4-BE49-F238E27FC236}">
                    <a16:creationId xmlns:a16="http://schemas.microsoft.com/office/drawing/2014/main" id="{73B6624D-DD78-F8D3-11D5-E72B3E65AE3C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1" name="Google Shape;8689;p75">
                <a:extLst>
                  <a:ext uri="{FF2B5EF4-FFF2-40B4-BE49-F238E27FC236}">
                    <a16:creationId xmlns:a16="http://schemas.microsoft.com/office/drawing/2014/main" id="{C2D57A1B-DCB6-9268-840E-556D6A625E7B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2" name="Google Shape;8690;p75">
                <a:extLst>
                  <a:ext uri="{FF2B5EF4-FFF2-40B4-BE49-F238E27FC236}">
                    <a16:creationId xmlns:a16="http://schemas.microsoft.com/office/drawing/2014/main" id="{3D969A7B-8386-07A0-7C14-1EEFE385272D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3" name="Google Shape;8691;p75">
                <a:extLst>
                  <a:ext uri="{FF2B5EF4-FFF2-40B4-BE49-F238E27FC236}">
                    <a16:creationId xmlns:a16="http://schemas.microsoft.com/office/drawing/2014/main" id="{931BC3FC-8827-59E8-B5AF-0ECFDAA3E405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4" name="Google Shape;8692;p75">
                <a:extLst>
                  <a:ext uri="{FF2B5EF4-FFF2-40B4-BE49-F238E27FC236}">
                    <a16:creationId xmlns:a16="http://schemas.microsoft.com/office/drawing/2014/main" id="{0E42B01A-CBCB-299A-8EE7-0083C2584721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5" name="Google Shape;8693;p75">
                <a:extLst>
                  <a:ext uri="{FF2B5EF4-FFF2-40B4-BE49-F238E27FC236}">
                    <a16:creationId xmlns:a16="http://schemas.microsoft.com/office/drawing/2014/main" id="{AA84FAB7-85FF-D7CF-1956-2358946F65F0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6" name="Google Shape;8694;p75">
                <a:extLst>
                  <a:ext uri="{FF2B5EF4-FFF2-40B4-BE49-F238E27FC236}">
                    <a16:creationId xmlns:a16="http://schemas.microsoft.com/office/drawing/2014/main" id="{8AC7A628-9B9B-D2C2-943F-83E017497DDF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47" name="Google Shape;8695;p75">
              <a:extLst>
                <a:ext uri="{FF2B5EF4-FFF2-40B4-BE49-F238E27FC236}">
                  <a16:creationId xmlns:a16="http://schemas.microsoft.com/office/drawing/2014/main" id="{5ECF8A9B-4F0D-AF7B-5CF5-DA0DB5229A7E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3" name="Google Shape;8696;p75">
                <a:extLst>
                  <a:ext uri="{FF2B5EF4-FFF2-40B4-BE49-F238E27FC236}">
                    <a16:creationId xmlns:a16="http://schemas.microsoft.com/office/drawing/2014/main" id="{6B28F052-D5A8-2ABC-AF17-1A6CE9BFFE1F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4" name="Google Shape;8697;p75">
                <a:extLst>
                  <a:ext uri="{FF2B5EF4-FFF2-40B4-BE49-F238E27FC236}">
                    <a16:creationId xmlns:a16="http://schemas.microsoft.com/office/drawing/2014/main" id="{275837F2-8F20-2F38-FD6D-A0C99693251B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5" name="Google Shape;8698;p75">
                <a:extLst>
                  <a:ext uri="{FF2B5EF4-FFF2-40B4-BE49-F238E27FC236}">
                    <a16:creationId xmlns:a16="http://schemas.microsoft.com/office/drawing/2014/main" id="{0E2FDA8A-F943-6559-C7EE-3EA6C7054E51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6" name="Google Shape;8699;p75">
                <a:extLst>
                  <a:ext uri="{FF2B5EF4-FFF2-40B4-BE49-F238E27FC236}">
                    <a16:creationId xmlns:a16="http://schemas.microsoft.com/office/drawing/2014/main" id="{E7E291DA-D567-98C1-3A11-23169512E3D2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7" name="Google Shape;8700;p75">
                <a:extLst>
                  <a:ext uri="{FF2B5EF4-FFF2-40B4-BE49-F238E27FC236}">
                    <a16:creationId xmlns:a16="http://schemas.microsoft.com/office/drawing/2014/main" id="{DBC6165E-4B11-D870-EBA1-1026A50E3878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8" name="Google Shape;8701;p75">
                <a:extLst>
                  <a:ext uri="{FF2B5EF4-FFF2-40B4-BE49-F238E27FC236}">
                    <a16:creationId xmlns:a16="http://schemas.microsoft.com/office/drawing/2014/main" id="{578FCEBE-DBC3-745C-136D-E07F553DAD7C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9" name="Google Shape;8702;p75">
                <a:extLst>
                  <a:ext uri="{FF2B5EF4-FFF2-40B4-BE49-F238E27FC236}">
                    <a16:creationId xmlns:a16="http://schemas.microsoft.com/office/drawing/2014/main" id="{78BCD1B2-A3CF-AE21-A4CC-63AEE6F649ED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48" name="Google Shape;8703;p75">
              <a:extLst>
                <a:ext uri="{FF2B5EF4-FFF2-40B4-BE49-F238E27FC236}">
                  <a16:creationId xmlns:a16="http://schemas.microsoft.com/office/drawing/2014/main" id="{6E1AFBB2-3703-3082-DF3E-EB0F49A302F1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6" name="Google Shape;8704;p75">
                <a:extLst>
                  <a:ext uri="{FF2B5EF4-FFF2-40B4-BE49-F238E27FC236}">
                    <a16:creationId xmlns:a16="http://schemas.microsoft.com/office/drawing/2014/main" id="{9E3C0E61-03F9-6316-CE4C-7E821BE6A178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7" name="Google Shape;8705;p75">
                <a:extLst>
                  <a:ext uri="{FF2B5EF4-FFF2-40B4-BE49-F238E27FC236}">
                    <a16:creationId xmlns:a16="http://schemas.microsoft.com/office/drawing/2014/main" id="{A2D0CE3D-4752-36C1-9CDD-DC4678D76FAB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8" name="Google Shape;8706;p75">
                <a:extLst>
                  <a:ext uri="{FF2B5EF4-FFF2-40B4-BE49-F238E27FC236}">
                    <a16:creationId xmlns:a16="http://schemas.microsoft.com/office/drawing/2014/main" id="{FCCC3055-48E5-4412-8EB1-C02DC3FD146C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9" name="Google Shape;8707;p75">
                <a:extLst>
                  <a:ext uri="{FF2B5EF4-FFF2-40B4-BE49-F238E27FC236}">
                    <a16:creationId xmlns:a16="http://schemas.microsoft.com/office/drawing/2014/main" id="{27E3E7C7-E9B1-BD32-965B-400BECA7D972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0" name="Google Shape;8708;p75">
                <a:extLst>
                  <a:ext uri="{FF2B5EF4-FFF2-40B4-BE49-F238E27FC236}">
                    <a16:creationId xmlns:a16="http://schemas.microsoft.com/office/drawing/2014/main" id="{1A004B88-47C1-45A4-EF5D-1159083AF3E7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1" name="Google Shape;8709;p75">
                <a:extLst>
                  <a:ext uri="{FF2B5EF4-FFF2-40B4-BE49-F238E27FC236}">
                    <a16:creationId xmlns:a16="http://schemas.microsoft.com/office/drawing/2014/main" id="{2BD4A165-7132-91E0-E643-F7347B20AAE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2" name="Google Shape;8710;p75">
                <a:extLst>
                  <a:ext uri="{FF2B5EF4-FFF2-40B4-BE49-F238E27FC236}">
                    <a16:creationId xmlns:a16="http://schemas.microsoft.com/office/drawing/2014/main" id="{31BA2734-E63C-F44C-FF9A-34EFBEC8B2F6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49" name="Google Shape;8711;p75">
              <a:extLst>
                <a:ext uri="{FF2B5EF4-FFF2-40B4-BE49-F238E27FC236}">
                  <a16:creationId xmlns:a16="http://schemas.microsoft.com/office/drawing/2014/main" id="{21BA1240-7C5A-2D90-4390-748A3B5C2620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9" name="Google Shape;8712;p75">
                <a:extLst>
                  <a:ext uri="{FF2B5EF4-FFF2-40B4-BE49-F238E27FC236}">
                    <a16:creationId xmlns:a16="http://schemas.microsoft.com/office/drawing/2014/main" id="{C43BEA22-0C4D-1374-2DFD-CC0447907311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0" name="Google Shape;8713;p75">
                <a:extLst>
                  <a:ext uri="{FF2B5EF4-FFF2-40B4-BE49-F238E27FC236}">
                    <a16:creationId xmlns:a16="http://schemas.microsoft.com/office/drawing/2014/main" id="{6BAC4133-9EF2-2F2F-E5F3-69A7E8056A53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1" name="Google Shape;8714;p75">
                <a:extLst>
                  <a:ext uri="{FF2B5EF4-FFF2-40B4-BE49-F238E27FC236}">
                    <a16:creationId xmlns:a16="http://schemas.microsoft.com/office/drawing/2014/main" id="{32F5257D-BCEF-6EBC-CFED-F82FF6E7333A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2" name="Google Shape;8715;p75">
                <a:extLst>
                  <a:ext uri="{FF2B5EF4-FFF2-40B4-BE49-F238E27FC236}">
                    <a16:creationId xmlns:a16="http://schemas.microsoft.com/office/drawing/2014/main" id="{0412CDE7-8293-FE36-EB6B-EA40962C1B9D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3" name="Google Shape;8716;p75">
                <a:extLst>
                  <a:ext uri="{FF2B5EF4-FFF2-40B4-BE49-F238E27FC236}">
                    <a16:creationId xmlns:a16="http://schemas.microsoft.com/office/drawing/2014/main" id="{1E2BC48D-A2CA-FE99-FE18-721B9A2D9D57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4" name="Google Shape;8717;p75">
                <a:extLst>
                  <a:ext uri="{FF2B5EF4-FFF2-40B4-BE49-F238E27FC236}">
                    <a16:creationId xmlns:a16="http://schemas.microsoft.com/office/drawing/2014/main" id="{E8AB9BDD-0BEA-D6CF-8317-7623B1F21DCA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5" name="Google Shape;8718;p75">
                <a:extLst>
                  <a:ext uri="{FF2B5EF4-FFF2-40B4-BE49-F238E27FC236}">
                    <a16:creationId xmlns:a16="http://schemas.microsoft.com/office/drawing/2014/main" id="{C3D01E2C-370A-8F4B-D080-2335D88BEE54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50" name="Google Shape;8719;p75">
              <a:extLst>
                <a:ext uri="{FF2B5EF4-FFF2-40B4-BE49-F238E27FC236}">
                  <a16:creationId xmlns:a16="http://schemas.microsoft.com/office/drawing/2014/main" id="{E40A196A-1F88-EE43-D84C-79E6016944CA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7" name="Google Shape;8720;p75">
                <a:extLst>
                  <a:ext uri="{FF2B5EF4-FFF2-40B4-BE49-F238E27FC236}">
                    <a16:creationId xmlns:a16="http://schemas.microsoft.com/office/drawing/2014/main" id="{F37FFA28-A94D-FB59-C500-200D17013E12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8721;p75">
                <a:extLst>
                  <a:ext uri="{FF2B5EF4-FFF2-40B4-BE49-F238E27FC236}">
                    <a16:creationId xmlns:a16="http://schemas.microsoft.com/office/drawing/2014/main" id="{62CF23E7-E75E-2448-B986-457361E661D9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1" name="Google Shape;8722;p75">
              <a:extLst>
                <a:ext uri="{FF2B5EF4-FFF2-40B4-BE49-F238E27FC236}">
                  <a16:creationId xmlns:a16="http://schemas.microsoft.com/office/drawing/2014/main" id="{5BE658AA-73FC-45AF-4A0B-DAA644D629E2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0" name="Google Shape;8723;p75">
                <a:extLst>
                  <a:ext uri="{FF2B5EF4-FFF2-40B4-BE49-F238E27FC236}">
                    <a16:creationId xmlns:a16="http://schemas.microsoft.com/office/drawing/2014/main" id="{9FCA6B16-8E91-9644-691B-5DCE4464A334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1" name="Google Shape;8724;p75">
                <a:extLst>
                  <a:ext uri="{FF2B5EF4-FFF2-40B4-BE49-F238E27FC236}">
                    <a16:creationId xmlns:a16="http://schemas.microsoft.com/office/drawing/2014/main" id="{0E7C8202-5658-C445-B455-8F014A455003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2" name="Google Shape;8725;p75">
                <a:extLst>
                  <a:ext uri="{FF2B5EF4-FFF2-40B4-BE49-F238E27FC236}">
                    <a16:creationId xmlns:a16="http://schemas.microsoft.com/office/drawing/2014/main" id="{B5295C49-89F8-CD3F-D132-F33C8042CAC9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3" name="Google Shape;8726;p75">
                <a:extLst>
                  <a:ext uri="{FF2B5EF4-FFF2-40B4-BE49-F238E27FC236}">
                    <a16:creationId xmlns:a16="http://schemas.microsoft.com/office/drawing/2014/main" id="{C1EA3791-4A06-68DD-1291-9E5A01F0BCE8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4" name="Google Shape;8727;p75">
                <a:extLst>
                  <a:ext uri="{FF2B5EF4-FFF2-40B4-BE49-F238E27FC236}">
                    <a16:creationId xmlns:a16="http://schemas.microsoft.com/office/drawing/2014/main" id="{5064FD97-736D-D20A-5AE3-0E0D55D25736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5" name="Google Shape;8728;p75">
                <a:extLst>
                  <a:ext uri="{FF2B5EF4-FFF2-40B4-BE49-F238E27FC236}">
                    <a16:creationId xmlns:a16="http://schemas.microsoft.com/office/drawing/2014/main" id="{6E670760-0FBC-3046-E5BA-2D483A3F3D4B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6" name="Google Shape;8729;p75">
                <a:extLst>
                  <a:ext uri="{FF2B5EF4-FFF2-40B4-BE49-F238E27FC236}">
                    <a16:creationId xmlns:a16="http://schemas.microsoft.com/office/drawing/2014/main" id="{3583D447-3BC9-D583-5DB4-29594542B64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52" name="Google Shape;8730;p75">
              <a:extLst>
                <a:ext uri="{FF2B5EF4-FFF2-40B4-BE49-F238E27FC236}">
                  <a16:creationId xmlns:a16="http://schemas.microsoft.com/office/drawing/2014/main" id="{CE5DA850-2C37-32D6-8B8B-F1AD3F38CFF7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3" name="Google Shape;8731;p75">
                <a:extLst>
                  <a:ext uri="{FF2B5EF4-FFF2-40B4-BE49-F238E27FC236}">
                    <a16:creationId xmlns:a16="http://schemas.microsoft.com/office/drawing/2014/main" id="{D1E1D4DB-8E77-FD3F-5EDC-D6048572B23B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4" name="Google Shape;8732;p75">
                <a:extLst>
                  <a:ext uri="{FF2B5EF4-FFF2-40B4-BE49-F238E27FC236}">
                    <a16:creationId xmlns:a16="http://schemas.microsoft.com/office/drawing/2014/main" id="{E760D04A-111A-5410-88D9-8E79A10449DE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5" name="Google Shape;8733;p75">
                <a:extLst>
                  <a:ext uri="{FF2B5EF4-FFF2-40B4-BE49-F238E27FC236}">
                    <a16:creationId xmlns:a16="http://schemas.microsoft.com/office/drawing/2014/main" id="{DC20832F-4FD8-B8DC-CFD2-7A518A7E7306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6" name="Google Shape;8734;p75">
                <a:extLst>
                  <a:ext uri="{FF2B5EF4-FFF2-40B4-BE49-F238E27FC236}">
                    <a16:creationId xmlns:a16="http://schemas.microsoft.com/office/drawing/2014/main" id="{F72910DC-2062-B39F-D9B5-747B9AEB94D8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7" name="Google Shape;8735;p75">
                <a:extLst>
                  <a:ext uri="{FF2B5EF4-FFF2-40B4-BE49-F238E27FC236}">
                    <a16:creationId xmlns:a16="http://schemas.microsoft.com/office/drawing/2014/main" id="{A1462A5C-7EF9-1ADF-17E3-D13EBC477C69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8" name="Google Shape;8736;p75">
                <a:extLst>
                  <a:ext uri="{FF2B5EF4-FFF2-40B4-BE49-F238E27FC236}">
                    <a16:creationId xmlns:a16="http://schemas.microsoft.com/office/drawing/2014/main" id="{FE83EBEC-FF4D-4A17-B44A-4527C47D6B1F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9" name="Google Shape;8737;p75">
                <a:extLst>
                  <a:ext uri="{FF2B5EF4-FFF2-40B4-BE49-F238E27FC236}">
                    <a16:creationId xmlns:a16="http://schemas.microsoft.com/office/drawing/2014/main" id="{427FD462-A72E-98B6-D2DA-A47B317E8259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304" name="Google Shape;8738;p75">
            <a:extLst>
              <a:ext uri="{FF2B5EF4-FFF2-40B4-BE49-F238E27FC236}">
                <a16:creationId xmlns:a16="http://schemas.microsoft.com/office/drawing/2014/main" id="{6BD35444-9CE8-F26B-7C50-F50380071132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5" name="Google Shape;8739;p75">
              <a:extLst>
                <a:ext uri="{FF2B5EF4-FFF2-40B4-BE49-F238E27FC236}">
                  <a16:creationId xmlns:a16="http://schemas.microsoft.com/office/drawing/2014/main" id="{89320276-7806-B1C2-D30A-F4E288D19A73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06" name="Google Shape;8740;p75">
              <a:extLst>
                <a:ext uri="{FF2B5EF4-FFF2-40B4-BE49-F238E27FC236}">
                  <a16:creationId xmlns:a16="http://schemas.microsoft.com/office/drawing/2014/main" id="{52FE5402-1F46-384D-462C-C1AA9A2E6EB0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07" name="Google Shape;8741;p75">
              <a:extLst>
                <a:ext uri="{FF2B5EF4-FFF2-40B4-BE49-F238E27FC236}">
                  <a16:creationId xmlns:a16="http://schemas.microsoft.com/office/drawing/2014/main" id="{C7E96E75-C604-034F-6463-A12F5CCDF66F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08" name="Google Shape;8742;p75">
              <a:extLst>
                <a:ext uri="{FF2B5EF4-FFF2-40B4-BE49-F238E27FC236}">
                  <a16:creationId xmlns:a16="http://schemas.microsoft.com/office/drawing/2014/main" id="{D8AC1E30-035E-2E52-B176-350B3F26E5FE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309" name="Google Shape;8743;p75">
              <a:extLst>
                <a:ext uri="{FF2B5EF4-FFF2-40B4-BE49-F238E27FC236}">
                  <a16:creationId xmlns:a16="http://schemas.microsoft.com/office/drawing/2014/main" id="{31DADF22-1E10-8737-038E-3A9850307BDE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4;p75">
              <a:extLst>
                <a:ext uri="{FF2B5EF4-FFF2-40B4-BE49-F238E27FC236}">
                  <a16:creationId xmlns:a16="http://schemas.microsoft.com/office/drawing/2014/main" id="{993A8901-B331-A3EF-E235-33DDF6A026C6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1" name="Google Shape;8745;p75">
              <a:extLst>
                <a:ext uri="{FF2B5EF4-FFF2-40B4-BE49-F238E27FC236}">
                  <a16:creationId xmlns:a16="http://schemas.microsoft.com/office/drawing/2014/main" id="{02EBB093-822A-25A5-DF33-593266C33A16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6;p75">
              <a:extLst>
                <a:ext uri="{FF2B5EF4-FFF2-40B4-BE49-F238E27FC236}">
                  <a16:creationId xmlns:a16="http://schemas.microsoft.com/office/drawing/2014/main" id="{083978EE-6983-740B-1634-FA7D358CDF8C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3" name="Google Shape;8747;p75">
              <a:extLst>
                <a:ext uri="{FF2B5EF4-FFF2-40B4-BE49-F238E27FC236}">
                  <a16:creationId xmlns:a16="http://schemas.microsoft.com/office/drawing/2014/main" id="{F5D460E0-FB66-F22C-F439-EAA168C31E6E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14" name="Google Shape;8748;p75">
            <a:extLst>
              <a:ext uri="{FF2B5EF4-FFF2-40B4-BE49-F238E27FC236}">
                <a16:creationId xmlns:a16="http://schemas.microsoft.com/office/drawing/2014/main" id="{4E366765-018B-5788-0445-BC9596B29A20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5" name="Google Shape;8749;p75">
              <a:extLst>
                <a:ext uri="{FF2B5EF4-FFF2-40B4-BE49-F238E27FC236}">
                  <a16:creationId xmlns:a16="http://schemas.microsoft.com/office/drawing/2014/main" id="{8289E684-F080-9253-D7D3-C28C6EE54BE7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6" name="Google Shape;8750;p75">
              <a:extLst>
                <a:ext uri="{FF2B5EF4-FFF2-40B4-BE49-F238E27FC236}">
                  <a16:creationId xmlns:a16="http://schemas.microsoft.com/office/drawing/2014/main" id="{B0CFCE48-150D-9AC6-FB57-3FDCCB1E6900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7" name="Google Shape;8751;p75">
              <a:extLst>
                <a:ext uri="{FF2B5EF4-FFF2-40B4-BE49-F238E27FC236}">
                  <a16:creationId xmlns:a16="http://schemas.microsoft.com/office/drawing/2014/main" id="{2B0F2132-27FB-183C-9DBE-1CA2D2430F7D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8" name="Google Shape;8752;p75">
              <a:extLst>
                <a:ext uri="{FF2B5EF4-FFF2-40B4-BE49-F238E27FC236}">
                  <a16:creationId xmlns:a16="http://schemas.microsoft.com/office/drawing/2014/main" id="{7EADCD2F-D221-61A6-0D65-A88D5A142712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9" name="Google Shape;8753;p75">
              <a:extLst>
                <a:ext uri="{FF2B5EF4-FFF2-40B4-BE49-F238E27FC236}">
                  <a16:creationId xmlns:a16="http://schemas.microsoft.com/office/drawing/2014/main" id="{BCDB8336-81BA-8E82-3F0A-CA156A87B7D8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0" name="Google Shape;8754;p75">
              <a:extLst>
                <a:ext uri="{FF2B5EF4-FFF2-40B4-BE49-F238E27FC236}">
                  <a16:creationId xmlns:a16="http://schemas.microsoft.com/office/drawing/2014/main" id="{5437ED35-0028-802A-2785-A3A01C3DA82F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1" name="Google Shape;8755;p75">
              <a:extLst>
                <a:ext uri="{FF2B5EF4-FFF2-40B4-BE49-F238E27FC236}">
                  <a16:creationId xmlns:a16="http://schemas.microsoft.com/office/drawing/2014/main" id="{152C8574-F5A1-A14B-A846-DF6D1BCE23A6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2" name="Google Shape;8756;p75">
              <a:extLst>
                <a:ext uri="{FF2B5EF4-FFF2-40B4-BE49-F238E27FC236}">
                  <a16:creationId xmlns:a16="http://schemas.microsoft.com/office/drawing/2014/main" id="{B776D181-4EC3-66F2-6354-6C57BF2A91EB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23" name="Google Shape;8757;p75">
            <a:extLst>
              <a:ext uri="{FF2B5EF4-FFF2-40B4-BE49-F238E27FC236}">
                <a16:creationId xmlns:a16="http://schemas.microsoft.com/office/drawing/2014/main" id="{C1441D41-A1D5-CF68-48F9-AE7BC70714FA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4" name="Google Shape;8758;p75">
              <a:extLst>
                <a:ext uri="{FF2B5EF4-FFF2-40B4-BE49-F238E27FC236}">
                  <a16:creationId xmlns:a16="http://schemas.microsoft.com/office/drawing/2014/main" id="{80C3090D-EABA-AD65-545C-A59D0BFA515D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6" name="Google Shape;8759;p75">
                <a:extLst>
                  <a:ext uri="{FF2B5EF4-FFF2-40B4-BE49-F238E27FC236}">
                    <a16:creationId xmlns:a16="http://schemas.microsoft.com/office/drawing/2014/main" id="{D8758018-CD98-2E06-3E52-C9A167B8FE55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0" name="Google Shape;8760;p75">
                  <a:extLst>
                    <a:ext uri="{FF2B5EF4-FFF2-40B4-BE49-F238E27FC236}">
                      <a16:creationId xmlns:a16="http://schemas.microsoft.com/office/drawing/2014/main" id="{2C8763CF-3C7A-3E0A-485D-72B19DBAEE3F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51" name="Google Shape;8761;p75">
                  <a:extLst>
                    <a:ext uri="{FF2B5EF4-FFF2-40B4-BE49-F238E27FC236}">
                      <a16:creationId xmlns:a16="http://schemas.microsoft.com/office/drawing/2014/main" id="{27C92AC5-0A7B-7D63-4E41-C85EAF2FDB71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47" name="Google Shape;8762;p75">
                <a:extLst>
                  <a:ext uri="{FF2B5EF4-FFF2-40B4-BE49-F238E27FC236}">
                    <a16:creationId xmlns:a16="http://schemas.microsoft.com/office/drawing/2014/main" id="{22D7CD44-5C66-01DF-38B9-E26DB67870D5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8" name="Google Shape;8763;p75">
                  <a:extLst>
                    <a:ext uri="{FF2B5EF4-FFF2-40B4-BE49-F238E27FC236}">
                      <a16:creationId xmlns:a16="http://schemas.microsoft.com/office/drawing/2014/main" id="{58454E3B-2550-045D-8AC8-38242C52729C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49" name="Google Shape;8764;p75">
                  <a:extLst>
                    <a:ext uri="{FF2B5EF4-FFF2-40B4-BE49-F238E27FC236}">
                      <a16:creationId xmlns:a16="http://schemas.microsoft.com/office/drawing/2014/main" id="{A122A757-68B6-0BA2-F836-E5E865633E58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65;p75">
              <a:extLst>
                <a:ext uri="{FF2B5EF4-FFF2-40B4-BE49-F238E27FC236}">
                  <a16:creationId xmlns:a16="http://schemas.microsoft.com/office/drawing/2014/main" id="{7948248C-CB5D-FF6A-7CB6-E78564CD66F9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0" name="Google Shape;8766;p75">
                <a:extLst>
                  <a:ext uri="{FF2B5EF4-FFF2-40B4-BE49-F238E27FC236}">
                    <a16:creationId xmlns:a16="http://schemas.microsoft.com/office/drawing/2014/main" id="{C6D5E5F2-70DD-7531-287E-240A11134637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4" name="Google Shape;8767;p75">
                  <a:extLst>
                    <a:ext uri="{FF2B5EF4-FFF2-40B4-BE49-F238E27FC236}">
                      <a16:creationId xmlns:a16="http://schemas.microsoft.com/office/drawing/2014/main" id="{7C600385-83AE-2273-1284-B3DEFCF88C70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45" name="Google Shape;8768;p75">
                  <a:extLst>
                    <a:ext uri="{FF2B5EF4-FFF2-40B4-BE49-F238E27FC236}">
                      <a16:creationId xmlns:a16="http://schemas.microsoft.com/office/drawing/2014/main" id="{4071BBAD-1503-F2B2-4A14-C4322D358807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41" name="Google Shape;8769;p75">
                <a:extLst>
                  <a:ext uri="{FF2B5EF4-FFF2-40B4-BE49-F238E27FC236}">
                    <a16:creationId xmlns:a16="http://schemas.microsoft.com/office/drawing/2014/main" id="{B0D40A8F-AE5E-383A-221D-0386B7B406B8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2" name="Google Shape;8770;p75">
                  <a:extLst>
                    <a:ext uri="{FF2B5EF4-FFF2-40B4-BE49-F238E27FC236}">
                      <a16:creationId xmlns:a16="http://schemas.microsoft.com/office/drawing/2014/main" id="{9DFBB1E2-5D4C-4563-D4D0-43B26972BBCC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43" name="Google Shape;8771;p75">
                  <a:extLst>
                    <a:ext uri="{FF2B5EF4-FFF2-40B4-BE49-F238E27FC236}">
                      <a16:creationId xmlns:a16="http://schemas.microsoft.com/office/drawing/2014/main" id="{E1DE59AB-4DC0-C4E2-8420-FA57E5A3CBE8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6" name="Google Shape;8772;p75">
              <a:extLst>
                <a:ext uri="{FF2B5EF4-FFF2-40B4-BE49-F238E27FC236}">
                  <a16:creationId xmlns:a16="http://schemas.microsoft.com/office/drawing/2014/main" id="{624F36BC-0264-2F09-782C-B74BF4853785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4" name="Google Shape;8773;p75">
                <a:extLst>
                  <a:ext uri="{FF2B5EF4-FFF2-40B4-BE49-F238E27FC236}">
                    <a16:creationId xmlns:a16="http://schemas.microsoft.com/office/drawing/2014/main" id="{AEC8934F-08B4-AB47-FE5E-AE9C4D0BD3D9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8" name="Google Shape;8774;p75">
                  <a:extLst>
                    <a:ext uri="{FF2B5EF4-FFF2-40B4-BE49-F238E27FC236}">
                      <a16:creationId xmlns:a16="http://schemas.microsoft.com/office/drawing/2014/main" id="{25F80788-5CF3-08F2-9DA8-9A7F472264B9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39" name="Google Shape;8775;p75">
                  <a:extLst>
                    <a:ext uri="{FF2B5EF4-FFF2-40B4-BE49-F238E27FC236}">
                      <a16:creationId xmlns:a16="http://schemas.microsoft.com/office/drawing/2014/main" id="{E7D1C825-4EF8-5B0F-0DB1-5A36CB794FC9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35" name="Google Shape;8776;p75">
                <a:extLst>
                  <a:ext uri="{FF2B5EF4-FFF2-40B4-BE49-F238E27FC236}">
                    <a16:creationId xmlns:a16="http://schemas.microsoft.com/office/drawing/2014/main" id="{F347C021-7E28-EAF7-0258-320AFCDCF900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6" name="Google Shape;8777;p75">
                  <a:extLst>
                    <a:ext uri="{FF2B5EF4-FFF2-40B4-BE49-F238E27FC236}">
                      <a16:creationId xmlns:a16="http://schemas.microsoft.com/office/drawing/2014/main" id="{B258C12A-F514-3F5A-79CF-F1F83FB794D6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37" name="Google Shape;8778;p75">
                  <a:extLst>
                    <a:ext uri="{FF2B5EF4-FFF2-40B4-BE49-F238E27FC236}">
                      <a16:creationId xmlns:a16="http://schemas.microsoft.com/office/drawing/2014/main" id="{834DF184-7E6D-2779-AC03-71999DD5B247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79;p75">
              <a:extLst>
                <a:ext uri="{FF2B5EF4-FFF2-40B4-BE49-F238E27FC236}">
                  <a16:creationId xmlns:a16="http://schemas.microsoft.com/office/drawing/2014/main" id="{2577B097-D967-81F4-73EF-55FAF8D02FFF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8" name="Google Shape;8780;p75">
                <a:extLst>
                  <a:ext uri="{FF2B5EF4-FFF2-40B4-BE49-F238E27FC236}">
                    <a16:creationId xmlns:a16="http://schemas.microsoft.com/office/drawing/2014/main" id="{E37B1364-393F-6E18-E1B8-02D7B28B2314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2" name="Google Shape;8781;p75">
                  <a:extLst>
                    <a:ext uri="{FF2B5EF4-FFF2-40B4-BE49-F238E27FC236}">
                      <a16:creationId xmlns:a16="http://schemas.microsoft.com/office/drawing/2014/main" id="{E414FCB2-3CE8-101B-44B4-FA36B5EFE359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33" name="Google Shape;8782;p75">
                  <a:extLst>
                    <a:ext uri="{FF2B5EF4-FFF2-40B4-BE49-F238E27FC236}">
                      <a16:creationId xmlns:a16="http://schemas.microsoft.com/office/drawing/2014/main" id="{3547FD75-1DCA-FE15-C9BE-9881CAAE3815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29" name="Google Shape;8783;p75">
                <a:extLst>
                  <a:ext uri="{FF2B5EF4-FFF2-40B4-BE49-F238E27FC236}">
                    <a16:creationId xmlns:a16="http://schemas.microsoft.com/office/drawing/2014/main" id="{AF537DA7-2512-EC58-698C-1EE43F8C5AAC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0" name="Google Shape;8784;p75">
                  <a:extLst>
                    <a:ext uri="{FF2B5EF4-FFF2-40B4-BE49-F238E27FC236}">
                      <a16:creationId xmlns:a16="http://schemas.microsoft.com/office/drawing/2014/main" id="{3352335E-03BB-0169-6005-B6C323371408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31" name="Google Shape;8785;p75">
                  <a:extLst>
                    <a:ext uri="{FF2B5EF4-FFF2-40B4-BE49-F238E27FC236}">
                      <a16:creationId xmlns:a16="http://schemas.microsoft.com/office/drawing/2014/main" id="{0D1A1B3C-27C9-5BAD-9833-663F9AA4439C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2" name="Google Shape;8786;p75">
            <a:extLst>
              <a:ext uri="{FF2B5EF4-FFF2-40B4-BE49-F238E27FC236}">
                <a16:creationId xmlns:a16="http://schemas.microsoft.com/office/drawing/2014/main" id="{013590B1-ACD8-967B-AAE9-9C5B0500A5E7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3" name="Google Shape;8787;p75">
              <a:extLst>
                <a:ext uri="{FF2B5EF4-FFF2-40B4-BE49-F238E27FC236}">
                  <a16:creationId xmlns:a16="http://schemas.microsoft.com/office/drawing/2014/main" id="{4ADFF98B-B950-6C7E-CD7F-DCFF11103FE2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9" name="Google Shape;8788;p75">
                <a:extLst>
                  <a:ext uri="{FF2B5EF4-FFF2-40B4-BE49-F238E27FC236}">
                    <a16:creationId xmlns:a16="http://schemas.microsoft.com/office/drawing/2014/main" id="{965EC61A-E4E5-3AC0-8064-76E9186D36D1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70" name="Google Shape;8789;p75">
                <a:extLst>
                  <a:ext uri="{FF2B5EF4-FFF2-40B4-BE49-F238E27FC236}">
                    <a16:creationId xmlns:a16="http://schemas.microsoft.com/office/drawing/2014/main" id="{E246590D-8A59-662D-DC21-960DBC1CB3AE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1" name="Google Shape;8790;p75">
                  <a:extLst>
                    <a:ext uri="{FF2B5EF4-FFF2-40B4-BE49-F238E27FC236}">
                      <a16:creationId xmlns:a16="http://schemas.microsoft.com/office/drawing/2014/main" id="{58135F5A-B65C-A733-D950-6AFE06F00229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72" name="Google Shape;8791;p75">
                  <a:extLst>
                    <a:ext uri="{FF2B5EF4-FFF2-40B4-BE49-F238E27FC236}">
                      <a16:creationId xmlns:a16="http://schemas.microsoft.com/office/drawing/2014/main" id="{20607E3A-09B3-5C46-0D62-8506AA81388B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792;p75">
              <a:extLst>
                <a:ext uri="{FF2B5EF4-FFF2-40B4-BE49-F238E27FC236}">
                  <a16:creationId xmlns:a16="http://schemas.microsoft.com/office/drawing/2014/main" id="{98515863-ECC8-B02D-CC8B-27A2789B082A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5" name="Google Shape;8793;p75">
                <a:extLst>
                  <a:ext uri="{FF2B5EF4-FFF2-40B4-BE49-F238E27FC236}">
                    <a16:creationId xmlns:a16="http://schemas.microsoft.com/office/drawing/2014/main" id="{4A902C4A-74FA-F353-F806-2486C2385F6A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66" name="Google Shape;8794;p75">
                <a:extLst>
                  <a:ext uri="{FF2B5EF4-FFF2-40B4-BE49-F238E27FC236}">
                    <a16:creationId xmlns:a16="http://schemas.microsoft.com/office/drawing/2014/main" id="{24395C0E-E4E9-B77C-97B4-A3B1DC3C7E46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7" name="Google Shape;8795;p75">
                  <a:extLst>
                    <a:ext uri="{FF2B5EF4-FFF2-40B4-BE49-F238E27FC236}">
                      <a16:creationId xmlns:a16="http://schemas.microsoft.com/office/drawing/2014/main" id="{6FB7271C-BCE0-8845-24B9-EC70A34A2F44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68" name="Google Shape;8796;p75">
                  <a:extLst>
                    <a:ext uri="{FF2B5EF4-FFF2-40B4-BE49-F238E27FC236}">
                      <a16:creationId xmlns:a16="http://schemas.microsoft.com/office/drawing/2014/main" id="{79F8662E-CCC4-1FAB-0E61-E55A1C480BE9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5" name="Google Shape;8797;p75">
              <a:extLst>
                <a:ext uri="{FF2B5EF4-FFF2-40B4-BE49-F238E27FC236}">
                  <a16:creationId xmlns:a16="http://schemas.microsoft.com/office/drawing/2014/main" id="{FC3B6522-8BCF-84B2-64F5-E7366659C781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1" name="Google Shape;8798;p75">
                <a:extLst>
                  <a:ext uri="{FF2B5EF4-FFF2-40B4-BE49-F238E27FC236}">
                    <a16:creationId xmlns:a16="http://schemas.microsoft.com/office/drawing/2014/main" id="{E5B5FA87-2D80-B09F-A819-7B18A18E2E9A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62" name="Google Shape;8799;p75">
                <a:extLst>
                  <a:ext uri="{FF2B5EF4-FFF2-40B4-BE49-F238E27FC236}">
                    <a16:creationId xmlns:a16="http://schemas.microsoft.com/office/drawing/2014/main" id="{B2C308B6-9EE9-CE93-29FB-A772B8EB3D04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3" name="Google Shape;8800;p75">
                  <a:extLst>
                    <a:ext uri="{FF2B5EF4-FFF2-40B4-BE49-F238E27FC236}">
                      <a16:creationId xmlns:a16="http://schemas.microsoft.com/office/drawing/2014/main" id="{EDD40B5D-711C-FB5C-CAFB-4B73D6EC2FAB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64" name="Google Shape;8801;p75">
                  <a:extLst>
                    <a:ext uri="{FF2B5EF4-FFF2-40B4-BE49-F238E27FC236}">
                      <a16:creationId xmlns:a16="http://schemas.microsoft.com/office/drawing/2014/main" id="{CD9C53BA-880E-A528-F223-594CC24BDFA3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802;p75">
              <a:extLst>
                <a:ext uri="{FF2B5EF4-FFF2-40B4-BE49-F238E27FC236}">
                  <a16:creationId xmlns:a16="http://schemas.microsoft.com/office/drawing/2014/main" id="{62E06069-674A-6673-5288-9379104EB891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7" name="Google Shape;8803;p75">
                <a:extLst>
                  <a:ext uri="{FF2B5EF4-FFF2-40B4-BE49-F238E27FC236}">
                    <a16:creationId xmlns:a16="http://schemas.microsoft.com/office/drawing/2014/main" id="{E3D0819A-7A99-FADC-1232-BC7A87A3E6C2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58" name="Google Shape;8804;p75">
                <a:extLst>
                  <a:ext uri="{FF2B5EF4-FFF2-40B4-BE49-F238E27FC236}">
                    <a16:creationId xmlns:a16="http://schemas.microsoft.com/office/drawing/2014/main" id="{27AFDAC6-A01E-7AFE-83C7-0EDB045E99F3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9" name="Google Shape;8805;p75">
                  <a:extLst>
                    <a:ext uri="{FF2B5EF4-FFF2-40B4-BE49-F238E27FC236}">
                      <a16:creationId xmlns:a16="http://schemas.microsoft.com/office/drawing/2014/main" id="{8FBEEDC7-0AC8-A395-2D02-A7838E523588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60" name="Google Shape;8806;p75">
                  <a:extLst>
                    <a:ext uri="{FF2B5EF4-FFF2-40B4-BE49-F238E27FC236}">
                      <a16:creationId xmlns:a16="http://schemas.microsoft.com/office/drawing/2014/main" id="{43CAE01A-CDFE-C68F-6ABE-CD87DF8C153A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3" name="Google Shape;1529;p70">
            <a:extLst>
              <a:ext uri="{FF2B5EF4-FFF2-40B4-BE49-F238E27FC236}">
                <a16:creationId xmlns:a16="http://schemas.microsoft.com/office/drawing/2014/main" id="{81D3049E-7203-A845-2BB2-A48C6A58091B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FFC00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653537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 rot="5400000">
            <a:off x="-1334880" y="6048000"/>
            <a:ext cx="4936320" cy="711360"/>
            <a:chOff x="0" y="0"/>
            <a:chExt cx="658176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81775" cy="948436"/>
            </a:xfrm>
            <a:custGeom>
              <a:avLst/>
              <a:gdLst/>
              <a:ahLst/>
              <a:cxnLst/>
              <a:rect l="l" t="t" r="r" b="b"/>
              <a:pathLst>
                <a:path w="6581775" h="948436">
                  <a:moveTo>
                    <a:pt x="0" y="0"/>
                  </a:moveTo>
                  <a:lnTo>
                    <a:pt x="6581775" y="0"/>
                  </a:lnTo>
                  <a:lnTo>
                    <a:pt x="6581775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10778323">
            <a:off x="1951889" y="9330120"/>
            <a:ext cx="3083101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439400" y="419100"/>
            <a:ext cx="7492200" cy="8652720"/>
          </a:xfrm>
          <a:custGeom>
            <a:avLst/>
            <a:gdLst/>
            <a:ahLst/>
            <a:cxnLst/>
            <a:rect l="l" t="t" r="r" b="b"/>
            <a:pathLst>
              <a:path w="9720720" h="9414720">
                <a:moveTo>
                  <a:pt x="0" y="0"/>
                </a:moveTo>
                <a:lnTo>
                  <a:pt x="9720720" y="0"/>
                </a:lnTo>
                <a:lnTo>
                  <a:pt x="9720720" y="9414720"/>
                </a:lnTo>
                <a:lnTo>
                  <a:pt x="0" y="94147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" b="-5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209800" y="981360"/>
            <a:ext cx="7756440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قالب پاورپوینت حرفه ای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063600" y="3309840"/>
            <a:ext cx="4739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972160" y="4083675"/>
            <a:ext cx="492264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063600" y="6426720"/>
            <a:ext cx="4739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972160" y="7200555"/>
            <a:ext cx="492264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800" dirty="0">
                <a:cs typeface="B Nazanin" pitchFamily="2" charset="-78"/>
              </a:rPr>
              <a:t>قالب پاورپوینت مهندسی نساجی قابل ویرایش می باشد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24080" y="6349680"/>
            <a:ext cx="486720" cy="754560"/>
          </a:xfrm>
          <a:custGeom>
            <a:avLst/>
            <a:gdLst/>
            <a:ahLst/>
            <a:cxnLst/>
            <a:rect l="l" t="t" r="r" b="b"/>
            <a:pathLst>
              <a:path w="486720" h="754560">
                <a:moveTo>
                  <a:pt x="0" y="0"/>
                </a:moveTo>
                <a:lnTo>
                  <a:pt x="486720" y="0"/>
                </a:lnTo>
                <a:lnTo>
                  <a:pt x="486720" y="754560"/>
                </a:lnTo>
                <a:lnTo>
                  <a:pt x="0" y="7545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2144160" y="3232800"/>
            <a:ext cx="646560" cy="753840"/>
          </a:xfrm>
          <a:custGeom>
            <a:avLst/>
            <a:gdLst/>
            <a:ahLst/>
            <a:cxnLst/>
            <a:rect l="l" t="t" r="r" b="b"/>
            <a:pathLst>
              <a:path w="646560" h="753840">
                <a:moveTo>
                  <a:pt x="0" y="0"/>
                </a:moveTo>
                <a:lnTo>
                  <a:pt x="646560" y="0"/>
                </a:lnTo>
                <a:lnTo>
                  <a:pt x="646560" y="753840"/>
                </a:lnTo>
                <a:lnTo>
                  <a:pt x="0" y="7538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 rot="5400000">
            <a:off x="16128000" y="8200800"/>
            <a:ext cx="1909440" cy="123840"/>
            <a:chOff x="0" y="0"/>
            <a:chExt cx="2545920" cy="165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18" name="Group 18"/>
          <p:cNvGrpSpPr/>
          <p:nvPr/>
        </p:nvGrpSpPr>
        <p:grpSpPr>
          <a:xfrm rot="5400000">
            <a:off x="10497600" y="1972080"/>
            <a:ext cx="1909440" cy="123840"/>
            <a:chOff x="0" y="0"/>
            <a:chExt cx="2545920" cy="1651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545969" cy="165100"/>
            </a:xfrm>
            <a:custGeom>
              <a:avLst/>
              <a:gdLst/>
              <a:ahLst/>
              <a:cxnLst/>
              <a:rect l="l" t="t" r="r" b="b"/>
              <a:pathLst>
                <a:path w="2545969" h="165100">
                  <a:moveTo>
                    <a:pt x="0" y="0"/>
                  </a:moveTo>
                  <a:lnTo>
                    <a:pt x="2545969" y="0"/>
                  </a:lnTo>
                  <a:lnTo>
                    <a:pt x="2545969" y="165100"/>
                  </a:lnTo>
                  <a:lnTo>
                    <a:pt x="0" y="165100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20" name="TextBox 20"/>
          <p:cNvSpPr txBox="1"/>
          <p:nvPr/>
        </p:nvSpPr>
        <p:spPr>
          <a:xfrm rot="5400000">
            <a:off x="-1192503" y="6128851"/>
            <a:ext cx="45403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5000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لباس / کفش</a:t>
            </a:r>
            <a:endParaRPr lang="en-US" sz="5000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7686720" y="3794400"/>
            <a:ext cx="3000240" cy="4772160"/>
          </a:xfrm>
          <a:custGeom>
            <a:avLst/>
            <a:gdLst/>
            <a:ahLst/>
            <a:cxnLst/>
            <a:rect l="l" t="t" r="r" b="b"/>
            <a:pathLst>
              <a:path w="3000240" h="4772160">
                <a:moveTo>
                  <a:pt x="0" y="0"/>
                </a:moveTo>
                <a:lnTo>
                  <a:pt x="3000240" y="0"/>
                </a:lnTo>
                <a:lnTo>
                  <a:pt x="3000240" y="4772160"/>
                </a:lnTo>
                <a:lnTo>
                  <a:pt x="0" y="47721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C9253386-11B0-17CB-ADED-800F0D59EA86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F02E9B95-D258-863F-D927-86B3F5B12245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F79D6E1-D7B6-C6EE-9E3D-BD39282C86B5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rgbClr val="FFC000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solidFill>
                    <a:srgbClr val="FFC000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2" name="กลุ่ม 17">
                <a:extLst>
                  <a:ext uri="{FF2B5EF4-FFF2-40B4-BE49-F238E27FC236}">
                    <a16:creationId xmlns:a16="http://schemas.microsoft.com/office/drawing/2014/main" id="{154F5A88-D25A-9AB8-5222-39A43BF6E4D8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3E4D7CFA-4FE5-7E29-1310-C5892CBADB5A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FFC000"/>
                    </a:solidFill>
                    <a:latin typeface="Open Sans Light"/>
                  </a:endParaRPr>
                </a:p>
              </p:txBody>
            </p:sp>
            <p:sp>
              <p:nvSpPr>
                <p:cNvPr id="14" name="Rectangle 35">
                  <a:extLst>
                    <a:ext uri="{FF2B5EF4-FFF2-40B4-BE49-F238E27FC236}">
                      <a16:creationId xmlns:a16="http://schemas.microsoft.com/office/drawing/2014/main" id="{2A4F0DAC-6808-0548-8F3E-D04F1B6BC668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FFC000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8" name="กลุ่ม 3">
              <a:extLst>
                <a:ext uri="{FF2B5EF4-FFF2-40B4-BE49-F238E27FC236}">
                  <a16:creationId xmlns:a16="http://schemas.microsoft.com/office/drawing/2014/main" id="{D9932AD7-BE73-F7CF-8CD3-72AF7C6541DC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9" name="Title 20">
                <a:extLst>
                  <a:ext uri="{FF2B5EF4-FFF2-40B4-BE49-F238E27FC236}">
                    <a16:creationId xmlns:a16="http://schemas.microsoft.com/office/drawing/2014/main" id="{30CEB6F8-72F3-928B-595A-F32E45B74C8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rgbClr val="FFC000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DE452A5-A539-A3BD-B4E0-9D7E76493E73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solidFill>
                      <a:srgbClr val="FFC000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solidFill>
                    <a:srgbClr val="FFC000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15" name="กลุ่ม 660">
            <a:extLst>
              <a:ext uri="{FF2B5EF4-FFF2-40B4-BE49-F238E27FC236}">
                <a16:creationId xmlns:a16="http://schemas.microsoft.com/office/drawing/2014/main" id="{83E456CE-B2E3-73AB-D013-54D4E9819C53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05521823-0792-B075-03AC-73F5419A3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EFC960F3-26F5-02E7-AC72-CD43372A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18" name="กลุ่ม 661">
            <a:extLst>
              <a:ext uri="{FF2B5EF4-FFF2-40B4-BE49-F238E27FC236}">
                <a16:creationId xmlns:a16="http://schemas.microsoft.com/office/drawing/2014/main" id="{1C3D0019-EB0B-D67F-8E55-1D9DF6F0C242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9" name="Oval 8">
              <a:extLst>
                <a:ext uri="{FF2B5EF4-FFF2-40B4-BE49-F238E27FC236}">
                  <a16:creationId xmlns:a16="http://schemas.microsoft.com/office/drawing/2014/main" id="{C8145EBC-3F72-9581-D99C-BEF365BF5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1004CB45-0F7C-71A9-FC5E-CB853EB86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21" name="กลุ่ม 2085">
            <a:extLst>
              <a:ext uri="{FF2B5EF4-FFF2-40B4-BE49-F238E27FC236}">
                <a16:creationId xmlns:a16="http://schemas.microsoft.com/office/drawing/2014/main" id="{A2BB1FF4-E2A1-B2AB-52E2-A99BF25A1CE7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B35D4FF0-E81B-CB62-006E-1F7B176D9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E8FFD65A-3E8C-4A07-A573-54F2FC1499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0D396438-3A69-4AA9-84D1-BF24F6175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949170C8-B7A8-6800-C1A0-4D6D5194A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7C0D9199-C879-2C65-A6C8-426D725BBA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27" name="กลุ่ม 662">
            <a:extLst>
              <a:ext uri="{FF2B5EF4-FFF2-40B4-BE49-F238E27FC236}">
                <a16:creationId xmlns:a16="http://schemas.microsoft.com/office/drawing/2014/main" id="{E02C72BE-8156-ACFD-49D1-2E5C0C50E6C7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5DE06A1D-C651-E0A8-4D08-9E2918535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7BE2F4F8-D49B-4AAB-20EC-96FFA850D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D5AA2B56-C210-CE23-F4FF-DD7692339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31" name="กลุ่ม 663">
            <a:extLst>
              <a:ext uri="{FF2B5EF4-FFF2-40B4-BE49-F238E27FC236}">
                <a16:creationId xmlns:a16="http://schemas.microsoft.com/office/drawing/2014/main" id="{52CCF387-959B-03D6-9DCA-7FDCBC1A3E95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2" name="Oval 18">
              <a:extLst>
                <a:ext uri="{FF2B5EF4-FFF2-40B4-BE49-F238E27FC236}">
                  <a16:creationId xmlns:a16="http://schemas.microsoft.com/office/drawing/2014/main" id="{EA0752F8-E50D-1B84-CC34-DF88C71D2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8176254C-28B0-7BDE-8728-6CDFDF54D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1EE5D381-0FF7-2A58-228A-6A13545F1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35" name="กลุ่ม 2084">
            <a:extLst>
              <a:ext uri="{FF2B5EF4-FFF2-40B4-BE49-F238E27FC236}">
                <a16:creationId xmlns:a16="http://schemas.microsoft.com/office/drawing/2014/main" id="{DA844381-7706-5E08-C8D3-309F0D1F9B76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45538FDB-92FC-0F40-C6C5-82801060F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CC2CCEC7-A917-74EB-F368-8C53727F8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E3C4DD0D-5DAA-CAEF-01C6-88CFD6F074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473B29DE-E1A7-5A32-1B9E-F6F8A588A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40" name="กลุ่ม 668">
            <a:extLst>
              <a:ext uri="{FF2B5EF4-FFF2-40B4-BE49-F238E27FC236}">
                <a16:creationId xmlns:a16="http://schemas.microsoft.com/office/drawing/2014/main" id="{BB6166FB-26A0-E07A-B689-8B8839292109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41" name="Oval 25">
              <a:extLst>
                <a:ext uri="{FF2B5EF4-FFF2-40B4-BE49-F238E27FC236}">
                  <a16:creationId xmlns:a16="http://schemas.microsoft.com/office/drawing/2014/main" id="{CB848A96-3AFC-41B8-5504-BEF99C823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6A980DD9-A5B2-43E3-79BE-D79A30DF97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43" name="กลุ่ม 664">
            <a:extLst>
              <a:ext uri="{FF2B5EF4-FFF2-40B4-BE49-F238E27FC236}">
                <a16:creationId xmlns:a16="http://schemas.microsoft.com/office/drawing/2014/main" id="{7BA9C53A-5D41-2196-19C2-291B4CC53C10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4" name="Oval 27">
              <a:extLst>
                <a:ext uri="{FF2B5EF4-FFF2-40B4-BE49-F238E27FC236}">
                  <a16:creationId xmlns:a16="http://schemas.microsoft.com/office/drawing/2014/main" id="{8963923F-B523-F6C4-5C26-F325E013E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85B834B1-E5D7-83DB-C262-65D21F7E5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46" name="กลุ่ม 2083">
            <a:extLst>
              <a:ext uri="{FF2B5EF4-FFF2-40B4-BE49-F238E27FC236}">
                <a16:creationId xmlns:a16="http://schemas.microsoft.com/office/drawing/2014/main" id="{59514A2B-72DA-924B-8F3D-CE128756E09B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7" name="Oval 29">
              <a:extLst>
                <a:ext uri="{FF2B5EF4-FFF2-40B4-BE49-F238E27FC236}">
                  <a16:creationId xmlns:a16="http://schemas.microsoft.com/office/drawing/2014/main" id="{B0B1DED6-7985-ECEB-A10E-C7BC39D20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id="{3DA9E34B-22E3-928A-A8DE-0668BF5A9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id="{6BDD903A-B88B-617C-B379-2B868FDA8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id="{3DD98067-8F1B-8FA6-706B-0F0B1C50A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id="{C9F3E538-1328-F7E3-9743-DD4D74521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:a16="http://schemas.microsoft.com/office/drawing/2014/main" id="{FA22265A-D471-2176-D1AF-6C567F204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53" name="กลุ่ม 2079">
            <a:extLst>
              <a:ext uri="{FF2B5EF4-FFF2-40B4-BE49-F238E27FC236}">
                <a16:creationId xmlns:a16="http://schemas.microsoft.com/office/drawing/2014/main" id="{151D62CD-E7FD-4A86-45BA-1F8C9990B827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4" name="Oval 35">
              <a:extLst>
                <a:ext uri="{FF2B5EF4-FFF2-40B4-BE49-F238E27FC236}">
                  <a16:creationId xmlns:a16="http://schemas.microsoft.com/office/drawing/2014/main" id="{8D022BE6-3C77-FE64-FCEA-69F3BF657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2FBCF34F-073E-F2F2-E2D5-08BF0A725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56" name="กลุ่ม 666">
            <a:extLst>
              <a:ext uri="{FF2B5EF4-FFF2-40B4-BE49-F238E27FC236}">
                <a16:creationId xmlns:a16="http://schemas.microsoft.com/office/drawing/2014/main" id="{C9E33B8D-8FFB-B799-D27D-5253E7B206B0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7" name="Oval 37">
              <a:extLst>
                <a:ext uri="{FF2B5EF4-FFF2-40B4-BE49-F238E27FC236}">
                  <a16:creationId xmlns:a16="http://schemas.microsoft.com/office/drawing/2014/main" id="{9AEC2A2C-066D-51A4-8100-5AF800AFA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69028EF8-7E55-C942-3311-E0019E5F62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59" name="กลุ่ม 2080">
            <a:extLst>
              <a:ext uri="{FF2B5EF4-FFF2-40B4-BE49-F238E27FC236}">
                <a16:creationId xmlns:a16="http://schemas.microsoft.com/office/drawing/2014/main" id="{162CED05-ED2D-2965-D153-84211498F29F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60" name="Oval 39">
              <a:extLst>
                <a:ext uri="{FF2B5EF4-FFF2-40B4-BE49-F238E27FC236}">
                  <a16:creationId xmlns:a16="http://schemas.microsoft.com/office/drawing/2014/main" id="{1DA107D1-4552-C770-1FD5-82BBA5B743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F2CE23B4-4EF3-37F0-64A7-2AC45175A7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62" name="กลุ่ม 2087">
            <a:extLst>
              <a:ext uri="{FF2B5EF4-FFF2-40B4-BE49-F238E27FC236}">
                <a16:creationId xmlns:a16="http://schemas.microsoft.com/office/drawing/2014/main" id="{1001E91F-8FDC-2C9F-7472-EBAE89664BAF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3" name="Oval 41">
              <a:extLst>
                <a:ext uri="{FF2B5EF4-FFF2-40B4-BE49-F238E27FC236}">
                  <a16:creationId xmlns:a16="http://schemas.microsoft.com/office/drawing/2014/main" id="{F197DB9C-842A-F945-2EB7-5CA90EC9E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89C805E8-885A-D43F-8B19-B8527315E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65" name="กลุ่ม 667">
            <a:extLst>
              <a:ext uri="{FF2B5EF4-FFF2-40B4-BE49-F238E27FC236}">
                <a16:creationId xmlns:a16="http://schemas.microsoft.com/office/drawing/2014/main" id="{595AB644-0193-9526-2DF4-6C022D99D358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6" name="Oval 43">
              <a:extLst>
                <a:ext uri="{FF2B5EF4-FFF2-40B4-BE49-F238E27FC236}">
                  <a16:creationId xmlns:a16="http://schemas.microsoft.com/office/drawing/2014/main" id="{FB45C1FA-F829-E97D-D3C1-D4A9096E2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67" name="Freeform 44">
              <a:extLst>
                <a:ext uri="{FF2B5EF4-FFF2-40B4-BE49-F238E27FC236}">
                  <a16:creationId xmlns:a16="http://schemas.microsoft.com/office/drawing/2014/main" id="{7659019F-D083-382D-923F-E0959C7F57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29730CA4-547C-D1C3-6F3C-C86063CA1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69" name="กลุ่ม 2082">
            <a:extLst>
              <a:ext uri="{FF2B5EF4-FFF2-40B4-BE49-F238E27FC236}">
                <a16:creationId xmlns:a16="http://schemas.microsoft.com/office/drawing/2014/main" id="{20357517-84F0-17B9-E703-41FD0BC87398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70" name="Oval 46">
              <a:extLst>
                <a:ext uri="{FF2B5EF4-FFF2-40B4-BE49-F238E27FC236}">
                  <a16:creationId xmlns:a16="http://schemas.microsoft.com/office/drawing/2014/main" id="{F056AB08-A90A-F3DE-A87C-F13029E56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71" name="Freeform 47">
              <a:extLst>
                <a:ext uri="{FF2B5EF4-FFF2-40B4-BE49-F238E27FC236}">
                  <a16:creationId xmlns:a16="http://schemas.microsoft.com/office/drawing/2014/main" id="{668C780B-C72B-2E30-BAE9-3079B1499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72" name="กลุ่ม 2081">
            <a:extLst>
              <a:ext uri="{FF2B5EF4-FFF2-40B4-BE49-F238E27FC236}">
                <a16:creationId xmlns:a16="http://schemas.microsoft.com/office/drawing/2014/main" id="{E5258A70-CD50-7540-0D7B-A69AEECD129C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3" name="Oval 48">
              <a:extLst>
                <a:ext uri="{FF2B5EF4-FFF2-40B4-BE49-F238E27FC236}">
                  <a16:creationId xmlns:a16="http://schemas.microsoft.com/office/drawing/2014/main" id="{785EF7B0-BCAA-38F2-3722-AE37DC01F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id="{B8E452B1-622D-7E4F-4EAF-BBC6EB75E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75" name="กลุ่ม 2086">
            <a:extLst>
              <a:ext uri="{FF2B5EF4-FFF2-40B4-BE49-F238E27FC236}">
                <a16:creationId xmlns:a16="http://schemas.microsoft.com/office/drawing/2014/main" id="{45670598-B90E-AAC0-7D7A-AC6C59771DD2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6" name="Oval 50">
              <a:extLst>
                <a:ext uri="{FF2B5EF4-FFF2-40B4-BE49-F238E27FC236}">
                  <a16:creationId xmlns:a16="http://schemas.microsoft.com/office/drawing/2014/main" id="{0DCDED06-2D8F-AA3F-71AF-8571732CA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77" name="Oval 51">
              <a:extLst>
                <a:ext uri="{FF2B5EF4-FFF2-40B4-BE49-F238E27FC236}">
                  <a16:creationId xmlns:a16="http://schemas.microsoft.com/office/drawing/2014/main" id="{A38E1293-99D6-C2E2-7A44-992AF4219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78" name="Oval 52">
              <a:extLst>
                <a:ext uri="{FF2B5EF4-FFF2-40B4-BE49-F238E27FC236}">
                  <a16:creationId xmlns:a16="http://schemas.microsoft.com/office/drawing/2014/main" id="{3DD297BD-324B-D5F7-3628-9BD0F8F10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79" name="กลุ่ม 665">
            <a:extLst>
              <a:ext uri="{FF2B5EF4-FFF2-40B4-BE49-F238E27FC236}">
                <a16:creationId xmlns:a16="http://schemas.microsoft.com/office/drawing/2014/main" id="{A807235D-B867-B37D-B168-5EA3581CFAE8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80" name="Oval 53">
              <a:extLst>
                <a:ext uri="{FF2B5EF4-FFF2-40B4-BE49-F238E27FC236}">
                  <a16:creationId xmlns:a16="http://schemas.microsoft.com/office/drawing/2014/main" id="{2AB6A73C-FBBA-2F48-EB00-C39F22643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1" name="Freeform 54">
              <a:extLst>
                <a:ext uri="{FF2B5EF4-FFF2-40B4-BE49-F238E27FC236}">
                  <a16:creationId xmlns:a16="http://schemas.microsoft.com/office/drawing/2014/main" id="{7D482DD5-9CCA-5E16-3003-61340D6925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82" name="กลุ่ม 669">
            <a:extLst>
              <a:ext uri="{FF2B5EF4-FFF2-40B4-BE49-F238E27FC236}">
                <a16:creationId xmlns:a16="http://schemas.microsoft.com/office/drawing/2014/main" id="{9B75B585-3684-0EDD-8C42-A249087E8915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3" name="Oval 55">
              <a:extLst>
                <a:ext uri="{FF2B5EF4-FFF2-40B4-BE49-F238E27FC236}">
                  <a16:creationId xmlns:a16="http://schemas.microsoft.com/office/drawing/2014/main" id="{E599A8FF-C67A-AA25-E7A9-858F34083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4" name="Oval 56">
              <a:extLst>
                <a:ext uri="{FF2B5EF4-FFF2-40B4-BE49-F238E27FC236}">
                  <a16:creationId xmlns:a16="http://schemas.microsoft.com/office/drawing/2014/main" id="{474B41C4-5DF5-F447-06FF-D5AED8A7B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8D19AEA2-3362-8903-0871-D3AEE9786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6" name="Freeform 58">
              <a:extLst>
                <a:ext uri="{FF2B5EF4-FFF2-40B4-BE49-F238E27FC236}">
                  <a16:creationId xmlns:a16="http://schemas.microsoft.com/office/drawing/2014/main" id="{24BA589F-FA37-A384-BC94-4C07764A0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87" name="กลุ่ม 670">
            <a:extLst>
              <a:ext uri="{FF2B5EF4-FFF2-40B4-BE49-F238E27FC236}">
                <a16:creationId xmlns:a16="http://schemas.microsoft.com/office/drawing/2014/main" id="{A4CCA7F9-27E6-1687-D2C3-7FA73C52B318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8" name="Oval 59">
              <a:extLst>
                <a:ext uri="{FF2B5EF4-FFF2-40B4-BE49-F238E27FC236}">
                  <a16:creationId xmlns:a16="http://schemas.microsoft.com/office/drawing/2014/main" id="{E07B6450-4143-A0A9-6BB7-7950308EC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id="{D9E8375C-2C0A-F2D1-411E-B9555255C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90" name="กลุ่ม 2090">
            <a:extLst>
              <a:ext uri="{FF2B5EF4-FFF2-40B4-BE49-F238E27FC236}">
                <a16:creationId xmlns:a16="http://schemas.microsoft.com/office/drawing/2014/main" id="{9202F8A0-B3EC-E623-B1E4-7544911C9C68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91" name="Oval 61">
              <a:extLst>
                <a:ext uri="{FF2B5EF4-FFF2-40B4-BE49-F238E27FC236}">
                  <a16:creationId xmlns:a16="http://schemas.microsoft.com/office/drawing/2014/main" id="{E4FF0CB1-A7A2-3E94-7479-59B90C79D8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2" name="Freeform 62">
              <a:extLst>
                <a:ext uri="{FF2B5EF4-FFF2-40B4-BE49-F238E27FC236}">
                  <a16:creationId xmlns:a16="http://schemas.microsoft.com/office/drawing/2014/main" id="{5CB84270-9EDD-8365-9758-5FFEA873BD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93" name="กลุ่ม 2089">
            <a:extLst>
              <a:ext uri="{FF2B5EF4-FFF2-40B4-BE49-F238E27FC236}">
                <a16:creationId xmlns:a16="http://schemas.microsoft.com/office/drawing/2014/main" id="{7EC5E7E5-6A92-33A5-51AE-3D767A2332FE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4" name="Oval 63">
              <a:extLst>
                <a:ext uri="{FF2B5EF4-FFF2-40B4-BE49-F238E27FC236}">
                  <a16:creationId xmlns:a16="http://schemas.microsoft.com/office/drawing/2014/main" id="{227A4D38-C430-25EA-0F98-13BD8B993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5" name="Freeform 64">
              <a:extLst>
                <a:ext uri="{FF2B5EF4-FFF2-40B4-BE49-F238E27FC236}">
                  <a16:creationId xmlns:a16="http://schemas.microsoft.com/office/drawing/2014/main" id="{415F2AB2-C36D-A4DF-EE50-AB5BFC0A1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6" name="Freeform 65">
              <a:extLst>
                <a:ext uri="{FF2B5EF4-FFF2-40B4-BE49-F238E27FC236}">
                  <a16:creationId xmlns:a16="http://schemas.microsoft.com/office/drawing/2014/main" id="{E8BC27D2-D158-09EB-F067-F00641917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7" name="Freeform 66">
              <a:extLst>
                <a:ext uri="{FF2B5EF4-FFF2-40B4-BE49-F238E27FC236}">
                  <a16:creationId xmlns:a16="http://schemas.microsoft.com/office/drawing/2014/main" id="{78DEC283-771C-911D-E577-F1E7605A5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8" name="Freeform 67">
              <a:extLst>
                <a:ext uri="{FF2B5EF4-FFF2-40B4-BE49-F238E27FC236}">
                  <a16:creationId xmlns:a16="http://schemas.microsoft.com/office/drawing/2014/main" id="{E3202B60-3226-0D08-573E-16A79FFE1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99" name="กลุ่ม 2088">
            <a:extLst>
              <a:ext uri="{FF2B5EF4-FFF2-40B4-BE49-F238E27FC236}">
                <a16:creationId xmlns:a16="http://schemas.microsoft.com/office/drawing/2014/main" id="{022AAD4E-B6B6-EEA9-7B3B-BC43629B0F97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00" name="Oval 68">
              <a:extLst>
                <a:ext uri="{FF2B5EF4-FFF2-40B4-BE49-F238E27FC236}">
                  <a16:creationId xmlns:a16="http://schemas.microsoft.com/office/drawing/2014/main" id="{26E439DC-D093-5432-F7BF-D304F7CED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1" name="Freeform 69">
              <a:extLst>
                <a:ext uri="{FF2B5EF4-FFF2-40B4-BE49-F238E27FC236}">
                  <a16:creationId xmlns:a16="http://schemas.microsoft.com/office/drawing/2014/main" id="{C6BE69CF-8E98-F6D6-1BB3-FBE5F533A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2" name="Freeform 70">
              <a:extLst>
                <a:ext uri="{FF2B5EF4-FFF2-40B4-BE49-F238E27FC236}">
                  <a16:creationId xmlns:a16="http://schemas.microsoft.com/office/drawing/2014/main" id="{053C17EA-0E3F-1267-3BD9-9FF5E138C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103" name="กลุ่ม 2091">
            <a:extLst>
              <a:ext uri="{FF2B5EF4-FFF2-40B4-BE49-F238E27FC236}">
                <a16:creationId xmlns:a16="http://schemas.microsoft.com/office/drawing/2014/main" id="{4D30F7FD-5DDC-1217-7425-55EFCE5EA04E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4" name="Oval 71">
              <a:extLst>
                <a:ext uri="{FF2B5EF4-FFF2-40B4-BE49-F238E27FC236}">
                  <a16:creationId xmlns:a16="http://schemas.microsoft.com/office/drawing/2014/main" id="{9BC6323F-5AC0-55BC-23F1-EEEB15622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5" name="Freeform 72">
              <a:extLst>
                <a:ext uri="{FF2B5EF4-FFF2-40B4-BE49-F238E27FC236}">
                  <a16:creationId xmlns:a16="http://schemas.microsoft.com/office/drawing/2014/main" id="{998F977F-9B8A-415C-C5E5-B3854B852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106" name="กลุ่ม 2092">
            <a:extLst>
              <a:ext uri="{FF2B5EF4-FFF2-40B4-BE49-F238E27FC236}">
                <a16:creationId xmlns:a16="http://schemas.microsoft.com/office/drawing/2014/main" id="{97B7E0F8-F889-AFD0-6D55-08733E0D81F3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7" name="Oval 73">
              <a:extLst>
                <a:ext uri="{FF2B5EF4-FFF2-40B4-BE49-F238E27FC236}">
                  <a16:creationId xmlns:a16="http://schemas.microsoft.com/office/drawing/2014/main" id="{8CE20DFC-C394-9392-C5DB-51B4448A7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8" name="Freeform 74">
              <a:extLst>
                <a:ext uri="{FF2B5EF4-FFF2-40B4-BE49-F238E27FC236}">
                  <a16:creationId xmlns:a16="http://schemas.microsoft.com/office/drawing/2014/main" id="{549A8C1A-B943-5A04-91FE-138BB3470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9" name="Freeform 75">
              <a:extLst>
                <a:ext uri="{FF2B5EF4-FFF2-40B4-BE49-F238E27FC236}">
                  <a16:creationId xmlns:a16="http://schemas.microsoft.com/office/drawing/2014/main" id="{60E5C8B4-B2A6-D922-F4A3-92E629E4C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10" name="Freeform 76">
              <a:extLst>
                <a:ext uri="{FF2B5EF4-FFF2-40B4-BE49-F238E27FC236}">
                  <a16:creationId xmlns:a16="http://schemas.microsoft.com/office/drawing/2014/main" id="{ACE754A3-9911-D46B-EB71-8E2C66682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609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15200" y="367200"/>
            <a:ext cx="3783600" cy="711360"/>
            <a:chOff x="0" y="0"/>
            <a:chExt cx="50448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44821" cy="948436"/>
            </a:xfrm>
            <a:custGeom>
              <a:avLst/>
              <a:gdLst/>
              <a:ahLst/>
              <a:cxnLst/>
              <a:rect l="l" t="t" r="r" b="b"/>
              <a:pathLst>
                <a:path w="5044821" h="948436">
                  <a:moveTo>
                    <a:pt x="504482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4482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8A62C9CC-24A9-0F42-D685-626CB7C68626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7DD26A7E-C086-2406-DC6A-96048FDF0AB3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8" name="Google Shape;13886;p27">
              <a:extLst>
                <a:ext uri="{FF2B5EF4-FFF2-40B4-BE49-F238E27FC236}">
                  <a16:creationId xmlns:a16="http://schemas.microsoft.com/office/drawing/2014/main" id="{57C9B07A-FB62-8A7A-0EE0-CC7FE73AFC3D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7;p27">
              <a:extLst>
                <a:ext uri="{FF2B5EF4-FFF2-40B4-BE49-F238E27FC236}">
                  <a16:creationId xmlns:a16="http://schemas.microsoft.com/office/drawing/2014/main" id="{EB459134-23A7-DF4B-771D-DAF52EC89F79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8;p27">
              <a:extLst>
                <a:ext uri="{FF2B5EF4-FFF2-40B4-BE49-F238E27FC236}">
                  <a16:creationId xmlns:a16="http://schemas.microsoft.com/office/drawing/2014/main" id="{90A884ED-03F6-5C40-35B9-9016F6BAFDC8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89;p27">
              <a:extLst>
                <a:ext uri="{FF2B5EF4-FFF2-40B4-BE49-F238E27FC236}">
                  <a16:creationId xmlns:a16="http://schemas.microsoft.com/office/drawing/2014/main" id="{7668323D-5BF9-7F88-77E6-1A18D80E2DC4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0;p27">
              <a:extLst>
                <a:ext uri="{FF2B5EF4-FFF2-40B4-BE49-F238E27FC236}">
                  <a16:creationId xmlns:a16="http://schemas.microsoft.com/office/drawing/2014/main" id="{5CCAEA4F-8151-4471-920E-07F52FB4B07A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1;p27">
              <a:extLst>
                <a:ext uri="{FF2B5EF4-FFF2-40B4-BE49-F238E27FC236}">
                  <a16:creationId xmlns:a16="http://schemas.microsoft.com/office/drawing/2014/main" id="{30382D56-901C-948B-D85A-58C0C12F5690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2;p27">
              <a:extLst>
                <a:ext uri="{FF2B5EF4-FFF2-40B4-BE49-F238E27FC236}">
                  <a16:creationId xmlns:a16="http://schemas.microsoft.com/office/drawing/2014/main" id="{4892AAAC-C6A0-368E-4D80-777E3998990F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3;p27">
              <a:extLst>
                <a:ext uri="{FF2B5EF4-FFF2-40B4-BE49-F238E27FC236}">
                  <a16:creationId xmlns:a16="http://schemas.microsoft.com/office/drawing/2014/main" id="{ACC0D9B1-5103-5770-BD0E-ED6E637803B3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4;p27">
              <a:extLst>
                <a:ext uri="{FF2B5EF4-FFF2-40B4-BE49-F238E27FC236}">
                  <a16:creationId xmlns:a16="http://schemas.microsoft.com/office/drawing/2014/main" id="{9E78E153-5A24-8A62-ED26-450F03C9FB52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5;p27">
              <a:extLst>
                <a:ext uri="{FF2B5EF4-FFF2-40B4-BE49-F238E27FC236}">
                  <a16:creationId xmlns:a16="http://schemas.microsoft.com/office/drawing/2014/main" id="{55A0DE5F-C438-9FAB-9F1A-CD463B028626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6;p27">
              <a:extLst>
                <a:ext uri="{FF2B5EF4-FFF2-40B4-BE49-F238E27FC236}">
                  <a16:creationId xmlns:a16="http://schemas.microsoft.com/office/drawing/2014/main" id="{B6986987-B12D-FA46-1A59-E5CB747F583F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7;p27">
              <a:extLst>
                <a:ext uri="{FF2B5EF4-FFF2-40B4-BE49-F238E27FC236}">
                  <a16:creationId xmlns:a16="http://schemas.microsoft.com/office/drawing/2014/main" id="{B725941F-9101-001A-9BBF-432062813E08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8;p27">
              <a:extLst>
                <a:ext uri="{FF2B5EF4-FFF2-40B4-BE49-F238E27FC236}">
                  <a16:creationId xmlns:a16="http://schemas.microsoft.com/office/drawing/2014/main" id="{9F50262F-89B6-D375-FD41-1D82D59AF2E6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9;p27">
              <a:extLst>
                <a:ext uri="{FF2B5EF4-FFF2-40B4-BE49-F238E27FC236}">
                  <a16:creationId xmlns:a16="http://schemas.microsoft.com/office/drawing/2014/main" id="{93AC1A5A-583C-3A10-9D60-D7BD0F650BA1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0;p27">
              <a:extLst>
                <a:ext uri="{FF2B5EF4-FFF2-40B4-BE49-F238E27FC236}">
                  <a16:creationId xmlns:a16="http://schemas.microsoft.com/office/drawing/2014/main" id="{CA31982A-4F62-F59D-47E5-544C37578B89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1;p27">
              <a:extLst>
                <a:ext uri="{FF2B5EF4-FFF2-40B4-BE49-F238E27FC236}">
                  <a16:creationId xmlns:a16="http://schemas.microsoft.com/office/drawing/2014/main" id="{35A08DC7-920E-C043-728B-0B622EC6EB8D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2;p27">
              <a:extLst>
                <a:ext uri="{FF2B5EF4-FFF2-40B4-BE49-F238E27FC236}">
                  <a16:creationId xmlns:a16="http://schemas.microsoft.com/office/drawing/2014/main" id="{5DD493B8-F514-FDB5-F1D0-56A59A326666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3;p27">
              <a:extLst>
                <a:ext uri="{FF2B5EF4-FFF2-40B4-BE49-F238E27FC236}">
                  <a16:creationId xmlns:a16="http://schemas.microsoft.com/office/drawing/2014/main" id="{634F1619-6169-9774-B87F-DC3D3E0C2D02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4;p27">
              <a:extLst>
                <a:ext uri="{FF2B5EF4-FFF2-40B4-BE49-F238E27FC236}">
                  <a16:creationId xmlns:a16="http://schemas.microsoft.com/office/drawing/2014/main" id="{31A3FE77-E525-5812-565F-629C1E470DB8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5;p27">
              <a:extLst>
                <a:ext uri="{FF2B5EF4-FFF2-40B4-BE49-F238E27FC236}">
                  <a16:creationId xmlns:a16="http://schemas.microsoft.com/office/drawing/2014/main" id="{A6ABFE59-C615-5C28-43EF-61F83C195674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6;p27">
              <a:extLst>
                <a:ext uri="{FF2B5EF4-FFF2-40B4-BE49-F238E27FC236}">
                  <a16:creationId xmlns:a16="http://schemas.microsoft.com/office/drawing/2014/main" id="{62D72623-6788-442E-35C1-641471606B31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7;p27">
              <a:extLst>
                <a:ext uri="{FF2B5EF4-FFF2-40B4-BE49-F238E27FC236}">
                  <a16:creationId xmlns:a16="http://schemas.microsoft.com/office/drawing/2014/main" id="{5A8D54A9-A93F-B967-B270-4C48D5DAED79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8;p27">
              <a:extLst>
                <a:ext uri="{FF2B5EF4-FFF2-40B4-BE49-F238E27FC236}">
                  <a16:creationId xmlns:a16="http://schemas.microsoft.com/office/drawing/2014/main" id="{14489230-2FBF-FAE8-7F17-BD2B482D7E3A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9;p27">
              <a:extLst>
                <a:ext uri="{FF2B5EF4-FFF2-40B4-BE49-F238E27FC236}">
                  <a16:creationId xmlns:a16="http://schemas.microsoft.com/office/drawing/2014/main" id="{081B013C-D71B-0F80-28DB-1F099C5E0767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" name="Google Shape;13910;p27">
            <a:extLst>
              <a:ext uri="{FF2B5EF4-FFF2-40B4-BE49-F238E27FC236}">
                <a16:creationId xmlns:a16="http://schemas.microsoft.com/office/drawing/2014/main" id="{F5B06D1A-4C04-A857-FC21-C70AFE00CCCA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3" name="Google Shape;13911;p27">
              <a:extLst>
                <a:ext uri="{FF2B5EF4-FFF2-40B4-BE49-F238E27FC236}">
                  <a16:creationId xmlns:a16="http://schemas.microsoft.com/office/drawing/2014/main" id="{6EEBDECA-4942-CE2B-9D93-9E0362311906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12;p27">
              <a:extLst>
                <a:ext uri="{FF2B5EF4-FFF2-40B4-BE49-F238E27FC236}">
                  <a16:creationId xmlns:a16="http://schemas.microsoft.com/office/drawing/2014/main" id="{0DA62CD4-F9EC-C2ED-80A1-3552E02FCBEB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13;p27">
              <a:extLst>
                <a:ext uri="{FF2B5EF4-FFF2-40B4-BE49-F238E27FC236}">
                  <a16:creationId xmlns:a16="http://schemas.microsoft.com/office/drawing/2014/main" id="{5B7BA4BB-B2DE-BF30-FD7A-1B42E3BA263C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" name="Google Shape;13914;p27">
            <a:extLst>
              <a:ext uri="{FF2B5EF4-FFF2-40B4-BE49-F238E27FC236}">
                <a16:creationId xmlns:a16="http://schemas.microsoft.com/office/drawing/2014/main" id="{24A1E0A1-8211-D366-834B-AD04283B64A5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7" name="Google Shape;13915;p27">
              <a:extLst>
                <a:ext uri="{FF2B5EF4-FFF2-40B4-BE49-F238E27FC236}">
                  <a16:creationId xmlns:a16="http://schemas.microsoft.com/office/drawing/2014/main" id="{2A9B1318-B623-7F81-07B5-28F64EFD6B66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16;p27">
              <a:extLst>
                <a:ext uri="{FF2B5EF4-FFF2-40B4-BE49-F238E27FC236}">
                  <a16:creationId xmlns:a16="http://schemas.microsoft.com/office/drawing/2014/main" id="{B4C75509-54FF-E6FD-1558-87986376A883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" name="Google Shape;13917;p27">
            <a:extLst>
              <a:ext uri="{FF2B5EF4-FFF2-40B4-BE49-F238E27FC236}">
                <a16:creationId xmlns:a16="http://schemas.microsoft.com/office/drawing/2014/main" id="{0552F316-A21C-4C29-4293-28E9A040C878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0" name="Google Shape;13918;p27">
              <a:extLst>
                <a:ext uri="{FF2B5EF4-FFF2-40B4-BE49-F238E27FC236}">
                  <a16:creationId xmlns:a16="http://schemas.microsoft.com/office/drawing/2014/main" id="{8C95834A-174A-8B42-F9B2-FD9508012584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19;p27">
              <a:extLst>
                <a:ext uri="{FF2B5EF4-FFF2-40B4-BE49-F238E27FC236}">
                  <a16:creationId xmlns:a16="http://schemas.microsoft.com/office/drawing/2014/main" id="{5BFF166F-37EE-3DCA-DCC7-0517469224C4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0;p27">
              <a:extLst>
                <a:ext uri="{FF2B5EF4-FFF2-40B4-BE49-F238E27FC236}">
                  <a16:creationId xmlns:a16="http://schemas.microsoft.com/office/drawing/2014/main" id="{F67CAE19-01F7-65DD-AF57-703C067996F9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1;p27">
              <a:extLst>
                <a:ext uri="{FF2B5EF4-FFF2-40B4-BE49-F238E27FC236}">
                  <a16:creationId xmlns:a16="http://schemas.microsoft.com/office/drawing/2014/main" id="{B11E9E89-C66B-19ED-1529-0D53D6A713AA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2;p27">
              <a:extLst>
                <a:ext uri="{FF2B5EF4-FFF2-40B4-BE49-F238E27FC236}">
                  <a16:creationId xmlns:a16="http://schemas.microsoft.com/office/drawing/2014/main" id="{4B8ED8F5-EB88-92B9-FDA5-9A7D959A9622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3;p27">
              <a:extLst>
                <a:ext uri="{FF2B5EF4-FFF2-40B4-BE49-F238E27FC236}">
                  <a16:creationId xmlns:a16="http://schemas.microsoft.com/office/drawing/2014/main" id="{A768C2D5-5AE3-505E-8394-FC3C4030886B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4;p27">
              <a:extLst>
                <a:ext uri="{FF2B5EF4-FFF2-40B4-BE49-F238E27FC236}">
                  <a16:creationId xmlns:a16="http://schemas.microsoft.com/office/drawing/2014/main" id="{EE55962B-D11E-FF39-F58C-6D6B29048B63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5;p27">
              <a:extLst>
                <a:ext uri="{FF2B5EF4-FFF2-40B4-BE49-F238E27FC236}">
                  <a16:creationId xmlns:a16="http://schemas.microsoft.com/office/drawing/2014/main" id="{3C3C59D1-D967-61FB-71D8-73C037A8221F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8" name="Google Shape;13926;p27">
            <a:extLst>
              <a:ext uri="{FF2B5EF4-FFF2-40B4-BE49-F238E27FC236}">
                <a16:creationId xmlns:a16="http://schemas.microsoft.com/office/drawing/2014/main" id="{36144A2F-F193-1D75-90F2-C91C3DB0AA5C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49" name="Google Shape;13927;p27">
              <a:extLst>
                <a:ext uri="{FF2B5EF4-FFF2-40B4-BE49-F238E27FC236}">
                  <a16:creationId xmlns:a16="http://schemas.microsoft.com/office/drawing/2014/main" id="{55231F3B-3604-86EF-8D72-DAAA4F9DAB05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8;p27">
              <a:extLst>
                <a:ext uri="{FF2B5EF4-FFF2-40B4-BE49-F238E27FC236}">
                  <a16:creationId xmlns:a16="http://schemas.microsoft.com/office/drawing/2014/main" id="{CAB9891E-3F1C-79A4-72B6-5C0788F7054A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9;p27">
              <a:extLst>
                <a:ext uri="{FF2B5EF4-FFF2-40B4-BE49-F238E27FC236}">
                  <a16:creationId xmlns:a16="http://schemas.microsoft.com/office/drawing/2014/main" id="{6C9EADDF-71D3-AE21-5693-D9C8E0C8A04C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0;p27">
              <a:extLst>
                <a:ext uri="{FF2B5EF4-FFF2-40B4-BE49-F238E27FC236}">
                  <a16:creationId xmlns:a16="http://schemas.microsoft.com/office/drawing/2014/main" id="{BF1D040B-E323-B979-9BAD-E2E9F6F7EB0F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1;p27">
              <a:extLst>
                <a:ext uri="{FF2B5EF4-FFF2-40B4-BE49-F238E27FC236}">
                  <a16:creationId xmlns:a16="http://schemas.microsoft.com/office/drawing/2014/main" id="{E533C4B8-DE89-12FD-CF79-4F090825F06E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2;p27">
              <a:extLst>
                <a:ext uri="{FF2B5EF4-FFF2-40B4-BE49-F238E27FC236}">
                  <a16:creationId xmlns:a16="http://schemas.microsoft.com/office/drawing/2014/main" id="{E639FDE8-7CAE-B819-83DF-A8B3CAB2874C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5" name="Google Shape;13933;p27">
            <a:extLst>
              <a:ext uri="{FF2B5EF4-FFF2-40B4-BE49-F238E27FC236}">
                <a16:creationId xmlns:a16="http://schemas.microsoft.com/office/drawing/2014/main" id="{7E14B780-4A29-D40E-9504-40BBB8678E79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6" name="Google Shape;13934;p27">
              <a:extLst>
                <a:ext uri="{FF2B5EF4-FFF2-40B4-BE49-F238E27FC236}">
                  <a16:creationId xmlns:a16="http://schemas.microsoft.com/office/drawing/2014/main" id="{FE27CFF5-821F-5F1B-2AC9-EDB4FC6ECD1F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5;p27">
              <a:extLst>
                <a:ext uri="{FF2B5EF4-FFF2-40B4-BE49-F238E27FC236}">
                  <a16:creationId xmlns:a16="http://schemas.microsoft.com/office/drawing/2014/main" id="{F49E2865-0D93-85EA-0D53-A23CD04E241D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36;p27">
              <a:extLst>
                <a:ext uri="{FF2B5EF4-FFF2-40B4-BE49-F238E27FC236}">
                  <a16:creationId xmlns:a16="http://schemas.microsoft.com/office/drawing/2014/main" id="{F2B19290-F558-842D-AA46-F2AEE0AFE54D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7;p27">
              <a:extLst>
                <a:ext uri="{FF2B5EF4-FFF2-40B4-BE49-F238E27FC236}">
                  <a16:creationId xmlns:a16="http://schemas.microsoft.com/office/drawing/2014/main" id="{FA7F4BDB-EC3B-8878-4050-1833B7EF0D58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0" name="Google Shape;13938;p27">
            <a:extLst>
              <a:ext uri="{FF2B5EF4-FFF2-40B4-BE49-F238E27FC236}">
                <a16:creationId xmlns:a16="http://schemas.microsoft.com/office/drawing/2014/main" id="{9D5EDB63-CD39-7EE3-D6B7-625EBC078989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1" name="Google Shape;13939;p27">
            <a:extLst>
              <a:ext uri="{FF2B5EF4-FFF2-40B4-BE49-F238E27FC236}">
                <a16:creationId xmlns:a16="http://schemas.microsoft.com/office/drawing/2014/main" id="{73EEBABF-9922-AB9B-59FB-19001E5F2E2B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2" name="Google Shape;13940;p27">
              <a:extLst>
                <a:ext uri="{FF2B5EF4-FFF2-40B4-BE49-F238E27FC236}">
                  <a16:creationId xmlns:a16="http://schemas.microsoft.com/office/drawing/2014/main" id="{C6740AE8-2029-5787-9213-04A02C2BA0CB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41;p27">
              <a:extLst>
                <a:ext uri="{FF2B5EF4-FFF2-40B4-BE49-F238E27FC236}">
                  <a16:creationId xmlns:a16="http://schemas.microsoft.com/office/drawing/2014/main" id="{73662E3B-0318-E136-365A-4C8A2419D779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42;p27">
              <a:extLst>
                <a:ext uri="{FF2B5EF4-FFF2-40B4-BE49-F238E27FC236}">
                  <a16:creationId xmlns:a16="http://schemas.microsoft.com/office/drawing/2014/main" id="{741978B6-C2E1-D01B-E3BF-A9AB25EC796E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5" name="Google Shape;13943;p27">
            <a:extLst>
              <a:ext uri="{FF2B5EF4-FFF2-40B4-BE49-F238E27FC236}">
                <a16:creationId xmlns:a16="http://schemas.microsoft.com/office/drawing/2014/main" id="{7B56CFB8-D8C0-AF68-25D5-0AA53DF38CE6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6" name="Google Shape;13944;p27">
              <a:extLst>
                <a:ext uri="{FF2B5EF4-FFF2-40B4-BE49-F238E27FC236}">
                  <a16:creationId xmlns:a16="http://schemas.microsoft.com/office/drawing/2014/main" id="{8CD8FA7E-6ECF-B90C-1327-38F5EF75D769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45;p27">
              <a:extLst>
                <a:ext uri="{FF2B5EF4-FFF2-40B4-BE49-F238E27FC236}">
                  <a16:creationId xmlns:a16="http://schemas.microsoft.com/office/drawing/2014/main" id="{7AD7D5D5-3BC4-33D5-AF42-CCBF0B2806F2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46;p27">
              <a:extLst>
                <a:ext uri="{FF2B5EF4-FFF2-40B4-BE49-F238E27FC236}">
                  <a16:creationId xmlns:a16="http://schemas.microsoft.com/office/drawing/2014/main" id="{F155E28B-498F-55E8-0E63-59156347E7C3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9" name="Google Shape;13947;p27">
            <a:extLst>
              <a:ext uri="{FF2B5EF4-FFF2-40B4-BE49-F238E27FC236}">
                <a16:creationId xmlns:a16="http://schemas.microsoft.com/office/drawing/2014/main" id="{945BF3EE-B66A-F8DD-9C26-85D8EBEDEF6C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0" name="Google Shape;13948;p27">
              <a:extLst>
                <a:ext uri="{FF2B5EF4-FFF2-40B4-BE49-F238E27FC236}">
                  <a16:creationId xmlns:a16="http://schemas.microsoft.com/office/drawing/2014/main" id="{2EB27B37-DD30-1C96-4674-0EF720FD78AE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49;p27">
              <a:extLst>
                <a:ext uri="{FF2B5EF4-FFF2-40B4-BE49-F238E27FC236}">
                  <a16:creationId xmlns:a16="http://schemas.microsoft.com/office/drawing/2014/main" id="{80238E13-2D7F-35A8-F017-0118CB5A351E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0;p27">
              <a:extLst>
                <a:ext uri="{FF2B5EF4-FFF2-40B4-BE49-F238E27FC236}">
                  <a16:creationId xmlns:a16="http://schemas.microsoft.com/office/drawing/2014/main" id="{99CF8452-EFBC-50F7-5D6F-F8B99F4CCAE7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1;p27">
              <a:extLst>
                <a:ext uri="{FF2B5EF4-FFF2-40B4-BE49-F238E27FC236}">
                  <a16:creationId xmlns:a16="http://schemas.microsoft.com/office/drawing/2014/main" id="{BEB6DF61-DDC1-3EE4-2D19-2EE821F49799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2;p27">
              <a:extLst>
                <a:ext uri="{FF2B5EF4-FFF2-40B4-BE49-F238E27FC236}">
                  <a16:creationId xmlns:a16="http://schemas.microsoft.com/office/drawing/2014/main" id="{0181C0A8-2371-E987-2202-A863D2A7C399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3;p27">
              <a:extLst>
                <a:ext uri="{FF2B5EF4-FFF2-40B4-BE49-F238E27FC236}">
                  <a16:creationId xmlns:a16="http://schemas.microsoft.com/office/drawing/2014/main" id="{5C5757E8-494C-C288-ABD8-11F7008193D8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6" name="Google Shape;13954;p27">
            <a:extLst>
              <a:ext uri="{FF2B5EF4-FFF2-40B4-BE49-F238E27FC236}">
                <a16:creationId xmlns:a16="http://schemas.microsoft.com/office/drawing/2014/main" id="{E5BDF326-DDC2-D7C2-5DA8-4ACAC5D7FD6F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7" name="Google Shape;13955;p27">
              <a:extLst>
                <a:ext uri="{FF2B5EF4-FFF2-40B4-BE49-F238E27FC236}">
                  <a16:creationId xmlns:a16="http://schemas.microsoft.com/office/drawing/2014/main" id="{8434AAD4-B3FA-384C-99CE-A9F2AF1E0FA1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6;p27">
              <a:extLst>
                <a:ext uri="{FF2B5EF4-FFF2-40B4-BE49-F238E27FC236}">
                  <a16:creationId xmlns:a16="http://schemas.microsoft.com/office/drawing/2014/main" id="{1E275038-EEB5-3852-D582-1FF1E372E016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7;p27">
              <a:extLst>
                <a:ext uri="{FF2B5EF4-FFF2-40B4-BE49-F238E27FC236}">
                  <a16:creationId xmlns:a16="http://schemas.microsoft.com/office/drawing/2014/main" id="{2A878153-2704-10E6-6697-2CDAF857C422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8;p27">
              <a:extLst>
                <a:ext uri="{FF2B5EF4-FFF2-40B4-BE49-F238E27FC236}">
                  <a16:creationId xmlns:a16="http://schemas.microsoft.com/office/drawing/2014/main" id="{BECBBBC9-B652-A2BB-5BB4-BF4F86715F5C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9;p27">
              <a:extLst>
                <a:ext uri="{FF2B5EF4-FFF2-40B4-BE49-F238E27FC236}">
                  <a16:creationId xmlns:a16="http://schemas.microsoft.com/office/drawing/2014/main" id="{20E8D7C4-EB69-53CF-7BE8-149DBD9167AD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2" name="Google Shape;13960;p27">
            <a:extLst>
              <a:ext uri="{FF2B5EF4-FFF2-40B4-BE49-F238E27FC236}">
                <a16:creationId xmlns:a16="http://schemas.microsoft.com/office/drawing/2014/main" id="{A48BFFDC-B6B5-DB33-3432-B0D159A50A4D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3" name="Google Shape;13961;p27">
              <a:extLst>
                <a:ext uri="{FF2B5EF4-FFF2-40B4-BE49-F238E27FC236}">
                  <a16:creationId xmlns:a16="http://schemas.microsoft.com/office/drawing/2014/main" id="{C18772C1-8FBB-7B41-7B35-85890E8A56A4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2;p27">
              <a:extLst>
                <a:ext uri="{FF2B5EF4-FFF2-40B4-BE49-F238E27FC236}">
                  <a16:creationId xmlns:a16="http://schemas.microsoft.com/office/drawing/2014/main" id="{B3EA6385-8E56-F451-4F6B-A5754400B42D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3;p27">
              <a:extLst>
                <a:ext uri="{FF2B5EF4-FFF2-40B4-BE49-F238E27FC236}">
                  <a16:creationId xmlns:a16="http://schemas.microsoft.com/office/drawing/2014/main" id="{0D218A40-3C81-6224-5FF8-4DFCC4820638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4;p27">
              <a:extLst>
                <a:ext uri="{FF2B5EF4-FFF2-40B4-BE49-F238E27FC236}">
                  <a16:creationId xmlns:a16="http://schemas.microsoft.com/office/drawing/2014/main" id="{913A36CE-81E7-B598-87EE-E1C3E5278673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5;p27">
              <a:extLst>
                <a:ext uri="{FF2B5EF4-FFF2-40B4-BE49-F238E27FC236}">
                  <a16:creationId xmlns:a16="http://schemas.microsoft.com/office/drawing/2014/main" id="{9A3E3C46-38EF-5D36-BFB7-3459DC47BEB5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6;p27">
              <a:extLst>
                <a:ext uri="{FF2B5EF4-FFF2-40B4-BE49-F238E27FC236}">
                  <a16:creationId xmlns:a16="http://schemas.microsoft.com/office/drawing/2014/main" id="{A6DA7CF5-584C-3794-F24F-43AA9DC54F1A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7;p27">
              <a:extLst>
                <a:ext uri="{FF2B5EF4-FFF2-40B4-BE49-F238E27FC236}">
                  <a16:creationId xmlns:a16="http://schemas.microsoft.com/office/drawing/2014/main" id="{61F8E5C6-34EF-D6EB-1E34-164E18F35096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8;p27">
              <a:extLst>
                <a:ext uri="{FF2B5EF4-FFF2-40B4-BE49-F238E27FC236}">
                  <a16:creationId xmlns:a16="http://schemas.microsoft.com/office/drawing/2014/main" id="{866DFE90-1E25-465A-8844-707AF8C7F65C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9;p27">
              <a:extLst>
                <a:ext uri="{FF2B5EF4-FFF2-40B4-BE49-F238E27FC236}">
                  <a16:creationId xmlns:a16="http://schemas.microsoft.com/office/drawing/2014/main" id="{19C43C77-62B8-15C2-EFEB-7F1EFEC522EB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70;p27">
              <a:extLst>
                <a:ext uri="{FF2B5EF4-FFF2-40B4-BE49-F238E27FC236}">
                  <a16:creationId xmlns:a16="http://schemas.microsoft.com/office/drawing/2014/main" id="{8B259818-65AD-176D-55AE-99A4D4C81688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3" name="Google Shape;13971;p27">
            <a:extLst>
              <a:ext uri="{FF2B5EF4-FFF2-40B4-BE49-F238E27FC236}">
                <a16:creationId xmlns:a16="http://schemas.microsoft.com/office/drawing/2014/main" id="{5951FD20-F26E-6D4B-219B-B15D9B6D9696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4" name="Google Shape;13972;p27">
              <a:extLst>
                <a:ext uri="{FF2B5EF4-FFF2-40B4-BE49-F238E27FC236}">
                  <a16:creationId xmlns:a16="http://schemas.microsoft.com/office/drawing/2014/main" id="{4B1C053F-CCD2-38B2-CF90-681413C7E8DF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3;p27">
              <a:extLst>
                <a:ext uri="{FF2B5EF4-FFF2-40B4-BE49-F238E27FC236}">
                  <a16:creationId xmlns:a16="http://schemas.microsoft.com/office/drawing/2014/main" id="{E0EAE58F-CAF2-1FA8-BCB5-AC6C2E44CFB1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4;p27">
              <a:extLst>
                <a:ext uri="{FF2B5EF4-FFF2-40B4-BE49-F238E27FC236}">
                  <a16:creationId xmlns:a16="http://schemas.microsoft.com/office/drawing/2014/main" id="{5A0370F9-F775-5F24-3538-0FC1F0202CCB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5;p27">
              <a:extLst>
                <a:ext uri="{FF2B5EF4-FFF2-40B4-BE49-F238E27FC236}">
                  <a16:creationId xmlns:a16="http://schemas.microsoft.com/office/drawing/2014/main" id="{92262D54-F60C-A2BE-41EE-4151CB90D29E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6;p27">
              <a:extLst>
                <a:ext uri="{FF2B5EF4-FFF2-40B4-BE49-F238E27FC236}">
                  <a16:creationId xmlns:a16="http://schemas.microsoft.com/office/drawing/2014/main" id="{129067C7-1616-FBDF-EA8F-A0541DF18D7E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9" name="Google Shape;13977;p27">
            <a:extLst>
              <a:ext uri="{FF2B5EF4-FFF2-40B4-BE49-F238E27FC236}">
                <a16:creationId xmlns:a16="http://schemas.microsoft.com/office/drawing/2014/main" id="{2721138C-BE01-DAD7-230D-E9765643A10A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78;p27">
            <a:extLst>
              <a:ext uri="{FF2B5EF4-FFF2-40B4-BE49-F238E27FC236}">
                <a16:creationId xmlns:a16="http://schemas.microsoft.com/office/drawing/2014/main" id="{8A4F2093-A06A-DDD2-3B61-63C7F89AD253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79;p27">
            <a:extLst>
              <a:ext uri="{FF2B5EF4-FFF2-40B4-BE49-F238E27FC236}">
                <a16:creationId xmlns:a16="http://schemas.microsoft.com/office/drawing/2014/main" id="{EB0093E8-E8F5-A084-A3D2-E87B4BFAE0AA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0;p27">
            <a:extLst>
              <a:ext uri="{FF2B5EF4-FFF2-40B4-BE49-F238E27FC236}">
                <a16:creationId xmlns:a16="http://schemas.microsoft.com/office/drawing/2014/main" id="{D29526EE-7659-F7BD-A28E-99F8C6AED6D8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1;p27">
            <a:extLst>
              <a:ext uri="{FF2B5EF4-FFF2-40B4-BE49-F238E27FC236}">
                <a16:creationId xmlns:a16="http://schemas.microsoft.com/office/drawing/2014/main" id="{85D3F27E-EE1D-F37E-8A60-3556E562046A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2;p27">
            <a:extLst>
              <a:ext uri="{FF2B5EF4-FFF2-40B4-BE49-F238E27FC236}">
                <a16:creationId xmlns:a16="http://schemas.microsoft.com/office/drawing/2014/main" id="{AD4E3CB8-DB1A-3EA7-1D18-5F468B349990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3;p27">
            <a:extLst>
              <a:ext uri="{FF2B5EF4-FFF2-40B4-BE49-F238E27FC236}">
                <a16:creationId xmlns:a16="http://schemas.microsoft.com/office/drawing/2014/main" id="{7FB68626-2017-4331-9CDB-5CB99B9E2C54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4;p27">
            <a:extLst>
              <a:ext uri="{FF2B5EF4-FFF2-40B4-BE49-F238E27FC236}">
                <a16:creationId xmlns:a16="http://schemas.microsoft.com/office/drawing/2014/main" id="{EE0AFB93-4727-C396-6474-07C37CCDE6BE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5;p27">
            <a:extLst>
              <a:ext uri="{FF2B5EF4-FFF2-40B4-BE49-F238E27FC236}">
                <a16:creationId xmlns:a16="http://schemas.microsoft.com/office/drawing/2014/main" id="{29C54BD4-DA88-102E-B8E9-00B39617955C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6;p27">
            <a:extLst>
              <a:ext uri="{FF2B5EF4-FFF2-40B4-BE49-F238E27FC236}">
                <a16:creationId xmlns:a16="http://schemas.microsoft.com/office/drawing/2014/main" id="{B0D858FA-E5D2-BA01-C7AE-2B46DB0A208C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7;p27">
            <a:extLst>
              <a:ext uri="{FF2B5EF4-FFF2-40B4-BE49-F238E27FC236}">
                <a16:creationId xmlns:a16="http://schemas.microsoft.com/office/drawing/2014/main" id="{92275071-502A-4279-B114-5D7FB4DD31C8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8;p27">
            <a:extLst>
              <a:ext uri="{FF2B5EF4-FFF2-40B4-BE49-F238E27FC236}">
                <a16:creationId xmlns:a16="http://schemas.microsoft.com/office/drawing/2014/main" id="{1155E5A6-0AD2-1B60-E0C6-D1988F0AECCB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9;p27">
            <a:extLst>
              <a:ext uri="{FF2B5EF4-FFF2-40B4-BE49-F238E27FC236}">
                <a16:creationId xmlns:a16="http://schemas.microsoft.com/office/drawing/2014/main" id="{E15BEAEA-93F0-EDEB-B51A-BCF37EAACDC2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0;p27">
            <a:extLst>
              <a:ext uri="{FF2B5EF4-FFF2-40B4-BE49-F238E27FC236}">
                <a16:creationId xmlns:a16="http://schemas.microsoft.com/office/drawing/2014/main" id="{36DCEDD1-C350-4ACE-A32D-82076A15C64A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1;p27">
            <a:extLst>
              <a:ext uri="{FF2B5EF4-FFF2-40B4-BE49-F238E27FC236}">
                <a16:creationId xmlns:a16="http://schemas.microsoft.com/office/drawing/2014/main" id="{2116F59C-1A96-34F1-205A-4923C77C68C9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2;p27">
            <a:extLst>
              <a:ext uri="{FF2B5EF4-FFF2-40B4-BE49-F238E27FC236}">
                <a16:creationId xmlns:a16="http://schemas.microsoft.com/office/drawing/2014/main" id="{741D4607-2C1B-E92C-BE27-460B43B89B52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3;p27">
            <a:extLst>
              <a:ext uri="{FF2B5EF4-FFF2-40B4-BE49-F238E27FC236}">
                <a16:creationId xmlns:a16="http://schemas.microsoft.com/office/drawing/2014/main" id="{84C5A9AB-DFC8-D99B-0F26-5DFC4BF95645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4;p27">
            <a:extLst>
              <a:ext uri="{FF2B5EF4-FFF2-40B4-BE49-F238E27FC236}">
                <a16:creationId xmlns:a16="http://schemas.microsoft.com/office/drawing/2014/main" id="{5FA3E45F-CB2C-DA3E-D714-77116F523B5E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5;p27">
            <a:extLst>
              <a:ext uri="{FF2B5EF4-FFF2-40B4-BE49-F238E27FC236}">
                <a16:creationId xmlns:a16="http://schemas.microsoft.com/office/drawing/2014/main" id="{2B21D7D9-F95A-35C9-9D20-E935EDE98982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6;p27">
            <a:extLst>
              <a:ext uri="{FF2B5EF4-FFF2-40B4-BE49-F238E27FC236}">
                <a16:creationId xmlns:a16="http://schemas.microsoft.com/office/drawing/2014/main" id="{13F2EEF3-E6FD-3A5D-20B5-A967FDEE5CBE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7;p27">
            <a:extLst>
              <a:ext uri="{FF2B5EF4-FFF2-40B4-BE49-F238E27FC236}">
                <a16:creationId xmlns:a16="http://schemas.microsoft.com/office/drawing/2014/main" id="{52AE50F6-F2E0-3378-15D7-8BFFEE7BB4CF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8;p27">
            <a:extLst>
              <a:ext uri="{FF2B5EF4-FFF2-40B4-BE49-F238E27FC236}">
                <a16:creationId xmlns:a16="http://schemas.microsoft.com/office/drawing/2014/main" id="{CBFEC7CD-3E0C-2069-39BD-F24C70546153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9;p27">
            <a:extLst>
              <a:ext uri="{FF2B5EF4-FFF2-40B4-BE49-F238E27FC236}">
                <a16:creationId xmlns:a16="http://schemas.microsoft.com/office/drawing/2014/main" id="{2EE85356-C85C-28ED-4CBE-D0DB8A1078F0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0;p27">
            <a:extLst>
              <a:ext uri="{FF2B5EF4-FFF2-40B4-BE49-F238E27FC236}">
                <a16:creationId xmlns:a16="http://schemas.microsoft.com/office/drawing/2014/main" id="{B2076F49-F4AE-D1AE-604A-F867892F4E50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1;p27">
            <a:extLst>
              <a:ext uri="{FF2B5EF4-FFF2-40B4-BE49-F238E27FC236}">
                <a16:creationId xmlns:a16="http://schemas.microsoft.com/office/drawing/2014/main" id="{ABFE390A-A312-9EFC-4E92-BCD911BFB9C0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2;p27">
            <a:extLst>
              <a:ext uri="{FF2B5EF4-FFF2-40B4-BE49-F238E27FC236}">
                <a16:creationId xmlns:a16="http://schemas.microsoft.com/office/drawing/2014/main" id="{F58A650F-8F54-81B1-6979-EE96BA0586F9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3;p27">
            <a:extLst>
              <a:ext uri="{FF2B5EF4-FFF2-40B4-BE49-F238E27FC236}">
                <a16:creationId xmlns:a16="http://schemas.microsoft.com/office/drawing/2014/main" id="{33E4504E-8715-7014-4476-9CCF268CE4E3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4;p27">
            <a:extLst>
              <a:ext uri="{FF2B5EF4-FFF2-40B4-BE49-F238E27FC236}">
                <a16:creationId xmlns:a16="http://schemas.microsoft.com/office/drawing/2014/main" id="{5DD036C1-1CDA-BDC5-42E6-ACF2BEFBCA65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5;p27">
            <a:extLst>
              <a:ext uri="{FF2B5EF4-FFF2-40B4-BE49-F238E27FC236}">
                <a16:creationId xmlns:a16="http://schemas.microsoft.com/office/drawing/2014/main" id="{85C1801E-D525-D57B-3ACB-1275AFD7C96A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6;p27">
            <a:extLst>
              <a:ext uri="{FF2B5EF4-FFF2-40B4-BE49-F238E27FC236}">
                <a16:creationId xmlns:a16="http://schemas.microsoft.com/office/drawing/2014/main" id="{B9BDDB7B-269C-36DB-AAAA-92324B178B45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7;p27">
            <a:extLst>
              <a:ext uri="{FF2B5EF4-FFF2-40B4-BE49-F238E27FC236}">
                <a16:creationId xmlns:a16="http://schemas.microsoft.com/office/drawing/2014/main" id="{2DCBFA35-A509-7C03-ED62-D05E52BD7984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8;p27">
            <a:extLst>
              <a:ext uri="{FF2B5EF4-FFF2-40B4-BE49-F238E27FC236}">
                <a16:creationId xmlns:a16="http://schemas.microsoft.com/office/drawing/2014/main" id="{2B25DF40-F2E2-A568-4D33-3AE5D400B96A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9;p27">
            <a:extLst>
              <a:ext uri="{FF2B5EF4-FFF2-40B4-BE49-F238E27FC236}">
                <a16:creationId xmlns:a16="http://schemas.microsoft.com/office/drawing/2014/main" id="{02C40DA0-F107-2041-DD21-5F430832835A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2" name="Google Shape;14010;p27">
            <a:extLst>
              <a:ext uri="{FF2B5EF4-FFF2-40B4-BE49-F238E27FC236}">
                <a16:creationId xmlns:a16="http://schemas.microsoft.com/office/drawing/2014/main" id="{C65E5D10-6BC3-6507-5592-108811476BC6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3" name="Google Shape;14011;p27">
              <a:extLst>
                <a:ext uri="{FF2B5EF4-FFF2-40B4-BE49-F238E27FC236}">
                  <a16:creationId xmlns:a16="http://schemas.microsoft.com/office/drawing/2014/main" id="{CD5E6023-DA49-70F6-701E-86B068D4A74B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2;p27">
              <a:extLst>
                <a:ext uri="{FF2B5EF4-FFF2-40B4-BE49-F238E27FC236}">
                  <a16:creationId xmlns:a16="http://schemas.microsoft.com/office/drawing/2014/main" id="{4118272C-73AB-4D07-30CA-8A8BA56E1E94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3;p27">
              <a:extLst>
                <a:ext uri="{FF2B5EF4-FFF2-40B4-BE49-F238E27FC236}">
                  <a16:creationId xmlns:a16="http://schemas.microsoft.com/office/drawing/2014/main" id="{5ED3DD72-A0CB-2F57-C804-46EFA6787B0A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4;p27">
              <a:extLst>
                <a:ext uri="{FF2B5EF4-FFF2-40B4-BE49-F238E27FC236}">
                  <a16:creationId xmlns:a16="http://schemas.microsoft.com/office/drawing/2014/main" id="{714C7A5E-AD8F-9DAA-49C3-2FE1F2446057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5;p27">
              <a:extLst>
                <a:ext uri="{FF2B5EF4-FFF2-40B4-BE49-F238E27FC236}">
                  <a16:creationId xmlns:a16="http://schemas.microsoft.com/office/drawing/2014/main" id="{3C841F5B-A269-F365-0D81-F9F85406579D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6;p27">
              <a:extLst>
                <a:ext uri="{FF2B5EF4-FFF2-40B4-BE49-F238E27FC236}">
                  <a16:creationId xmlns:a16="http://schemas.microsoft.com/office/drawing/2014/main" id="{05F670F5-8747-3C82-C09A-75653C2E57C0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7;p27">
              <a:extLst>
                <a:ext uri="{FF2B5EF4-FFF2-40B4-BE49-F238E27FC236}">
                  <a16:creationId xmlns:a16="http://schemas.microsoft.com/office/drawing/2014/main" id="{B9825D5F-9678-1224-C1FA-31950D2A7DCB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8;p27">
              <a:extLst>
                <a:ext uri="{FF2B5EF4-FFF2-40B4-BE49-F238E27FC236}">
                  <a16:creationId xmlns:a16="http://schemas.microsoft.com/office/drawing/2014/main" id="{65E53B49-5C7A-CE54-D3CB-4E9B39F4BDB1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9;p27">
              <a:extLst>
                <a:ext uri="{FF2B5EF4-FFF2-40B4-BE49-F238E27FC236}">
                  <a16:creationId xmlns:a16="http://schemas.microsoft.com/office/drawing/2014/main" id="{D787F804-EE95-33B4-E313-52F41D5237EB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20;p27">
              <a:extLst>
                <a:ext uri="{FF2B5EF4-FFF2-40B4-BE49-F238E27FC236}">
                  <a16:creationId xmlns:a16="http://schemas.microsoft.com/office/drawing/2014/main" id="{8ECB3095-AB67-BB4C-425F-6F1A640EC67E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21;p27">
              <a:extLst>
                <a:ext uri="{FF2B5EF4-FFF2-40B4-BE49-F238E27FC236}">
                  <a16:creationId xmlns:a16="http://schemas.microsoft.com/office/drawing/2014/main" id="{58911F7E-E874-5237-EAB9-491FD3B8A90A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2;p27">
              <a:extLst>
                <a:ext uri="{FF2B5EF4-FFF2-40B4-BE49-F238E27FC236}">
                  <a16:creationId xmlns:a16="http://schemas.microsoft.com/office/drawing/2014/main" id="{37364EAD-9D91-3EC9-4FCF-DB316310C13B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5" name="Google Shape;14023;p27">
            <a:extLst>
              <a:ext uri="{FF2B5EF4-FFF2-40B4-BE49-F238E27FC236}">
                <a16:creationId xmlns:a16="http://schemas.microsoft.com/office/drawing/2014/main" id="{A2761BF0-C008-CE65-1ED6-71F07DB360CB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6" name="Google Shape;14024;p27">
              <a:extLst>
                <a:ext uri="{FF2B5EF4-FFF2-40B4-BE49-F238E27FC236}">
                  <a16:creationId xmlns:a16="http://schemas.microsoft.com/office/drawing/2014/main" id="{532783BB-3B65-FC40-6E24-949F6E8ABD80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5;p27">
              <a:extLst>
                <a:ext uri="{FF2B5EF4-FFF2-40B4-BE49-F238E27FC236}">
                  <a16:creationId xmlns:a16="http://schemas.microsoft.com/office/drawing/2014/main" id="{777D2FC7-3CB5-C687-E45E-9E82EBF9A845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6;p27">
              <a:extLst>
                <a:ext uri="{FF2B5EF4-FFF2-40B4-BE49-F238E27FC236}">
                  <a16:creationId xmlns:a16="http://schemas.microsoft.com/office/drawing/2014/main" id="{A8DBB01D-60D4-A587-9148-EA3E42EEEFCB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7;p27">
              <a:extLst>
                <a:ext uri="{FF2B5EF4-FFF2-40B4-BE49-F238E27FC236}">
                  <a16:creationId xmlns:a16="http://schemas.microsoft.com/office/drawing/2014/main" id="{AFF3FCBF-B934-9C4C-B684-2290E926B234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8;p27">
              <a:extLst>
                <a:ext uri="{FF2B5EF4-FFF2-40B4-BE49-F238E27FC236}">
                  <a16:creationId xmlns:a16="http://schemas.microsoft.com/office/drawing/2014/main" id="{8506A1DC-BC76-8B4F-98E5-BC07E0967772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9;p27">
              <a:extLst>
                <a:ext uri="{FF2B5EF4-FFF2-40B4-BE49-F238E27FC236}">
                  <a16:creationId xmlns:a16="http://schemas.microsoft.com/office/drawing/2014/main" id="{05CFAA70-9FC6-1544-E8F1-1358808F8547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0;p27">
              <a:extLst>
                <a:ext uri="{FF2B5EF4-FFF2-40B4-BE49-F238E27FC236}">
                  <a16:creationId xmlns:a16="http://schemas.microsoft.com/office/drawing/2014/main" id="{CD4910E0-CA0C-7F11-850E-1E828220768D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1;p27">
              <a:extLst>
                <a:ext uri="{FF2B5EF4-FFF2-40B4-BE49-F238E27FC236}">
                  <a16:creationId xmlns:a16="http://schemas.microsoft.com/office/drawing/2014/main" id="{90F8B6C8-079E-A9FA-B5BB-79B9034A20D0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2;p27">
              <a:extLst>
                <a:ext uri="{FF2B5EF4-FFF2-40B4-BE49-F238E27FC236}">
                  <a16:creationId xmlns:a16="http://schemas.microsoft.com/office/drawing/2014/main" id="{2C46EF08-2616-1FC9-4D47-4770CBE21ED0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3;p27">
              <a:extLst>
                <a:ext uri="{FF2B5EF4-FFF2-40B4-BE49-F238E27FC236}">
                  <a16:creationId xmlns:a16="http://schemas.microsoft.com/office/drawing/2014/main" id="{697614B2-0BD6-D88E-FD2C-1EAEB4635911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4;p27">
              <a:extLst>
                <a:ext uri="{FF2B5EF4-FFF2-40B4-BE49-F238E27FC236}">
                  <a16:creationId xmlns:a16="http://schemas.microsoft.com/office/drawing/2014/main" id="{30A26BA3-5374-48AD-F585-7B3475D0B680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5;p27">
              <a:extLst>
                <a:ext uri="{FF2B5EF4-FFF2-40B4-BE49-F238E27FC236}">
                  <a16:creationId xmlns:a16="http://schemas.microsoft.com/office/drawing/2014/main" id="{551E4BC7-034A-AA3A-EA50-003CF56A0DB1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8" name="Google Shape;14036;p27">
            <a:extLst>
              <a:ext uri="{FF2B5EF4-FFF2-40B4-BE49-F238E27FC236}">
                <a16:creationId xmlns:a16="http://schemas.microsoft.com/office/drawing/2014/main" id="{CA1BC5B7-3B4C-DC75-F882-C6965753B868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59" name="Google Shape;14037;p27">
              <a:extLst>
                <a:ext uri="{FF2B5EF4-FFF2-40B4-BE49-F238E27FC236}">
                  <a16:creationId xmlns:a16="http://schemas.microsoft.com/office/drawing/2014/main" id="{C368DA9C-B764-7158-F437-524AEDA70721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8;p27">
              <a:extLst>
                <a:ext uri="{FF2B5EF4-FFF2-40B4-BE49-F238E27FC236}">
                  <a16:creationId xmlns:a16="http://schemas.microsoft.com/office/drawing/2014/main" id="{8F46DE5D-1D72-8469-556A-113AB9BFA05A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9;p27">
              <a:extLst>
                <a:ext uri="{FF2B5EF4-FFF2-40B4-BE49-F238E27FC236}">
                  <a16:creationId xmlns:a16="http://schemas.microsoft.com/office/drawing/2014/main" id="{47646B41-8744-19A8-06B9-E2BEA8761B83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40;p27">
              <a:extLst>
                <a:ext uri="{FF2B5EF4-FFF2-40B4-BE49-F238E27FC236}">
                  <a16:creationId xmlns:a16="http://schemas.microsoft.com/office/drawing/2014/main" id="{BF9A8ECC-E182-17F1-A3C8-509E9EBD2023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3" name="Google Shape;14041;p27">
            <a:extLst>
              <a:ext uri="{FF2B5EF4-FFF2-40B4-BE49-F238E27FC236}">
                <a16:creationId xmlns:a16="http://schemas.microsoft.com/office/drawing/2014/main" id="{062F2BF5-AC0C-FB39-1B96-9F522A4FA826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4" name="Google Shape;14042;p27">
            <a:extLst>
              <a:ext uri="{FF2B5EF4-FFF2-40B4-BE49-F238E27FC236}">
                <a16:creationId xmlns:a16="http://schemas.microsoft.com/office/drawing/2014/main" id="{73176DA4-0AB8-D565-78DD-25FD6C5B164F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5" name="Google Shape;14043;p27">
              <a:extLst>
                <a:ext uri="{FF2B5EF4-FFF2-40B4-BE49-F238E27FC236}">
                  <a16:creationId xmlns:a16="http://schemas.microsoft.com/office/drawing/2014/main" id="{86C9F9C5-631A-57F6-349C-3C4ED3438A30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4;p27">
              <a:extLst>
                <a:ext uri="{FF2B5EF4-FFF2-40B4-BE49-F238E27FC236}">
                  <a16:creationId xmlns:a16="http://schemas.microsoft.com/office/drawing/2014/main" id="{EBBE4EAC-F850-080A-CAFF-EE470C35614F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5;p27">
              <a:extLst>
                <a:ext uri="{FF2B5EF4-FFF2-40B4-BE49-F238E27FC236}">
                  <a16:creationId xmlns:a16="http://schemas.microsoft.com/office/drawing/2014/main" id="{019BE8B0-CB80-DD77-D74E-41915D0532A1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6;p27">
              <a:extLst>
                <a:ext uri="{FF2B5EF4-FFF2-40B4-BE49-F238E27FC236}">
                  <a16:creationId xmlns:a16="http://schemas.microsoft.com/office/drawing/2014/main" id="{8FD81924-2FF8-2E0B-5838-B2E70E1DEE71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7;p27">
              <a:extLst>
                <a:ext uri="{FF2B5EF4-FFF2-40B4-BE49-F238E27FC236}">
                  <a16:creationId xmlns:a16="http://schemas.microsoft.com/office/drawing/2014/main" id="{AC5CC3FB-2259-A247-FC79-8CCAA329900E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8;p27">
              <a:extLst>
                <a:ext uri="{FF2B5EF4-FFF2-40B4-BE49-F238E27FC236}">
                  <a16:creationId xmlns:a16="http://schemas.microsoft.com/office/drawing/2014/main" id="{6420AC85-9810-FD52-B733-3EECDA9D95A0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9;p27">
              <a:extLst>
                <a:ext uri="{FF2B5EF4-FFF2-40B4-BE49-F238E27FC236}">
                  <a16:creationId xmlns:a16="http://schemas.microsoft.com/office/drawing/2014/main" id="{3982F0BD-CF31-95DB-4FC6-8AD74958A838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0;p27">
              <a:extLst>
                <a:ext uri="{FF2B5EF4-FFF2-40B4-BE49-F238E27FC236}">
                  <a16:creationId xmlns:a16="http://schemas.microsoft.com/office/drawing/2014/main" id="{B87FB300-95CE-FDE5-6E27-F7CE2BEBF82C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1;p27">
              <a:extLst>
                <a:ext uri="{FF2B5EF4-FFF2-40B4-BE49-F238E27FC236}">
                  <a16:creationId xmlns:a16="http://schemas.microsoft.com/office/drawing/2014/main" id="{0820B497-CE5D-CD19-969C-D2D7B43DA696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2;p27">
              <a:extLst>
                <a:ext uri="{FF2B5EF4-FFF2-40B4-BE49-F238E27FC236}">
                  <a16:creationId xmlns:a16="http://schemas.microsoft.com/office/drawing/2014/main" id="{03BEB2B5-0D68-D77C-ED2A-2219E6360C6A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3;p27">
              <a:extLst>
                <a:ext uri="{FF2B5EF4-FFF2-40B4-BE49-F238E27FC236}">
                  <a16:creationId xmlns:a16="http://schemas.microsoft.com/office/drawing/2014/main" id="{E39FA2D8-BD98-371D-065A-7697D7169AC7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4;p27">
              <a:extLst>
                <a:ext uri="{FF2B5EF4-FFF2-40B4-BE49-F238E27FC236}">
                  <a16:creationId xmlns:a16="http://schemas.microsoft.com/office/drawing/2014/main" id="{38F3575E-A3D2-9258-B02D-B49D8C1523DB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5;p27">
              <a:extLst>
                <a:ext uri="{FF2B5EF4-FFF2-40B4-BE49-F238E27FC236}">
                  <a16:creationId xmlns:a16="http://schemas.microsoft.com/office/drawing/2014/main" id="{AA0C2663-04C1-460A-A5FE-3BF31105871A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6;p27">
              <a:extLst>
                <a:ext uri="{FF2B5EF4-FFF2-40B4-BE49-F238E27FC236}">
                  <a16:creationId xmlns:a16="http://schemas.microsoft.com/office/drawing/2014/main" id="{D4A10265-F0E3-B1C6-8BA2-F09FB5681917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7;p27">
              <a:extLst>
                <a:ext uri="{FF2B5EF4-FFF2-40B4-BE49-F238E27FC236}">
                  <a16:creationId xmlns:a16="http://schemas.microsoft.com/office/drawing/2014/main" id="{F4E2A768-1CF8-EA54-D77E-9E2EDFC08CB2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8;p27">
              <a:extLst>
                <a:ext uri="{FF2B5EF4-FFF2-40B4-BE49-F238E27FC236}">
                  <a16:creationId xmlns:a16="http://schemas.microsoft.com/office/drawing/2014/main" id="{8A2917AE-F534-C1AE-37B7-3CD9D05E05B5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1" name="Google Shape;14059;p27">
            <a:extLst>
              <a:ext uri="{FF2B5EF4-FFF2-40B4-BE49-F238E27FC236}">
                <a16:creationId xmlns:a16="http://schemas.microsoft.com/office/drawing/2014/main" id="{F8199ADB-5F01-3A76-1EE0-0FC063E6325F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2" name="Google Shape;14060;p27">
            <a:extLst>
              <a:ext uri="{FF2B5EF4-FFF2-40B4-BE49-F238E27FC236}">
                <a16:creationId xmlns:a16="http://schemas.microsoft.com/office/drawing/2014/main" id="{777FA470-D740-3898-8F22-76EEEBEAA82F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3" name="Google Shape;14061;p27">
              <a:extLst>
                <a:ext uri="{FF2B5EF4-FFF2-40B4-BE49-F238E27FC236}">
                  <a16:creationId xmlns:a16="http://schemas.microsoft.com/office/drawing/2014/main" id="{1FE86059-B9A7-1E43-1F3F-76E6D6D41450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2;p27">
              <a:extLst>
                <a:ext uri="{FF2B5EF4-FFF2-40B4-BE49-F238E27FC236}">
                  <a16:creationId xmlns:a16="http://schemas.microsoft.com/office/drawing/2014/main" id="{78E7C089-C584-2754-AA15-643D6FC78925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3;p27">
              <a:extLst>
                <a:ext uri="{FF2B5EF4-FFF2-40B4-BE49-F238E27FC236}">
                  <a16:creationId xmlns:a16="http://schemas.microsoft.com/office/drawing/2014/main" id="{E8ED4DD6-F4CA-0C70-4EA6-2053C0698A57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4;p27">
              <a:extLst>
                <a:ext uri="{FF2B5EF4-FFF2-40B4-BE49-F238E27FC236}">
                  <a16:creationId xmlns:a16="http://schemas.microsoft.com/office/drawing/2014/main" id="{F469A581-D58E-F91F-DAE7-41878D298019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5;p27">
              <a:extLst>
                <a:ext uri="{FF2B5EF4-FFF2-40B4-BE49-F238E27FC236}">
                  <a16:creationId xmlns:a16="http://schemas.microsoft.com/office/drawing/2014/main" id="{526DACD1-1992-C1B1-F62B-1680E2D0A624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6;p27">
              <a:extLst>
                <a:ext uri="{FF2B5EF4-FFF2-40B4-BE49-F238E27FC236}">
                  <a16:creationId xmlns:a16="http://schemas.microsoft.com/office/drawing/2014/main" id="{3514BB21-202B-1873-1313-DDCF1381410B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7;p27">
              <a:extLst>
                <a:ext uri="{FF2B5EF4-FFF2-40B4-BE49-F238E27FC236}">
                  <a16:creationId xmlns:a16="http://schemas.microsoft.com/office/drawing/2014/main" id="{E3D53D7D-D7B9-A37C-D254-F05F52E1D790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8;p27">
              <a:extLst>
                <a:ext uri="{FF2B5EF4-FFF2-40B4-BE49-F238E27FC236}">
                  <a16:creationId xmlns:a16="http://schemas.microsoft.com/office/drawing/2014/main" id="{9317DCE7-C05A-BE07-2352-CA196F55E763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1" name="Google Shape;14069;p27">
            <a:extLst>
              <a:ext uri="{FF2B5EF4-FFF2-40B4-BE49-F238E27FC236}">
                <a16:creationId xmlns:a16="http://schemas.microsoft.com/office/drawing/2014/main" id="{7CAE25AD-CBA3-A571-A8B1-23A22ADAAC3D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2" name="Google Shape;14070;p27">
              <a:extLst>
                <a:ext uri="{FF2B5EF4-FFF2-40B4-BE49-F238E27FC236}">
                  <a16:creationId xmlns:a16="http://schemas.microsoft.com/office/drawing/2014/main" id="{2E92F4A5-04C1-D1A0-B33D-0DD989269983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71;p27">
              <a:extLst>
                <a:ext uri="{FF2B5EF4-FFF2-40B4-BE49-F238E27FC236}">
                  <a16:creationId xmlns:a16="http://schemas.microsoft.com/office/drawing/2014/main" id="{5A49BBED-74D2-F493-421B-C4E32C10D007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72;p27">
              <a:extLst>
                <a:ext uri="{FF2B5EF4-FFF2-40B4-BE49-F238E27FC236}">
                  <a16:creationId xmlns:a16="http://schemas.microsoft.com/office/drawing/2014/main" id="{C329B924-8B3A-7602-5B3E-C48F803D3CDE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5" name="Google Shape;14073;p27">
            <a:extLst>
              <a:ext uri="{FF2B5EF4-FFF2-40B4-BE49-F238E27FC236}">
                <a16:creationId xmlns:a16="http://schemas.microsoft.com/office/drawing/2014/main" id="{506A286B-027F-62E1-3BFA-447FE41AA062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6" name="Google Shape;14074;p27">
              <a:extLst>
                <a:ext uri="{FF2B5EF4-FFF2-40B4-BE49-F238E27FC236}">
                  <a16:creationId xmlns:a16="http://schemas.microsoft.com/office/drawing/2014/main" id="{55DA7FBF-7CA2-1627-EDCB-71979033E671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5;p27">
              <a:extLst>
                <a:ext uri="{FF2B5EF4-FFF2-40B4-BE49-F238E27FC236}">
                  <a16:creationId xmlns:a16="http://schemas.microsoft.com/office/drawing/2014/main" id="{4CD29CCD-26F8-42B3-09EC-98713538009A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6;p27">
              <a:extLst>
                <a:ext uri="{FF2B5EF4-FFF2-40B4-BE49-F238E27FC236}">
                  <a16:creationId xmlns:a16="http://schemas.microsoft.com/office/drawing/2014/main" id="{D4FE63DB-5CA8-F3A4-613A-198B5C68DA27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7;p27">
              <a:extLst>
                <a:ext uri="{FF2B5EF4-FFF2-40B4-BE49-F238E27FC236}">
                  <a16:creationId xmlns:a16="http://schemas.microsoft.com/office/drawing/2014/main" id="{0D8A995A-05DA-7C52-4C3A-FB305C4A04C4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8;p27">
              <a:extLst>
                <a:ext uri="{FF2B5EF4-FFF2-40B4-BE49-F238E27FC236}">
                  <a16:creationId xmlns:a16="http://schemas.microsoft.com/office/drawing/2014/main" id="{56B4AE9E-2674-5390-5ADE-4F48995A7345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9;p27">
              <a:extLst>
                <a:ext uri="{FF2B5EF4-FFF2-40B4-BE49-F238E27FC236}">
                  <a16:creationId xmlns:a16="http://schemas.microsoft.com/office/drawing/2014/main" id="{EED7F730-2A88-D453-206A-DE7F37BDB354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0;p27">
              <a:extLst>
                <a:ext uri="{FF2B5EF4-FFF2-40B4-BE49-F238E27FC236}">
                  <a16:creationId xmlns:a16="http://schemas.microsoft.com/office/drawing/2014/main" id="{45F3FBC5-0F59-B484-D69B-78C1EB683A99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1;p27">
              <a:extLst>
                <a:ext uri="{FF2B5EF4-FFF2-40B4-BE49-F238E27FC236}">
                  <a16:creationId xmlns:a16="http://schemas.microsoft.com/office/drawing/2014/main" id="{9359CEED-A069-BBFB-3140-AC03A9D5B1E5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2;p27">
              <a:extLst>
                <a:ext uri="{FF2B5EF4-FFF2-40B4-BE49-F238E27FC236}">
                  <a16:creationId xmlns:a16="http://schemas.microsoft.com/office/drawing/2014/main" id="{64AD6C76-6A96-6701-44B9-943F20DDBC3D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3;p27">
              <a:extLst>
                <a:ext uri="{FF2B5EF4-FFF2-40B4-BE49-F238E27FC236}">
                  <a16:creationId xmlns:a16="http://schemas.microsoft.com/office/drawing/2014/main" id="{E485D019-D135-BACA-8F48-809E7909F120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4;p27">
              <a:extLst>
                <a:ext uri="{FF2B5EF4-FFF2-40B4-BE49-F238E27FC236}">
                  <a16:creationId xmlns:a16="http://schemas.microsoft.com/office/drawing/2014/main" id="{6AEADCED-14AB-AE89-015C-DBBD995E1972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5;p27">
              <a:extLst>
                <a:ext uri="{FF2B5EF4-FFF2-40B4-BE49-F238E27FC236}">
                  <a16:creationId xmlns:a16="http://schemas.microsoft.com/office/drawing/2014/main" id="{00F0007E-F0FD-2924-A3A0-4C5CA06F949A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6;p27">
              <a:extLst>
                <a:ext uri="{FF2B5EF4-FFF2-40B4-BE49-F238E27FC236}">
                  <a16:creationId xmlns:a16="http://schemas.microsoft.com/office/drawing/2014/main" id="{5BAD9542-EDFA-F6B3-3BDC-A448D81D775B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7;p27">
              <a:extLst>
                <a:ext uri="{FF2B5EF4-FFF2-40B4-BE49-F238E27FC236}">
                  <a16:creationId xmlns:a16="http://schemas.microsoft.com/office/drawing/2014/main" id="{1B5FD969-3E25-5F36-5BFE-002EB8C09758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8;p27">
              <a:extLst>
                <a:ext uri="{FF2B5EF4-FFF2-40B4-BE49-F238E27FC236}">
                  <a16:creationId xmlns:a16="http://schemas.microsoft.com/office/drawing/2014/main" id="{0B169253-3F25-01EE-1AA8-130A15946F49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1" name="Google Shape;14089;p27">
            <a:extLst>
              <a:ext uri="{FF2B5EF4-FFF2-40B4-BE49-F238E27FC236}">
                <a16:creationId xmlns:a16="http://schemas.microsoft.com/office/drawing/2014/main" id="{CBDC9B87-34B2-0D0B-B7CF-23E0C5CBFFED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2" name="Google Shape;14090;p27">
              <a:extLst>
                <a:ext uri="{FF2B5EF4-FFF2-40B4-BE49-F238E27FC236}">
                  <a16:creationId xmlns:a16="http://schemas.microsoft.com/office/drawing/2014/main" id="{557B8065-310C-FC4F-13EF-7E29DFBFEA77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91;p27">
              <a:extLst>
                <a:ext uri="{FF2B5EF4-FFF2-40B4-BE49-F238E27FC236}">
                  <a16:creationId xmlns:a16="http://schemas.microsoft.com/office/drawing/2014/main" id="{40E3C083-AB6F-E03F-ACEA-1E23834450B8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4" name="Google Shape;14092;p27">
            <a:extLst>
              <a:ext uri="{FF2B5EF4-FFF2-40B4-BE49-F238E27FC236}">
                <a16:creationId xmlns:a16="http://schemas.microsoft.com/office/drawing/2014/main" id="{49949C6A-B7BA-6416-2AC7-F4BFB8ECC92E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5" name="Google Shape;14093;p27">
              <a:extLst>
                <a:ext uri="{FF2B5EF4-FFF2-40B4-BE49-F238E27FC236}">
                  <a16:creationId xmlns:a16="http://schemas.microsoft.com/office/drawing/2014/main" id="{8062D9B9-641B-B51B-9527-90EA15024084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4;p27">
              <a:extLst>
                <a:ext uri="{FF2B5EF4-FFF2-40B4-BE49-F238E27FC236}">
                  <a16:creationId xmlns:a16="http://schemas.microsoft.com/office/drawing/2014/main" id="{B68A5D68-CC88-67C2-8E05-B21E097CB84B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5;p27">
              <a:extLst>
                <a:ext uri="{FF2B5EF4-FFF2-40B4-BE49-F238E27FC236}">
                  <a16:creationId xmlns:a16="http://schemas.microsoft.com/office/drawing/2014/main" id="{CDB55473-221D-2CE4-310D-3E1DA8E708DC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6;p27">
              <a:extLst>
                <a:ext uri="{FF2B5EF4-FFF2-40B4-BE49-F238E27FC236}">
                  <a16:creationId xmlns:a16="http://schemas.microsoft.com/office/drawing/2014/main" id="{50AC2628-1779-965A-7969-F1C6758408A3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9" name="Google Shape;14097;p27">
            <a:extLst>
              <a:ext uri="{FF2B5EF4-FFF2-40B4-BE49-F238E27FC236}">
                <a16:creationId xmlns:a16="http://schemas.microsoft.com/office/drawing/2014/main" id="{0C070D03-B9D7-62C4-1CBA-E6F4D5C6CEBA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0" name="Google Shape;14098;p27">
              <a:extLst>
                <a:ext uri="{FF2B5EF4-FFF2-40B4-BE49-F238E27FC236}">
                  <a16:creationId xmlns:a16="http://schemas.microsoft.com/office/drawing/2014/main" id="{3D018103-D9CA-3BC4-D329-AA4DB8AB0F60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99;p27">
              <a:extLst>
                <a:ext uri="{FF2B5EF4-FFF2-40B4-BE49-F238E27FC236}">
                  <a16:creationId xmlns:a16="http://schemas.microsoft.com/office/drawing/2014/main" id="{CFDC3FC5-6F7D-1448-1E74-55FBC3D2BB97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100;p27">
              <a:extLst>
                <a:ext uri="{FF2B5EF4-FFF2-40B4-BE49-F238E27FC236}">
                  <a16:creationId xmlns:a16="http://schemas.microsoft.com/office/drawing/2014/main" id="{7518446B-B398-6E7A-3BD3-8AF742198BB3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101;p27">
              <a:extLst>
                <a:ext uri="{FF2B5EF4-FFF2-40B4-BE49-F238E27FC236}">
                  <a16:creationId xmlns:a16="http://schemas.microsoft.com/office/drawing/2014/main" id="{0C3D591B-7DEA-75C6-A1EF-C5FDDDCA05B3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4" name="Google Shape;14102;p27">
            <a:extLst>
              <a:ext uri="{FF2B5EF4-FFF2-40B4-BE49-F238E27FC236}">
                <a16:creationId xmlns:a16="http://schemas.microsoft.com/office/drawing/2014/main" id="{84F9E958-8398-28FC-940C-2C72718FC662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5" name="Google Shape;14103;p27">
            <a:extLst>
              <a:ext uri="{FF2B5EF4-FFF2-40B4-BE49-F238E27FC236}">
                <a16:creationId xmlns:a16="http://schemas.microsoft.com/office/drawing/2014/main" id="{FF5A71C8-D131-D0D2-E7DE-0FD438968035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6" name="Google Shape;14104;p27">
            <a:extLst>
              <a:ext uri="{FF2B5EF4-FFF2-40B4-BE49-F238E27FC236}">
                <a16:creationId xmlns:a16="http://schemas.microsoft.com/office/drawing/2014/main" id="{C62D93B4-CEDC-66D9-E138-6AA19666354F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7" name="Google Shape;14105;p27">
              <a:extLst>
                <a:ext uri="{FF2B5EF4-FFF2-40B4-BE49-F238E27FC236}">
                  <a16:creationId xmlns:a16="http://schemas.microsoft.com/office/drawing/2014/main" id="{89B83DE5-AC8D-E3D0-63C8-D93890904032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6;p27">
              <a:extLst>
                <a:ext uri="{FF2B5EF4-FFF2-40B4-BE49-F238E27FC236}">
                  <a16:creationId xmlns:a16="http://schemas.microsoft.com/office/drawing/2014/main" id="{B638F5FD-F603-DC86-F6B2-C79EF9492836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7;p27">
              <a:extLst>
                <a:ext uri="{FF2B5EF4-FFF2-40B4-BE49-F238E27FC236}">
                  <a16:creationId xmlns:a16="http://schemas.microsoft.com/office/drawing/2014/main" id="{74039A4E-CB22-5CA8-F9DA-B0A6031D639F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8;p27">
              <a:extLst>
                <a:ext uri="{FF2B5EF4-FFF2-40B4-BE49-F238E27FC236}">
                  <a16:creationId xmlns:a16="http://schemas.microsoft.com/office/drawing/2014/main" id="{F17D3717-E28F-EC9D-9922-063B4A3DCFB5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9;p27">
              <a:extLst>
                <a:ext uri="{FF2B5EF4-FFF2-40B4-BE49-F238E27FC236}">
                  <a16:creationId xmlns:a16="http://schemas.microsoft.com/office/drawing/2014/main" id="{E705A2C1-E932-A5EA-1ABD-512F6DABF143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0;p27">
              <a:extLst>
                <a:ext uri="{FF2B5EF4-FFF2-40B4-BE49-F238E27FC236}">
                  <a16:creationId xmlns:a16="http://schemas.microsoft.com/office/drawing/2014/main" id="{799D35E3-1501-AA60-7610-5F671547ED44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1;p27">
              <a:extLst>
                <a:ext uri="{FF2B5EF4-FFF2-40B4-BE49-F238E27FC236}">
                  <a16:creationId xmlns:a16="http://schemas.microsoft.com/office/drawing/2014/main" id="{DA561089-EC38-4F0E-B6FA-A99011CDA202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2;p27">
              <a:extLst>
                <a:ext uri="{FF2B5EF4-FFF2-40B4-BE49-F238E27FC236}">
                  <a16:creationId xmlns:a16="http://schemas.microsoft.com/office/drawing/2014/main" id="{236C8200-5F53-F9B7-1511-E80742867B81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3;p27">
              <a:extLst>
                <a:ext uri="{FF2B5EF4-FFF2-40B4-BE49-F238E27FC236}">
                  <a16:creationId xmlns:a16="http://schemas.microsoft.com/office/drawing/2014/main" id="{8348088D-7E5B-D8E7-4690-640B26C98C1C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4;p27">
              <a:extLst>
                <a:ext uri="{FF2B5EF4-FFF2-40B4-BE49-F238E27FC236}">
                  <a16:creationId xmlns:a16="http://schemas.microsoft.com/office/drawing/2014/main" id="{409F68AE-1485-9ACA-78AC-67C51748DE1C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5;p27">
              <a:extLst>
                <a:ext uri="{FF2B5EF4-FFF2-40B4-BE49-F238E27FC236}">
                  <a16:creationId xmlns:a16="http://schemas.microsoft.com/office/drawing/2014/main" id="{9F71CC86-B367-EA96-BDB7-9E4D7BD633C9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6;p27">
              <a:extLst>
                <a:ext uri="{FF2B5EF4-FFF2-40B4-BE49-F238E27FC236}">
                  <a16:creationId xmlns:a16="http://schemas.microsoft.com/office/drawing/2014/main" id="{070ECDEC-71D1-2619-1BB2-A9AC0FEC7F4F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7;p27">
              <a:extLst>
                <a:ext uri="{FF2B5EF4-FFF2-40B4-BE49-F238E27FC236}">
                  <a16:creationId xmlns:a16="http://schemas.microsoft.com/office/drawing/2014/main" id="{56443FEA-8CC7-7D7F-09FC-4EE4DAE37BC6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8;p27">
              <a:extLst>
                <a:ext uri="{FF2B5EF4-FFF2-40B4-BE49-F238E27FC236}">
                  <a16:creationId xmlns:a16="http://schemas.microsoft.com/office/drawing/2014/main" id="{A9BB869A-D35B-5B6C-BFE8-91EC7E2C4A2C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9;p27">
              <a:extLst>
                <a:ext uri="{FF2B5EF4-FFF2-40B4-BE49-F238E27FC236}">
                  <a16:creationId xmlns:a16="http://schemas.microsoft.com/office/drawing/2014/main" id="{A15288CC-110C-1800-BF49-F2B421AAE06D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20;p27">
              <a:extLst>
                <a:ext uri="{FF2B5EF4-FFF2-40B4-BE49-F238E27FC236}">
                  <a16:creationId xmlns:a16="http://schemas.microsoft.com/office/drawing/2014/main" id="{5BAF2261-5A60-F4DC-F424-273CBAAF2630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3" name="Google Shape;14121;p27">
            <a:extLst>
              <a:ext uri="{FF2B5EF4-FFF2-40B4-BE49-F238E27FC236}">
                <a16:creationId xmlns:a16="http://schemas.microsoft.com/office/drawing/2014/main" id="{E058353C-5EDD-462E-A41A-BFA379388411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4" name="Google Shape;14122;p27">
            <a:extLst>
              <a:ext uri="{FF2B5EF4-FFF2-40B4-BE49-F238E27FC236}">
                <a16:creationId xmlns:a16="http://schemas.microsoft.com/office/drawing/2014/main" id="{D369331C-639C-07F0-92BD-3C9BAD0EE421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5" name="Google Shape;14123;p27">
            <a:extLst>
              <a:ext uri="{FF2B5EF4-FFF2-40B4-BE49-F238E27FC236}">
                <a16:creationId xmlns:a16="http://schemas.microsoft.com/office/drawing/2014/main" id="{64E1EE52-4CDC-0C57-2050-676C1276A51F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4;p27">
            <a:extLst>
              <a:ext uri="{FF2B5EF4-FFF2-40B4-BE49-F238E27FC236}">
                <a16:creationId xmlns:a16="http://schemas.microsoft.com/office/drawing/2014/main" id="{0CF6EA99-9E67-62F2-821C-D054126C7CE1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7" name="Google Shape;14125;p27">
            <a:extLst>
              <a:ext uri="{FF2B5EF4-FFF2-40B4-BE49-F238E27FC236}">
                <a16:creationId xmlns:a16="http://schemas.microsoft.com/office/drawing/2014/main" id="{895558C2-8EF1-3CEF-E412-BB70380E22A2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8" name="Google Shape;14126;p27">
              <a:extLst>
                <a:ext uri="{FF2B5EF4-FFF2-40B4-BE49-F238E27FC236}">
                  <a16:creationId xmlns:a16="http://schemas.microsoft.com/office/drawing/2014/main" id="{E973231D-9162-6BB3-D649-81AEBD5F54D5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27;p27">
              <a:extLst>
                <a:ext uri="{FF2B5EF4-FFF2-40B4-BE49-F238E27FC236}">
                  <a16:creationId xmlns:a16="http://schemas.microsoft.com/office/drawing/2014/main" id="{E91843EB-88DD-1591-C5EF-6B2EBC9F6366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0" name="Google Shape;14128;p27">
            <a:extLst>
              <a:ext uri="{FF2B5EF4-FFF2-40B4-BE49-F238E27FC236}">
                <a16:creationId xmlns:a16="http://schemas.microsoft.com/office/drawing/2014/main" id="{D5CF3728-E2EB-C962-43CB-70E6426F59E2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1" name="Google Shape;14129;p27">
              <a:extLst>
                <a:ext uri="{FF2B5EF4-FFF2-40B4-BE49-F238E27FC236}">
                  <a16:creationId xmlns:a16="http://schemas.microsoft.com/office/drawing/2014/main" id="{880251BF-E397-BA57-E171-29A42664B6D2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0;p27">
              <a:extLst>
                <a:ext uri="{FF2B5EF4-FFF2-40B4-BE49-F238E27FC236}">
                  <a16:creationId xmlns:a16="http://schemas.microsoft.com/office/drawing/2014/main" id="{737A4FDF-A7A7-E911-3889-061262E1ADE2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1;p27">
              <a:extLst>
                <a:ext uri="{FF2B5EF4-FFF2-40B4-BE49-F238E27FC236}">
                  <a16:creationId xmlns:a16="http://schemas.microsoft.com/office/drawing/2014/main" id="{37F10EEA-891F-4D45-10EE-509B720728A3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2;p27">
              <a:extLst>
                <a:ext uri="{FF2B5EF4-FFF2-40B4-BE49-F238E27FC236}">
                  <a16:creationId xmlns:a16="http://schemas.microsoft.com/office/drawing/2014/main" id="{D9F1CFF1-7372-0A03-D40A-E7C71FD40EBF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3;p27">
              <a:extLst>
                <a:ext uri="{FF2B5EF4-FFF2-40B4-BE49-F238E27FC236}">
                  <a16:creationId xmlns:a16="http://schemas.microsoft.com/office/drawing/2014/main" id="{C108766F-AE40-4586-850D-B63B015132FD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6" name="Google Shape;14134;p27">
            <a:extLst>
              <a:ext uri="{FF2B5EF4-FFF2-40B4-BE49-F238E27FC236}">
                <a16:creationId xmlns:a16="http://schemas.microsoft.com/office/drawing/2014/main" id="{A7A87714-C1EC-9BDA-D774-0D3B66F12814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7" name="Google Shape;14135;p27">
            <a:extLst>
              <a:ext uri="{FF2B5EF4-FFF2-40B4-BE49-F238E27FC236}">
                <a16:creationId xmlns:a16="http://schemas.microsoft.com/office/drawing/2014/main" id="{8B3AF8D6-5B13-2EB8-7A43-0B07968D4DDD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8" name="Google Shape;14136;p27">
              <a:extLst>
                <a:ext uri="{FF2B5EF4-FFF2-40B4-BE49-F238E27FC236}">
                  <a16:creationId xmlns:a16="http://schemas.microsoft.com/office/drawing/2014/main" id="{1666E236-6B87-FEAC-71E6-F667DFEF57D5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7;p27">
              <a:extLst>
                <a:ext uri="{FF2B5EF4-FFF2-40B4-BE49-F238E27FC236}">
                  <a16:creationId xmlns:a16="http://schemas.microsoft.com/office/drawing/2014/main" id="{999E2732-F5C1-AF01-B8A0-992E57F5F809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8;p27">
              <a:extLst>
                <a:ext uri="{FF2B5EF4-FFF2-40B4-BE49-F238E27FC236}">
                  <a16:creationId xmlns:a16="http://schemas.microsoft.com/office/drawing/2014/main" id="{629B31AC-3DCE-E397-8611-3D471A69BD2B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9;p27">
              <a:extLst>
                <a:ext uri="{FF2B5EF4-FFF2-40B4-BE49-F238E27FC236}">
                  <a16:creationId xmlns:a16="http://schemas.microsoft.com/office/drawing/2014/main" id="{5372EF1D-EC3A-391D-6735-8745CC7ED503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0;p27">
              <a:extLst>
                <a:ext uri="{FF2B5EF4-FFF2-40B4-BE49-F238E27FC236}">
                  <a16:creationId xmlns:a16="http://schemas.microsoft.com/office/drawing/2014/main" id="{D5E68BA2-28FF-71FC-3538-8460477F2B1B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1;p27">
              <a:extLst>
                <a:ext uri="{FF2B5EF4-FFF2-40B4-BE49-F238E27FC236}">
                  <a16:creationId xmlns:a16="http://schemas.microsoft.com/office/drawing/2014/main" id="{B19CF163-BC70-3E47-9CC7-98CFD8938B18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2;p27">
              <a:extLst>
                <a:ext uri="{FF2B5EF4-FFF2-40B4-BE49-F238E27FC236}">
                  <a16:creationId xmlns:a16="http://schemas.microsoft.com/office/drawing/2014/main" id="{D5A220B2-3833-7E65-BCED-3A4A23220E13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3;p27">
              <a:extLst>
                <a:ext uri="{FF2B5EF4-FFF2-40B4-BE49-F238E27FC236}">
                  <a16:creationId xmlns:a16="http://schemas.microsoft.com/office/drawing/2014/main" id="{AD1037C3-BDA7-A784-F023-2989B16C694E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4;p27">
              <a:extLst>
                <a:ext uri="{FF2B5EF4-FFF2-40B4-BE49-F238E27FC236}">
                  <a16:creationId xmlns:a16="http://schemas.microsoft.com/office/drawing/2014/main" id="{7794CC8E-4E15-8A69-191D-D0D590F4EDBF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5;p27">
              <a:extLst>
                <a:ext uri="{FF2B5EF4-FFF2-40B4-BE49-F238E27FC236}">
                  <a16:creationId xmlns:a16="http://schemas.microsoft.com/office/drawing/2014/main" id="{9FC5049E-DF30-C362-D6D5-B684690EB5AE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6;p27">
              <a:extLst>
                <a:ext uri="{FF2B5EF4-FFF2-40B4-BE49-F238E27FC236}">
                  <a16:creationId xmlns:a16="http://schemas.microsoft.com/office/drawing/2014/main" id="{3627FBEA-4156-4B81-88E9-59EAC04E41C7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7;p27">
              <a:extLst>
                <a:ext uri="{FF2B5EF4-FFF2-40B4-BE49-F238E27FC236}">
                  <a16:creationId xmlns:a16="http://schemas.microsoft.com/office/drawing/2014/main" id="{D8A15EF3-645B-1935-AA7A-59F514137564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8;p27">
              <a:extLst>
                <a:ext uri="{FF2B5EF4-FFF2-40B4-BE49-F238E27FC236}">
                  <a16:creationId xmlns:a16="http://schemas.microsoft.com/office/drawing/2014/main" id="{4E6027D7-81BD-380D-A2A0-67AE0B535562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1" name="Google Shape;14149;p27">
            <a:extLst>
              <a:ext uri="{FF2B5EF4-FFF2-40B4-BE49-F238E27FC236}">
                <a16:creationId xmlns:a16="http://schemas.microsoft.com/office/drawing/2014/main" id="{5BDF9D13-9F78-246C-FFC6-720427F97828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2" name="Google Shape;14150;p27">
            <a:extLst>
              <a:ext uri="{FF2B5EF4-FFF2-40B4-BE49-F238E27FC236}">
                <a16:creationId xmlns:a16="http://schemas.microsoft.com/office/drawing/2014/main" id="{F1D3B9A0-BBAF-F5F7-E83A-574FCEEC327A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3" name="Google Shape;14151;p27">
              <a:extLst>
                <a:ext uri="{FF2B5EF4-FFF2-40B4-BE49-F238E27FC236}">
                  <a16:creationId xmlns:a16="http://schemas.microsoft.com/office/drawing/2014/main" id="{784FF259-03DA-168D-9F16-AFA88CA613FD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2;p27">
              <a:extLst>
                <a:ext uri="{FF2B5EF4-FFF2-40B4-BE49-F238E27FC236}">
                  <a16:creationId xmlns:a16="http://schemas.microsoft.com/office/drawing/2014/main" id="{83EEBDBB-5A00-0B0C-7BE1-B63C8109B76C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3;p27">
              <a:extLst>
                <a:ext uri="{FF2B5EF4-FFF2-40B4-BE49-F238E27FC236}">
                  <a16:creationId xmlns:a16="http://schemas.microsoft.com/office/drawing/2014/main" id="{FEAF0736-BFAB-1A9E-3D5A-2C257B7F86F7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4;p27">
              <a:extLst>
                <a:ext uri="{FF2B5EF4-FFF2-40B4-BE49-F238E27FC236}">
                  <a16:creationId xmlns:a16="http://schemas.microsoft.com/office/drawing/2014/main" id="{A641ECDB-4D71-C2BC-D6C7-11EAA173BA1E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5;p27">
              <a:extLst>
                <a:ext uri="{FF2B5EF4-FFF2-40B4-BE49-F238E27FC236}">
                  <a16:creationId xmlns:a16="http://schemas.microsoft.com/office/drawing/2014/main" id="{1B85D8D3-0D04-E37C-B6DE-78322FD4F684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6;p27">
              <a:extLst>
                <a:ext uri="{FF2B5EF4-FFF2-40B4-BE49-F238E27FC236}">
                  <a16:creationId xmlns:a16="http://schemas.microsoft.com/office/drawing/2014/main" id="{0B14E5B1-4A07-4491-36B7-78B16128CFBD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7;p27">
              <a:extLst>
                <a:ext uri="{FF2B5EF4-FFF2-40B4-BE49-F238E27FC236}">
                  <a16:creationId xmlns:a16="http://schemas.microsoft.com/office/drawing/2014/main" id="{72DC7FD0-F676-7B2F-635C-25EDB0A8C08B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8;p27">
              <a:extLst>
                <a:ext uri="{FF2B5EF4-FFF2-40B4-BE49-F238E27FC236}">
                  <a16:creationId xmlns:a16="http://schemas.microsoft.com/office/drawing/2014/main" id="{3E8C4108-A04F-6165-A77A-5D76F7058F3D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9;p27">
              <a:extLst>
                <a:ext uri="{FF2B5EF4-FFF2-40B4-BE49-F238E27FC236}">
                  <a16:creationId xmlns:a16="http://schemas.microsoft.com/office/drawing/2014/main" id="{E4D97345-051B-0225-0999-DF16611C27CA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60;p27">
              <a:extLst>
                <a:ext uri="{FF2B5EF4-FFF2-40B4-BE49-F238E27FC236}">
                  <a16:creationId xmlns:a16="http://schemas.microsoft.com/office/drawing/2014/main" id="{20FD6718-AEA1-11DE-56B2-6EE5A7C9DB55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3" name="Google Shape;14161;p27">
            <a:extLst>
              <a:ext uri="{FF2B5EF4-FFF2-40B4-BE49-F238E27FC236}">
                <a16:creationId xmlns:a16="http://schemas.microsoft.com/office/drawing/2014/main" id="{FA20B7A5-0B39-9365-D25F-4594A143DF01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4" name="Google Shape;14162;p27">
              <a:extLst>
                <a:ext uri="{FF2B5EF4-FFF2-40B4-BE49-F238E27FC236}">
                  <a16:creationId xmlns:a16="http://schemas.microsoft.com/office/drawing/2014/main" id="{5BD8A629-63E0-321B-8BB2-7C4FBAD85836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63;p27">
              <a:extLst>
                <a:ext uri="{FF2B5EF4-FFF2-40B4-BE49-F238E27FC236}">
                  <a16:creationId xmlns:a16="http://schemas.microsoft.com/office/drawing/2014/main" id="{4C078E54-F779-B3BD-4E0C-E08477A612A1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4;p27">
              <a:extLst>
                <a:ext uri="{FF2B5EF4-FFF2-40B4-BE49-F238E27FC236}">
                  <a16:creationId xmlns:a16="http://schemas.microsoft.com/office/drawing/2014/main" id="{1F24E613-44F2-47B3-72C7-D927EA9D5383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7" name="Google Shape;14165;p27">
            <a:extLst>
              <a:ext uri="{FF2B5EF4-FFF2-40B4-BE49-F238E27FC236}">
                <a16:creationId xmlns:a16="http://schemas.microsoft.com/office/drawing/2014/main" id="{CEDB8EC3-1D04-17A1-3F33-58D0D6432D60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8" name="Google Shape;14166;p27">
              <a:extLst>
                <a:ext uri="{FF2B5EF4-FFF2-40B4-BE49-F238E27FC236}">
                  <a16:creationId xmlns:a16="http://schemas.microsoft.com/office/drawing/2014/main" id="{CED4A510-5910-FD84-F8EB-B99066EFAD83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7;p27">
              <a:extLst>
                <a:ext uri="{FF2B5EF4-FFF2-40B4-BE49-F238E27FC236}">
                  <a16:creationId xmlns:a16="http://schemas.microsoft.com/office/drawing/2014/main" id="{43A60795-C85D-8E1A-40AF-D96BEEF5DA84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68;p27">
              <a:extLst>
                <a:ext uri="{FF2B5EF4-FFF2-40B4-BE49-F238E27FC236}">
                  <a16:creationId xmlns:a16="http://schemas.microsoft.com/office/drawing/2014/main" id="{40BF21AD-DBBB-8C94-7AEE-0AB808A23700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9;p27">
              <a:extLst>
                <a:ext uri="{FF2B5EF4-FFF2-40B4-BE49-F238E27FC236}">
                  <a16:creationId xmlns:a16="http://schemas.microsoft.com/office/drawing/2014/main" id="{BBCF386A-3078-BE05-05E5-E14F9531E806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0;p27">
              <a:extLst>
                <a:ext uri="{FF2B5EF4-FFF2-40B4-BE49-F238E27FC236}">
                  <a16:creationId xmlns:a16="http://schemas.microsoft.com/office/drawing/2014/main" id="{FAA38E70-39FA-A46C-A24A-4E5D139774C9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1;p27">
              <a:extLst>
                <a:ext uri="{FF2B5EF4-FFF2-40B4-BE49-F238E27FC236}">
                  <a16:creationId xmlns:a16="http://schemas.microsoft.com/office/drawing/2014/main" id="{C24A7DA7-5A44-B252-F1CD-6B36C0104E52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2;p27">
              <a:extLst>
                <a:ext uri="{FF2B5EF4-FFF2-40B4-BE49-F238E27FC236}">
                  <a16:creationId xmlns:a16="http://schemas.microsoft.com/office/drawing/2014/main" id="{90E92BCB-759D-E73E-ABD6-0E46AD03B445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3;p27">
              <a:extLst>
                <a:ext uri="{FF2B5EF4-FFF2-40B4-BE49-F238E27FC236}">
                  <a16:creationId xmlns:a16="http://schemas.microsoft.com/office/drawing/2014/main" id="{3A9B2C44-94D7-4898-1CA7-2DDECB6CE1DD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6" name="Google Shape;14174;p27">
            <a:extLst>
              <a:ext uri="{FF2B5EF4-FFF2-40B4-BE49-F238E27FC236}">
                <a16:creationId xmlns:a16="http://schemas.microsoft.com/office/drawing/2014/main" id="{987B68F4-9B74-EBB2-90D6-0E819FE64C0C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7" name="Google Shape;14175;p27">
              <a:extLst>
                <a:ext uri="{FF2B5EF4-FFF2-40B4-BE49-F238E27FC236}">
                  <a16:creationId xmlns:a16="http://schemas.microsoft.com/office/drawing/2014/main" id="{389B3CC4-9FC6-6659-B31F-A9A444BEA790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6;p27">
              <a:extLst>
                <a:ext uri="{FF2B5EF4-FFF2-40B4-BE49-F238E27FC236}">
                  <a16:creationId xmlns:a16="http://schemas.microsoft.com/office/drawing/2014/main" id="{EF123999-4E8E-2C90-9A8F-273C72056765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7;p27">
              <a:extLst>
                <a:ext uri="{FF2B5EF4-FFF2-40B4-BE49-F238E27FC236}">
                  <a16:creationId xmlns:a16="http://schemas.microsoft.com/office/drawing/2014/main" id="{A3E4CDC2-39EF-3D75-0E16-1E021A1F7901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8;p27">
              <a:extLst>
                <a:ext uri="{FF2B5EF4-FFF2-40B4-BE49-F238E27FC236}">
                  <a16:creationId xmlns:a16="http://schemas.microsoft.com/office/drawing/2014/main" id="{77700638-3211-1DED-E002-A09FD27DDA28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9;p27">
              <a:extLst>
                <a:ext uri="{FF2B5EF4-FFF2-40B4-BE49-F238E27FC236}">
                  <a16:creationId xmlns:a16="http://schemas.microsoft.com/office/drawing/2014/main" id="{E3317ED3-0E27-3559-E9A2-6CA9BE36E654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80;p27">
              <a:extLst>
                <a:ext uri="{FF2B5EF4-FFF2-40B4-BE49-F238E27FC236}">
                  <a16:creationId xmlns:a16="http://schemas.microsoft.com/office/drawing/2014/main" id="{F396A824-63EF-2208-EFDD-288EF2060D66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3" name="Google Shape;14181;p27">
            <a:extLst>
              <a:ext uri="{FF2B5EF4-FFF2-40B4-BE49-F238E27FC236}">
                <a16:creationId xmlns:a16="http://schemas.microsoft.com/office/drawing/2014/main" id="{0414AEC6-AA81-1DF3-86A4-89397E08B339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4" name="Google Shape;14182;p27">
              <a:extLst>
                <a:ext uri="{FF2B5EF4-FFF2-40B4-BE49-F238E27FC236}">
                  <a16:creationId xmlns:a16="http://schemas.microsoft.com/office/drawing/2014/main" id="{A03EB9CE-8FF7-D55C-468C-B8F6669187A7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3;p27">
              <a:extLst>
                <a:ext uri="{FF2B5EF4-FFF2-40B4-BE49-F238E27FC236}">
                  <a16:creationId xmlns:a16="http://schemas.microsoft.com/office/drawing/2014/main" id="{3C5D7C10-705C-F936-2556-415E2AA0F25E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4;p27">
              <a:extLst>
                <a:ext uri="{FF2B5EF4-FFF2-40B4-BE49-F238E27FC236}">
                  <a16:creationId xmlns:a16="http://schemas.microsoft.com/office/drawing/2014/main" id="{D31D7CC9-70F6-B204-4A80-6213F033ADCA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5;p27">
              <a:extLst>
                <a:ext uri="{FF2B5EF4-FFF2-40B4-BE49-F238E27FC236}">
                  <a16:creationId xmlns:a16="http://schemas.microsoft.com/office/drawing/2014/main" id="{BFC10434-F15A-9E88-EFA5-6756AD2DA4CB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6;p27">
              <a:extLst>
                <a:ext uri="{FF2B5EF4-FFF2-40B4-BE49-F238E27FC236}">
                  <a16:creationId xmlns:a16="http://schemas.microsoft.com/office/drawing/2014/main" id="{071F9C9E-F1ED-C151-E110-651676B3BBA5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7;p27">
              <a:extLst>
                <a:ext uri="{FF2B5EF4-FFF2-40B4-BE49-F238E27FC236}">
                  <a16:creationId xmlns:a16="http://schemas.microsoft.com/office/drawing/2014/main" id="{4FF15D16-0DC7-7CF0-1BCB-68A7D2A645EB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8;p27">
              <a:extLst>
                <a:ext uri="{FF2B5EF4-FFF2-40B4-BE49-F238E27FC236}">
                  <a16:creationId xmlns:a16="http://schemas.microsoft.com/office/drawing/2014/main" id="{04DFDC93-CCFC-40A1-141C-202BCA8A527E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9;p27">
              <a:extLst>
                <a:ext uri="{FF2B5EF4-FFF2-40B4-BE49-F238E27FC236}">
                  <a16:creationId xmlns:a16="http://schemas.microsoft.com/office/drawing/2014/main" id="{96A2EEE1-AC42-8C90-04EC-538FF8A64ED7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0;p27">
              <a:extLst>
                <a:ext uri="{FF2B5EF4-FFF2-40B4-BE49-F238E27FC236}">
                  <a16:creationId xmlns:a16="http://schemas.microsoft.com/office/drawing/2014/main" id="{6106C4DD-E77A-0774-A83C-C03993DA7FE6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1;p27">
              <a:extLst>
                <a:ext uri="{FF2B5EF4-FFF2-40B4-BE49-F238E27FC236}">
                  <a16:creationId xmlns:a16="http://schemas.microsoft.com/office/drawing/2014/main" id="{8D9D1B96-9515-8935-F0EE-FEA78F7F0877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2;p27">
              <a:extLst>
                <a:ext uri="{FF2B5EF4-FFF2-40B4-BE49-F238E27FC236}">
                  <a16:creationId xmlns:a16="http://schemas.microsoft.com/office/drawing/2014/main" id="{920A2F48-6FFA-9D51-1E2D-5E2ADEF6F129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3;p27">
              <a:extLst>
                <a:ext uri="{FF2B5EF4-FFF2-40B4-BE49-F238E27FC236}">
                  <a16:creationId xmlns:a16="http://schemas.microsoft.com/office/drawing/2014/main" id="{12E54216-C72F-F40F-081B-F8759FE5632A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6" name="Google Shape;14194;p27">
            <a:extLst>
              <a:ext uri="{FF2B5EF4-FFF2-40B4-BE49-F238E27FC236}">
                <a16:creationId xmlns:a16="http://schemas.microsoft.com/office/drawing/2014/main" id="{3FAA051F-3EF0-13A0-B056-4A672D474FC6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7" name="Google Shape;14195;p27">
              <a:extLst>
                <a:ext uri="{FF2B5EF4-FFF2-40B4-BE49-F238E27FC236}">
                  <a16:creationId xmlns:a16="http://schemas.microsoft.com/office/drawing/2014/main" id="{CD0D77AA-0EDE-E7A9-0149-91A3C2866349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6;p27">
              <a:extLst>
                <a:ext uri="{FF2B5EF4-FFF2-40B4-BE49-F238E27FC236}">
                  <a16:creationId xmlns:a16="http://schemas.microsoft.com/office/drawing/2014/main" id="{712C5829-9DB0-4734-A189-1941D71F018D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7;p27">
              <a:extLst>
                <a:ext uri="{FF2B5EF4-FFF2-40B4-BE49-F238E27FC236}">
                  <a16:creationId xmlns:a16="http://schemas.microsoft.com/office/drawing/2014/main" id="{0A45A786-6619-0635-BC40-38982B8DA52D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8;p27">
              <a:extLst>
                <a:ext uri="{FF2B5EF4-FFF2-40B4-BE49-F238E27FC236}">
                  <a16:creationId xmlns:a16="http://schemas.microsoft.com/office/drawing/2014/main" id="{DB75250F-1A00-1D49-A480-C71C4A6669CA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9;p27">
              <a:extLst>
                <a:ext uri="{FF2B5EF4-FFF2-40B4-BE49-F238E27FC236}">
                  <a16:creationId xmlns:a16="http://schemas.microsoft.com/office/drawing/2014/main" id="{0DF97131-B745-770A-98E1-B5FB22F4BB05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200;p27">
              <a:extLst>
                <a:ext uri="{FF2B5EF4-FFF2-40B4-BE49-F238E27FC236}">
                  <a16:creationId xmlns:a16="http://schemas.microsoft.com/office/drawing/2014/main" id="{AC3D870A-0472-6007-8E76-51540E67C70E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201;p27">
              <a:extLst>
                <a:ext uri="{FF2B5EF4-FFF2-40B4-BE49-F238E27FC236}">
                  <a16:creationId xmlns:a16="http://schemas.microsoft.com/office/drawing/2014/main" id="{1B05EFF6-6225-6591-3C86-38B433D5BA33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4" name="Google Shape;14202;p27">
            <a:extLst>
              <a:ext uri="{FF2B5EF4-FFF2-40B4-BE49-F238E27FC236}">
                <a16:creationId xmlns:a16="http://schemas.microsoft.com/office/drawing/2014/main" id="{879D0FC4-56A4-63D4-EF3B-81D1B895DE20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5" name="Google Shape;14203;p27">
              <a:extLst>
                <a:ext uri="{FF2B5EF4-FFF2-40B4-BE49-F238E27FC236}">
                  <a16:creationId xmlns:a16="http://schemas.microsoft.com/office/drawing/2014/main" id="{38D4E2EF-67DD-CFD7-C1A0-64A809DA3071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4;p27">
              <a:extLst>
                <a:ext uri="{FF2B5EF4-FFF2-40B4-BE49-F238E27FC236}">
                  <a16:creationId xmlns:a16="http://schemas.microsoft.com/office/drawing/2014/main" id="{EAA38FDC-790D-2062-F399-456DC3A826F9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5;p27">
              <a:extLst>
                <a:ext uri="{FF2B5EF4-FFF2-40B4-BE49-F238E27FC236}">
                  <a16:creationId xmlns:a16="http://schemas.microsoft.com/office/drawing/2014/main" id="{9A5E9CB6-9BC8-ADEC-2E82-97AD794CAAF7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6;p27">
              <a:extLst>
                <a:ext uri="{FF2B5EF4-FFF2-40B4-BE49-F238E27FC236}">
                  <a16:creationId xmlns:a16="http://schemas.microsoft.com/office/drawing/2014/main" id="{DBCCE7E8-9741-CBDA-5C66-91BE55604337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7;p27">
              <a:extLst>
                <a:ext uri="{FF2B5EF4-FFF2-40B4-BE49-F238E27FC236}">
                  <a16:creationId xmlns:a16="http://schemas.microsoft.com/office/drawing/2014/main" id="{EF72C33F-9382-FA6E-CDC2-EFB4FA609121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0" name="Google Shape;14208;p27">
            <a:extLst>
              <a:ext uri="{FF2B5EF4-FFF2-40B4-BE49-F238E27FC236}">
                <a16:creationId xmlns:a16="http://schemas.microsoft.com/office/drawing/2014/main" id="{71FE8849-0003-6BC4-748A-7B45348268E8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1" name="Google Shape;14209;p27">
              <a:extLst>
                <a:ext uri="{FF2B5EF4-FFF2-40B4-BE49-F238E27FC236}">
                  <a16:creationId xmlns:a16="http://schemas.microsoft.com/office/drawing/2014/main" id="{53F9C86F-A73A-42DE-A38C-EEFD916AC161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10;p27">
              <a:extLst>
                <a:ext uri="{FF2B5EF4-FFF2-40B4-BE49-F238E27FC236}">
                  <a16:creationId xmlns:a16="http://schemas.microsoft.com/office/drawing/2014/main" id="{BB3B4DDF-204E-FF24-7B6C-E7FF1994C34F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3" name="Google Shape;14211;p27">
            <a:extLst>
              <a:ext uri="{FF2B5EF4-FFF2-40B4-BE49-F238E27FC236}">
                <a16:creationId xmlns:a16="http://schemas.microsoft.com/office/drawing/2014/main" id="{B6638EED-89D4-74C9-1A4E-7F94383276DB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4" name="Google Shape;14212;p27">
              <a:extLst>
                <a:ext uri="{FF2B5EF4-FFF2-40B4-BE49-F238E27FC236}">
                  <a16:creationId xmlns:a16="http://schemas.microsoft.com/office/drawing/2014/main" id="{BA38B7A6-1136-0586-81DC-2C1DB24CBA1A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13;p27">
              <a:extLst>
                <a:ext uri="{FF2B5EF4-FFF2-40B4-BE49-F238E27FC236}">
                  <a16:creationId xmlns:a16="http://schemas.microsoft.com/office/drawing/2014/main" id="{9ED84F92-E6CC-E6C8-79E3-2887315830BB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4;p27">
              <a:extLst>
                <a:ext uri="{FF2B5EF4-FFF2-40B4-BE49-F238E27FC236}">
                  <a16:creationId xmlns:a16="http://schemas.microsoft.com/office/drawing/2014/main" id="{687C7C48-D23E-0A57-E53A-1820F3E276DE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15;p27">
            <a:extLst>
              <a:ext uri="{FF2B5EF4-FFF2-40B4-BE49-F238E27FC236}">
                <a16:creationId xmlns:a16="http://schemas.microsoft.com/office/drawing/2014/main" id="{DC02B165-51F8-5063-C7F4-19E562F98BD7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8" name="Google Shape;14216;p27">
              <a:extLst>
                <a:ext uri="{FF2B5EF4-FFF2-40B4-BE49-F238E27FC236}">
                  <a16:creationId xmlns:a16="http://schemas.microsoft.com/office/drawing/2014/main" id="{42D7FFB9-5DCB-3351-0E09-1372F9375CD0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7;p27">
              <a:extLst>
                <a:ext uri="{FF2B5EF4-FFF2-40B4-BE49-F238E27FC236}">
                  <a16:creationId xmlns:a16="http://schemas.microsoft.com/office/drawing/2014/main" id="{5599850F-BFEE-0299-9C16-1907425E3107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18;p27">
              <a:extLst>
                <a:ext uri="{FF2B5EF4-FFF2-40B4-BE49-F238E27FC236}">
                  <a16:creationId xmlns:a16="http://schemas.microsoft.com/office/drawing/2014/main" id="{A40537C7-80A1-033C-6031-CA65D665F902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1" name="Google Shape;14219;p27">
            <a:extLst>
              <a:ext uri="{FF2B5EF4-FFF2-40B4-BE49-F238E27FC236}">
                <a16:creationId xmlns:a16="http://schemas.microsoft.com/office/drawing/2014/main" id="{9C274BE2-D566-F28F-C97C-FD1C890BC52A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2" name="Google Shape;14220;p27">
              <a:extLst>
                <a:ext uri="{FF2B5EF4-FFF2-40B4-BE49-F238E27FC236}">
                  <a16:creationId xmlns:a16="http://schemas.microsoft.com/office/drawing/2014/main" id="{47499C01-DCA6-7AAE-9EDA-EECFE933E896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1;p27">
              <a:extLst>
                <a:ext uri="{FF2B5EF4-FFF2-40B4-BE49-F238E27FC236}">
                  <a16:creationId xmlns:a16="http://schemas.microsoft.com/office/drawing/2014/main" id="{41938A5F-DE66-E83B-26E2-188BE83AB2B7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2;p27">
              <a:extLst>
                <a:ext uri="{FF2B5EF4-FFF2-40B4-BE49-F238E27FC236}">
                  <a16:creationId xmlns:a16="http://schemas.microsoft.com/office/drawing/2014/main" id="{891FAFB3-36CE-5BC9-23BD-92653CA96CBB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3;p27">
              <a:extLst>
                <a:ext uri="{FF2B5EF4-FFF2-40B4-BE49-F238E27FC236}">
                  <a16:creationId xmlns:a16="http://schemas.microsoft.com/office/drawing/2014/main" id="{FF17427D-8B83-8B70-D9A6-C2953D1A65CE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4;p27">
              <a:extLst>
                <a:ext uri="{FF2B5EF4-FFF2-40B4-BE49-F238E27FC236}">
                  <a16:creationId xmlns:a16="http://schemas.microsoft.com/office/drawing/2014/main" id="{56595F0F-7A68-5732-53F8-99CEA96BA5AF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5;p27">
              <a:extLst>
                <a:ext uri="{FF2B5EF4-FFF2-40B4-BE49-F238E27FC236}">
                  <a16:creationId xmlns:a16="http://schemas.microsoft.com/office/drawing/2014/main" id="{85DB4905-9898-F62A-A15C-E45B6FF1F829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8" name="Google Shape;14226;p27">
            <a:extLst>
              <a:ext uri="{FF2B5EF4-FFF2-40B4-BE49-F238E27FC236}">
                <a16:creationId xmlns:a16="http://schemas.microsoft.com/office/drawing/2014/main" id="{C23A06C6-2120-F2C8-201C-EE3E6A109BB6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49" name="Google Shape;14227;p27">
              <a:extLst>
                <a:ext uri="{FF2B5EF4-FFF2-40B4-BE49-F238E27FC236}">
                  <a16:creationId xmlns:a16="http://schemas.microsoft.com/office/drawing/2014/main" id="{A92E79B2-62BA-B1C6-D5EC-D777E4B058B8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8;p27">
              <a:extLst>
                <a:ext uri="{FF2B5EF4-FFF2-40B4-BE49-F238E27FC236}">
                  <a16:creationId xmlns:a16="http://schemas.microsoft.com/office/drawing/2014/main" id="{8F045F37-DDD3-5F46-B38C-3AA9D11C3710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9;p27">
              <a:extLst>
                <a:ext uri="{FF2B5EF4-FFF2-40B4-BE49-F238E27FC236}">
                  <a16:creationId xmlns:a16="http://schemas.microsoft.com/office/drawing/2014/main" id="{F56058F7-97E5-9A29-C37D-222C85F99DBC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0;p27">
              <a:extLst>
                <a:ext uri="{FF2B5EF4-FFF2-40B4-BE49-F238E27FC236}">
                  <a16:creationId xmlns:a16="http://schemas.microsoft.com/office/drawing/2014/main" id="{E45D817A-E1EC-FD6B-672D-EFF451A20D62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1;p27">
              <a:extLst>
                <a:ext uri="{FF2B5EF4-FFF2-40B4-BE49-F238E27FC236}">
                  <a16:creationId xmlns:a16="http://schemas.microsoft.com/office/drawing/2014/main" id="{AB7C2332-0CBB-DCF2-E6DF-2FD0D1CA678A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2;p27">
              <a:extLst>
                <a:ext uri="{FF2B5EF4-FFF2-40B4-BE49-F238E27FC236}">
                  <a16:creationId xmlns:a16="http://schemas.microsoft.com/office/drawing/2014/main" id="{0C74C606-F478-AA86-213E-B031CDD6882C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3;p27">
              <a:extLst>
                <a:ext uri="{FF2B5EF4-FFF2-40B4-BE49-F238E27FC236}">
                  <a16:creationId xmlns:a16="http://schemas.microsoft.com/office/drawing/2014/main" id="{55E57CC6-1EA4-03E8-BF71-79E05194BC1E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4;p27">
              <a:extLst>
                <a:ext uri="{FF2B5EF4-FFF2-40B4-BE49-F238E27FC236}">
                  <a16:creationId xmlns:a16="http://schemas.microsoft.com/office/drawing/2014/main" id="{FC5FEF24-7232-5FC6-4DAF-25CF78C2ABE8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5;p27">
              <a:extLst>
                <a:ext uri="{FF2B5EF4-FFF2-40B4-BE49-F238E27FC236}">
                  <a16:creationId xmlns:a16="http://schemas.microsoft.com/office/drawing/2014/main" id="{AF8D7FB9-BF18-FC3B-3BF1-866088AC2916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6;p27">
              <a:extLst>
                <a:ext uri="{FF2B5EF4-FFF2-40B4-BE49-F238E27FC236}">
                  <a16:creationId xmlns:a16="http://schemas.microsoft.com/office/drawing/2014/main" id="{B6D4DCEB-7654-E7B1-83FB-0C5705FCAB7F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7;p27">
              <a:extLst>
                <a:ext uri="{FF2B5EF4-FFF2-40B4-BE49-F238E27FC236}">
                  <a16:creationId xmlns:a16="http://schemas.microsoft.com/office/drawing/2014/main" id="{2546A31D-23C6-521E-7DDE-F1D3438984BE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8;p27">
              <a:extLst>
                <a:ext uri="{FF2B5EF4-FFF2-40B4-BE49-F238E27FC236}">
                  <a16:creationId xmlns:a16="http://schemas.microsoft.com/office/drawing/2014/main" id="{9E9CF82E-FEA2-9E24-0FD5-4D62196E9BCA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9;p27">
              <a:extLst>
                <a:ext uri="{FF2B5EF4-FFF2-40B4-BE49-F238E27FC236}">
                  <a16:creationId xmlns:a16="http://schemas.microsoft.com/office/drawing/2014/main" id="{AFF2534B-9DCE-C346-5ADC-A1A30EC5A145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40;p27">
              <a:extLst>
                <a:ext uri="{FF2B5EF4-FFF2-40B4-BE49-F238E27FC236}">
                  <a16:creationId xmlns:a16="http://schemas.microsoft.com/office/drawing/2014/main" id="{60DF0406-E150-AF77-F5CF-4CFE59F13F84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41;p27">
              <a:extLst>
                <a:ext uri="{FF2B5EF4-FFF2-40B4-BE49-F238E27FC236}">
                  <a16:creationId xmlns:a16="http://schemas.microsoft.com/office/drawing/2014/main" id="{113A9E8F-821B-0FD3-84D6-79D9CF90B126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2;p27">
              <a:extLst>
                <a:ext uri="{FF2B5EF4-FFF2-40B4-BE49-F238E27FC236}">
                  <a16:creationId xmlns:a16="http://schemas.microsoft.com/office/drawing/2014/main" id="{6C0AB572-196B-D30B-E5AF-AA23374CBCC4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5" name="Google Shape;14243;p27">
            <a:extLst>
              <a:ext uri="{FF2B5EF4-FFF2-40B4-BE49-F238E27FC236}">
                <a16:creationId xmlns:a16="http://schemas.microsoft.com/office/drawing/2014/main" id="{869D71AD-4964-EA96-BE1A-7D923872F030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6" name="Google Shape;14244;p27">
              <a:extLst>
                <a:ext uri="{FF2B5EF4-FFF2-40B4-BE49-F238E27FC236}">
                  <a16:creationId xmlns:a16="http://schemas.microsoft.com/office/drawing/2014/main" id="{7662F62A-FAA4-3602-7BC5-FBA105FD2728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5;p27">
              <a:extLst>
                <a:ext uri="{FF2B5EF4-FFF2-40B4-BE49-F238E27FC236}">
                  <a16:creationId xmlns:a16="http://schemas.microsoft.com/office/drawing/2014/main" id="{3115AC0A-3345-6DFE-808D-2A2ABE06C0FE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6;p27">
              <a:extLst>
                <a:ext uri="{FF2B5EF4-FFF2-40B4-BE49-F238E27FC236}">
                  <a16:creationId xmlns:a16="http://schemas.microsoft.com/office/drawing/2014/main" id="{7958E605-DC79-358A-ADE9-95A28F5B820F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7;p27">
              <a:extLst>
                <a:ext uri="{FF2B5EF4-FFF2-40B4-BE49-F238E27FC236}">
                  <a16:creationId xmlns:a16="http://schemas.microsoft.com/office/drawing/2014/main" id="{7B34529B-2E09-3F06-BB01-8288C959B27A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8;p27">
              <a:extLst>
                <a:ext uri="{FF2B5EF4-FFF2-40B4-BE49-F238E27FC236}">
                  <a16:creationId xmlns:a16="http://schemas.microsoft.com/office/drawing/2014/main" id="{AAC7CC65-F1CD-56CC-799D-06502DD2929D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1" name="Google Shape;14249;p27">
            <a:extLst>
              <a:ext uri="{FF2B5EF4-FFF2-40B4-BE49-F238E27FC236}">
                <a16:creationId xmlns:a16="http://schemas.microsoft.com/office/drawing/2014/main" id="{B2C3F34D-B1B7-2311-22C7-948D10C7FBDC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2" name="Google Shape;14250;p27">
              <a:extLst>
                <a:ext uri="{FF2B5EF4-FFF2-40B4-BE49-F238E27FC236}">
                  <a16:creationId xmlns:a16="http://schemas.microsoft.com/office/drawing/2014/main" id="{A3A59ACA-7287-7BF9-FD5E-B6AD9D47A576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1;p27">
              <a:extLst>
                <a:ext uri="{FF2B5EF4-FFF2-40B4-BE49-F238E27FC236}">
                  <a16:creationId xmlns:a16="http://schemas.microsoft.com/office/drawing/2014/main" id="{40C9950B-80D7-7E18-A5A1-0170E4B9E824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2;p27">
              <a:extLst>
                <a:ext uri="{FF2B5EF4-FFF2-40B4-BE49-F238E27FC236}">
                  <a16:creationId xmlns:a16="http://schemas.microsoft.com/office/drawing/2014/main" id="{70E1A534-F9D8-8985-F2A8-2ED2C100BCA2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3;p27">
              <a:extLst>
                <a:ext uri="{FF2B5EF4-FFF2-40B4-BE49-F238E27FC236}">
                  <a16:creationId xmlns:a16="http://schemas.microsoft.com/office/drawing/2014/main" id="{484FE013-B9E2-C9D1-5638-AB0776F0BF10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4;p27">
              <a:extLst>
                <a:ext uri="{FF2B5EF4-FFF2-40B4-BE49-F238E27FC236}">
                  <a16:creationId xmlns:a16="http://schemas.microsoft.com/office/drawing/2014/main" id="{E0E644FB-D6D8-84AC-6BD1-666889F7CFBB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5;p27">
              <a:extLst>
                <a:ext uri="{FF2B5EF4-FFF2-40B4-BE49-F238E27FC236}">
                  <a16:creationId xmlns:a16="http://schemas.microsoft.com/office/drawing/2014/main" id="{5D2897EF-5C24-165B-5694-04870275FC4A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8" name="Google Shape;14256;p27">
            <a:extLst>
              <a:ext uri="{FF2B5EF4-FFF2-40B4-BE49-F238E27FC236}">
                <a16:creationId xmlns:a16="http://schemas.microsoft.com/office/drawing/2014/main" id="{167DD88B-A631-41FE-E6AF-F9A68056AE4F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FFC00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9" name="Google Shape;14257;p27">
            <a:extLst>
              <a:ext uri="{FF2B5EF4-FFF2-40B4-BE49-F238E27FC236}">
                <a16:creationId xmlns:a16="http://schemas.microsoft.com/office/drawing/2014/main" id="{97C21871-288D-852F-C643-6E5785C6980A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FFC000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1263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303840" y="367200"/>
            <a:ext cx="3972240" cy="711360"/>
            <a:chOff x="0" y="0"/>
            <a:chExt cx="529632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296281" cy="948436"/>
            </a:xfrm>
            <a:custGeom>
              <a:avLst/>
              <a:gdLst/>
              <a:ahLst/>
              <a:cxnLst/>
              <a:rect l="l" t="t" r="r" b="b"/>
              <a:pathLst>
                <a:path w="5296281" h="948436">
                  <a:moveTo>
                    <a:pt x="5296281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296281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-623907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7" name="Group 7"/>
          <p:cNvGrpSpPr/>
          <p:nvPr/>
        </p:nvGrpSpPr>
        <p:grpSpPr>
          <a:xfrm rot="5400000">
            <a:off x="14771520" y="7785360"/>
            <a:ext cx="4760640" cy="711360"/>
            <a:chOff x="0" y="0"/>
            <a:chExt cx="6347520" cy="9484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47460" cy="948436"/>
            </a:xfrm>
            <a:custGeom>
              <a:avLst/>
              <a:gdLst/>
              <a:ahLst/>
              <a:cxnLst/>
              <a:rect l="l" t="t" r="r" b="b"/>
              <a:pathLst>
                <a:path w="6347460" h="948436">
                  <a:moveTo>
                    <a:pt x="6347460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6347460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143360" y="981360"/>
            <a:ext cx="1600200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توانایی ها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86000" y="6515100"/>
            <a:ext cx="3972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اسلاید متنی 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828800" y="7307115"/>
            <a:ext cx="4584240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اسلاید متنی را برای پاور خود تنظیم کنید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092000" y="6533280"/>
            <a:ext cx="3972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اسلاید متنی 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705600" y="7277100"/>
            <a:ext cx="4648200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اسلاید متنی را برای پاور خود تنظیم کنید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963400" y="6438900"/>
            <a:ext cx="3972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اسلاید متنی 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734800" y="7277100"/>
            <a:ext cx="4640520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اسلاید متنی را برای پاور خود تنظیم کنید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7977600" y="3486960"/>
            <a:ext cx="1684080" cy="2481840"/>
          </a:xfrm>
          <a:custGeom>
            <a:avLst/>
            <a:gdLst/>
            <a:ahLst/>
            <a:cxnLst/>
            <a:rect l="l" t="t" r="r" b="b"/>
            <a:pathLst>
              <a:path w="1684080" h="2481840">
                <a:moveTo>
                  <a:pt x="0" y="0"/>
                </a:moveTo>
                <a:lnTo>
                  <a:pt x="1684080" y="0"/>
                </a:lnTo>
                <a:lnTo>
                  <a:pt x="1684080" y="2481840"/>
                </a:lnTo>
                <a:lnTo>
                  <a:pt x="0" y="24818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2561120" y="3489120"/>
            <a:ext cx="2125440" cy="2479680"/>
          </a:xfrm>
          <a:custGeom>
            <a:avLst/>
            <a:gdLst/>
            <a:ahLst/>
            <a:cxnLst/>
            <a:rect l="l" t="t" r="r" b="b"/>
            <a:pathLst>
              <a:path w="2125440" h="2479680">
                <a:moveTo>
                  <a:pt x="0" y="0"/>
                </a:moveTo>
                <a:lnTo>
                  <a:pt x="2125440" y="0"/>
                </a:lnTo>
                <a:lnTo>
                  <a:pt x="2125440" y="2479680"/>
                </a:lnTo>
                <a:lnTo>
                  <a:pt x="0" y="2479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206160" y="3486960"/>
            <a:ext cx="2474640" cy="2481840"/>
          </a:xfrm>
          <a:custGeom>
            <a:avLst/>
            <a:gdLst/>
            <a:ahLst/>
            <a:cxnLst/>
            <a:rect l="l" t="t" r="r" b="b"/>
            <a:pathLst>
              <a:path w="2474640" h="2481840">
                <a:moveTo>
                  <a:pt x="0" y="0"/>
                </a:moveTo>
                <a:lnTo>
                  <a:pt x="2474640" y="0"/>
                </a:lnTo>
                <a:lnTo>
                  <a:pt x="2474640" y="2481840"/>
                </a:lnTo>
                <a:lnTo>
                  <a:pt x="0" y="24818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 rot="5400000">
            <a:off x="14981482" y="7780349"/>
            <a:ext cx="4336560" cy="480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000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لباس / کفش</a:t>
            </a:r>
            <a:endParaRPr lang="en-US" sz="4000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0" y="9255600"/>
            <a:ext cx="18288000" cy="1031760"/>
          </a:xfrm>
          <a:custGeom>
            <a:avLst/>
            <a:gdLst/>
            <a:ahLst/>
            <a:cxnLst/>
            <a:rect l="l" t="t" r="r" b="b"/>
            <a:pathLst>
              <a:path w="18288000" h="1031760">
                <a:moveTo>
                  <a:pt x="0" y="0"/>
                </a:moveTo>
                <a:lnTo>
                  <a:pt x="18288000" y="0"/>
                </a:lnTo>
                <a:lnTo>
                  <a:pt x="18288000" y="1031760"/>
                </a:lnTo>
                <a:lnTo>
                  <a:pt x="0" y="10317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-5400000">
            <a:off x="184320" y="1522080"/>
            <a:ext cx="8583840" cy="8944560"/>
            <a:chOff x="0" y="0"/>
            <a:chExt cx="11445120" cy="119260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685651" cy="11926062"/>
            </a:xfrm>
            <a:custGeom>
              <a:avLst/>
              <a:gdLst/>
              <a:ahLst/>
              <a:cxnLst/>
              <a:rect l="l" t="t" r="r" b="b"/>
              <a:pathLst>
                <a:path w="11685651" h="11926062">
                  <a:moveTo>
                    <a:pt x="0" y="0"/>
                  </a:moveTo>
                  <a:lnTo>
                    <a:pt x="5722620" y="0"/>
                  </a:lnTo>
                  <a:cubicBezTo>
                    <a:pt x="9015857" y="0"/>
                    <a:pt x="11685651" y="2669794"/>
                    <a:pt x="11685651" y="5963031"/>
                  </a:cubicBezTo>
                  <a:cubicBezTo>
                    <a:pt x="11685651" y="9256268"/>
                    <a:pt x="9015857" y="11926062"/>
                    <a:pt x="5722620" y="11926062"/>
                  </a:cubicBezTo>
                  <a:lnTo>
                    <a:pt x="0" y="11926062"/>
                  </a:lnTo>
                  <a:close/>
                </a:path>
              </a:pathLst>
            </a:custGeom>
            <a:solidFill>
              <a:srgbClr val="FFC000">
                <a:alpha val="31765"/>
              </a:srgbClr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583920" y="2365200"/>
            <a:ext cx="7784640" cy="7922160"/>
          </a:xfrm>
          <a:custGeom>
            <a:avLst/>
            <a:gdLst/>
            <a:ahLst/>
            <a:cxnLst/>
            <a:rect l="l" t="t" r="r" b="b"/>
            <a:pathLst>
              <a:path w="7784640" h="7922160">
                <a:moveTo>
                  <a:pt x="0" y="0"/>
                </a:moveTo>
                <a:lnTo>
                  <a:pt x="7784640" y="0"/>
                </a:lnTo>
                <a:lnTo>
                  <a:pt x="7784640" y="7922160"/>
                </a:lnTo>
                <a:lnTo>
                  <a:pt x="0" y="79221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8" b="-18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718560" y="489720"/>
            <a:ext cx="5418000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630"/>
              </a:lnSpc>
            </a:pPr>
            <a:r>
              <a:rPr lang="fa-IR" sz="4080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سبک اینفوگرافیک</a:t>
            </a:r>
            <a:endParaRPr lang="en-US" sz="4080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668000" y="809655"/>
            <a:ext cx="707712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spc="-1" dirty="0">
                <a:solidFill>
                  <a:srgbClr val="000000"/>
                </a:solidFill>
                <a:latin typeface="Arial Bold"/>
                <a:cs typeface="B Nazanin" pitchFamily="2" charset="-78"/>
              </a:rPr>
              <a:t>ارائه پاورپوینت مدرن</a:t>
            </a:r>
            <a:endParaRPr lang="en-US" sz="6000" spc="-1" dirty="0">
              <a:solidFill>
                <a:srgbClr val="00000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387060" y="3856373"/>
            <a:ext cx="8025840" cy="4939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</a:p>
          <a:p>
            <a:pPr algn="r" rtl="1">
              <a:lnSpc>
                <a:spcPct val="150000"/>
              </a:lnSpc>
            </a:pPr>
            <a:endParaRPr lang="fa-IR" sz="2400" spc="-2" dirty="0">
              <a:solidFill>
                <a:srgbClr val="8D8D8D"/>
              </a:solidFill>
              <a:latin typeface="Arial"/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400" spc="-2" dirty="0">
              <a:solidFill>
                <a:srgbClr val="8D8D8D"/>
              </a:solidFill>
              <a:latin typeface="Arial"/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8D8D8D"/>
                </a:solidFill>
                <a:latin typeface="Arial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2400" spc="-2" dirty="0">
              <a:solidFill>
                <a:srgbClr val="8D8D8D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387060" y="3162300"/>
            <a:ext cx="8025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EEB245"/>
                </a:solidFill>
                <a:latin typeface="Arial Bold"/>
                <a:cs typeface="B Nazanin" pitchFamily="2" charset="-78"/>
              </a:rPr>
              <a:t>متن شما در اینجا</a:t>
            </a:r>
            <a:endParaRPr lang="en-US" sz="2799" spc="-1" dirty="0">
              <a:solidFill>
                <a:srgbClr val="EEB245"/>
              </a:solidFill>
              <a:latin typeface="Arial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4625360" y="367200"/>
            <a:ext cx="3268800" cy="711360"/>
            <a:chOff x="0" y="0"/>
            <a:chExt cx="435840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358386" cy="948436"/>
            </a:xfrm>
            <a:custGeom>
              <a:avLst/>
              <a:gdLst/>
              <a:ahLst/>
              <a:cxnLst/>
              <a:rect l="l" t="t" r="r" b="b"/>
              <a:pathLst>
                <a:path w="4358386" h="948436">
                  <a:moveTo>
                    <a:pt x="0" y="0"/>
                  </a:moveTo>
                  <a:lnTo>
                    <a:pt x="4358386" y="0"/>
                  </a:lnTo>
                  <a:lnTo>
                    <a:pt x="4358386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5381126">
            <a:off x="15378093" y="174024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7" name="Freeform 7"/>
          <p:cNvSpPr/>
          <p:nvPr/>
        </p:nvSpPr>
        <p:spPr>
          <a:xfrm>
            <a:off x="-6480" y="8547120"/>
            <a:ext cx="18288720" cy="1828800"/>
          </a:xfrm>
          <a:custGeom>
            <a:avLst/>
            <a:gdLst/>
            <a:ahLst/>
            <a:cxnLst/>
            <a:rect l="l" t="t" r="r" b="b"/>
            <a:pathLst>
              <a:path w="18288720" h="1828800">
                <a:moveTo>
                  <a:pt x="0" y="0"/>
                </a:moveTo>
                <a:lnTo>
                  <a:pt x="18288720" y="0"/>
                </a:lnTo>
                <a:lnTo>
                  <a:pt x="182887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143360" y="981360"/>
            <a:ext cx="1600200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anose="00000700000000000000" pitchFamily="2" charset="-78"/>
              </a:rPr>
              <a:t>تجربه ها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635440" y="343440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عنوان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635440" y="4208235"/>
            <a:ext cx="3789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اسلاید متنی را برای پاور خود تنظیم کنید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090240" y="343440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عنوان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090240" y="4208235"/>
            <a:ext cx="3789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اسلاید متنی را برای پاور خود تنظیم کنید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408400" y="690264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عنوان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408400" y="7676475"/>
            <a:ext cx="3789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اسلاید متنی را برای پاور خود تنظیم کنید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863200" y="690264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عنوان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863200" y="7676475"/>
            <a:ext cx="3789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anose="00000700000000000000" pitchFamily="2" charset="-78"/>
              </a:rPr>
              <a:t>اسلاید متنی را برای پاور خود تنظیم کنید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anose="00000700000000000000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26368">
            <a:off x="4650443" y="5954040"/>
            <a:ext cx="253447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8" name="AutoShape 18"/>
          <p:cNvSpPr/>
          <p:nvPr/>
        </p:nvSpPr>
        <p:spPr>
          <a:xfrm rot="26361">
            <a:off x="7876763" y="5954040"/>
            <a:ext cx="253519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9" name="AutoShape 19"/>
          <p:cNvSpPr/>
          <p:nvPr/>
        </p:nvSpPr>
        <p:spPr>
          <a:xfrm rot="26353">
            <a:off x="11103803" y="5954040"/>
            <a:ext cx="253591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20" name="TextBox 20"/>
          <p:cNvSpPr txBox="1"/>
          <p:nvPr/>
        </p:nvSpPr>
        <p:spPr>
          <a:xfrm>
            <a:off x="3587040" y="2905920"/>
            <a:ext cx="143136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 spc="-1">
                <a:solidFill>
                  <a:srgbClr val="000000"/>
                </a:solidFill>
                <a:latin typeface="Cormorant Garamond Bold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041840" y="2905920"/>
            <a:ext cx="143136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 spc="-1">
                <a:solidFill>
                  <a:srgbClr val="000000"/>
                </a:solidFill>
                <a:latin typeface="Cormorant Garamond Bold"/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3268880" y="8214480"/>
            <a:ext cx="143136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 spc="-1" dirty="0">
                <a:solidFill>
                  <a:srgbClr val="000000"/>
                </a:solidFill>
                <a:latin typeface="Cormorant Garamond Bold"/>
                <a:cs typeface="B Nazanin" panose="00000700000000000000" pitchFamily="2" charset="-78"/>
              </a:rPr>
              <a:t>04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814800" y="8214480"/>
            <a:ext cx="143136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 spc="-1" dirty="0">
                <a:solidFill>
                  <a:srgbClr val="000000"/>
                </a:solidFill>
                <a:latin typeface="Cormorant Garamond Bold"/>
                <a:cs typeface="B Nazanin" panose="00000700000000000000" pitchFamily="2" charset="-78"/>
              </a:rPr>
              <a:t>02</a:t>
            </a:r>
          </a:p>
        </p:txBody>
      </p:sp>
      <p:grpSp>
        <p:nvGrpSpPr>
          <p:cNvPr id="24" name="Group 24"/>
          <p:cNvGrpSpPr/>
          <p:nvPr/>
        </p:nvGrpSpPr>
        <p:grpSpPr>
          <a:xfrm rot="5400000">
            <a:off x="12951360" y="6418800"/>
            <a:ext cx="2067120" cy="429840"/>
            <a:chOff x="0" y="0"/>
            <a:chExt cx="2756160" cy="5731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756154" cy="573151"/>
            </a:xfrm>
            <a:custGeom>
              <a:avLst/>
              <a:gdLst/>
              <a:ahLst/>
              <a:cxnLst/>
              <a:rect l="l" t="t" r="r" b="b"/>
              <a:pathLst>
                <a:path w="2756154" h="573151">
                  <a:moveTo>
                    <a:pt x="0" y="0"/>
                  </a:moveTo>
                  <a:lnTo>
                    <a:pt x="2756154" y="0"/>
                  </a:lnTo>
                  <a:lnTo>
                    <a:pt x="2756154" y="573151"/>
                  </a:lnTo>
                  <a:lnTo>
                    <a:pt x="0" y="573151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26" name="Group 26"/>
          <p:cNvGrpSpPr/>
          <p:nvPr/>
        </p:nvGrpSpPr>
        <p:grpSpPr>
          <a:xfrm rot="5400000">
            <a:off x="6496560" y="6418800"/>
            <a:ext cx="2067120" cy="429840"/>
            <a:chOff x="0" y="0"/>
            <a:chExt cx="2756160" cy="5731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756154" cy="573151"/>
            </a:xfrm>
            <a:custGeom>
              <a:avLst/>
              <a:gdLst/>
              <a:ahLst/>
              <a:cxnLst/>
              <a:rect l="l" t="t" r="r" b="b"/>
              <a:pathLst>
                <a:path w="2756154" h="573151">
                  <a:moveTo>
                    <a:pt x="0" y="0"/>
                  </a:moveTo>
                  <a:lnTo>
                    <a:pt x="2756154" y="0"/>
                  </a:lnTo>
                  <a:lnTo>
                    <a:pt x="2756154" y="573151"/>
                  </a:lnTo>
                  <a:lnTo>
                    <a:pt x="0" y="573151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28" name="Group 28"/>
          <p:cNvGrpSpPr/>
          <p:nvPr/>
        </p:nvGrpSpPr>
        <p:grpSpPr>
          <a:xfrm rot="5400000">
            <a:off x="3270240" y="5058720"/>
            <a:ext cx="2067120" cy="429840"/>
            <a:chOff x="0" y="0"/>
            <a:chExt cx="2756160" cy="5731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756154" cy="573151"/>
            </a:xfrm>
            <a:custGeom>
              <a:avLst/>
              <a:gdLst/>
              <a:ahLst/>
              <a:cxnLst/>
              <a:rect l="l" t="t" r="r" b="b"/>
              <a:pathLst>
                <a:path w="2756154" h="573151">
                  <a:moveTo>
                    <a:pt x="0" y="0"/>
                  </a:moveTo>
                  <a:lnTo>
                    <a:pt x="2756154" y="0"/>
                  </a:lnTo>
                  <a:lnTo>
                    <a:pt x="2756154" y="573151"/>
                  </a:lnTo>
                  <a:lnTo>
                    <a:pt x="0" y="573151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30" name="Group 30"/>
          <p:cNvGrpSpPr/>
          <p:nvPr/>
        </p:nvGrpSpPr>
        <p:grpSpPr>
          <a:xfrm rot="5400000">
            <a:off x="9724320" y="5058720"/>
            <a:ext cx="2067120" cy="429840"/>
            <a:chOff x="0" y="0"/>
            <a:chExt cx="2756160" cy="5731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756154" cy="573151"/>
            </a:xfrm>
            <a:custGeom>
              <a:avLst/>
              <a:gdLst/>
              <a:ahLst/>
              <a:cxnLst/>
              <a:rect l="l" t="t" r="r" b="b"/>
              <a:pathLst>
                <a:path w="2756154" h="573151">
                  <a:moveTo>
                    <a:pt x="0" y="0"/>
                  </a:moveTo>
                  <a:lnTo>
                    <a:pt x="2756154" y="0"/>
                  </a:lnTo>
                  <a:lnTo>
                    <a:pt x="2756154" y="573151"/>
                  </a:lnTo>
                  <a:lnTo>
                    <a:pt x="0" y="573151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0" y="4677840"/>
            <a:ext cx="1698480" cy="5608800"/>
            <a:chOff x="0" y="0"/>
            <a:chExt cx="2264640" cy="74784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264664" cy="7478395"/>
            </a:xfrm>
            <a:custGeom>
              <a:avLst/>
              <a:gdLst/>
              <a:ahLst/>
              <a:cxnLst/>
              <a:rect l="l" t="t" r="r" b="b"/>
              <a:pathLst>
                <a:path w="2264664" h="7478395">
                  <a:moveTo>
                    <a:pt x="0" y="0"/>
                  </a:moveTo>
                  <a:lnTo>
                    <a:pt x="1132332" y="0"/>
                  </a:lnTo>
                  <a:lnTo>
                    <a:pt x="1132332" y="6345682"/>
                  </a:lnTo>
                  <a:lnTo>
                    <a:pt x="2264664" y="6345682"/>
                  </a:lnTo>
                  <a:lnTo>
                    <a:pt x="2264664" y="7478395"/>
                  </a:lnTo>
                  <a:lnTo>
                    <a:pt x="0" y="7478395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35" name="Freeform 35"/>
          <p:cNvSpPr/>
          <p:nvPr/>
        </p:nvSpPr>
        <p:spPr>
          <a:xfrm>
            <a:off x="3949920" y="2292480"/>
            <a:ext cx="714240" cy="609840"/>
          </a:xfrm>
          <a:custGeom>
            <a:avLst/>
            <a:gdLst/>
            <a:ahLst/>
            <a:cxnLst/>
            <a:rect l="l" t="t" r="r" b="b"/>
            <a:pathLst>
              <a:path w="714240" h="609840">
                <a:moveTo>
                  <a:pt x="0" y="0"/>
                </a:moveTo>
                <a:lnTo>
                  <a:pt x="714240" y="0"/>
                </a:lnTo>
                <a:lnTo>
                  <a:pt x="714240" y="609840"/>
                </a:lnTo>
                <a:lnTo>
                  <a:pt x="0" y="6098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7162800" y="8039100"/>
            <a:ext cx="714960" cy="609840"/>
          </a:xfrm>
          <a:custGeom>
            <a:avLst/>
            <a:gdLst/>
            <a:ahLst/>
            <a:cxnLst/>
            <a:rect l="l" t="t" r="r" b="b"/>
            <a:pathLst>
              <a:path w="714960" h="609840">
                <a:moveTo>
                  <a:pt x="0" y="0"/>
                </a:moveTo>
                <a:lnTo>
                  <a:pt x="714960" y="0"/>
                </a:lnTo>
                <a:lnTo>
                  <a:pt x="714960" y="609840"/>
                </a:lnTo>
                <a:lnTo>
                  <a:pt x="0" y="6098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13639800" y="8115300"/>
            <a:ext cx="714960" cy="609840"/>
          </a:xfrm>
          <a:custGeom>
            <a:avLst/>
            <a:gdLst/>
            <a:ahLst/>
            <a:cxnLst/>
            <a:rect l="l" t="t" r="r" b="b"/>
            <a:pathLst>
              <a:path w="714960" h="609840">
                <a:moveTo>
                  <a:pt x="0" y="0"/>
                </a:moveTo>
                <a:lnTo>
                  <a:pt x="714960" y="0"/>
                </a:lnTo>
                <a:lnTo>
                  <a:pt x="714960" y="609840"/>
                </a:lnTo>
                <a:lnTo>
                  <a:pt x="0" y="6098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0404720" y="2384640"/>
            <a:ext cx="714240" cy="609840"/>
          </a:xfrm>
          <a:custGeom>
            <a:avLst/>
            <a:gdLst/>
            <a:ahLst/>
            <a:cxnLst/>
            <a:rect l="l" t="t" r="r" b="b"/>
            <a:pathLst>
              <a:path w="714240" h="609840">
                <a:moveTo>
                  <a:pt x="0" y="0"/>
                </a:moveTo>
                <a:lnTo>
                  <a:pt x="714240" y="0"/>
                </a:lnTo>
                <a:lnTo>
                  <a:pt x="714240" y="609840"/>
                </a:lnTo>
                <a:lnTo>
                  <a:pt x="0" y="6098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01520" y="9210960"/>
            <a:ext cx="3756240" cy="711360"/>
            <a:chOff x="0" y="0"/>
            <a:chExt cx="5008320" cy="948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08372" cy="948436"/>
            </a:xfrm>
            <a:custGeom>
              <a:avLst/>
              <a:gdLst/>
              <a:ahLst/>
              <a:cxnLst/>
              <a:rect l="l" t="t" r="r" b="b"/>
              <a:pathLst>
                <a:path w="5008372" h="948436">
                  <a:moveTo>
                    <a:pt x="5008372" y="0"/>
                  </a:moveTo>
                  <a:lnTo>
                    <a:pt x="0" y="0"/>
                  </a:lnTo>
                  <a:lnTo>
                    <a:pt x="0" y="948436"/>
                  </a:lnTo>
                  <a:lnTo>
                    <a:pt x="5008372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6" name="AutoShape 6"/>
          <p:cNvSpPr/>
          <p:nvPr/>
        </p:nvSpPr>
        <p:spPr>
          <a:xfrm rot="-5381126">
            <a:off x="-636867" y="8550000"/>
            <a:ext cx="354101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7" name="Group 7"/>
          <p:cNvGrpSpPr/>
          <p:nvPr/>
        </p:nvGrpSpPr>
        <p:grpSpPr>
          <a:xfrm rot="5400000">
            <a:off x="14771520" y="1803600"/>
            <a:ext cx="4734720" cy="711360"/>
            <a:chOff x="0" y="0"/>
            <a:chExt cx="6312960" cy="9484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12916" cy="948436"/>
            </a:xfrm>
            <a:custGeom>
              <a:avLst/>
              <a:gdLst/>
              <a:ahLst/>
              <a:cxnLst/>
              <a:rect l="l" t="t" r="r" b="b"/>
              <a:pathLst>
                <a:path w="6312916" h="948436">
                  <a:moveTo>
                    <a:pt x="0" y="0"/>
                  </a:moveTo>
                  <a:lnTo>
                    <a:pt x="6312916" y="0"/>
                  </a:lnTo>
                  <a:lnTo>
                    <a:pt x="6312916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9" name="Freeform 9"/>
          <p:cNvSpPr/>
          <p:nvPr/>
        </p:nvSpPr>
        <p:spPr>
          <a:xfrm flipH="1">
            <a:off x="59040" y="1767600"/>
            <a:ext cx="8534880" cy="8520480"/>
          </a:xfrm>
          <a:custGeom>
            <a:avLst/>
            <a:gdLst/>
            <a:ahLst/>
            <a:cxnLst/>
            <a:rect l="l" t="t" r="r" b="b"/>
            <a:pathLst>
              <a:path w="8534880" h="8520480">
                <a:moveTo>
                  <a:pt x="8534880" y="0"/>
                </a:moveTo>
                <a:lnTo>
                  <a:pt x="0" y="0"/>
                </a:lnTo>
                <a:lnTo>
                  <a:pt x="0" y="8520480"/>
                </a:lnTo>
                <a:lnTo>
                  <a:pt x="8534880" y="8520480"/>
                </a:lnTo>
                <a:lnTo>
                  <a:pt x="8534880" y="0"/>
                </a:lnTo>
                <a:close/>
              </a:path>
            </a:pathLst>
          </a:custGeom>
          <a:blipFill>
            <a:blip r:embed="rId3"/>
            <a:stretch>
              <a:fillRect l="-27" r="-27"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391040" y="399600"/>
            <a:ext cx="15819120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120"/>
              </a:lnSpc>
            </a:pPr>
            <a:r>
              <a:rPr lang="fa-IR" sz="7600" spc="-1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راه حل های ما</a:t>
            </a:r>
            <a:endParaRPr lang="en-US" sz="7600" spc="-1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34200" y="354330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842760" y="4316415"/>
            <a:ext cx="39722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قالب پاورپوینت مهندسی نساجی قابل ویرایش می باشد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766920" y="3543300"/>
            <a:ext cx="378936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  <a:p>
            <a:pPr algn="ctr" rtl="1">
              <a:lnSpc>
                <a:spcPts val="5759"/>
              </a:lnSpc>
            </a:pP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675480" y="4316415"/>
            <a:ext cx="39722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قالب پاورپوینت مهندسی نساجی قابل ویرایش می باشد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934200" y="715626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842760" y="7930095"/>
            <a:ext cx="39722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قالب پاورپوینت مهندسی نساجی قابل ویرایش می باشد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2766920" y="7156260"/>
            <a:ext cx="3789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عنوان مطلب</a:t>
            </a:r>
            <a:endParaRPr lang="en-US" sz="4800" spc="-2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675480" y="7930095"/>
            <a:ext cx="39722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Medium"/>
                <a:cs typeface="B Nazanin" pitchFamily="2" charset="-78"/>
              </a:rPr>
              <a:t>قالب پاورپوینت مهندسی نساجی قابل ویرایش می باشد</a:t>
            </a:r>
            <a:endParaRPr lang="en-US" sz="2799" spc="-1" dirty="0">
              <a:solidFill>
                <a:srgbClr val="000000"/>
              </a:solidFill>
              <a:latin typeface="Raleway Medium"/>
              <a:cs typeface="B Nazanin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4405640" y="6169860"/>
            <a:ext cx="511920" cy="754560"/>
          </a:xfrm>
          <a:custGeom>
            <a:avLst/>
            <a:gdLst/>
            <a:ahLst/>
            <a:cxnLst/>
            <a:rect l="l" t="t" r="r" b="b"/>
            <a:pathLst>
              <a:path w="511920" h="754560">
                <a:moveTo>
                  <a:pt x="0" y="0"/>
                </a:moveTo>
                <a:lnTo>
                  <a:pt x="511920" y="0"/>
                </a:lnTo>
                <a:lnTo>
                  <a:pt x="511920" y="754560"/>
                </a:lnTo>
                <a:lnTo>
                  <a:pt x="0" y="754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8577960" y="2557620"/>
            <a:ext cx="501120" cy="755280"/>
          </a:xfrm>
          <a:custGeom>
            <a:avLst/>
            <a:gdLst/>
            <a:ahLst/>
            <a:cxnLst/>
            <a:rect l="l" t="t" r="r" b="b"/>
            <a:pathLst>
              <a:path w="501120" h="755280">
                <a:moveTo>
                  <a:pt x="0" y="0"/>
                </a:moveTo>
                <a:lnTo>
                  <a:pt x="501120" y="0"/>
                </a:lnTo>
                <a:lnTo>
                  <a:pt x="501120" y="755280"/>
                </a:lnTo>
                <a:lnTo>
                  <a:pt x="0" y="7552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8492280" y="6169860"/>
            <a:ext cx="673200" cy="754560"/>
          </a:xfrm>
          <a:custGeom>
            <a:avLst/>
            <a:gdLst/>
            <a:ahLst/>
            <a:cxnLst/>
            <a:rect l="l" t="t" r="r" b="b"/>
            <a:pathLst>
              <a:path w="673200" h="754560">
                <a:moveTo>
                  <a:pt x="0" y="0"/>
                </a:moveTo>
                <a:lnTo>
                  <a:pt x="673200" y="0"/>
                </a:lnTo>
                <a:lnTo>
                  <a:pt x="673200" y="754560"/>
                </a:lnTo>
                <a:lnTo>
                  <a:pt x="0" y="7545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283960" y="2558340"/>
            <a:ext cx="753840" cy="753840"/>
          </a:xfrm>
          <a:custGeom>
            <a:avLst/>
            <a:gdLst/>
            <a:ahLst/>
            <a:cxnLst/>
            <a:rect l="l" t="t" r="r" b="b"/>
            <a:pathLst>
              <a:path w="753840" h="753840">
                <a:moveTo>
                  <a:pt x="0" y="0"/>
                </a:moveTo>
                <a:lnTo>
                  <a:pt x="753840" y="0"/>
                </a:lnTo>
                <a:lnTo>
                  <a:pt x="753840" y="753840"/>
                </a:lnTo>
                <a:lnTo>
                  <a:pt x="0" y="7538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 rot="5400000">
            <a:off x="14981482" y="2041352"/>
            <a:ext cx="43365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لباس / کفش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02560" y="9299355"/>
            <a:ext cx="30859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خیاطی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6640"/>
            <a:chOff x="0" y="0"/>
            <a:chExt cx="24384000" cy="13715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5492"/>
            </a:xfrm>
            <a:custGeom>
              <a:avLst/>
              <a:gdLst/>
              <a:ahLst/>
              <a:cxnLst/>
              <a:rect l="l" t="t" r="r" b="b"/>
              <a:pathLst>
                <a:path w="24384000" h="13715492">
                  <a:moveTo>
                    <a:pt x="0" y="0"/>
                  </a:moveTo>
                  <a:lnTo>
                    <a:pt x="24384000" y="0"/>
                  </a:lnTo>
                  <a:lnTo>
                    <a:pt x="24384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0" y="-155520"/>
            <a:ext cx="18288000" cy="10442880"/>
          </a:xfrm>
          <a:custGeom>
            <a:avLst/>
            <a:gdLst/>
            <a:ahLst/>
            <a:cxnLst/>
            <a:rect l="l" t="t" r="r" b="b"/>
            <a:pathLst>
              <a:path w="18288000" h="10442880">
                <a:moveTo>
                  <a:pt x="0" y="0"/>
                </a:moveTo>
                <a:lnTo>
                  <a:pt x="18288000" y="0"/>
                </a:lnTo>
                <a:lnTo>
                  <a:pt x="18288000" y="10442880"/>
                </a:lnTo>
                <a:lnTo>
                  <a:pt x="0" y="104428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5" r="-5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4625360" y="8500320"/>
            <a:ext cx="4479840" cy="711360"/>
            <a:chOff x="0" y="0"/>
            <a:chExt cx="5973120" cy="9484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973064" cy="948436"/>
            </a:xfrm>
            <a:custGeom>
              <a:avLst/>
              <a:gdLst/>
              <a:ahLst/>
              <a:cxnLst/>
              <a:rect l="l" t="t" r="r" b="b"/>
              <a:pathLst>
                <a:path w="5973064" h="948436">
                  <a:moveTo>
                    <a:pt x="0" y="0"/>
                  </a:moveTo>
                  <a:lnTo>
                    <a:pt x="5973064" y="0"/>
                  </a:lnTo>
                  <a:lnTo>
                    <a:pt x="5973064" y="948436"/>
                  </a:lnTo>
                  <a:lnTo>
                    <a:pt x="0" y="948436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8" name="AutoShape 8"/>
          <p:cNvSpPr/>
          <p:nvPr/>
        </p:nvSpPr>
        <p:spPr>
          <a:xfrm rot="-5381122">
            <a:off x="15378453" y="8526600"/>
            <a:ext cx="354029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9" name="Group 9"/>
          <p:cNvGrpSpPr/>
          <p:nvPr/>
        </p:nvGrpSpPr>
        <p:grpSpPr>
          <a:xfrm>
            <a:off x="0" y="1079280"/>
            <a:ext cx="8459280" cy="2310480"/>
            <a:chOff x="0" y="0"/>
            <a:chExt cx="11279040" cy="30806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278997" cy="3080639"/>
            </a:xfrm>
            <a:custGeom>
              <a:avLst/>
              <a:gdLst/>
              <a:ahLst/>
              <a:cxnLst/>
              <a:rect l="l" t="t" r="r" b="b"/>
              <a:pathLst>
                <a:path w="11278997" h="3080639">
                  <a:moveTo>
                    <a:pt x="0" y="0"/>
                  </a:moveTo>
                  <a:lnTo>
                    <a:pt x="11278997" y="0"/>
                  </a:lnTo>
                  <a:lnTo>
                    <a:pt x="11278997" y="3080639"/>
                  </a:lnTo>
                  <a:lnTo>
                    <a:pt x="0" y="3080639"/>
                  </a:lnTo>
                  <a:close/>
                </a:path>
              </a:pathLst>
            </a:custGeom>
            <a:solidFill>
              <a:srgbClr val="FBB03B"/>
            </a:solidFill>
          </p:spPr>
        </p:sp>
      </p:grpSp>
      <p:sp>
        <p:nvSpPr>
          <p:cNvPr id="11" name="AutoShape 11"/>
          <p:cNvSpPr/>
          <p:nvPr/>
        </p:nvSpPr>
        <p:spPr>
          <a:xfrm rot="-5385041">
            <a:off x="-1090821" y="2224440"/>
            <a:ext cx="446764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2" name="TextBox 12"/>
          <p:cNvSpPr txBox="1"/>
          <p:nvPr/>
        </p:nvSpPr>
        <p:spPr>
          <a:xfrm>
            <a:off x="1219200" y="1866900"/>
            <a:ext cx="7010400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5793"/>
              </a:lnSpc>
            </a:pPr>
            <a:r>
              <a:rPr lang="fa-IR" sz="4828" spc="-2" dirty="0">
                <a:solidFill>
                  <a:srgbClr val="000000"/>
                </a:solidFill>
                <a:latin typeface="Cormorant Garamond Bold"/>
                <a:cs typeface="B Nazanin" pitchFamily="2" charset="-78"/>
              </a:rPr>
              <a:t>یک تصویر ارزش آن  هزار کلمه است</a:t>
            </a:r>
            <a:endParaRPr lang="en-US" sz="4828" spc="-2" dirty="0">
              <a:solidFill>
                <a:srgbClr val="000000"/>
              </a:solidFill>
              <a:latin typeface="Cormorant Garamond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716800" y="8587275"/>
            <a:ext cx="30859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Raleway Bold"/>
                <a:cs typeface="B Nazanin" pitchFamily="2" charset="-78"/>
              </a:rPr>
              <a:t>خیاطی</a:t>
            </a:r>
            <a:endParaRPr lang="en-US" sz="2799" spc="-1" dirty="0">
              <a:solidFill>
                <a:srgbClr val="000000"/>
              </a:solidFill>
              <a:latin typeface="Raleway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2225</Words>
  <Application>Microsoft Office PowerPoint</Application>
  <PresentationFormat>Custom</PresentationFormat>
  <Paragraphs>329</Paragraphs>
  <Slides>41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60" baseType="lpstr">
      <vt:lpstr>Lato Black</vt:lpstr>
      <vt:lpstr>Arimo Bold</vt:lpstr>
      <vt:lpstr>Roboto</vt:lpstr>
      <vt:lpstr>Montserrat Bold</vt:lpstr>
      <vt:lpstr>Open Sans Bold</vt:lpstr>
      <vt:lpstr>Arial</vt:lpstr>
      <vt:lpstr>Open Sans</vt:lpstr>
      <vt:lpstr>Lato</vt:lpstr>
      <vt:lpstr>Raleway Medium</vt:lpstr>
      <vt:lpstr>Roboto Bold</vt:lpstr>
      <vt:lpstr>Calibri</vt:lpstr>
      <vt:lpstr>Raleway Bold</vt:lpstr>
      <vt:lpstr>Cormorant Garamond</vt:lpstr>
      <vt:lpstr>Open Sans Light</vt:lpstr>
      <vt:lpstr>Arial Bold</vt:lpstr>
      <vt:lpstr>Amatic SC</vt:lpstr>
      <vt:lpstr>Roboto Medium</vt:lpstr>
      <vt:lpstr>Cormorant Garamond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2023-12-19T06:39:12Z</dcterms:created>
  <dcterms:modified xsi:type="dcterms:W3CDTF">2024-01-16T07:12:02Z</dcterms:modified>
  <dc:identifier/>
</cp:coreProperties>
</file>