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8" r:id="rId5"/>
    <p:sldId id="272" r:id="rId6"/>
    <p:sldId id="275" r:id="rId7"/>
    <p:sldId id="279" r:id="rId8"/>
    <p:sldId id="281" r:id="rId9"/>
    <p:sldId id="1750" r:id="rId10"/>
  </p:sldIdLst>
  <p:sldSz cx="18288000" cy="10287000"/>
  <p:notesSz cx="6858000" cy="9144000"/>
  <p:embeddedFontLst>
    <p:embeddedFont>
      <p:font typeface="Arial Bold" panose="020B0704020202020204" pitchFamily="34" charset="0"/>
      <p:regular r:id="rId12"/>
      <p:bold r:id="rId13"/>
    </p:embeddedFont>
    <p:embeddedFont>
      <p:font typeface="Arimo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morant Garamond Bold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Raleway Bold" panose="020B0604020202020204" charset="0"/>
      <p:regular r:id="rId21"/>
    </p:embeddedFont>
    <p:embeddedFont>
      <p:font typeface="Raleway Medium" pitchFamily="2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Bold" panose="02000000000000000000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061" autoAdjust="0"/>
  </p:normalViewPr>
  <p:slideViewPr>
    <p:cSldViewPr>
      <p:cViewPr varScale="1">
        <p:scale>
          <a:sx n="47" d="100"/>
          <a:sy n="47" d="100"/>
        </p:scale>
        <p:origin x="6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16.01.2024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1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sv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6640"/>
            <a:chOff x="0" y="0"/>
            <a:chExt cx="24384000" cy="13715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492"/>
            </a:xfrm>
            <a:custGeom>
              <a:avLst/>
              <a:gdLst/>
              <a:ahLst/>
              <a:cxnLst/>
              <a:rect l="l" t="t" r="r" b="b"/>
              <a:pathLst>
                <a:path w="24384000" h="13715492">
                  <a:moveTo>
                    <a:pt x="0" y="0"/>
                  </a:moveTo>
                  <a:lnTo>
                    <a:pt x="24384000" y="0"/>
                  </a:lnTo>
                  <a:lnTo>
                    <a:pt x="24384000" y="13715492"/>
                  </a:lnTo>
                  <a:lnTo>
                    <a:pt x="0" y="13715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6160" y="2889360"/>
            <a:ext cx="18002160" cy="6086160"/>
            <a:chOff x="0" y="0"/>
            <a:chExt cx="24002880" cy="8114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02873" cy="8114792"/>
            </a:xfrm>
            <a:custGeom>
              <a:avLst/>
              <a:gdLst/>
              <a:ahLst/>
              <a:cxnLst/>
              <a:rect l="l" t="t" r="r" b="b"/>
              <a:pathLst>
                <a:path w="24002873" h="8114792">
                  <a:moveTo>
                    <a:pt x="0" y="0"/>
                  </a:moveTo>
                  <a:lnTo>
                    <a:pt x="19945096" y="0"/>
                  </a:lnTo>
                  <a:lnTo>
                    <a:pt x="24002873" y="4057396"/>
                  </a:lnTo>
                  <a:lnTo>
                    <a:pt x="19945096" y="8114792"/>
                  </a:lnTo>
                  <a:lnTo>
                    <a:pt x="0" y="8114792"/>
                  </a:lnTo>
                  <a:close/>
                </a:path>
              </a:pathLst>
            </a:custGeom>
            <a:solidFill>
              <a:srgbClr val="FEEFD8">
                <a:alpha val="65882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8813520" cy="10286640"/>
            <a:chOff x="0" y="0"/>
            <a:chExt cx="11751360" cy="13715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51310" cy="13715492"/>
            </a:xfrm>
            <a:custGeom>
              <a:avLst/>
              <a:gdLst/>
              <a:ahLst/>
              <a:cxnLst/>
              <a:rect l="l" t="t" r="r" b="b"/>
              <a:pathLst>
                <a:path w="11751310" h="13715492">
                  <a:moveTo>
                    <a:pt x="0" y="0"/>
                  </a:moveTo>
                  <a:lnTo>
                    <a:pt x="5875655" y="0"/>
                  </a:lnTo>
                  <a:lnTo>
                    <a:pt x="11751310" y="6857746"/>
                  </a:lnTo>
                  <a:lnTo>
                    <a:pt x="5875655" y="13715492"/>
                  </a:lnTo>
                  <a:lnTo>
                    <a:pt x="0" y="13715492"/>
                  </a:lnTo>
                  <a:lnTo>
                    <a:pt x="5875655" y="6857746"/>
                  </a:lnTo>
                  <a:close/>
                </a:path>
              </a:pathLst>
            </a:custGeom>
            <a:solidFill>
              <a:srgbClr val="FFB02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2080" y="0"/>
            <a:ext cx="7257600" cy="10286640"/>
            <a:chOff x="0" y="0"/>
            <a:chExt cx="9676800" cy="13715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76765" cy="13715492"/>
            </a:xfrm>
            <a:custGeom>
              <a:avLst/>
              <a:gdLst/>
              <a:ahLst/>
              <a:cxnLst/>
              <a:rect l="l" t="t" r="r" b="b"/>
              <a:pathLst>
                <a:path w="9676765" h="13715492">
                  <a:moveTo>
                    <a:pt x="0" y="13715492"/>
                  </a:moveTo>
                  <a:lnTo>
                    <a:pt x="2419223" y="0"/>
                  </a:lnTo>
                  <a:lnTo>
                    <a:pt x="9676765" y="0"/>
                  </a:lnTo>
                  <a:lnTo>
                    <a:pt x="7257542" y="13715492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041440" y="3712320"/>
            <a:ext cx="698400" cy="2471760"/>
            <a:chOff x="0" y="0"/>
            <a:chExt cx="931200" cy="32956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1164" cy="3295650"/>
            </a:xfrm>
            <a:custGeom>
              <a:avLst/>
              <a:gdLst/>
              <a:ahLst/>
              <a:cxnLst/>
              <a:rect l="l" t="t" r="r" b="b"/>
              <a:pathLst>
                <a:path w="931164" h="3295650">
                  <a:moveTo>
                    <a:pt x="0" y="0"/>
                  </a:moveTo>
                  <a:lnTo>
                    <a:pt x="931164" y="0"/>
                  </a:lnTo>
                  <a:lnTo>
                    <a:pt x="931164" y="3295650"/>
                  </a:lnTo>
                  <a:lnTo>
                    <a:pt x="0" y="3295650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619360" y="2932125"/>
            <a:ext cx="9306000" cy="2398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20"/>
              </a:lnSpc>
            </a:pPr>
            <a:r>
              <a:rPr lang="fa-IR" sz="9600" spc="-1" dirty="0">
                <a:solidFill>
                  <a:srgbClr val="000000"/>
                </a:solidFill>
                <a:latin typeface="Arimo Bold"/>
                <a:cs typeface="B Nazanin" panose="00000700000000000000" pitchFamily="2" charset="-78"/>
              </a:rPr>
              <a:t>تم :</a:t>
            </a:r>
            <a:r>
              <a:rPr lang="fa-IR" sz="9600" dirty="0">
                <a:solidFill>
                  <a:srgbClr val="000000"/>
                </a:solidFill>
                <a:effectLst/>
                <a:cs typeface="B Nazanin" panose="00000700000000000000" pitchFamily="2" charset="-78"/>
              </a:rPr>
              <a:t>چاپ و تکمیل</a:t>
            </a:r>
            <a:r>
              <a:rPr lang="en-US" sz="9600" spc="-1" dirty="0">
                <a:solidFill>
                  <a:srgbClr val="000000"/>
                </a:solidFill>
                <a:latin typeface="Arimo Bold"/>
                <a:cs typeface="B Nazanin" panose="00000700000000000000" pitchFamily="2" charset="-78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8877300"/>
            <a:ext cx="76962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3"/>
              </a:lnSpc>
            </a:pPr>
            <a:r>
              <a:rPr lang="fa-IR" sz="2799" spc="-1" dirty="0">
                <a:solidFill>
                  <a:srgbClr val="000000"/>
                </a:solidFill>
                <a:latin typeface="Raleway Medium"/>
                <a:cs typeface="B Nazanin" panose="00000700000000000000" pitchFamily="2" charset="-78"/>
              </a:rPr>
              <a:t>اینجا جایی است که ارائه شما شروع می شود</a:t>
            </a:r>
            <a:endParaRPr lang="en-US" sz="2799" spc="-1" dirty="0">
              <a:solidFill>
                <a:srgbClr val="000000"/>
              </a:solidFill>
              <a:latin typeface="Raleway Medium"/>
              <a:cs typeface="B Nazanin" panose="00000700000000000000" pitchFamily="2" charset="-78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561040" y="3109680"/>
            <a:ext cx="698400" cy="123840"/>
            <a:chOff x="0" y="0"/>
            <a:chExt cx="931200" cy="1651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31164" cy="165100"/>
            </a:xfrm>
            <a:custGeom>
              <a:avLst/>
              <a:gdLst/>
              <a:ahLst/>
              <a:cxnLst/>
              <a:rect l="l" t="t" r="r" b="b"/>
              <a:pathLst>
                <a:path w="931164" h="165100">
                  <a:moveTo>
                    <a:pt x="0" y="0"/>
                  </a:moveTo>
                  <a:lnTo>
                    <a:pt x="931164" y="0"/>
                  </a:lnTo>
                  <a:lnTo>
                    <a:pt x="931164" y="165100"/>
                  </a:lnTo>
                  <a:lnTo>
                    <a:pt x="0" y="165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661040" y="7601760"/>
            <a:ext cx="556560" cy="91440"/>
            <a:chOff x="0" y="0"/>
            <a:chExt cx="742080" cy="1219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2061" cy="121920"/>
            </a:xfrm>
            <a:custGeom>
              <a:avLst/>
              <a:gdLst/>
              <a:ahLst/>
              <a:cxnLst/>
              <a:rect l="l" t="t" r="r" b="b"/>
              <a:pathLst>
                <a:path w="742061" h="121920">
                  <a:moveTo>
                    <a:pt x="0" y="0"/>
                  </a:moveTo>
                  <a:lnTo>
                    <a:pt x="742061" y="0"/>
                  </a:lnTo>
                  <a:lnTo>
                    <a:pt x="742061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AutoShape 19"/>
          <p:cNvSpPr/>
          <p:nvPr/>
        </p:nvSpPr>
        <p:spPr>
          <a:xfrm rot="10769194">
            <a:off x="2829556" y="6525000"/>
            <a:ext cx="216944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 rot="5373127">
            <a:off x="1376242" y="4957200"/>
            <a:ext cx="2486956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22" name="TextBox 22"/>
          <p:cNvSpPr txBox="1"/>
          <p:nvPr/>
        </p:nvSpPr>
        <p:spPr>
          <a:xfrm>
            <a:off x="3702240" y="2284875"/>
            <a:ext cx="316512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spc="-2" dirty="0">
                <a:solidFill>
                  <a:srgbClr val="000000"/>
                </a:solidFill>
                <a:latin typeface="Arial"/>
                <a:cs typeface="B Nazanin" panose="00000700000000000000" pitchFamily="2" charset="-78"/>
              </a:rPr>
              <a:t>20begir.com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68280" y="347400"/>
            <a:ext cx="17694000" cy="9731520"/>
            <a:chOff x="0" y="0"/>
            <a:chExt cx="23592000" cy="12975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591901" cy="12975336"/>
            </a:xfrm>
            <a:custGeom>
              <a:avLst/>
              <a:gdLst/>
              <a:ahLst/>
              <a:cxnLst/>
              <a:rect l="l" t="t" r="r" b="b"/>
              <a:pathLst>
                <a:path w="23591901" h="12975336">
                  <a:moveTo>
                    <a:pt x="34036" y="0"/>
                  </a:moveTo>
                  <a:lnTo>
                    <a:pt x="23557864" y="0"/>
                  </a:lnTo>
                  <a:cubicBezTo>
                    <a:pt x="23576660" y="0"/>
                    <a:pt x="23591901" y="15240"/>
                    <a:pt x="23591901" y="34036"/>
                  </a:cubicBezTo>
                  <a:lnTo>
                    <a:pt x="23591901" y="12941300"/>
                  </a:lnTo>
                  <a:cubicBezTo>
                    <a:pt x="23591901" y="12960096"/>
                    <a:pt x="23576660" y="12975336"/>
                    <a:pt x="23557864" y="12975336"/>
                  </a:cubicBezTo>
                  <a:lnTo>
                    <a:pt x="34036" y="12975336"/>
                  </a:lnTo>
                  <a:cubicBezTo>
                    <a:pt x="15240" y="12975336"/>
                    <a:pt x="0" y="12960096"/>
                    <a:pt x="0" y="12941300"/>
                  </a:cubicBezTo>
                  <a:lnTo>
                    <a:pt x="0" y="34036"/>
                  </a:lnTo>
                  <a:cubicBezTo>
                    <a:pt x="0" y="15240"/>
                    <a:pt x="15240" y="0"/>
                    <a:pt x="34036" y="0"/>
                  </a:cubicBezTo>
                  <a:moveTo>
                    <a:pt x="34036" y="68199"/>
                  </a:moveTo>
                  <a:lnTo>
                    <a:pt x="34036" y="34036"/>
                  </a:lnTo>
                  <a:lnTo>
                    <a:pt x="68199" y="34036"/>
                  </a:lnTo>
                  <a:lnTo>
                    <a:pt x="68199" y="12941300"/>
                  </a:lnTo>
                  <a:lnTo>
                    <a:pt x="34036" y="12941300"/>
                  </a:lnTo>
                  <a:lnTo>
                    <a:pt x="34036" y="12907264"/>
                  </a:lnTo>
                  <a:lnTo>
                    <a:pt x="23557864" y="12907264"/>
                  </a:lnTo>
                  <a:lnTo>
                    <a:pt x="23557864" y="12941300"/>
                  </a:lnTo>
                  <a:lnTo>
                    <a:pt x="23523829" y="12941300"/>
                  </a:lnTo>
                  <a:lnTo>
                    <a:pt x="23523829" y="34036"/>
                  </a:lnTo>
                  <a:lnTo>
                    <a:pt x="23557864" y="34036"/>
                  </a:lnTo>
                  <a:lnTo>
                    <a:pt x="23557864" y="68199"/>
                  </a:lnTo>
                  <a:lnTo>
                    <a:pt x="34036" y="6819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981200" y="6438900"/>
            <a:ext cx="10515600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fa-IR" sz="6000" spc="-2" dirty="0">
                <a:solidFill>
                  <a:srgbClr val="FFFFFF"/>
                </a:solidFill>
                <a:latin typeface="Raleway Bold"/>
                <a:cs typeface="B Nazanin" panose="00000700000000000000" pitchFamily="2" charset="-78"/>
              </a:rPr>
              <a:t>قالب پاورپوینت مهندسی نساجی</a:t>
            </a:r>
            <a:endParaRPr lang="en-US" sz="6000" spc="-2" dirty="0">
              <a:solidFill>
                <a:srgbClr val="FFFFFF"/>
              </a:solidFill>
              <a:latin typeface="Raleway Bold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6640"/>
            <a:chOff x="0" y="0"/>
            <a:chExt cx="24384000" cy="13715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492"/>
            </a:xfrm>
            <a:custGeom>
              <a:avLst/>
              <a:gdLst/>
              <a:ahLst/>
              <a:cxnLst/>
              <a:rect l="l" t="t" r="r" b="b"/>
              <a:pathLst>
                <a:path w="24384000" h="13715492">
                  <a:moveTo>
                    <a:pt x="0" y="0"/>
                  </a:moveTo>
                  <a:lnTo>
                    <a:pt x="24384000" y="0"/>
                  </a:lnTo>
                  <a:lnTo>
                    <a:pt x="24384000" y="13715492"/>
                  </a:lnTo>
                  <a:lnTo>
                    <a:pt x="0" y="13715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819400" y="419100"/>
            <a:ext cx="1068912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80"/>
              </a:lnSpc>
            </a:pPr>
            <a:r>
              <a:rPr lang="fa-IR" sz="6400" spc="-2" dirty="0">
                <a:solidFill>
                  <a:srgbClr val="EEB245"/>
                </a:solidFill>
                <a:latin typeface="Arial Bold"/>
                <a:cs typeface="B Nazanin" pitchFamily="2" charset="-78"/>
              </a:rPr>
              <a:t>سبک دستور کار</a:t>
            </a:r>
            <a:endParaRPr lang="en-US" sz="6400" spc="-2" dirty="0">
              <a:solidFill>
                <a:srgbClr val="EEB245"/>
              </a:solidFill>
              <a:latin typeface="Arial Bold"/>
              <a:cs typeface="B Nazanin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333800" y="2136540"/>
            <a:ext cx="72000" cy="7632000"/>
            <a:chOff x="0" y="0"/>
            <a:chExt cx="96000" cy="1017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6012" cy="10176002"/>
            </a:xfrm>
            <a:custGeom>
              <a:avLst/>
              <a:gdLst/>
              <a:ahLst/>
              <a:cxnLst/>
              <a:rect l="l" t="t" r="r" b="b"/>
              <a:pathLst>
                <a:path w="96012" h="10176002">
                  <a:moveTo>
                    <a:pt x="0" y="0"/>
                  </a:moveTo>
                  <a:lnTo>
                    <a:pt x="96012" y="0"/>
                  </a:lnTo>
                  <a:lnTo>
                    <a:pt x="96012" y="10176002"/>
                  </a:lnTo>
                  <a:lnTo>
                    <a:pt x="0" y="10176002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409120" y="2315460"/>
            <a:ext cx="483120" cy="483120"/>
          </a:xfrm>
          <a:custGeom>
            <a:avLst/>
            <a:gdLst/>
            <a:ahLst/>
            <a:cxnLst/>
            <a:rect l="l" t="t" r="r" b="b"/>
            <a:pathLst>
              <a:path w="483120" h="483120">
                <a:moveTo>
                  <a:pt x="0" y="0"/>
                </a:moveTo>
                <a:lnTo>
                  <a:pt x="483120" y="0"/>
                </a:lnTo>
                <a:lnTo>
                  <a:pt x="483120" y="483120"/>
                </a:lnTo>
                <a:lnTo>
                  <a:pt x="0" y="48312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9120" y="3827460"/>
            <a:ext cx="483120" cy="483120"/>
          </a:xfrm>
          <a:custGeom>
            <a:avLst/>
            <a:gdLst/>
            <a:ahLst/>
            <a:cxnLst/>
            <a:rect l="l" t="t" r="r" b="b"/>
            <a:pathLst>
              <a:path w="483120" h="483120">
                <a:moveTo>
                  <a:pt x="0" y="0"/>
                </a:moveTo>
                <a:lnTo>
                  <a:pt x="483120" y="0"/>
                </a:lnTo>
                <a:lnTo>
                  <a:pt x="483120" y="483120"/>
                </a:lnTo>
                <a:lnTo>
                  <a:pt x="0" y="48312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09120" y="5340180"/>
            <a:ext cx="483120" cy="483120"/>
          </a:xfrm>
          <a:custGeom>
            <a:avLst/>
            <a:gdLst/>
            <a:ahLst/>
            <a:cxnLst/>
            <a:rect l="l" t="t" r="r" b="b"/>
            <a:pathLst>
              <a:path w="483120" h="483120">
                <a:moveTo>
                  <a:pt x="0" y="0"/>
                </a:moveTo>
                <a:lnTo>
                  <a:pt x="483120" y="0"/>
                </a:lnTo>
                <a:lnTo>
                  <a:pt x="483120" y="483120"/>
                </a:lnTo>
                <a:lnTo>
                  <a:pt x="0" y="48312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09120" y="6852180"/>
            <a:ext cx="483120" cy="483120"/>
          </a:xfrm>
          <a:custGeom>
            <a:avLst/>
            <a:gdLst/>
            <a:ahLst/>
            <a:cxnLst/>
            <a:rect l="l" t="t" r="r" b="b"/>
            <a:pathLst>
              <a:path w="483120" h="483120">
                <a:moveTo>
                  <a:pt x="0" y="0"/>
                </a:moveTo>
                <a:lnTo>
                  <a:pt x="483120" y="0"/>
                </a:lnTo>
                <a:lnTo>
                  <a:pt x="483120" y="483120"/>
                </a:lnTo>
                <a:lnTo>
                  <a:pt x="0" y="48312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09120" y="8364180"/>
            <a:ext cx="483120" cy="483120"/>
          </a:xfrm>
          <a:custGeom>
            <a:avLst/>
            <a:gdLst/>
            <a:ahLst/>
            <a:cxnLst/>
            <a:rect l="l" t="t" r="r" b="b"/>
            <a:pathLst>
              <a:path w="483120" h="483120">
                <a:moveTo>
                  <a:pt x="0" y="0"/>
                </a:moveTo>
                <a:lnTo>
                  <a:pt x="483120" y="0"/>
                </a:lnTo>
                <a:lnTo>
                  <a:pt x="483120" y="483120"/>
                </a:lnTo>
                <a:lnTo>
                  <a:pt x="0" y="48312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2115800" y="2095500"/>
            <a:ext cx="1205280" cy="1646640"/>
            <a:chOff x="0" y="0"/>
            <a:chExt cx="1607040" cy="21955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7058" cy="2195576"/>
            </a:xfrm>
            <a:custGeom>
              <a:avLst/>
              <a:gdLst/>
              <a:ahLst/>
              <a:cxnLst/>
              <a:rect l="l" t="t" r="r" b="b"/>
              <a:pathLst>
                <a:path w="1607058" h="2195576">
                  <a:moveTo>
                    <a:pt x="0" y="0"/>
                  </a:moveTo>
                  <a:lnTo>
                    <a:pt x="1607058" y="0"/>
                  </a:lnTo>
                  <a:lnTo>
                    <a:pt x="1607058" y="2195576"/>
                  </a:lnTo>
                  <a:lnTo>
                    <a:pt x="0" y="2195576"/>
                  </a:lnTo>
                  <a:close/>
                </a:path>
              </a:pathLst>
            </a:custGeom>
            <a:solidFill>
              <a:srgbClr val="0D0D0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1607040" cy="2290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5759"/>
                </a:lnSpc>
              </a:pPr>
              <a:r>
                <a:rPr lang="en-US" sz="4800" spc="-2">
                  <a:solidFill>
                    <a:srgbClr val="F3F3F3"/>
                  </a:solidFill>
                  <a:latin typeface="Arial Bold"/>
                  <a:cs typeface="B Nazanin" pitchFamily="2" charset="-78"/>
                </a:rPr>
                <a:t>01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28040" y="3607500"/>
            <a:ext cx="1205280" cy="1646640"/>
            <a:chOff x="0" y="0"/>
            <a:chExt cx="1607040" cy="21955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07058" cy="2195576"/>
            </a:xfrm>
            <a:custGeom>
              <a:avLst/>
              <a:gdLst/>
              <a:ahLst/>
              <a:cxnLst/>
              <a:rect l="l" t="t" r="r" b="b"/>
              <a:pathLst>
                <a:path w="1607058" h="2195576">
                  <a:moveTo>
                    <a:pt x="0" y="0"/>
                  </a:moveTo>
                  <a:lnTo>
                    <a:pt x="1607058" y="0"/>
                  </a:lnTo>
                  <a:lnTo>
                    <a:pt x="1607058" y="2195576"/>
                  </a:lnTo>
                  <a:lnTo>
                    <a:pt x="0" y="2195576"/>
                  </a:lnTo>
                  <a:close/>
                </a:path>
              </a:pathLst>
            </a:custGeom>
            <a:solidFill>
              <a:srgbClr val="0D0D0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607040" cy="2290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5759"/>
                </a:lnSpc>
              </a:pPr>
              <a:r>
                <a:rPr lang="en-US" sz="4800" spc="-2">
                  <a:solidFill>
                    <a:srgbClr val="F3F3F3"/>
                  </a:solidFill>
                  <a:latin typeface="Arial Bold"/>
                  <a:cs typeface="B Nazanin" pitchFamily="2" charset="-78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40280" y="5119500"/>
            <a:ext cx="1205280" cy="1646640"/>
            <a:chOff x="0" y="0"/>
            <a:chExt cx="1607040" cy="21955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07058" cy="2195576"/>
            </a:xfrm>
            <a:custGeom>
              <a:avLst/>
              <a:gdLst/>
              <a:ahLst/>
              <a:cxnLst/>
              <a:rect l="l" t="t" r="r" b="b"/>
              <a:pathLst>
                <a:path w="1607058" h="2195576">
                  <a:moveTo>
                    <a:pt x="0" y="0"/>
                  </a:moveTo>
                  <a:lnTo>
                    <a:pt x="1607058" y="0"/>
                  </a:lnTo>
                  <a:lnTo>
                    <a:pt x="1607058" y="2195576"/>
                  </a:lnTo>
                  <a:lnTo>
                    <a:pt x="0" y="2195576"/>
                  </a:lnTo>
                  <a:close/>
                </a:path>
              </a:pathLst>
            </a:custGeom>
            <a:solidFill>
              <a:srgbClr val="0D0D0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607040" cy="2290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5759"/>
                </a:lnSpc>
              </a:pPr>
              <a:r>
                <a:rPr lang="en-US" sz="4800" spc="-2">
                  <a:solidFill>
                    <a:srgbClr val="F3F3F3"/>
                  </a:solidFill>
                  <a:latin typeface="Arial Bold"/>
                  <a:cs typeface="B Nazanin" pitchFamily="2" charset="-78"/>
                </a:rPr>
                <a:t>03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52520" y="6632220"/>
            <a:ext cx="1205280" cy="1646640"/>
            <a:chOff x="0" y="0"/>
            <a:chExt cx="1607040" cy="21955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07058" cy="2195576"/>
            </a:xfrm>
            <a:custGeom>
              <a:avLst/>
              <a:gdLst/>
              <a:ahLst/>
              <a:cxnLst/>
              <a:rect l="l" t="t" r="r" b="b"/>
              <a:pathLst>
                <a:path w="1607058" h="2195576">
                  <a:moveTo>
                    <a:pt x="0" y="0"/>
                  </a:moveTo>
                  <a:lnTo>
                    <a:pt x="1607058" y="0"/>
                  </a:lnTo>
                  <a:lnTo>
                    <a:pt x="1607058" y="2195576"/>
                  </a:lnTo>
                  <a:lnTo>
                    <a:pt x="0" y="2195576"/>
                  </a:lnTo>
                  <a:close/>
                </a:path>
              </a:pathLst>
            </a:custGeom>
            <a:solidFill>
              <a:srgbClr val="0D0D0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607040" cy="2290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5759"/>
                </a:lnSpc>
              </a:pPr>
              <a:r>
                <a:rPr lang="en-US" sz="4800" spc="-2">
                  <a:solidFill>
                    <a:srgbClr val="F3F3F3"/>
                  </a:solidFill>
                  <a:latin typeface="Arial Bold"/>
                  <a:cs typeface="B Nazanin" pitchFamily="2" charset="-78"/>
                </a:rPr>
                <a:t>04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115800" y="7962900"/>
            <a:ext cx="1295400" cy="1828800"/>
            <a:chOff x="0" y="0"/>
            <a:chExt cx="1607040" cy="21955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07058" cy="2195576"/>
            </a:xfrm>
            <a:custGeom>
              <a:avLst/>
              <a:gdLst/>
              <a:ahLst/>
              <a:cxnLst/>
              <a:rect l="l" t="t" r="r" b="b"/>
              <a:pathLst>
                <a:path w="1607058" h="2195576">
                  <a:moveTo>
                    <a:pt x="0" y="0"/>
                  </a:moveTo>
                  <a:lnTo>
                    <a:pt x="1607058" y="0"/>
                  </a:lnTo>
                  <a:lnTo>
                    <a:pt x="1607058" y="2195576"/>
                  </a:lnTo>
                  <a:lnTo>
                    <a:pt x="0" y="2195576"/>
                  </a:lnTo>
                  <a:close/>
                </a:path>
              </a:pathLst>
            </a:custGeom>
            <a:solidFill>
              <a:srgbClr val="0D0D0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0"/>
              <a:ext cx="1607040" cy="2290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5759"/>
                </a:lnSpc>
              </a:pPr>
              <a:r>
                <a:rPr lang="en-US" sz="4800" spc="-2" dirty="0">
                  <a:solidFill>
                    <a:srgbClr val="F3F3F3"/>
                  </a:solidFill>
                  <a:latin typeface="Arial Bold"/>
                  <a:cs typeface="B Nazanin" pitchFamily="2" charset="-78"/>
                </a:rPr>
                <a:t>05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291760" y="235465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"/>
                <a:cs typeface="B Nazanin" pitchFamily="2" charset="-78"/>
              </a:rPr>
              <a:t>آسان برای تغییر رنگ، عکس و متن.</a:t>
            </a:r>
            <a:endParaRPr lang="en-US" sz="2400" spc="-2" dirty="0">
              <a:solidFill>
                <a:srgbClr val="787878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291760" y="192049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2400" spc="-2" dirty="0">
              <a:solidFill>
                <a:srgbClr val="787878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291760" y="386809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"/>
                <a:cs typeface="B Nazanin" pitchFamily="2" charset="-78"/>
              </a:rPr>
              <a:t>آسان برای تغییر رنگ، عکس و متن.</a:t>
            </a:r>
            <a:endParaRPr lang="en-US" sz="2400" spc="-2" dirty="0">
              <a:solidFill>
                <a:srgbClr val="787878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1291760" y="343393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2400" spc="-2" dirty="0">
              <a:solidFill>
                <a:srgbClr val="787878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291760" y="538153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"/>
                <a:cs typeface="B Nazanin" pitchFamily="2" charset="-78"/>
              </a:rPr>
              <a:t>آسان برای تغییر رنگ، عکس و متن.</a:t>
            </a:r>
            <a:endParaRPr lang="en-US" sz="2400" spc="-2" dirty="0">
              <a:solidFill>
                <a:srgbClr val="787878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91760" y="494737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2400" spc="-2" dirty="0">
              <a:solidFill>
                <a:srgbClr val="787878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291760" y="689497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"/>
                <a:cs typeface="B Nazanin" pitchFamily="2" charset="-78"/>
              </a:rPr>
              <a:t>آسان برای تغییر رنگ، عکس و متن.</a:t>
            </a:r>
            <a:endParaRPr lang="en-US" sz="2400" spc="-2" dirty="0">
              <a:solidFill>
                <a:srgbClr val="787878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91760" y="646081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2400" spc="-2" dirty="0">
              <a:solidFill>
                <a:srgbClr val="787878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291760" y="840841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"/>
                <a:cs typeface="B Nazanin" pitchFamily="2" charset="-78"/>
              </a:rPr>
              <a:t>آسان برای تغییر رنگ، عکس و متن.</a:t>
            </a:r>
            <a:endParaRPr lang="en-US" sz="2400" spc="-2" dirty="0">
              <a:solidFill>
                <a:srgbClr val="787878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291760" y="7974255"/>
            <a:ext cx="586584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787878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2400" spc="-2" dirty="0">
              <a:solidFill>
                <a:srgbClr val="787878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0" y="2400300"/>
            <a:ext cx="9982200" cy="6906660"/>
          </a:xfrm>
          <a:custGeom>
            <a:avLst/>
            <a:gdLst/>
            <a:ahLst/>
            <a:cxnLst/>
            <a:rect l="l" t="t" r="r" b="b"/>
            <a:pathLst>
              <a:path w="12555360" h="8087760">
                <a:moveTo>
                  <a:pt x="0" y="0"/>
                </a:moveTo>
                <a:lnTo>
                  <a:pt x="12555360" y="0"/>
                </a:lnTo>
                <a:lnTo>
                  <a:pt x="12555360" y="8087760"/>
                </a:lnTo>
                <a:lnTo>
                  <a:pt x="0" y="80877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8" b="-58"/>
            </a:stretch>
          </a:blipFill>
        </p:spPr>
        <p:txBody>
          <a:bodyPr/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6640"/>
            <a:chOff x="0" y="0"/>
            <a:chExt cx="24384000" cy="13715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492"/>
            </a:xfrm>
            <a:custGeom>
              <a:avLst/>
              <a:gdLst/>
              <a:ahLst/>
              <a:cxnLst/>
              <a:rect l="l" t="t" r="r" b="b"/>
              <a:pathLst>
                <a:path w="24384000" h="13715492">
                  <a:moveTo>
                    <a:pt x="0" y="0"/>
                  </a:moveTo>
                  <a:lnTo>
                    <a:pt x="24384000" y="0"/>
                  </a:lnTo>
                  <a:lnTo>
                    <a:pt x="24384000" y="13715492"/>
                  </a:lnTo>
                  <a:lnTo>
                    <a:pt x="0" y="13715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9255600"/>
            <a:ext cx="18288000" cy="1031760"/>
          </a:xfrm>
          <a:custGeom>
            <a:avLst/>
            <a:gdLst/>
            <a:ahLst/>
            <a:cxnLst/>
            <a:rect l="l" t="t" r="r" b="b"/>
            <a:pathLst>
              <a:path w="18288000" h="1031760">
                <a:moveTo>
                  <a:pt x="0" y="0"/>
                </a:moveTo>
                <a:lnTo>
                  <a:pt x="18288000" y="0"/>
                </a:lnTo>
                <a:lnTo>
                  <a:pt x="18288000" y="1031760"/>
                </a:lnTo>
                <a:lnTo>
                  <a:pt x="0" y="1031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184320" y="1522080"/>
            <a:ext cx="8583840" cy="8944560"/>
            <a:chOff x="0" y="0"/>
            <a:chExt cx="11445120" cy="119260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5651" cy="11926062"/>
            </a:xfrm>
            <a:custGeom>
              <a:avLst/>
              <a:gdLst/>
              <a:ahLst/>
              <a:cxnLst/>
              <a:rect l="l" t="t" r="r" b="b"/>
              <a:pathLst>
                <a:path w="11685651" h="11926062">
                  <a:moveTo>
                    <a:pt x="0" y="0"/>
                  </a:moveTo>
                  <a:lnTo>
                    <a:pt x="5722620" y="0"/>
                  </a:lnTo>
                  <a:cubicBezTo>
                    <a:pt x="9015857" y="0"/>
                    <a:pt x="11685651" y="2669794"/>
                    <a:pt x="11685651" y="5963031"/>
                  </a:cubicBezTo>
                  <a:cubicBezTo>
                    <a:pt x="11685651" y="9256268"/>
                    <a:pt x="9015857" y="11926062"/>
                    <a:pt x="5722620" y="11926062"/>
                  </a:cubicBezTo>
                  <a:lnTo>
                    <a:pt x="0" y="11926062"/>
                  </a:lnTo>
                  <a:close/>
                </a:path>
              </a:pathLst>
            </a:custGeom>
            <a:solidFill>
              <a:srgbClr val="FFC000">
                <a:alpha val="31765"/>
              </a:srgbClr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583920" y="2365200"/>
            <a:ext cx="7784640" cy="7922160"/>
          </a:xfrm>
          <a:custGeom>
            <a:avLst/>
            <a:gdLst/>
            <a:ahLst/>
            <a:cxnLst/>
            <a:rect l="l" t="t" r="r" b="b"/>
            <a:pathLst>
              <a:path w="7784640" h="7922160">
                <a:moveTo>
                  <a:pt x="0" y="0"/>
                </a:moveTo>
                <a:lnTo>
                  <a:pt x="7784640" y="0"/>
                </a:lnTo>
                <a:lnTo>
                  <a:pt x="7784640" y="7922160"/>
                </a:lnTo>
                <a:lnTo>
                  <a:pt x="0" y="79221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" b="-1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8560" y="489720"/>
            <a:ext cx="541800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630"/>
              </a:lnSpc>
            </a:pPr>
            <a:r>
              <a:rPr lang="fa-IR" sz="4080" spc="-1" dirty="0">
                <a:solidFill>
                  <a:srgbClr val="000000"/>
                </a:solidFill>
                <a:latin typeface="Raleway Bold"/>
                <a:cs typeface="B Nazanin" pitchFamily="2" charset="-78"/>
              </a:rPr>
              <a:t>سبک اینفوگرافیک</a:t>
            </a:r>
            <a:endParaRPr lang="en-US" sz="4080" spc="-1" dirty="0">
              <a:solidFill>
                <a:srgbClr val="000000"/>
              </a:solidFill>
              <a:latin typeface="Raleway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68000" y="809655"/>
            <a:ext cx="707712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-1" dirty="0">
                <a:solidFill>
                  <a:srgbClr val="000000"/>
                </a:solidFill>
                <a:latin typeface="Arial Bold"/>
                <a:cs typeface="B Nazanin" pitchFamily="2" charset="-78"/>
              </a:rPr>
              <a:t>ارائه پاورپوینت مدرن</a:t>
            </a:r>
            <a:endParaRPr lang="en-US" sz="6000" spc="-1" dirty="0">
              <a:solidFill>
                <a:srgbClr val="000000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87060" y="3856373"/>
            <a:ext cx="8025840" cy="49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spc="-2" dirty="0">
                <a:solidFill>
                  <a:srgbClr val="8D8D8D"/>
                </a:solidFill>
                <a:latin typeface="Arial"/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کنید.</a:t>
            </a:r>
          </a:p>
          <a:p>
            <a:pPr algn="r" rtl="1">
              <a:lnSpc>
                <a:spcPct val="150000"/>
              </a:lnSpc>
            </a:pPr>
            <a:endParaRPr lang="fa-IR" sz="2400" spc="-2" dirty="0">
              <a:solidFill>
                <a:srgbClr val="8D8D8D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spc="-2" dirty="0">
              <a:solidFill>
                <a:srgbClr val="8D8D8D"/>
              </a:solidFill>
              <a:latin typeface="Arial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spc="-2" dirty="0">
                <a:solidFill>
                  <a:srgbClr val="8D8D8D"/>
                </a:solidFill>
                <a:latin typeface="Arial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</a:t>
            </a:r>
            <a:endParaRPr lang="en-US" sz="2400" spc="-2" dirty="0">
              <a:solidFill>
                <a:srgbClr val="8D8D8D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87060" y="3162300"/>
            <a:ext cx="80258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59"/>
              </a:lnSpc>
            </a:pPr>
            <a:r>
              <a:rPr lang="fa-IR" sz="2799" spc="-1" dirty="0">
                <a:solidFill>
                  <a:srgbClr val="EEB245"/>
                </a:solidFill>
                <a:latin typeface="Arial Bold"/>
                <a:cs typeface="B Nazanin" pitchFamily="2" charset="-78"/>
              </a:rPr>
              <a:t>متن شما در اینجا</a:t>
            </a:r>
            <a:endParaRPr lang="en-US" sz="2799" spc="-1" dirty="0">
              <a:solidFill>
                <a:srgbClr val="EEB245"/>
              </a:solidFill>
              <a:latin typeface="Arial Bold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6640"/>
            <a:chOff x="0" y="0"/>
            <a:chExt cx="24384000" cy="13715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492"/>
            </a:xfrm>
            <a:custGeom>
              <a:avLst/>
              <a:gdLst/>
              <a:ahLst/>
              <a:cxnLst/>
              <a:rect l="l" t="t" r="r" b="b"/>
              <a:pathLst>
                <a:path w="24384000" h="13715492">
                  <a:moveTo>
                    <a:pt x="0" y="0"/>
                  </a:moveTo>
                  <a:lnTo>
                    <a:pt x="24384000" y="0"/>
                  </a:lnTo>
                  <a:lnTo>
                    <a:pt x="24384000" y="13715492"/>
                  </a:lnTo>
                  <a:lnTo>
                    <a:pt x="0" y="13715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1259280" y="7792560"/>
            <a:ext cx="4775040" cy="711360"/>
            <a:chOff x="0" y="0"/>
            <a:chExt cx="6366720" cy="948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66764" cy="948436"/>
            </a:xfrm>
            <a:custGeom>
              <a:avLst/>
              <a:gdLst/>
              <a:ahLst/>
              <a:cxnLst/>
              <a:rect l="l" t="t" r="r" b="b"/>
              <a:pathLst>
                <a:path w="6366764" h="948436">
                  <a:moveTo>
                    <a:pt x="0" y="0"/>
                  </a:moveTo>
                  <a:lnTo>
                    <a:pt x="6366764" y="0"/>
                  </a:lnTo>
                  <a:lnTo>
                    <a:pt x="6366764" y="948436"/>
                  </a:lnTo>
                  <a:lnTo>
                    <a:pt x="0" y="948436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10240" y="367200"/>
            <a:ext cx="3867120" cy="711360"/>
            <a:chOff x="0" y="0"/>
            <a:chExt cx="5156160" cy="9484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56200" cy="948436"/>
            </a:xfrm>
            <a:custGeom>
              <a:avLst/>
              <a:gdLst/>
              <a:ahLst/>
              <a:cxnLst/>
              <a:rect l="l" t="t" r="r" b="b"/>
              <a:pathLst>
                <a:path w="5156200" h="948436">
                  <a:moveTo>
                    <a:pt x="0" y="0"/>
                  </a:moveTo>
                  <a:lnTo>
                    <a:pt x="5156200" y="0"/>
                  </a:lnTo>
                  <a:lnTo>
                    <a:pt x="5156200" y="948436"/>
                  </a:lnTo>
                  <a:lnTo>
                    <a:pt x="0" y="948436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sp>
        <p:nvSpPr>
          <p:cNvPr id="8" name="AutoShape 8"/>
          <p:cNvSpPr/>
          <p:nvPr/>
        </p:nvSpPr>
        <p:spPr>
          <a:xfrm rot="5381126">
            <a:off x="15362973" y="1740240"/>
            <a:ext cx="354101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9" name="TextBox 9"/>
          <p:cNvSpPr txBox="1"/>
          <p:nvPr/>
        </p:nvSpPr>
        <p:spPr>
          <a:xfrm>
            <a:off x="1234800" y="981360"/>
            <a:ext cx="1581912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120"/>
              </a:lnSpc>
            </a:pPr>
            <a:r>
              <a:rPr lang="fa-IR" sz="7600" spc="-1" dirty="0">
                <a:solidFill>
                  <a:srgbClr val="000000"/>
                </a:solidFill>
                <a:latin typeface="Cormorant Garamond Bold"/>
                <a:cs typeface="B Nazanin" pitchFamily="2" charset="-78"/>
              </a:rPr>
              <a:t>اهداف پروژه</a:t>
            </a:r>
            <a:endParaRPr lang="en-US" sz="7600" spc="-1" dirty="0">
              <a:solidFill>
                <a:srgbClr val="000000"/>
              </a:solidFill>
              <a:latin typeface="Cormorant Garamond Bold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98480" y="3942720"/>
            <a:ext cx="37893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2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عنوان</a:t>
            </a:r>
            <a:endParaRPr lang="en-US" sz="4800" spc="-2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07040" y="4715835"/>
            <a:ext cx="39722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قالب پاورپوینت حرفه ای ویرایش پذیر، ابزاری است بسیار کاربردی</a:t>
            </a:r>
            <a:endParaRPr lang="en-US" sz="2799" spc="-1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98480" y="7555680"/>
            <a:ext cx="37893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2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عنوان</a:t>
            </a:r>
            <a:endParaRPr lang="en-US" sz="4800" spc="-2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07040" y="8329515"/>
            <a:ext cx="39722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قالب پاورپوینت حرفه ای ویرایش پذیر، ابزاری است بسیار کاربردی</a:t>
            </a:r>
            <a:endParaRPr lang="en-US" sz="2799" spc="-1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900160" y="3942720"/>
            <a:ext cx="37893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2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عنوان</a:t>
            </a:r>
            <a:endParaRPr lang="en-US" sz="4800" spc="-2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08720" y="4715835"/>
            <a:ext cx="39722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قالب پاورپوینت حرفه ای ویرایش پذیر، ابزاری است بسیار کاربردی</a:t>
            </a:r>
            <a:endParaRPr lang="en-US" sz="2799" spc="-1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00160" y="7555680"/>
            <a:ext cx="37893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2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عنوان</a:t>
            </a:r>
            <a:endParaRPr lang="en-US" sz="4800" spc="-2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808720" y="8329515"/>
            <a:ext cx="39722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قالب پاورپوینت حرفه ای ویرایش پذیر، ابزاری است بسیار کاربردی</a:t>
            </a:r>
            <a:endParaRPr lang="en-US" sz="2799" spc="-1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3592880" y="2957760"/>
            <a:ext cx="403920" cy="754560"/>
          </a:xfrm>
          <a:custGeom>
            <a:avLst/>
            <a:gdLst/>
            <a:ahLst/>
            <a:cxnLst/>
            <a:rect l="l" t="t" r="r" b="b"/>
            <a:pathLst>
              <a:path w="403920" h="754560">
                <a:moveTo>
                  <a:pt x="0" y="0"/>
                </a:moveTo>
                <a:lnTo>
                  <a:pt x="403920" y="0"/>
                </a:lnTo>
                <a:lnTo>
                  <a:pt x="403920" y="754560"/>
                </a:lnTo>
                <a:lnTo>
                  <a:pt x="0" y="7545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209840" y="2957040"/>
            <a:ext cx="566640" cy="754560"/>
          </a:xfrm>
          <a:custGeom>
            <a:avLst/>
            <a:gdLst/>
            <a:ahLst/>
            <a:cxnLst/>
            <a:rect l="l" t="t" r="r" b="b"/>
            <a:pathLst>
              <a:path w="566640" h="754560">
                <a:moveTo>
                  <a:pt x="0" y="0"/>
                </a:moveTo>
                <a:lnTo>
                  <a:pt x="566640" y="0"/>
                </a:lnTo>
                <a:lnTo>
                  <a:pt x="566640" y="754560"/>
                </a:lnTo>
                <a:lnTo>
                  <a:pt x="0" y="754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592880" y="6569280"/>
            <a:ext cx="560160" cy="754560"/>
          </a:xfrm>
          <a:custGeom>
            <a:avLst/>
            <a:gdLst/>
            <a:ahLst/>
            <a:cxnLst/>
            <a:rect l="l" t="t" r="r" b="b"/>
            <a:pathLst>
              <a:path w="560160" h="754560">
                <a:moveTo>
                  <a:pt x="0" y="0"/>
                </a:moveTo>
                <a:lnTo>
                  <a:pt x="560160" y="0"/>
                </a:lnTo>
                <a:lnTo>
                  <a:pt x="560160" y="754560"/>
                </a:lnTo>
                <a:lnTo>
                  <a:pt x="0" y="754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169520" y="6569280"/>
            <a:ext cx="647280" cy="754560"/>
          </a:xfrm>
          <a:custGeom>
            <a:avLst/>
            <a:gdLst/>
            <a:ahLst/>
            <a:cxnLst/>
            <a:rect l="l" t="t" r="r" b="b"/>
            <a:pathLst>
              <a:path w="647280" h="754560">
                <a:moveTo>
                  <a:pt x="0" y="0"/>
                </a:moveTo>
                <a:lnTo>
                  <a:pt x="647280" y="0"/>
                </a:lnTo>
                <a:lnTo>
                  <a:pt x="647280" y="754560"/>
                </a:lnTo>
                <a:lnTo>
                  <a:pt x="0" y="754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4716800" y="449115"/>
            <a:ext cx="308592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000000"/>
                </a:solidFill>
                <a:latin typeface="Raleway Bold"/>
                <a:cs typeface="B Nazanin" pitchFamily="2" charset="-78"/>
              </a:rPr>
              <a:t>خیاطی</a:t>
            </a:r>
            <a:endParaRPr lang="en-US" sz="2799" spc="-1" dirty="0">
              <a:solidFill>
                <a:srgbClr val="000000"/>
              </a:solidFill>
              <a:latin typeface="Raleway Bold"/>
              <a:cs typeface="B Nazanin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 rot="5400000">
            <a:off x="-1019798" y="7802792"/>
            <a:ext cx="433656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000000"/>
                </a:solidFill>
                <a:latin typeface="Raleway Bold"/>
                <a:cs typeface="B Nazanin" pitchFamily="2" charset="-78"/>
              </a:rPr>
              <a:t>لباس / کفش</a:t>
            </a:r>
            <a:endParaRPr lang="en-US" sz="2799" spc="-1" dirty="0">
              <a:solidFill>
                <a:srgbClr val="000000"/>
              </a:solidFill>
              <a:latin typeface="Raleway Bold"/>
              <a:cs typeface="B Nazanin" pitchFamily="2" charset="-78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6731280" y="2831760"/>
            <a:ext cx="4876560" cy="6890400"/>
          </a:xfrm>
          <a:custGeom>
            <a:avLst/>
            <a:gdLst/>
            <a:ahLst/>
            <a:cxnLst/>
            <a:rect l="l" t="t" r="r" b="b"/>
            <a:pathLst>
              <a:path w="4876560" h="6890400">
                <a:moveTo>
                  <a:pt x="0" y="0"/>
                </a:moveTo>
                <a:lnTo>
                  <a:pt x="4876560" y="0"/>
                </a:lnTo>
                <a:lnTo>
                  <a:pt x="4876560" y="6890400"/>
                </a:lnTo>
                <a:lnTo>
                  <a:pt x="0" y="6890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6640"/>
            <a:chOff x="0" y="0"/>
            <a:chExt cx="24384000" cy="13715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492"/>
            </a:xfrm>
            <a:custGeom>
              <a:avLst/>
              <a:gdLst/>
              <a:ahLst/>
              <a:cxnLst/>
              <a:rect l="l" t="t" r="r" b="b"/>
              <a:pathLst>
                <a:path w="24384000" h="13715492">
                  <a:moveTo>
                    <a:pt x="0" y="0"/>
                  </a:moveTo>
                  <a:lnTo>
                    <a:pt x="24384000" y="0"/>
                  </a:lnTo>
                  <a:lnTo>
                    <a:pt x="24384000" y="13715492"/>
                  </a:lnTo>
                  <a:lnTo>
                    <a:pt x="0" y="13715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5200" y="367200"/>
            <a:ext cx="3783600" cy="711360"/>
            <a:chOff x="0" y="0"/>
            <a:chExt cx="5044800" cy="948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44821" cy="948436"/>
            </a:xfrm>
            <a:custGeom>
              <a:avLst/>
              <a:gdLst/>
              <a:ahLst/>
              <a:cxnLst/>
              <a:rect l="l" t="t" r="r" b="b"/>
              <a:pathLst>
                <a:path w="5044821" h="948436">
                  <a:moveTo>
                    <a:pt x="5044821" y="0"/>
                  </a:moveTo>
                  <a:lnTo>
                    <a:pt x="0" y="0"/>
                  </a:lnTo>
                  <a:lnTo>
                    <a:pt x="0" y="948436"/>
                  </a:lnTo>
                  <a:lnTo>
                    <a:pt x="5044821" y="948436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sp>
        <p:nvSpPr>
          <p:cNvPr id="6" name="AutoShape 6"/>
          <p:cNvSpPr/>
          <p:nvPr/>
        </p:nvSpPr>
        <p:spPr>
          <a:xfrm rot="5381126">
            <a:off x="-623907" y="1740240"/>
            <a:ext cx="354101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-6480" y="8547120"/>
            <a:ext cx="18288720" cy="1828800"/>
          </a:xfrm>
          <a:custGeom>
            <a:avLst/>
            <a:gdLst/>
            <a:ahLst/>
            <a:cxnLst/>
            <a:rect l="l" t="t" r="r" b="b"/>
            <a:pathLst>
              <a:path w="18288720" h="1828800">
                <a:moveTo>
                  <a:pt x="0" y="0"/>
                </a:moveTo>
                <a:lnTo>
                  <a:pt x="18288720" y="0"/>
                </a:lnTo>
                <a:lnTo>
                  <a:pt x="1828872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04000" y="270000"/>
            <a:ext cx="1600200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120"/>
              </a:lnSpc>
            </a:pPr>
            <a:r>
              <a:rPr lang="en-US" sz="7600" spc="-1">
                <a:solidFill>
                  <a:srgbClr val="000000"/>
                </a:solidFill>
                <a:latin typeface="Cormorant Garamond Bold"/>
                <a:cs typeface="B Nazanin" pitchFamily="2" charset="-78"/>
              </a:rPr>
              <a:t>Area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91040" y="3024000"/>
            <a:ext cx="37893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40"/>
              </a:lnSpc>
            </a:pPr>
            <a:r>
              <a:rPr lang="en-US" sz="5200" spc="-2">
                <a:solidFill>
                  <a:srgbClr val="000000"/>
                </a:solidFill>
                <a:latin typeface="Cormorant Garamond Bold"/>
                <a:cs typeface="B Nazanin" pitchFamily="2" charset="-78"/>
              </a:rPr>
              <a:t>2019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91040" y="3797115"/>
            <a:ext cx="3789360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sz="2800" dirty="0">
                <a:cs typeface="B Nazanin" pitchFamily="2" charset="-78"/>
              </a:rPr>
              <a:t>قالب پاورپوینت مهندسی نساجی قابل ویرایش می باشد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040" y="5289840"/>
            <a:ext cx="37893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40"/>
              </a:lnSpc>
            </a:pPr>
            <a:r>
              <a:rPr lang="en-US" sz="5200" spc="-2">
                <a:solidFill>
                  <a:srgbClr val="000000"/>
                </a:solidFill>
                <a:latin typeface="Cormorant Garamond Bold"/>
                <a:cs typeface="B Nazanin" pitchFamily="2" charset="-78"/>
              </a:rPr>
              <a:t>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91040" y="6063675"/>
            <a:ext cx="3789360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sz="2800" dirty="0">
                <a:cs typeface="B Nazanin" pitchFamily="2" charset="-78"/>
              </a:rPr>
              <a:t>قالب پاورپوینت مهندسی نساجی قابل ویرایش می باشد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91040" y="7555680"/>
            <a:ext cx="37893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40"/>
              </a:lnSpc>
            </a:pPr>
            <a:r>
              <a:rPr lang="en-US" sz="5200" spc="-2">
                <a:solidFill>
                  <a:srgbClr val="000000"/>
                </a:solidFill>
                <a:latin typeface="Cormorant Garamond Bold"/>
                <a:cs typeface="B Nazanin" pitchFamily="2" charset="-78"/>
              </a:rPr>
              <a:t>2021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91040" y="8329515"/>
            <a:ext cx="3789360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sz="2800" dirty="0">
                <a:cs typeface="B Nazanin" pitchFamily="2" charset="-78"/>
              </a:rPr>
              <a:t>قالب پاورپوینت مهندسی نساجی قابل ویرایش می باشد</a:t>
            </a:r>
            <a:endParaRPr lang="en-US" sz="2800" dirty="0">
              <a:cs typeface="B Nazanin" pitchFamily="2" charset="-78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401200" y="3313440"/>
            <a:ext cx="698400" cy="123840"/>
            <a:chOff x="0" y="0"/>
            <a:chExt cx="931200" cy="1651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31164" cy="165100"/>
            </a:xfrm>
            <a:custGeom>
              <a:avLst/>
              <a:gdLst/>
              <a:ahLst/>
              <a:cxnLst/>
              <a:rect l="l" t="t" r="r" b="b"/>
              <a:pathLst>
                <a:path w="931164" h="165100">
                  <a:moveTo>
                    <a:pt x="0" y="0"/>
                  </a:moveTo>
                  <a:lnTo>
                    <a:pt x="931164" y="0"/>
                  </a:lnTo>
                  <a:lnTo>
                    <a:pt x="931164" y="165100"/>
                  </a:lnTo>
                  <a:lnTo>
                    <a:pt x="0" y="165100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401200" y="5580000"/>
            <a:ext cx="698400" cy="123840"/>
            <a:chOff x="0" y="0"/>
            <a:chExt cx="931200" cy="165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31164" cy="165100"/>
            </a:xfrm>
            <a:custGeom>
              <a:avLst/>
              <a:gdLst/>
              <a:ahLst/>
              <a:cxnLst/>
              <a:rect l="l" t="t" r="r" b="b"/>
              <a:pathLst>
                <a:path w="931164" h="165100">
                  <a:moveTo>
                    <a:pt x="0" y="0"/>
                  </a:moveTo>
                  <a:lnTo>
                    <a:pt x="931164" y="0"/>
                  </a:lnTo>
                  <a:lnTo>
                    <a:pt x="931164" y="165100"/>
                  </a:lnTo>
                  <a:lnTo>
                    <a:pt x="0" y="165100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401200" y="7845840"/>
            <a:ext cx="698400" cy="123840"/>
            <a:chOff x="0" y="0"/>
            <a:chExt cx="931200" cy="1651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31164" cy="165100"/>
            </a:xfrm>
            <a:custGeom>
              <a:avLst/>
              <a:gdLst/>
              <a:ahLst/>
              <a:cxnLst/>
              <a:rect l="l" t="t" r="r" b="b"/>
              <a:pathLst>
                <a:path w="931164" h="165100">
                  <a:moveTo>
                    <a:pt x="0" y="0"/>
                  </a:moveTo>
                  <a:lnTo>
                    <a:pt x="931164" y="0"/>
                  </a:lnTo>
                  <a:lnTo>
                    <a:pt x="931164" y="165100"/>
                  </a:lnTo>
                  <a:lnTo>
                    <a:pt x="0" y="165100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77360" y="475755"/>
            <a:ext cx="308592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000000"/>
                </a:solidFill>
                <a:latin typeface="Raleway Bold"/>
                <a:cs typeface="B Nazanin" pitchFamily="2" charset="-78"/>
              </a:rPr>
              <a:t>خیاطی</a:t>
            </a:r>
            <a:endParaRPr lang="en-US" sz="2799" spc="-1" dirty="0">
              <a:solidFill>
                <a:srgbClr val="000000"/>
              </a:solidFill>
              <a:latin typeface="Raleway Bold"/>
              <a:cs typeface="B Nazanin" pitchFamily="2" charset="-78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352000" y="393840"/>
            <a:ext cx="9054000" cy="9893520"/>
          </a:xfrm>
          <a:custGeom>
            <a:avLst/>
            <a:gdLst/>
            <a:ahLst/>
            <a:cxnLst/>
            <a:rect l="l" t="t" r="r" b="b"/>
            <a:pathLst>
              <a:path w="9054000" h="9893520">
                <a:moveTo>
                  <a:pt x="0" y="0"/>
                </a:moveTo>
                <a:lnTo>
                  <a:pt x="9054000" y="0"/>
                </a:lnTo>
                <a:lnTo>
                  <a:pt x="9054000" y="9893520"/>
                </a:lnTo>
                <a:lnTo>
                  <a:pt x="0" y="9893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" r="-13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460"/>
            <a:ext cx="18288000" cy="10286640"/>
            <a:chOff x="0" y="0"/>
            <a:chExt cx="24384000" cy="13715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492"/>
            </a:xfrm>
            <a:custGeom>
              <a:avLst/>
              <a:gdLst/>
              <a:ahLst/>
              <a:cxnLst/>
              <a:rect l="l" t="t" r="r" b="b"/>
              <a:pathLst>
                <a:path w="24384000" h="13715492">
                  <a:moveTo>
                    <a:pt x="0" y="0"/>
                  </a:moveTo>
                  <a:lnTo>
                    <a:pt x="24384000" y="0"/>
                  </a:lnTo>
                  <a:lnTo>
                    <a:pt x="24384000" y="13715492"/>
                  </a:lnTo>
                  <a:lnTo>
                    <a:pt x="0" y="13715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5200" y="367200"/>
            <a:ext cx="3783600" cy="711360"/>
            <a:chOff x="0" y="0"/>
            <a:chExt cx="5044800" cy="948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44821" cy="948436"/>
            </a:xfrm>
            <a:custGeom>
              <a:avLst/>
              <a:gdLst/>
              <a:ahLst/>
              <a:cxnLst/>
              <a:rect l="l" t="t" r="r" b="b"/>
              <a:pathLst>
                <a:path w="5044821" h="948436">
                  <a:moveTo>
                    <a:pt x="5044821" y="0"/>
                  </a:moveTo>
                  <a:lnTo>
                    <a:pt x="0" y="0"/>
                  </a:lnTo>
                  <a:lnTo>
                    <a:pt x="0" y="948436"/>
                  </a:lnTo>
                  <a:lnTo>
                    <a:pt x="5044821" y="948436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sp>
        <p:nvSpPr>
          <p:cNvPr id="6" name="AutoShape 6"/>
          <p:cNvSpPr/>
          <p:nvPr/>
        </p:nvSpPr>
        <p:spPr>
          <a:xfrm rot="5381126">
            <a:off x="-623907" y="1740240"/>
            <a:ext cx="354101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-6480" y="8547120"/>
            <a:ext cx="18288720" cy="1828800"/>
          </a:xfrm>
          <a:custGeom>
            <a:avLst/>
            <a:gdLst/>
            <a:ahLst/>
            <a:cxnLst/>
            <a:rect l="l" t="t" r="r" b="b"/>
            <a:pathLst>
              <a:path w="18288720" h="1828800">
                <a:moveTo>
                  <a:pt x="0" y="0"/>
                </a:moveTo>
                <a:lnTo>
                  <a:pt x="18288720" y="0"/>
                </a:lnTo>
                <a:lnTo>
                  <a:pt x="1828872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43360" y="981360"/>
            <a:ext cx="1600200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120"/>
              </a:lnSpc>
            </a:pPr>
            <a:r>
              <a:rPr lang="fa-IR" sz="7600" spc="-1" dirty="0">
                <a:solidFill>
                  <a:srgbClr val="000000"/>
                </a:solidFill>
                <a:latin typeface="Cormorant Garamond Bold"/>
                <a:cs typeface="B Nazanin" pitchFamily="2" charset="-78"/>
              </a:rPr>
              <a:t>اینفوگرافیک</a:t>
            </a:r>
            <a:endParaRPr lang="en-US" sz="7600" spc="-1" dirty="0">
              <a:solidFill>
                <a:srgbClr val="000000"/>
              </a:solidFill>
              <a:latin typeface="Cormorant Garamond Bold"/>
              <a:cs typeface="B Nazanin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804840" y="4721400"/>
            <a:ext cx="2905920" cy="4638960"/>
            <a:chOff x="0" y="0"/>
            <a:chExt cx="3874560" cy="6185280"/>
          </a:xfrm>
        </p:grpSpPr>
        <p:sp>
          <p:nvSpPr>
            <p:cNvPr id="10" name="Freeform 10"/>
            <p:cNvSpPr/>
            <p:nvPr/>
          </p:nvSpPr>
          <p:spPr>
            <a:xfrm>
              <a:off x="25527" y="0"/>
              <a:ext cx="3848354" cy="6165342"/>
            </a:xfrm>
            <a:custGeom>
              <a:avLst/>
              <a:gdLst/>
              <a:ahLst/>
              <a:cxnLst/>
              <a:rect l="l" t="t" r="r" b="b"/>
              <a:pathLst>
                <a:path w="3848354" h="6165342">
                  <a:moveTo>
                    <a:pt x="0" y="0"/>
                  </a:moveTo>
                  <a:lnTo>
                    <a:pt x="2451354" y="0"/>
                  </a:lnTo>
                  <a:cubicBezTo>
                    <a:pt x="2463292" y="0"/>
                    <a:pt x="2473579" y="8255"/>
                    <a:pt x="2476119" y="19939"/>
                  </a:cubicBezTo>
                  <a:lnTo>
                    <a:pt x="3848354" y="6154293"/>
                  </a:lnTo>
                  <a:lnTo>
                    <a:pt x="3798697" y="6165342"/>
                  </a:lnTo>
                  <a:lnTo>
                    <a:pt x="2426462" y="30988"/>
                  </a:lnTo>
                  <a:lnTo>
                    <a:pt x="2451354" y="25400"/>
                  </a:lnTo>
                  <a:lnTo>
                    <a:pt x="2451354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1822760" y="6885720"/>
            <a:ext cx="2396880" cy="2474640"/>
            <a:chOff x="0" y="0"/>
            <a:chExt cx="3195840" cy="3299520"/>
          </a:xfrm>
        </p:grpSpPr>
        <p:sp>
          <p:nvSpPr>
            <p:cNvPr id="12" name="Freeform 12"/>
            <p:cNvSpPr/>
            <p:nvPr/>
          </p:nvSpPr>
          <p:spPr>
            <a:xfrm>
              <a:off x="25400" y="18161"/>
              <a:ext cx="3169285" cy="3281299"/>
            </a:xfrm>
            <a:custGeom>
              <a:avLst/>
              <a:gdLst/>
              <a:ahLst/>
              <a:cxnLst/>
              <a:rect l="l" t="t" r="r" b="b"/>
              <a:pathLst>
                <a:path w="3169285" h="3281299">
                  <a:moveTo>
                    <a:pt x="3169285" y="14605"/>
                  </a:moveTo>
                  <a:lnTo>
                    <a:pt x="2200656" y="3263138"/>
                  </a:lnTo>
                  <a:cubicBezTo>
                    <a:pt x="2197481" y="3273933"/>
                    <a:pt x="2187575" y="3281299"/>
                    <a:pt x="2176272" y="3281299"/>
                  </a:cubicBezTo>
                  <a:lnTo>
                    <a:pt x="0" y="3281299"/>
                  </a:lnTo>
                  <a:lnTo>
                    <a:pt x="0" y="3230499"/>
                  </a:lnTo>
                  <a:lnTo>
                    <a:pt x="2176272" y="3230499"/>
                  </a:lnTo>
                  <a:lnTo>
                    <a:pt x="2176272" y="3255899"/>
                  </a:lnTo>
                  <a:lnTo>
                    <a:pt x="2151888" y="3248660"/>
                  </a:lnTo>
                  <a:lnTo>
                    <a:pt x="312051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572720" y="5552475"/>
            <a:ext cx="3409200" cy="14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999"/>
              </a:lnSpc>
            </a:pPr>
            <a:r>
              <a:rPr lang="en-US" sz="9999" spc="-2">
                <a:solidFill>
                  <a:srgbClr val="FFFFFF"/>
                </a:solidFill>
                <a:latin typeface="Roboto Bold"/>
                <a:cs typeface="B Nazanin" pitchFamily="2" charset="-78"/>
              </a:rPr>
              <a:t>42%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54000" y="7124700"/>
            <a:ext cx="3409200" cy="221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ar-SA" sz="24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5400" y="5067300"/>
            <a:ext cx="3409200" cy="327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54240" y="3190155"/>
            <a:ext cx="3409200" cy="14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999"/>
              </a:lnSpc>
            </a:pPr>
            <a:r>
              <a:rPr lang="en-US" sz="9999" spc="-2">
                <a:solidFill>
                  <a:srgbClr val="FFFFFF"/>
                </a:solidFill>
                <a:latin typeface="Roboto Bold"/>
                <a:cs typeface="B Nazanin" pitchFamily="2" charset="-78"/>
              </a:rPr>
              <a:t>58%</a:t>
            </a:r>
          </a:p>
        </p:txBody>
      </p:sp>
      <p:sp>
        <p:nvSpPr>
          <p:cNvPr id="17" name="AutoShape 17"/>
          <p:cNvSpPr/>
          <p:nvPr/>
        </p:nvSpPr>
        <p:spPr>
          <a:xfrm rot="37900">
            <a:off x="6646521" y="9332115"/>
            <a:ext cx="522463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8"/>
          <p:cNvSpPr/>
          <p:nvPr/>
        </p:nvSpPr>
        <p:spPr>
          <a:xfrm>
            <a:off x="6855120" y="4260960"/>
            <a:ext cx="4927680" cy="4536720"/>
          </a:xfrm>
          <a:custGeom>
            <a:avLst/>
            <a:gdLst/>
            <a:ahLst/>
            <a:cxnLst/>
            <a:rect l="l" t="t" r="r" b="b"/>
            <a:pathLst>
              <a:path w="4927680" h="4536720">
                <a:moveTo>
                  <a:pt x="0" y="0"/>
                </a:moveTo>
                <a:lnTo>
                  <a:pt x="4927680" y="0"/>
                </a:lnTo>
                <a:lnTo>
                  <a:pt x="4927680" y="4536720"/>
                </a:lnTo>
                <a:lnTo>
                  <a:pt x="0" y="453672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465520" y="6026400"/>
            <a:ext cx="2381040" cy="907200"/>
          </a:xfrm>
          <a:custGeom>
            <a:avLst/>
            <a:gdLst/>
            <a:ahLst/>
            <a:cxnLst/>
            <a:rect l="l" t="t" r="r" b="b"/>
            <a:pathLst>
              <a:path w="2381040" h="907200">
                <a:moveTo>
                  <a:pt x="0" y="0"/>
                </a:moveTo>
                <a:lnTo>
                  <a:pt x="2381040" y="0"/>
                </a:lnTo>
                <a:lnTo>
                  <a:pt x="2381040" y="907200"/>
                </a:lnTo>
                <a:lnTo>
                  <a:pt x="0" y="907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67280" y="4070160"/>
            <a:ext cx="2298960" cy="876960"/>
          </a:xfrm>
          <a:custGeom>
            <a:avLst/>
            <a:gdLst/>
            <a:ahLst/>
            <a:cxnLst/>
            <a:rect l="l" t="t" r="r" b="b"/>
            <a:pathLst>
              <a:path w="2298960" h="876960">
                <a:moveTo>
                  <a:pt x="0" y="0"/>
                </a:moveTo>
                <a:lnTo>
                  <a:pt x="2298960" y="0"/>
                </a:lnTo>
                <a:lnTo>
                  <a:pt x="2298960" y="876960"/>
                </a:lnTo>
                <a:lnTo>
                  <a:pt x="0" y="8769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6640"/>
            <a:chOff x="0" y="0"/>
            <a:chExt cx="24384000" cy="13715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492"/>
            </a:xfrm>
            <a:custGeom>
              <a:avLst/>
              <a:gdLst/>
              <a:ahLst/>
              <a:cxnLst/>
              <a:rect l="l" t="t" r="r" b="b"/>
              <a:pathLst>
                <a:path w="24384000" h="13715492">
                  <a:moveTo>
                    <a:pt x="0" y="0"/>
                  </a:moveTo>
                  <a:lnTo>
                    <a:pt x="24384000" y="0"/>
                  </a:lnTo>
                  <a:lnTo>
                    <a:pt x="24384000" y="13715492"/>
                  </a:lnTo>
                  <a:lnTo>
                    <a:pt x="0" y="13715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240000" y="4610100"/>
            <a:ext cx="977040" cy="977040"/>
          </a:xfrm>
          <a:custGeom>
            <a:avLst/>
            <a:gdLst/>
            <a:ahLst/>
            <a:cxnLst/>
            <a:rect l="l" t="t" r="r" b="b"/>
            <a:pathLst>
              <a:path w="977040" h="977040">
                <a:moveTo>
                  <a:pt x="0" y="0"/>
                </a:moveTo>
                <a:lnTo>
                  <a:pt x="977040" y="0"/>
                </a:lnTo>
                <a:lnTo>
                  <a:pt x="977040" y="977040"/>
                </a:lnTo>
                <a:lnTo>
                  <a:pt x="0" y="977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00" y="6100500"/>
            <a:ext cx="977040" cy="977040"/>
          </a:xfrm>
          <a:custGeom>
            <a:avLst/>
            <a:gdLst/>
            <a:ahLst/>
            <a:cxnLst/>
            <a:rect l="l" t="t" r="r" b="b"/>
            <a:pathLst>
              <a:path w="977040" h="977040">
                <a:moveTo>
                  <a:pt x="0" y="0"/>
                </a:moveTo>
                <a:lnTo>
                  <a:pt x="977040" y="0"/>
                </a:lnTo>
                <a:lnTo>
                  <a:pt x="977040" y="977040"/>
                </a:lnTo>
                <a:lnTo>
                  <a:pt x="0" y="977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40000" y="7590180"/>
            <a:ext cx="977040" cy="977040"/>
          </a:xfrm>
          <a:custGeom>
            <a:avLst/>
            <a:gdLst/>
            <a:ahLst/>
            <a:cxnLst/>
            <a:rect l="l" t="t" r="r" b="b"/>
            <a:pathLst>
              <a:path w="977040" h="977040">
                <a:moveTo>
                  <a:pt x="0" y="0"/>
                </a:moveTo>
                <a:lnTo>
                  <a:pt x="977040" y="0"/>
                </a:lnTo>
                <a:lnTo>
                  <a:pt x="977040" y="977040"/>
                </a:lnTo>
                <a:lnTo>
                  <a:pt x="0" y="977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40000" y="3390900"/>
            <a:ext cx="977040" cy="977040"/>
          </a:xfrm>
          <a:custGeom>
            <a:avLst/>
            <a:gdLst/>
            <a:ahLst/>
            <a:cxnLst/>
            <a:rect l="l" t="t" r="r" b="b"/>
            <a:pathLst>
              <a:path w="977040" h="977040">
                <a:moveTo>
                  <a:pt x="0" y="0"/>
                </a:moveTo>
                <a:lnTo>
                  <a:pt x="977040" y="0"/>
                </a:lnTo>
                <a:lnTo>
                  <a:pt x="977040" y="977040"/>
                </a:lnTo>
                <a:lnTo>
                  <a:pt x="0" y="977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01000" y="3176143"/>
            <a:ext cx="69360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500" spc="-2" dirty="0">
                <a:solidFill>
                  <a:srgbClr val="412257"/>
                </a:solidFill>
                <a:latin typeface="Arial Bold"/>
                <a:cs typeface="B Nazanin" pitchFamily="2" charset="-78"/>
              </a:rPr>
              <a:t> پیش تنظیم متن عنوان</a:t>
            </a:r>
            <a:endParaRPr lang="en-US" sz="2500" spc="-2" dirty="0">
              <a:solidFill>
                <a:srgbClr val="412257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01000" y="3682845"/>
            <a:ext cx="6936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0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en-US" sz="20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01000" y="4804380"/>
            <a:ext cx="69360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500" spc="-2" dirty="0">
                <a:solidFill>
                  <a:srgbClr val="412257"/>
                </a:solidFill>
                <a:latin typeface="Arial Bold"/>
                <a:cs typeface="B Nazanin" pitchFamily="2" charset="-78"/>
              </a:rPr>
              <a:t> پیش تنظیم متن عنوان</a:t>
            </a:r>
            <a:endParaRPr lang="en-US" sz="2500" spc="-2" dirty="0">
              <a:solidFill>
                <a:srgbClr val="412257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01000" y="5172525"/>
            <a:ext cx="6936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0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en-US" sz="20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01000" y="6294780"/>
            <a:ext cx="69360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500" spc="-2" dirty="0">
                <a:solidFill>
                  <a:srgbClr val="412257"/>
                </a:solidFill>
                <a:latin typeface="Arial Bold"/>
                <a:cs typeface="B Nazanin" pitchFamily="2" charset="-78"/>
              </a:rPr>
              <a:t> پیش تنظیم متن عنوان</a:t>
            </a:r>
            <a:endParaRPr lang="en-US" sz="2500" spc="-2" dirty="0">
              <a:solidFill>
                <a:srgbClr val="412257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01000" y="6662925"/>
            <a:ext cx="6936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0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en-US" sz="20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01000" y="7991211"/>
            <a:ext cx="69360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500" spc="-2" dirty="0">
                <a:solidFill>
                  <a:srgbClr val="57257D"/>
                </a:solidFill>
                <a:latin typeface="Arial Bold"/>
                <a:cs typeface="B Nazanin" pitchFamily="2" charset="-78"/>
              </a:rPr>
              <a:t> پیش تنظیم متن عنوان</a:t>
            </a:r>
            <a:endParaRPr lang="en-US" sz="2500" spc="-2" dirty="0">
              <a:solidFill>
                <a:srgbClr val="57257D"/>
              </a:solidFill>
              <a:latin typeface="Arial Bold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22960" y="8567220"/>
            <a:ext cx="6936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fa-IR" sz="2000" spc="-1" dirty="0">
                <a:solidFill>
                  <a:srgbClr val="000000"/>
                </a:solidFill>
                <a:latin typeface="Arial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en-US" sz="2000" spc="-1" dirty="0">
              <a:solidFill>
                <a:srgbClr val="000000"/>
              </a:solidFill>
              <a:latin typeface="Arial"/>
              <a:cs typeface="B Nazanin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 rot="2704200">
            <a:off x="3913200" y="2034000"/>
            <a:ext cx="3514320" cy="3514320"/>
            <a:chOff x="0" y="0"/>
            <a:chExt cx="4685760" cy="46857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85792" cy="4685792"/>
            </a:xfrm>
            <a:custGeom>
              <a:avLst/>
              <a:gdLst/>
              <a:ahLst/>
              <a:cxnLst/>
              <a:rect l="l" t="t" r="r" b="b"/>
              <a:pathLst>
                <a:path w="4685792" h="4685792">
                  <a:moveTo>
                    <a:pt x="0" y="0"/>
                  </a:moveTo>
                  <a:lnTo>
                    <a:pt x="4685792" y="0"/>
                  </a:lnTo>
                  <a:lnTo>
                    <a:pt x="4685792" y="4685792"/>
                  </a:lnTo>
                  <a:lnTo>
                    <a:pt x="0" y="4685792"/>
                  </a:ln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451120" y="6621840"/>
            <a:ext cx="663840" cy="663840"/>
            <a:chOff x="0" y="0"/>
            <a:chExt cx="885120" cy="8851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85190" cy="885190"/>
            </a:xfrm>
            <a:custGeom>
              <a:avLst/>
              <a:gdLst/>
              <a:ahLst/>
              <a:cxnLst/>
              <a:rect l="l" t="t" r="r" b="b"/>
              <a:pathLst>
                <a:path w="885190" h="885190">
                  <a:moveTo>
                    <a:pt x="844931" y="367157"/>
                  </a:moveTo>
                  <a:cubicBezTo>
                    <a:pt x="885190" y="407416"/>
                    <a:pt x="885190" y="477774"/>
                    <a:pt x="844931" y="518033"/>
                  </a:cubicBezTo>
                  <a:cubicBezTo>
                    <a:pt x="522986" y="844931"/>
                    <a:pt x="522986" y="844931"/>
                    <a:pt x="522986" y="844931"/>
                  </a:cubicBezTo>
                  <a:cubicBezTo>
                    <a:pt x="477774" y="885190"/>
                    <a:pt x="412369" y="885190"/>
                    <a:pt x="367030" y="844931"/>
                  </a:cubicBezTo>
                  <a:cubicBezTo>
                    <a:pt x="45212" y="518033"/>
                    <a:pt x="45212" y="518033"/>
                    <a:pt x="45212" y="518033"/>
                  </a:cubicBezTo>
                  <a:cubicBezTo>
                    <a:pt x="0" y="477774"/>
                    <a:pt x="0" y="407416"/>
                    <a:pt x="45212" y="367157"/>
                  </a:cubicBezTo>
                  <a:cubicBezTo>
                    <a:pt x="367157" y="40259"/>
                    <a:pt x="367157" y="40259"/>
                    <a:pt x="367157" y="40259"/>
                  </a:cubicBezTo>
                  <a:cubicBezTo>
                    <a:pt x="412369" y="0"/>
                    <a:pt x="477774" y="0"/>
                    <a:pt x="522986" y="40259"/>
                  </a:cubicBezTo>
                  <a:lnTo>
                    <a:pt x="844931" y="367157"/>
                  </a:lnTo>
                  <a:close/>
                </a:path>
              </a:pathLst>
            </a:custGeom>
            <a:solidFill>
              <a:srgbClr val="BFBFBF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6204000" y="6060120"/>
            <a:ext cx="965520" cy="943200"/>
          </a:xfrm>
          <a:custGeom>
            <a:avLst/>
            <a:gdLst/>
            <a:ahLst/>
            <a:cxnLst/>
            <a:rect l="l" t="t" r="r" b="b"/>
            <a:pathLst>
              <a:path w="965520" h="943200">
                <a:moveTo>
                  <a:pt x="0" y="0"/>
                </a:moveTo>
                <a:lnTo>
                  <a:pt x="965520" y="0"/>
                </a:lnTo>
                <a:lnTo>
                  <a:pt x="965520" y="943200"/>
                </a:lnTo>
                <a:lnTo>
                  <a:pt x="0" y="943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42800" y="1293840"/>
            <a:ext cx="5448240" cy="5448240"/>
          </a:xfrm>
          <a:custGeom>
            <a:avLst/>
            <a:gdLst/>
            <a:ahLst/>
            <a:cxnLst/>
            <a:rect l="l" t="t" r="r" b="b"/>
            <a:pathLst>
              <a:path w="5448240" h="5448240">
                <a:moveTo>
                  <a:pt x="0" y="0"/>
                </a:moveTo>
                <a:lnTo>
                  <a:pt x="5448240" y="0"/>
                </a:lnTo>
                <a:lnTo>
                  <a:pt x="5448240" y="5448240"/>
                </a:lnTo>
                <a:lnTo>
                  <a:pt x="0" y="5448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7708320" y="543090"/>
            <a:ext cx="997848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fa-IR" sz="6000" spc="34" dirty="0">
                <a:solidFill>
                  <a:srgbClr val="412257"/>
                </a:solidFill>
                <a:latin typeface="Open Sans Bold"/>
                <a:cs typeface="B Nazanin" pitchFamily="2" charset="-78"/>
              </a:rPr>
              <a:t>طرح اجرای بازاریابی</a:t>
            </a:r>
            <a:endParaRPr lang="en-US" sz="6000" spc="34" dirty="0">
              <a:solidFill>
                <a:srgbClr val="412257"/>
              </a:solidFill>
              <a:latin typeface="Open Sans Bold"/>
              <a:cs typeface="B Nazanin" pitchFamily="2" charset="-78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943280" y="8298000"/>
            <a:ext cx="4042080" cy="2032560"/>
            <a:chOff x="0" y="0"/>
            <a:chExt cx="5389440" cy="27100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389499" cy="2710053"/>
            </a:xfrm>
            <a:custGeom>
              <a:avLst/>
              <a:gdLst/>
              <a:ahLst/>
              <a:cxnLst/>
              <a:rect l="l" t="t" r="r" b="b"/>
              <a:pathLst>
                <a:path w="5389499" h="2710053">
                  <a:moveTo>
                    <a:pt x="0" y="2710053"/>
                  </a:moveTo>
                  <a:lnTo>
                    <a:pt x="2694686" y="0"/>
                  </a:lnTo>
                  <a:lnTo>
                    <a:pt x="5389499" y="2710053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10800000">
            <a:off x="16339680" y="6270480"/>
            <a:ext cx="1948320" cy="4060080"/>
            <a:chOff x="0" y="0"/>
            <a:chExt cx="2597760" cy="54134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623566" cy="5413502"/>
            </a:xfrm>
            <a:custGeom>
              <a:avLst/>
              <a:gdLst/>
              <a:ahLst/>
              <a:cxnLst/>
              <a:rect l="l" t="t" r="r" b="b"/>
              <a:pathLst>
                <a:path w="2623566" h="5413502">
                  <a:moveTo>
                    <a:pt x="0" y="0"/>
                  </a:moveTo>
                  <a:lnTo>
                    <a:pt x="157353" y="157353"/>
                  </a:lnTo>
                  <a:cubicBezTo>
                    <a:pt x="2520188" y="2520442"/>
                    <a:pt x="2520188" y="2520442"/>
                    <a:pt x="2520188" y="2520442"/>
                  </a:cubicBezTo>
                  <a:cubicBezTo>
                    <a:pt x="2623566" y="2623947"/>
                    <a:pt x="2623566" y="2789428"/>
                    <a:pt x="2520188" y="2892933"/>
                  </a:cubicBezTo>
                  <a:cubicBezTo>
                    <a:pt x="733425" y="4679950"/>
                    <a:pt x="175006" y="5238369"/>
                    <a:pt x="635" y="5412867"/>
                  </a:cubicBezTo>
                  <a:lnTo>
                    <a:pt x="0" y="5413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2B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-482400" y="3037680"/>
            <a:ext cx="8469360" cy="7292880"/>
          </a:xfrm>
          <a:custGeom>
            <a:avLst/>
            <a:gdLst/>
            <a:ahLst/>
            <a:cxnLst/>
            <a:rect l="l" t="t" r="r" b="b"/>
            <a:pathLst>
              <a:path w="8469360" h="7292880">
                <a:moveTo>
                  <a:pt x="0" y="0"/>
                </a:moveTo>
                <a:lnTo>
                  <a:pt x="8469360" y="0"/>
                </a:lnTo>
                <a:lnTo>
                  <a:pt x="8469360" y="7292880"/>
                </a:lnTo>
                <a:lnTo>
                  <a:pt x="0" y="72928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6" r="-106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-36000" y="3340800"/>
            <a:ext cx="3787920" cy="7895520"/>
            <a:chOff x="0" y="0"/>
            <a:chExt cx="5050560" cy="105273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100955" cy="10527412"/>
            </a:xfrm>
            <a:custGeom>
              <a:avLst/>
              <a:gdLst/>
              <a:ahLst/>
              <a:cxnLst/>
              <a:rect l="l" t="t" r="r" b="b"/>
              <a:pathLst>
                <a:path w="5100955" h="10527412">
                  <a:moveTo>
                    <a:pt x="0" y="0"/>
                  </a:moveTo>
                  <a:lnTo>
                    <a:pt x="305943" y="306070"/>
                  </a:lnTo>
                  <a:cubicBezTo>
                    <a:pt x="4899787" y="4901565"/>
                    <a:pt x="4899787" y="4901565"/>
                    <a:pt x="4899787" y="4901565"/>
                  </a:cubicBezTo>
                  <a:cubicBezTo>
                    <a:pt x="5100955" y="5102733"/>
                    <a:pt x="5100955" y="5424678"/>
                    <a:pt x="4899787" y="5625846"/>
                  </a:cubicBezTo>
                  <a:cubicBezTo>
                    <a:pt x="1425956" y="9100947"/>
                    <a:pt x="340360" y="10186924"/>
                    <a:pt x="1143" y="10526268"/>
                  </a:cubicBezTo>
                  <a:lnTo>
                    <a:pt x="0" y="10527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FB1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6640"/>
            <a:chOff x="0" y="0"/>
            <a:chExt cx="24384000" cy="13715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492"/>
            </a:xfrm>
            <a:custGeom>
              <a:avLst/>
              <a:gdLst/>
              <a:ahLst/>
              <a:cxnLst/>
              <a:rect l="l" t="t" r="r" b="b"/>
              <a:pathLst>
                <a:path w="24384000" h="13715492">
                  <a:moveTo>
                    <a:pt x="0" y="0"/>
                  </a:moveTo>
                  <a:lnTo>
                    <a:pt x="24384000" y="0"/>
                  </a:lnTo>
                  <a:lnTo>
                    <a:pt x="24384000" y="13715492"/>
                  </a:lnTo>
                  <a:lnTo>
                    <a:pt x="0" y="13715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974720" y="2095920"/>
            <a:ext cx="788328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120"/>
              </a:lnSpc>
            </a:pPr>
            <a:r>
              <a:rPr lang="fa-IR" sz="7600" spc="-1" dirty="0">
                <a:solidFill>
                  <a:srgbClr val="000000"/>
                </a:solidFill>
                <a:latin typeface="Cormorant Garamond Bold"/>
                <a:cs typeface="B Nazanin" pitchFamily="2" charset="-78"/>
              </a:rPr>
              <a:t>پروژه </a:t>
            </a:r>
            <a:r>
              <a:rPr lang="en-US" sz="7600" spc="-1" dirty="0">
                <a:solidFill>
                  <a:srgbClr val="FBB03B"/>
                </a:solidFill>
                <a:latin typeface="Cormorant Garamond Bold"/>
                <a:cs typeface="B Nazanin" pitchFamily="2" charset="-78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63200" y="3503805"/>
            <a:ext cx="8807760" cy="437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spc="-2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آیا می دانید چه چیزی به شما کمک می کند تا نظر خود را روشن کنید؟ لیست هایی مانند این:</a:t>
            </a:r>
          </a:p>
          <a:p>
            <a:pPr algn="r" rtl="1">
              <a:lnSpc>
                <a:spcPct val="150000"/>
              </a:lnSpc>
            </a:pPr>
            <a:endParaRPr lang="fa-IR" sz="3200" spc="-2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spc="-2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 آنها ساده هستند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spc="-2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 شما می توانید ایده های خود را به وضوح سازماندهی کنید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spc="-2" dirty="0">
                <a:solidFill>
                  <a:srgbClr val="000000"/>
                </a:solidFill>
                <a:latin typeface="Raleway Medium"/>
                <a:cs typeface="B Nazanin" pitchFamily="2" charset="-78"/>
              </a:rPr>
              <a:t> مهم‌ترین چیز: مخاطب از ارائه شما غافل نخواهد شد</a:t>
            </a:r>
            <a:endParaRPr lang="en-US" sz="3200" spc="-2" dirty="0">
              <a:solidFill>
                <a:srgbClr val="000000"/>
              </a:solidFill>
              <a:latin typeface="Raleway Medium"/>
              <a:cs typeface="B Nazanin" pitchFamily="2" charset="-78"/>
            </a:endParaRPr>
          </a:p>
        </p:txBody>
      </p:sp>
      <p:grpSp>
        <p:nvGrpSpPr>
          <p:cNvPr id="6" name="Group 6"/>
          <p:cNvGrpSpPr/>
          <p:nvPr/>
        </p:nvGrpSpPr>
        <p:grpSpPr>
          <a:xfrm rot="5400000">
            <a:off x="5880960" y="8200800"/>
            <a:ext cx="1909440" cy="123840"/>
            <a:chOff x="0" y="0"/>
            <a:chExt cx="2545920" cy="16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5969" cy="165100"/>
            </a:xfrm>
            <a:custGeom>
              <a:avLst/>
              <a:gdLst/>
              <a:ahLst/>
              <a:cxnLst/>
              <a:rect l="l" t="t" r="r" b="b"/>
              <a:pathLst>
                <a:path w="2545969" h="165100">
                  <a:moveTo>
                    <a:pt x="0" y="0"/>
                  </a:moveTo>
                  <a:lnTo>
                    <a:pt x="2545969" y="0"/>
                  </a:lnTo>
                  <a:lnTo>
                    <a:pt x="2545969" y="165100"/>
                  </a:lnTo>
                  <a:lnTo>
                    <a:pt x="0" y="165100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249120" y="1972080"/>
            <a:ext cx="1909440" cy="123840"/>
            <a:chOff x="0" y="0"/>
            <a:chExt cx="2545920" cy="165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45969" cy="165100"/>
            </a:xfrm>
            <a:custGeom>
              <a:avLst/>
              <a:gdLst/>
              <a:ahLst/>
              <a:cxnLst/>
              <a:rect l="l" t="t" r="r" b="b"/>
              <a:pathLst>
                <a:path w="2545969" h="165100">
                  <a:moveTo>
                    <a:pt x="0" y="0"/>
                  </a:moveTo>
                  <a:lnTo>
                    <a:pt x="2545969" y="0"/>
                  </a:lnTo>
                  <a:lnTo>
                    <a:pt x="2545969" y="165100"/>
                  </a:lnTo>
                  <a:lnTo>
                    <a:pt x="0" y="165100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sp>
        <p:nvSpPr>
          <p:cNvPr id="10" name="AutoShape 10"/>
          <p:cNvSpPr/>
          <p:nvPr/>
        </p:nvSpPr>
        <p:spPr>
          <a:xfrm rot="10793440">
            <a:off x="6966711" y="1078920"/>
            <a:ext cx="1018801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11" name="AutoShape 11"/>
          <p:cNvSpPr/>
          <p:nvPr/>
        </p:nvSpPr>
        <p:spPr>
          <a:xfrm rot="10793440">
            <a:off x="6966711" y="9217080"/>
            <a:ext cx="1018801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12" name="Freeform 12"/>
          <p:cNvSpPr/>
          <p:nvPr/>
        </p:nvSpPr>
        <p:spPr>
          <a:xfrm>
            <a:off x="655920" y="1434960"/>
            <a:ext cx="5586480" cy="8052480"/>
          </a:xfrm>
          <a:custGeom>
            <a:avLst/>
            <a:gdLst/>
            <a:ahLst/>
            <a:cxnLst/>
            <a:rect l="l" t="t" r="r" b="b"/>
            <a:pathLst>
              <a:path w="5586480" h="8052480">
                <a:moveTo>
                  <a:pt x="0" y="0"/>
                </a:moveTo>
                <a:lnTo>
                  <a:pt x="5586480" y="0"/>
                </a:lnTo>
                <a:lnTo>
                  <a:pt x="5586480" y="8052480"/>
                </a:lnTo>
                <a:lnTo>
                  <a:pt x="0" y="8052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" r="-39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15200" y="367200"/>
            <a:ext cx="3783600" cy="711360"/>
            <a:chOff x="0" y="0"/>
            <a:chExt cx="5044800" cy="948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44821" cy="948436"/>
            </a:xfrm>
            <a:custGeom>
              <a:avLst/>
              <a:gdLst/>
              <a:ahLst/>
              <a:cxnLst/>
              <a:rect l="l" t="t" r="r" b="b"/>
              <a:pathLst>
                <a:path w="5044821" h="948436">
                  <a:moveTo>
                    <a:pt x="5044821" y="0"/>
                  </a:moveTo>
                  <a:lnTo>
                    <a:pt x="0" y="0"/>
                  </a:lnTo>
                  <a:lnTo>
                    <a:pt x="0" y="948436"/>
                  </a:lnTo>
                  <a:lnTo>
                    <a:pt x="5044821" y="948436"/>
                  </a:lnTo>
                  <a:close/>
                </a:path>
              </a:pathLst>
            </a:custGeom>
            <a:solidFill>
              <a:srgbClr val="FBB03B"/>
            </a:solidFill>
          </p:spPr>
        </p:sp>
      </p:grpSp>
      <p:sp>
        <p:nvSpPr>
          <p:cNvPr id="6" name="AutoShape 6"/>
          <p:cNvSpPr/>
          <p:nvPr/>
        </p:nvSpPr>
        <p:spPr>
          <a:xfrm rot="5381126">
            <a:off x="-623907" y="1740240"/>
            <a:ext cx="354101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-6480" y="8547120"/>
            <a:ext cx="18288720" cy="1828800"/>
          </a:xfrm>
          <a:custGeom>
            <a:avLst/>
            <a:gdLst/>
            <a:ahLst/>
            <a:cxnLst/>
            <a:rect l="l" t="t" r="r" b="b"/>
            <a:pathLst>
              <a:path w="18288720" h="1828800">
                <a:moveTo>
                  <a:pt x="0" y="0"/>
                </a:moveTo>
                <a:lnTo>
                  <a:pt x="18288720" y="0"/>
                </a:lnTo>
                <a:lnTo>
                  <a:pt x="1828872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E80B2350-A1F1-592F-417C-CB64D7CCD54D}"/>
              </a:ext>
            </a:extLst>
          </p:cNvPr>
          <p:cNvSpPr/>
          <p:nvPr/>
        </p:nvSpPr>
        <p:spPr>
          <a:xfrm rot="10799991">
            <a:off x="9956686" y="6739041"/>
            <a:ext cx="374556" cy="116646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6AD1C41-F643-BDBF-08E1-50D2B018AB02}"/>
              </a:ext>
            </a:extLst>
          </p:cNvPr>
          <p:cNvSpPr/>
          <p:nvPr/>
        </p:nvSpPr>
        <p:spPr>
          <a:xfrm>
            <a:off x="10913188" y="6873710"/>
            <a:ext cx="898580" cy="897116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6718661C-8152-9696-B92C-E44B39E9BBD4}"/>
              </a:ext>
            </a:extLst>
          </p:cNvPr>
          <p:cNvSpPr/>
          <p:nvPr/>
        </p:nvSpPr>
        <p:spPr>
          <a:xfrm>
            <a:off x="13746403" y="6972101"/>
            <a:ext cx="867782" cy="700374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15E9B751-FCA5-AD32-6940-EEA420D60AE8}"/>
              </a:ext>
            </a:extLst>
          </p:cNvPr>
          <p:cNvSpPr/>
          <p:nvPr/>
        </p:nvSpPr>
        <p:spPr>
          <a:xfrm>
            <a:off x="13834239" y="8774218"/>
            <a:ext cx="996182" cy="730056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F24D3BD7-C492-1A15-EC3C-CF0876E924EB}"/>
              </a:ext>
            </a:extLst>
          </p:cNvPr>
          <p:cNvSpPr/>
          <p:nvPr/>
        </p:nvSpPr>
        <p:spPr>
          <a:xfrm>
            <a:off x="3643617" y="6833901"/>
            <a:ext cx="976762" cy="97676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Chord 38">
            <a:extLst>
              <a:ext uri="{FF2B5EF4-FFF2-40B4-BE49-F238E27FC236}">
                <a16:creationId xmlns:a16="http://schemas.microsoft.com/office/drawing/2014/main" id="{03AD1044-B855-3E91-75CC-7DE46265EE02}"/>
              </a:ext>
            </a:extLst>
          </p:cNvPr>
          <p:cNvSpPr/>
          <p:nvPr/>
        </p:nvSpPr>
        <p:spPr>
          <a:xfrm>
            <a:off x="7372464" y="8454710"/>
            <a:ext cx="822996" cy="10583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66C8863-23F9-1689-FA5E-C776563BDB50}"/>
              </a:ext>
            </a:extLst>
          </p:cNvPr>
          <p:cNvSpPr/>
          <p:nvPr/>
        </p:nvSpPr>
        <p:spPr>
          <a:xfrm>
            <a:off x="8628633" y="8710267"/>
            <a:ext cx="862078" cy="85304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754F8779-A7C8-E032-2896-23ACDCBE02DD}"/>
              </a:ext>
            </a:extLst>
          </p:cNvPr>
          <p:cNvSpPr/>
          <p:nvPr/>
        </p:nvSpPr>
        <p:spPr>
          <a:xfrm>
            <a:off x="5060975" y="8551378"/>
            <a:ext cx="593098" cy="856864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31">
            <a:extLst>
              <a:ext uri="{FF2B5EF4-FFF2-40B4-BE49-F238E27FC236}">
                <a16:creationId xmlns:a16="http://schemas.microsoft.com/office/drawing/2014/main" id="{7A3292E5-AE82-E00A-A7AA-6646F6309CF5}"/>
              </a:ext>
            </a:extLst>
          </p:cNvPr>
          <p:cNvSpPr/>
          <p:nvPr/>
        </p:nvSpPr>
        <p:spPr>
          <a:xfrm>
            <a:off x="9897654" y="8614784"/>
            <a:ext cx="773820" cy="856864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Freeform 53">
            <a:extLst>
              <a:ext uri="{FF2B5EF4-FFF2-40B4-BE49-F238E27FC236}">
                <a16:creationId xmlns:a16="http://schemas.microsoft.com/office/drawing/2014/main" id="{5486C9A6-628E-29DE-6176-09BBEC86D4CF}"/>
              </a:ext>
            </a:extLst>
          </p:cNvPr>
          <p:cNvSpPr/>
          <p:nvPr/>
        </p:nvSpPr>
        <p:spPr>
          <a:xfrm>
            <a:off x="12487950" y="8667437"/>
            <a:ext cx="847996" cy="8694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Block Arc 10">
            <a:extLst>
              <a:ext uri="{FF2B5EF4-FFF2-40B4-BE49-F238E27FC236}">
                <a16:creationId xmlns:a16="http://schemas.microsoft.com/office/drawing/2014/main" id="{DFEFEFB6-9391-F068-E379-70248FC13906}"/>
              </a:ext>
            </a:extLst>
          </p:cNvPr>
          <p:cNvSpPr/>
          <p:nvPr/>
        </p:nvSpPr>
        <p:spPr>
          <a:xfrm>
            <a:off x="4859018" y="7029670"/>
            <a:ext cx="1042928" cy="706428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eeform 55">
            <a:extLst>
              <a:ext uri="{FF2B5EF4-FFF2-40B4-BE49-F238E27FC236}">
                <a16:creationId xmlns:a16="http://schemas.microsoft.com/office/drawing/2014/main" id="{7973F561-D373-D68A-B9F0-509658AD39B5}"/>
              </a:ext>
            </a:extLst>
          </p:cNvPr>
          <p:cNvSpPr/>
          <p:nvPr/>
        </p:nvSpPr>
        <p:spPr>
          <a:xfrm>
            <a:off x="3943410" y="8322415"/>
            <a:ext cx="536568" cy="1314778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36C3877E-2432-EF8C-EBCA-B41D73C00864}"/>
              </a:ext>
            </a:extLst>
          </p:cNvPr>
          <p:cNvSpPr/>
          <p:nvPr/>
        </p:nvSpPr>
        <p:spPr>
          <a:xfrm>
            <a:off x="11006515" y="8667419"/>
            <a:ext cx="983162" cy="77729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3B708650-10A6-CD9D-6955-FDB64DBD4A54}"/>
              </a:ext>
            </a:extLst>
          </p:cNvPr>
          <p:cNvSpPr/>
          <p:nvPr/>
        </p:nvSpPr>
        <p:spPr>
          <a:xfrm>
            <a:off x="6214324" y="8628557"/>
            <a:ext cx="809408" cy="816174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Oval 32">
            <a:extLst>
              <a:ext uri="{FF2B5EF4-FFF2-40B4-BE49-F238E27FC236}">
                <a16:creationId xmlns:a16="http://schemas.microsoft.com/office/drawing/2014/main" id="{2B5B7287-B6B6-F766-5004-760753BF6B54}"/>
              </a:ext>
            </a:extLst>
          </p:cNvPr>
          <p:cNvSpPr/>
          <p:nvPr/>
        </p:nvSpPr>
        <p:spPr>
          <a:xfrm>
            <a:off x="12393731" y="6858681"/>
            <a:ext cx="770710" cy="927182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rgbClr val="FFC00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21" name="Google Shape;6783;p88">
            <a:extLst>
              <a:ext uri="{FF2B5EF4-FFF2-40B4-BE49-F238E27FC236}">
                <a16:creationId xmlns:a16="http://schemas.microsoft.com/office/drawing/2014/main" id="{18462458-7FF5-E162-CDB8-D4EE3F13F4A0}"/>
              </a:ext>
            </a:extLst>
          </p:cNvPr>
          <p:cNvGrpSpPr/>
          <p:nvPr/>
        </p:nvGrpSpPr>
        <p:grpSpPr>
          <a:xfrm>
            <a:off x="13787769" y="1852978"/>
            <a:ext cx="850282" cy="849696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22" name="Google Shape;6784;p88">
              <a:extLst>
                <a:ext uri="{FF2B5EF4-FFF2-40B4-BE49-F238E27FC236}">
                  <a16:creationId xmlns:a16="http://schemas.microsoft.com/office/drawing/2014/main" id="{A46EDCA2-EC52-9938-5C89-AAC833ED5BA7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6785;p88">
              <a:extLst>
                <a:ext uri="{FF2B5EF4-FFF2-40B4-BE49-F238E27FC236}">
                  <a16:creationId xmlns:a16="http://schemas.microsoft.com/office/drawing/2014/main" id="{3C4E268A-F038-6D33-7A7F-D45A92B34DD5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6786;p88">
              <a:extLst>
                <a:ext uri="{FF2B5EF4-FFF2-40B4-BE49-F238E27FC236}">
                  <a16:creationId xmlns:a16="http://schemas.microsoft.com/office/drawing/2014/main" id="{62E68399-2E53-3E3E-F2B5-07F8F1089DCA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787;p88">
              <a:extLst>
                <a:ext uri="{FF2B5EF4-FFF2-40B4-BE49-F238E27FC236}">
                  <a16:creationId xmlns:a16="http://schemas.microsoft.com/office/drawing/2014/main" id="{D4DA74FA-F653-607F-78D2-61E94AEAA2D9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788;p88">
              <a:extLst>
                <a:ext uri="{FF2B5EF4-FFF2-40B4-BE49-F238E27FC236}">
                  <a16:creationId xmlns:a16="http://schemas.microsoft.com/office/drawing/2014/main" id="{6DEB4D16-0B7F-64FF-F7D5-F71766D47511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7" name="Google Shape;6800;p88">
            <a:extLst>
              <a:ext uri="{FF2B5EF4-FFF2-40B4-BE49-F238E27FC236}">
                <a16:creationId xmlns:a16="http://schemas.microsoft.com/office/drawing/2014/main" id="{6BC9D5DE-EDAA-EFD5-5ABB-42660CC5DA67}"/>
              </a:ext>
            </a:extLst>
          </p:cNvPr>
          <p:cNvGrpSpPr/>
          <p:nvPr/>
        </p:nvGrpSpPr>
        <p:grpSpPr>
          <a:xfrm>
            <a:off x="12356003" y="3457095"/>
            <a:ext cx="828114" cy="825922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8" name="Google Shape;6801;p88">
              <a:extLst>
                <a:ext uri="{FF2B5EF4-FFF2-40B4-BE49-F238E27FC236}">
                  <a16:creationId xmlns:a16="http://schemas.microsoft.com/office/drawing/2014/main" id="{943BD2AC-CA2E-DCC4-DBF2-D88B2FA5B46F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802;p88">
              <a:extLst>
                <a:ext uri="{FF2B5EF4-FFF2-40B4-BE49-F238E27FC236}">
                  <a16:creationId xmlns:a16="http://schemas.microsoft.com/office/drawing/2014/main" id="{F6E97FD4-03F0-88DF-FD28-943B1AB393FD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6803;p88">
              <a:extLst>
                <a:ext uri="{FF2B5EF4-FFF2-40B4-BE49-F238E27FC236}">
                  <a16:creationId xmlns:a16="http://schemas.microsoft.com/office/drawing/2014/main" id="{EA780859-CA50-B186-7445-1A847C1707F7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04;p88">
              <a:extLst>
                <a:ext uri="{FF2B5EF4-FFF2-40B4-BE49-F238E27FC236}">
                  <a16:creationId xmlns:a16="http://schemas.microsoft.com/office/drawing/2014/main" id="{478A4649-1B42-40B7-6484-1DCDCA20F278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05;p88">
              <a:extLst>
                <a:ext uri="{FF2B5EF4-FFF2-40B4-BE49-F238E27FC236}">
                  <a16:creationId xmlns:a16="http://schemas.microsoft.com/office/drawing/2014/main" id="{D59453A2-9AB8-54B4-7EF1-4AEF72F3CCF7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6866;p88">
            <a:extLst>
              <a:ext uri="{FF2B5EF4-FFF2-40B4-BE49-F238E27FC236}">
                <a16:creationId xmlns:a16="http://schemas.microsoft.com/office/drawing/2014/main" id="{4727F676-E2B4-C0CC-706D-8E1E31D6C0C4}"/>
              </a:ext>
            </a:extLst>
          </p:cNvPr>
          <p:cNvGrpSpPr/>
          <p:nvPr/>
        </p:nvGrpSpPr>
        <p:grpSpPr>
          <a:xfrm>
            <a:off x="6236032" y="6966046"/>
            <a:ext cx="763284" cy="844612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4" name="Google Shape;6867;p88">
              <a:extLst>
                <a:ext uri="{FF2B5EF4-FFF2-40B4-BE49-F238E27FC236}">
                  <a16:creationId xmlns:a16="http://schemas.microsoft.com/office/drawing/2014/main" id="{4E9E87DE-C845-89DF-4F7E-62A18FF3CC33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68;p88">
              <a:extLst>
                <a:ext uri="{FF2B5EF4-FFF2-40B4-BE49-F238E27FC236}">
                  <a16:creationId xmlns:a16="http://schemas.microsoft.com/office/drawing/2014/main" id="{FF6DC56B-BAD4-002C-7E97-E6E9F465C75D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6869;p88">
              <a:extLst>
                <a:ext uri="{FF2B5EF4-FFF2-40B4-BE49-F238E27FC236}">
                  <a16:creationId xmlns:a16="http://schemas.microsoft.com/office/drawing/2014/main" id="{9ADB6889-999F-A5D1-CE00-ED6030FFE37D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6870;p88">
              <a:extLst>
                <a:ext uri="{FF2B5EF4-FFF2-40B4-BE49-F238E27FC236}">
                  <a16:creationId xmlns:a16="http://schemas.microsoft.com/office/drawing/2014/main" id="{ACBD7271-5037-63D5-7930-DACFC98AA2BE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871;p88">
              <a:extLst>
                <a:ext uri="{FF2B5EF4-FFF2-40B4-BE49-F238E27FC236}">
                  <a16:creationId xmlns:a16="http://schemas.microsoft.com/office/drawing/2014/main" id="{ECB5002B-9CBD-C0A8-F598-24101FAEC0FF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872;p88">
              <a:extLst>
                <a:ext uri="{FF2B5EF4-FFF2-40B4-BE49-F238E27FC236}">
                  <a16:creationId xmlns:a16="http://schemas.microsoft.com/office/drawing/2014/main" id="{7C1B657F-D661-15BA-6929-A0B8919C3FBB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0" name="Google Shape;6957;p88">
            <a:extLst>
              <a:ext uri="{FF2B5EF4-FFF2-40B4-BE49-F238E27FC236}">
                <a16:creationId xmlns:a16="http://schemas.microsoft.com/office/drawing/2014/main" id="{26CA01F6-6D44-6AD2-6740-6F21900BEE1A}"/>
              </a:ext>
            </a:extLst>
          </p:cNvPr>
          <p:cNvGrpSpPr/>
          <p:nvPr/>
        </p:nvGrpSpPr>
        <p:grpSpPr>
          <a:xfrm>
            <a:off x="4827549" y="1972109"/>
            <a:ext cx="747118" cy="745674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41" name="Google Shape;6958;p88">
              <a:extLst>
                <a:ext uri="{FF2B5EF4-FFF2-40B4-BE49-F238E27FC236}">
                  <a16:creationId xmlns:a16="http://schemas.microsoft.com/office/drawing/2014/main" id="{770EBDDA-9478-4E7A-38E0-E09415CFFC86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59;p88">
              <a:extLst>
                <a:ext uri="{FF2B5EF4-FFF2-40B4-BE49-F238E27FC236}">
                  <a16:creationId xmlns:a16="http://schemas.microsoft.com/office/drawing/2014/main" id="{642B3AF0-4A0E-4F82-24E5-D91134DE88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0;p88">
              <a:extLst>
                <a:ext uri="{FF2B5EF4-FFF2-40B4-BE49-F238E27FC236}">
                  <a16:creationId xmlns:a16="http://schemas.microsoft.com/office/drawing/2014/main" id="{D4210395-585E-116E-5A52-36E1D659FF16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1;p88">
              <a:extLst>
                <a:ext uri="{FF2B5EF4-FFF2-40B4-BE49-F238E27FC236}">
                  <a16:creationId xmlns:a16="http://schemas.microsoft.com/office/drawing/2014/main" id="{3088AF48-E123-DD15-BC06-80FA8EBC28F9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962;p88">
              <a:extLst>
                <a:ext uri="{FF2B5EF4-FFF2-40B4-BE49-F238E27FC236}">
                  <a16:creationId xmlns:a16="http://schemas.microsoft.com/office/drawing/2014/main" id="{36BF352C-0B27-9DE3-44F0-10E1010B7DBA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963;p88">
              <a:extLst>
                <a:ext uri="{FF2B5EF4-FFF2-40B4-BE49-F238E27FC236}">
                  <a16:creationId xmlns:a16="http://schemas.microsoft.com/office/drawing/2014/main" id="{7F45E4A3-D6B5-3378-7238-3B097D56983C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4;p88">
              <a:extLst>
                <a:ext uri="{FF2B5EF4-FFF2-40B4-BE49-F238E27FC236}">
                  <a16:creationId xmlns:a16="http://schemas.microsoft.com/office/drawing/2014/main" id="{E2C12A6A-F58D-328C-9F01-5B7A733D5A73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5;p88">
              <a:extLst>
                <a:ext uri="{FF2B5EF4-FFF2-40B4-BE49-F238E27FC236}">
                  <a16:creationId xmlns:a16="http://schemas.microsoft.com/office/drawing/2014/main" id="{5DB3E18A-212D-06DF-4BFC-1CBF395A7351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9" name="Google Shape;6966;p88">
            <a:extLst>
              <a:ext uri="{FF2B5EF4-FFF2-40B4-BE49-F238E27FC236}">
                <a16:creationId xmlns:a16="http://schemas.microsoft.com/office/drawing/2014/main" id="{55325D85-64BD-6644-7075-181C3833C399}"/>
              </a:ext>
            </a:extLst>
          </p:cNvPr>
          <p:cNvGrpSpPr/>
          <p:nvPr/>
        </p:nvGrpSpPr>
        <p:grpSpPr>
          <a:xfrm>
            <a:off x="13744939" y="5116765"/>
            <a:ext cx="907322" cy="90873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50" name="Google Shape;6967;p88">
              <a:extLst>
                <a:ext uri="{FF2B5EF4-FFF2-40B4-BE49-F238E27FC236}">
                  <a16:creationId xmlns:a16="http://schemas.microsoft.com/office/drawing/2014/main" id="{1F2586A3-156B-6933-AF18-AE0AC95B57D9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968;p88">
              <a:extLst>
                <a:ext uri="{FF2B5EF4-FFF2-40B4-BE49-F238E27FC236}">
                  <a16:creationId xmlns:a16="http://schemas.microsoft.com/office/drawing/2014/main" id="{3769C4B4-816F-F62C-A3E5-ADF3797BA25A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969;p88">
              <a:extLst>
                <a:ext uri="{FF2B5EF4-FFF2-40B4-BE49-F238E27FC236}">
                  <a16:creationId xmlns:a16="http://schemas.microsoft.com/office/drawing/2014/main" id="{8CC6F602-4F0F-4EF1-BBC1-4329AACE7170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970;p88">
              <a:extLst>
                <a:ext uri="{FF2B5EF4-FFF2-40B4-BE49-F238E27FC236}">
                  <a16:creationId xmlns:a16="http://schemas.microsoft.com/office/drawing/2014/main" id="{80FFDF93-278B-D83A-C0C1-41AF6B1AAAF2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6760;p88">
            <a:extLst>
              <a:ext uri="{FF2B5EF4-FFF2-40B4-BE49-F238E27FC236}">
                <a16:creationId xmlns:a16="http://schemas.microsoft.com/office/drawing/2014/main" id="{8A2F5828-16DC-CD4C-1A20-5F869A6EF7B2}"/>
              </a:ext>
            </a:extLst>
          </p:cNvPr>
          <p:cNvGrpSpPr/>
          <p:nvPr/>
        </p:nvGrpSpPr>
        <p:grpSpPr>
          <a:xfrm>
            <a:off x="3669988" y="1870518"/>
            <a:ext cx="749936" cy="900848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5" name="Google Shape;6761;p88">
              <a:extLst>
                <a:ext uri="{FF2B5EF4-FFF2-40B4-BE49-F238E27FC236}">
                  <a16:creationId xmlns:a16="http://schemas.microsoft.com/office/drawing/2014/main" id="{48E3F901-F6D0-E649-8724-A7B7E1898944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2;p88">
              <a:extLst>
                <a:ext uri="{FF2B5EF4-FFF2-40B4-BE49-F238E27FC236}">
                  <a16:creationId xmlns:a16="http://schemas.microsoft.com/office/drawing/2014/main" id="{D39B3B44-EF9B-47F1-85BA-9F0304073453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3;p88">
              <a:extLst>
                <a:ext uri="{FF2B5EF4-FFF2-40B4-BE49-F238E27FC236}">
                  <a16:creationId xmlns:a16="http://schemas.microsoft.com/office/drawing/2014/main" id="{D99F33FC-D765-7B1D-37F8-041493E07FA6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764;p88">
              <a:extLst>
                <a:ext uri="{FF2B5EF4-FFF2-40B4-BE49-F238E27FC236}">
                  <a16:creationId xmlns:a16="http://schemas.microsoft.com/office/drawing/2014/main" id="{4C06139F-2643-F326-84E6-03FF4335BF05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765;p88">
              <a:extLst>
                <a:ext uri="{FF2B5EF4-FFF2-40B4-BE49-F238E27FC236}">
                  <a16:creationId xmlns:a16="http://schemas.microsoft.com/office/drawing/2014/main" id="{0DC32AC5-B85A-7473-2BD0-F8C75320E276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66;p88">
              <a:extLst>
                <a:ext uri="{FF2B5EF4-FFF2-40B4-BE49-F238E27FC236}">
                  <a16:creationId xmlns:a16="http://schemas.microsoft.com/office/drawing/2014/main" id="{036BA604-8F46-4740-867C-A42423D42B73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67;p88">
              <a:extLst>
                <a:ext uri="{FF2B5EF4-FFF2-40B4-BE49-F238E27FC236}">
                  <a16:creationId xmlns:a16="http://schemas.microsoft.com/office/drawing/2014/main" id="{716B4E94-83A3-1C0C-730E-B82DAC580B23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777;p88">
            <a:extLst>
              <a:ext uri="{FF2B5EF4-FFF2-40B4-BE49-F238E27FC236}">
                <a16:creationId xmlns:a16="http://schemas.microsoft.com/office/drawing/2014/main" id="{EAE2299D-F283-73A0-8B74-A4D1F0A2165A}"/>
              </a:ext>
            </a:extLst>
          </p:cNvPr>
          <p:cNvGrpSpPr/>
          <p:nvPr/>
        </p:nvGrpSpPr>
        <p:grpSpPr>
          <a:xfrm>
            <a:off x="9621104" y="1816933"/>
            <a:ext cx="900848" cy="900846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63" name="Google Shape;6778;p88">
              <a:extLst>
                <a:ext uri="{FF2B5EF4-FFF2-40B4-BE49-F238E27FC236}">
                  <a16:creationId xmlns:a16="http://schemas.microsoft.com/office/drawing/2014/main" id="{757C8977-56B0-7078-A137-4B6478735BB7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779;p88">
              <a:extLst>
                <a:ext uri="{FF2B5EF4-FFF2-40B4-BE49-F238E27FC236}">
                  <a16:creationId xmlns:a16="http://schemas.microsoft.com/office/drawing/2014/main" id="{1D4F1C0F-C429-F1D0-9BB7-F7AFFEE824F4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6780;p88">
              <a:extLst>
                <a:ext uri="{FF2B5EF4-FFF2-40B4-BE49-F238E27FC236}">
                  <a16:creationId xmlns:a16="http://schemas.microsoft.com/office/drawing/2014/main" id="{7787FFC5-0D4A-C697-19F1-CE2BF053632F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781;p88">
              <a:extLst>
                <a:ext uri="{FF2B5EF4-FFF2-40B4-BE49-F238E27FC236}">
                  <a16:creationId xmlns:a16="http://schemas.microsoft.com/office/drawing/2014/main" id="{9E433F9B-E60D-3A33-AB50-141D0B53D872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782;p88">
              <a:extLst>
                <a:ext uri="{FF2B5EF4-FFF2-40B4-BE49-F238E27FC236}">
                  <a16:creationId xmlns:a16="http://schemas.microsoft.com/office/drawing/2014/main" id="{B3640971-E238-5F2B-BFC6-C0D9F51CCA50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8" name="Google Shape;6827;p88">
            <a:extLst>
              <a:ext uri="{FF2B5EF4-FFF2-40B4-BE49-F238E27FC236}">
                <a16:creationId xmlns:a16="http://schemas.microsoft.com/office/drawing/2014/main" id="{06270CDA-0959-8E5D-C073-A8727718B0F1}"/>
              </a:ext>
            </a:extLst>
          </p:cNvPr>
          <p:cNvGrpSpPr/>
          <p:nvPr/>
        </p:nvGrpSpPr>
        <p:grpSpPr>
          <a:xfrm>
            <a:off x="10755546" y="1832714"/>
            <a:ext cx="910556" cy="89838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9" name="Google Shape;6828;p88">
              <a:extLst>
                <a:ext uri="{FF2B5EF4-FFF2-40B4-BE49-F238E27FC236}">
                  <a16:creationId xmlns:a16="http://schemas.microsoft.com/office/drawing/2014/main" id="{DEA43F27-9DB7-DAE3-A4A5-E38E992A7F03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29;p88">
              <a:extLst>
                <a:ext uri="{FF2B5EF4-FFF2-40B4-BE49-F238E27FC236}">
                  <a16:creationId xmlns:a16="http://schemas.microsoft.com/office/drawing/2014/main" id="{049F3D10-65A4-C4B5-394B-332E2D4570D3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0;p88">
              <a:extLst>
                <a:ext uri="{FF2B5EF4-FFF2-40B4-BE49-F238E27FC236}">
                  <a16:creationId xmlns:a16="http://schemas.microsoft.com/office/drawing/2014/main" id="{8CE14FE9-ECA9-CDB9-FED8-B93178431510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6831;p88">
              <a:extLst>
                <a:ext uri="{FF2B5EF4-FFF2-40B4-BE49-F238E27FC236}">
                  <a16:creationId xmlns:a16="http://schemas.microsoft.com/office/drawing/2014/main" id="{843FDA44-60BC-D804-AD39-4964C0F19002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6832;p88">
              <a:extLst>
                <a:ext uri="{FF2B5EF4-FFF2-40B4-BE49-F238E27FC236}">
                  <a16:creationId xmlns:a16="http://schemas.microsoft.com/office/drawing/2014/main" id="{971C6E0D-99A1-3A47-3584-A4D399F0EA0C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33;p88">
              <a:extLst>
                <a:ext uri="{FF2B5EF4-FFF2-40B4-BE49-F238E27FC236}">
                  <a16:creationId xmlns:a16="http://schemas.microsoft.com/office/drawing/2014/main" id="{192C76D0-50C3-CB4D-6CCB-E7E87B741AE2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34;p88">
              <a:extLst>
                <a:ext uri="{FF2B5EF4-FFF2-40B4-BE49-F238E27FC236}">
                  <a16:creationId xmlns:a16="http://schemas.microsoft.com/office/drawing/2014/main" id="{F0647CA2-E7FC-C3B2-3F98-987B53F5DAFD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oogle Shape;6873;p88">
            <a:extLst>
              <a:ext uri="{FF2B5EF4-FFF2-40B4-BE49-F238E27FC236}">
                <a16:creationId xmlns:a16="http://schemas.microsoft.com/office/drawing/2014/main" id="{A163E7E3-781C-C57D-DD06-61B5682EF44F}"/>
              </a:ext>
            </a:extLst>
          </p:cNvPr>
          <p:cNvGrpSpPr/>
          <p:nvPr/>
        </p:nvGrpSpPr>
        <p:grpSpPr>
          <a:xfrm>
            <a:off x="6155895" y="1833779"/>
            <a:ext cx="871550" cy="900846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7" name="Google Shape;6874;p88">
              <a:extLst>
                <a:ext uri="{FF2B5EF4-FFF2-40B4-BE49-F238E27FC236}">
                  <a16:creationId xmlns:a16="http://schemas.microsoft.com/office/drawing/2014/main" id="{8767348F-045E-7A3F-B7FC-F6E6F6A9A7C5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875;p88">
              <a:extLst>
                <a:ext uri="{FF2B5EF4-FFF2-40B4-BE49-F238E27FC236}">
                  <a16:creationId xmlns:a16="http://schemas.microsoft.com/office/drawing/2014/main" id="{B58988FD-DF86-FB8E-B280-9E963553502E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76;p88">
              <a:extLst>
                <a:ext uri="{FF2B5EF4-FFF2-40B4-BE49-F238E27FC236}">
                  <a16:creationId xmlns:a16="http://schemas.microsoft.com/office/drawing/2014/main" id="{76EE5D95-6EAD-BD4E-0C48-F605FE00BA83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77;p88">
              <a:extLst>
                <a:ext uri="{FF2B5EF4-FFF2-40B4-BE49-F238E27FC236}">
                  <a16:creationId xmlns:a16="http://schemas.microsoft.com/office/drawing/2014/main" id="{0597E73E-0710-E3BE-BEB2-CFC6BBADBAE1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1" name="Google Shape;6884;p88">
            <a:extLst>
              <a:ext uri="{FF2B5EF4-FFF2-40B4-BE49-F238E27FC236}">
                <a16:creationId xmlns:a16="http://schemas.microsoft.com/office/drawing/2014/main" id="{FADA4B06-A91F-9B12-1F32-3620D90A0283}"/>
              </a:ext>
            </a:extLst>
          </p:cNvPr>
          <p:cNvGrpSpPr/>
          <p:nvPr/>
        </p:nvGrpSpPr>
        <p:grpSpPr>
          <a:xfrm>
            <a:off x="12355987" y="1832714"/>
            <a:ext cx="857030" cy="902072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82" name="Google Shape;6885;p88">
              <a:extLst>
                <a:ext uri="{FF2B5EF4-FFF2-40B4-BE49-F238E27FC236}">
                  <a16:creationId xmlns:a16="http://schemas.microsoft.com/office/drawing/2014/main" id="{BD415820-C5AD-77E7-FEBE-B1261BC86C59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86;p88">
              <a:extLst>
                <a:ext uri="{FF2B5EF4-FFF2-40B4-BE49-F238E27FC236}">
                  <a16:creationId xmlns:a16="http://schemas.microsoft.com/office/drawing/2014/main" id="{1B399BC6-4BA9-F081-5D6E-8B762B3E7FC6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87;p88">
              <a:extLst>
                <a:ext uri="{FF2B5EF4-FFF2-40B4-BE49-F238E27FC236}">
                  <a16:creationId xmlns:a16="http://schemas.microsoft.com/office/drawing/2014/main" id="{A586A114-EB55-8C36-1846-B78A5F87633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888;p88">
              <a:extLst>
                <a:ext uri="{FF2B5EF4-FFF2-40B4-BE49-F238E27FC236}">
                  <a16:creationId xmlns:a16="http://schemas.microsoft.com/office/drawing/2014/main" id="{88CA714F-7DF4-2736-9D2A-7E23F82E396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889;p88">
              <a:extLst>
                <a:ext uri="{FF2B5EF4-FFF2-40B4-BE49-F238E27FC236}">
                  <a16:creationId xmlns:a16="http://schemas.microsoft.com/office/drawing/2014/main" id="{970B3C69-3B1B-0C53-0097-74469430AD2B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890;p88">
              <a:extLst>
                <a:ext uri="{FF2B5EF4-FFF2-40B4-BE49-F238E27FC236}">
                  <a16:creationId xmlns:a16="http://schemas.microsoft.com/office/drawing/2014/main" id="{CA8CA6D7-D1A1-E430-C5F1-7A75F375D27F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891;p88">
              <a:extLst>
                <a:ext uri="{FF2B5EF4-FFF2-40B4-BE49-F238E27FC236}">
                  <a16:creationId xmlns:a16="http://schemas.microsoft.com/office/drawing/2014/main" id="{137A8C40-9DB3-B4B8-6B24-F8917A6A8B7E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9" name="Google Shape;6922;p88">
            <a:extLst>
              <a:ext uri="{FF2B5EF4-FFF2-40B4-BE49-F238E27FC236}">
                <a16:creationId xmlns:a16="http://schemas.microsoft.com/office/drawing/2014/main" id="{FDCCBBC8-71E0-9169-5897-56E6BF07B55E}"/>
              </a:ext>
            </a:extLst>
          </p:cNvPr>
          <p:cNvGrpSpPr/>
          <p:nvPr/>
        </p:nvGrpSpPr>
        <p:grpSpPr>
          <a:xfrm>
            <a:off x="7307032" y="1833776"/>
            <a:ext cx="847192" cy="900848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90" name="Google Shape;6923;p88">
              <a:extLst>
                <a:ext uri="{FF2B5EF4-FFF2-40B4-BE49-F238E27FC236}">
                  <a16:creationId xmlns:a16="http://schemas.microsoft.com/office/drawing/2014/main" id="{186640E4-492A-333C-8C56-46AD44D90C2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4;p88">
              <a:extLst>
                <a:ext uri="{FF2B5EF4-FFF2-40B4-BE49-F238E27FC236}">
                  <a16:creationId xmlns:a16="http://schemas.microsoft.com/office/drawing/2014/main" id="{E21B0544-484A-E183-0E59-02BF0486C00C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5;p88">
              <a:extLst>
                <a:ext uri="{FF2B5EF4-FFF2-40B4-BE49-F238E27FC236}">
                  <a16:creationId xmlns:a16="http://schemas.microsoft.com/office/drawing/2014/main" id="{5653C717-C8F9-57F2-D5A1-FF9F251C17A5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926;p88">
              <a:extLst>
                <a:ext uri="{FF2B5EF4-FFF2-40B4-BE49-F238E27FC236}">
                  <a16:creationId xmlns:a16="http://schemas.microsoft.com/office/drawing/2014/main" id="{A71F0FCF-B4F8-4A60-9B4C-1DC3EAC671F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927;p88">
              <a:extLst>
                <a:ext uri="{FF2B5EF4-FFF2-40B4-BE49-F238E27FC236}">
                  <a16:creationId xmlns:a16="http://schemas.microsoft.com/office/drawing/2014/main" id="{239BCE7D-D52B-CF46-E0FF-A5A729B3CC0E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28;p88">
              <a:extLst>
                <a:ext uri="{FF2B5EF4-FFF2-40B4-BE49-F238E27FC236}">
                  <a16:creationId xmlns:a16="http://schemas.microsoft.com/office/drawing/2014/main" id="{728D67FA-E60C-450F-E671-7EFA7CC5BFE5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29;p88">
              <a:extLst>
                <a:ext uri="{FF2B5EF4-FFF2-40B4-BE49-F238E27FC236}">
                  <a16:creationId xmlns:a16="http://schemas.microsoft.com/office/drawing/2014/main" id="{0747329E-96A4-E173-0627-BF6115A4829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7" name="Google Shape;6981;p88">
            <a:extLst>
              <a:ext uri="{FF2B5EF4-FFF2-40B4-BE49-F238E27FC236}">
                <a16:creationId xmlns:a16="http://schemas.microsoft.com/office/drawing/2014/main" id="{D9CD80DA-7891-8EF3-EFE7-E25449AFA642}"/>
              </a:ext>
            </a:extLst>
          </p:cNvPr>
          <p:cNvGrpSpPr/>
          <p:nvPr/>
        </p:nvGrpSpPr>
        <p:grpSpPr>
          <a:xfrm>
            <a:off x="8396226" y="1833136"/>
            <a:ext cx="912972" cy="902164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8" name="Google Shape;6982;p88">
              <a:extLst>
                <a:ext uri="{FF2B5EF4-FFF2-40B4-BE49-F238E27FC236}">
                  <a16:creationId xmlns:a16="http://schemas.microsoft.com/office/drawing/2014/main" id="{0D9FEE93-FF3A-7082-2639-B0371483BDF3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983;p88">
              <a:extLst>
                <a:ext uri="{FF2B5EF4-FFF2-40B4-BE49-F238E27FC236}">
                  <a16:creationId xmlns:a16="http://schemas.microsoft.com/office/drawing/2014/main" id="{9BB38603-DDBA-FF01-F0E3-F6ECA934427E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984;p88">
              <a:extLst>
                <a:ext uri="{FF2B5EF4-FFF2-40B4-BE49-F238E27FC236}">
                  <a16:creationId xmlns:a16="http://schemas.microsoft.com/office/drawing/2014/main" id="{3D9D5EF9-0F40-F813-DAC3-57DBBC5D0794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6985;p88">
              <a:extLst>
                <a:ext uri="{FF2B5EF4-FFF2-40B4-BE49-F238E27FC236}">
                  <a16:creationId xmlns:a16="http://schemas.microsoft.com/office/drawing/2014/main" id="{EA45B78F-6B63-8395-963A-2367F0E1044A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2" name="Google Shape;7015;p88">
            <a:extLst>
              <a:ext uri="{FF2B5EF4-FFF2-40B4-BE49-F238E27FC236}">
                <a16:creationId xmlns:a16="http://schemas.microsoft.com/office/drawing/2014/main" id="{F6B62241-A3AF-DE81-E4CF-7ECF517296D1}"/>
              </a:ext>
            </a:extLst>
          </p:cNvPr>
          <p:cNvGrpSpPr/>
          <p:nvPr/>
        </p:nvGrpSpPr>
        <p:grpSpPr>
          <a:xfrm>
            <a:off x="13707267" y="3359199"/>
            <a:ext cx="997206" cy="992782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103" name="Google Shape;7016;p88">
              <a:extLst>
                <a:ext uri="{FF2B5EF4-FFF2-40B4-BE49-F238E27FC236}">
                  <a16:creationId xmlns:a16="http://schemas.microsoft.com/office/drawing/2014/main" id="{9A3D1BE7-B6E6-8B01-80D5-2F48BE53CBE9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7017;p88">
              <a:extLst>
                <a:ext uri="{FF2B5EF4-FFF2-40B4-BE49-F238E27FC236}">
                  <a16:creationId xmlns:a16="http://schemas.microsoft.com/office/drawing/2014/main" id="{7B55479A-734A-63D6-E968-BECECBB3FA5B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5" name="Google Shape;6799;p88">
            <a:extLst>
              <a:ext uri="{FF2B5EF4-FFF2-40B4-BE49-F238E27FC236}">
                <a16:creationId xmlns:a16="http://schemas.microsoft.com/office/drawing/2014/main" id="{F553267C-9319-7716-5FD7-B9FF0F730441}"/>
              </a:ext>
            </a:extLst>
          </p:cNvPr>
          <p:cNvSpPr/>
          <p:nvPr/>
        </p:nvSpPr>
        <p:spPr>
          <a:xfrm>
            <a:off x="6058858" y="3415816"/>
            <a:ext cx="890424" cy="8928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  <p:grpSp>
        <p:nvGrpSpPr>
          <p:cNvPr id="106" name="Google Shape;6862;p88">
            <a:extLst>
              <a:ext uri="{FF2B5EF4-FFF2-40B4-BE49-F238E27FC236}">
                <a16:creationId xmlns:a16="http://schemas.microsoft.com/office/drawing/2014/main" id="{499B2DE8-01A0-D264-21BF-5ADB3630B013}"/>
              </a:ext>
            </a:extLst>
          </p:cNvPr>
          <p:cNvGrpSpPr/>
          <p:nvPr/>
        </p:nvGrpSpPr>
        <p:grpSpPr>
          <a:xfrm>
            <a:off x="7181026" y="3412783"/>
            <a:ext cx="921660" cy="898450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7" name="Google Shape;6863;p88">
              <a:extLst>
                <a:ext uri="{FF2B5EF4-FFF2-40B4-BE49-F238E27FC236}">
                  <a16:creationId xmlns:a16="http://schemas.microsoft.com/office/drawing/2014/main" id="{2854A303-7DB3-9A58-1109-455B88D7F7CA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864;p88">
              <a:extLst>
                <a:ext uri="{FF2B5EF4-FFF2-40B4-BE49-F238E27FC236}">
                  <a16:creationId xmlns:a16="http://schemas.microsoft.com/office/drawing/2014/main" id="{16D8680E-8B35-3DC2-6C76-3B09F45193F7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6865;p88">
              <a:extLst>
                <a:ext uri="{FF2B5EF4-FFF2-40B4-BE49-F238E27FC236}">
                  <a16:creationId xmlns:a16="http://schemas.microsoft.com/office/drawing/2014/main" id="{DFC044FA-C0E7-37B7-8984-1DD9779BE20D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6913;p88">
            <a:extLst>
              <a:ext uri="{FF2B5EF4-FFF2-40B4-BE49-F238E27FC236}">
                <a16:creationId xmlns:a16="http://schemas.microsoft.com/office/drawing/2014/main" id="{7A39F6EF-53E6-0131-B4CE-6B8C7157EFCF}"/>
              </a:ext>
            </a:extLst>
          </p:cNvPr>
          <p:cNvGrpSpPr/>
          <p:nvPr/>
        </p:nvGrpSpPr>
        <p:grpSpPr>
          <a:xfrm>
            <a:off x="8316403" y="3413203"/>
            <a:ext cx="900042" cy="897610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11" name="Google Shape;6914;p88">
              <a:extLst>
                <a:ext uri="{FF2B5EF4-FFF2-40B4-BE49-F238E27FC236}">
                  <a16:creationId xmlns:a16="http://schemas.microsoft.com/office/drawing/2014/main" id="{2444827E-E7FB-FBBC-9238-7497C40E019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15;p88">
              <a:extLst>
                <a:ext uri="{FF2B5EF4-FFF2-40B4-BE49-F238E27FC236}">
                  <a16:creationId xmlns:a16="http://schemas.microsoft.com/office/drawing/2014/main" id="{7230144C-2733-B9FD-1D8D-58E46C1BA8C6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3" name="Google Shape;6947;p88">
            <a:extLst>
              <a:ext uri="{FF2B5EF4-FFF2-40B4-BE49-F238E27FC236}">
                <a16:creationId xmlns:a16="http://schemas.microsoft.com/office/drawing/2014/main" id="{A1148B75-18A8-BA8D-AE13-1CBCE9273480}"/>
              </a:ext>
            </a:extLst>
          </p:cNvPr>
          <p:cNvGrpSpPr/>
          <p:nvPr/>
        </p:nvGrpSpPr>
        <p:grpSpPr>
          <a:xfrm>
            <a:off x="3661357" y="3451571"/>
            <a:ext cx="892782" cy="895234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4" name="Google Shape;6948;p88">
              <a:extLst>
                <a:ext uri="{FF2B5EF4-FFF2-40B4-BE49-F238E27FC236}">
                  <a16:creationId xmlns:a16="http://schemas.microsoft.com/office/drawing/2014/main" id="{06EC95C8-D8E6-305A-9EBB-36A5E5C7F293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49;p88">
              <a:extLst>
                <a:ext uri="{FF2B5EF4-FFF2-40B4-BE49-F238E27FC236}">
                  <a16:creationId xmlns:a16="http://schemas.microsoft.com/office/drawing/2014/main" id="{0CB7AAD1-96E3-E287-AD85-15E2E6C6BCD0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0;p88">
              <a:extLst>
                <a:ext uri="{FF2B5EF4-FFF2-40B4-BE49-F238E27FC236}">
                  <a16:creationId xmlns:a16="http://schemas.microsoft.com/office/drawing/2014/main" id="{6A33602D-88D4-FC28-ECFD-3F4ED1E09761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1;p88">
              <a:extLst>
                <a:ext uri="{FF2B5EF4-FFF2-40B4-BE49-F238E27FC236}">
                  <a16:creationId xmlns:a16="http://schemas.microsoft.com/office/drawing/2014/main" id="{BAFE1025-1D83-E259-EA9F-DD329E6799D6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2;p88">
              <a:extLst>
                <a:ext uri="{FF2B5EF4-FFF2-40B4-BE49-F238E27FC236}">
                  <a16:creationId xmlns:a16="http://schemas.microsoft.com/office/drawing/2014/main" id="{7CE5E8DA-7087-5878-9E00-36A5F7F835CB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953;p88">
              <a:extLst>
                <a:ext uri="{FF2B5EF4-FFF2-40B4-BE49-F238E27FC236}">
                  <a16:creationId xmlns:a16="http://schemas.microsoft.com/office/drawing/2014/main" id="{7A1C7A7D-1F72-E3D5-40C1-B4D97D5F6AD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6954;p88">
              <a:extLst>
                <a:ext uri="{FF2B5EF4-FFF2-40B4-BE49-F238E27FC236}">
                  <a16:creationId xmlns:a16="http://schemas.microsoft.com/office/drawing/2014/main" id="{2A3A4AAD-D98A-60D9-517C-932274B5099B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55;p88">
              <a:extLst>
                <a:ext uri="{FF2B5EF4-FFF2-40B4-BE49-F238E27FC236}">
                  <a16:creationId xmlns:a16="http://schemas.microsoft.com/office/drawing/2014/main" id="{506C4CC5-6377-DF32-DD76-E467822966A8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6956;p88">
              <a:extLst>
                <a:ext uri="{FF2B5EF4-FFF2-40B4-BE49-F238E27FC236}">
                  <a16:creationId xmlns:a16="http://schemas.microsoft.com/office/drawing/2014/main" id="{1BFF35A3-57E0-18AD-5984-48722F62C66F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" name="Google Shape;6971;p88">
            <a:extLst>
              <a:ext uri="{FF2B5EF4-FFF2-40B4-BE49-F238E27FC236}">
                <a16:creationId xmlns:a16="http://schemas.microsoft.com/office/drawing/2014/main" id="{CDA0338B-6105-32C3-7C00-AB14EF8A2661}"/>
              </a:ext>
            </a:extLst>
          </p:cNvPr>
          <p:cNvGrpSpPr/>
          <p:nvPr/>
        </p:nvGrpSpPr>
        <p:grpSpPr>
          <a:xfrm>
            <a:off x="9581164" y="3400439"/>
            <a:ext cx="890424" cy="890350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4" name="Google Shape;6972;p88">
              <a:extLst>
                <a:ext uri="{FF2B5EF4-FFF2-40B4-BE49-F238E27FC236}">
                  <a16:creationId xmlns:a16="http://schemas.microsoft.com/office/drawing/2014/main" id="{5EBF960F-1585-2761-C96A-75A87EA50DB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6973;p88">
              <a:extLst>
                <a:ext uri="{FF2B5EF4-FFF2-40B4-BE49-F238E27FC236}">
                  <a16:creationId xmlns:a16="http://schemas.microsoft.com/office/drawing/2014/main" id="{5495B505-66E1-09AF-B606-4CBAC6E88D92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" name="Google Shape;7004;p88">
            <a:extLst>
              <a:ext uri="{FF2B5EF4-FFF2-40B4-BE49-F238E27FC236}">
                <a16:creationId xmlns:a16="http://schemas.microsoft.com/office/drawing/2014/main" id="{9F734495-209F-468C-E841-640A34C54D8D}"/>
              </a:ext>
            </a:extLst>
          </p:cNvPr>
          <p:cNvGrpSpPr/>
          <p:nvPr/>
        </p:nvGrpSpPr>
        <p:grpSpPr>
          <a:xfrm>
            <a:off x="4928732" y="3415909"/>
            <a:ext cx="938540" cy="892198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7" name="Google Shape;7005;p88">
              <a:extLst>
                <a:ext uri="{FF2B5EF4-FFF2-40B4-BE49-F238E27FC236}">
                  <a16:creationId xmlns:a16="http://schemas.microsoft.com/office/drawing/2014/main" id="{02B5C3AD-B76D-7FAE-B28E-0E79F564B475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" name="Google Shape;7006;p88">
              <a:extLst>
                <a:ext uri="{FF2B5EF4-FFF2-40B4-BE49-F238E27FC236}">
                  <a16:creationId xmlns:a16="http://schemas.microsoft.com/office/drawing/2014/main" id="{AFD91487-F436-388E-B86C-1921199DEDDC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7018;p88">
            <a:extLst>
              <a:ext uri="{FF2B5EF4-FFF2-40B4-BE49-F238E27FC236}">
                <a16:creationId xmlns:a16="http://schemas.microsoft.com/office/drawing/2014/main" id="{0C8EADCE-249C-A0C6-8884-2A159988992F}"/>
              </a:ext>
            </a:extLst>
          </p:cNvPr>
          <p:cNvGrpSpPr/>
          <p:nvPr/>
        </p:nvGrpSpPr>
        <p:grpSpPr>
          <a:xfrm>
            <a:off x="10826356" y="3414480"/>
            <a:ext cx="892800" cy="890424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30" name="Google Shape;7019;p88">
              <a:extLst>
                <a:ext uri="{FF2B5EF4-FFF2-40B4-BE49-F238E27FC236}">
                  <a16:creationId xmlns:a16="http://schemas.microsoft.com/office/drawing/2014/main" id="{1770AD6D-C8A0-54F5-BB36-46EDBE4268E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7020;p88">
              <a:extLst>
                <a:ext uri="{FF2B5EF4-FFF2-40B4-BE49-F238E27FC236}">
                  <a16:creationId xmlns:a16="http://schemas.microsoft.com/office/drawing/2014/main" id="{04C42CB8-4D8F-2E1B-9CE6-BD9A2803E00E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2" name="Google Shape;5917;p86">
            <a:extLst>
              <a:ext uri="{FF2B5EF4-FFF2-40B4-BE49-F238E27FC236}">
                <a16:creationId xmlns:a16="http://schemas.microsoft.com/office/drawing/2014/main" id="{F4FC33F7-59F3-5D78-742A-514D292B7BCA}"/>
              </a:ext>
            </a:extLst>
          </p:cNvPr>
          <p:cNvSpPr/>
          <p:nvPr/>
        </p:nvSpPr>
        <p:spPr>
          <a:xfrm>
            <a:off x="6045214" y="5154203"/>
            <a:ext cx="902072" cy="92634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  <p:sp>
        <p:nvSpPr>
          <p:cNvPr id="133" name="Google Shape;5955;p86">
            <a:extLst>
              <a:ext uri="{FF2B5EF4-FFF2-40B4-BE49-F238E27FC236}">
                <a16:creationId xmlns:a16="http://schemas.microsoft.com/office/drawing/2014/main" id="{A6A006B9-D743-4EE4-5A8D-86624683FF89}"/>
              </a:ext>
            </a:extLst>
          </p:cNvPr>
          <p:cNvSpPr/>
          <p:nvPr/>
        </p:nvSpPr>
        <p:spPr>
          <a:xfrm>
            <a:off x="7124409" y="5298986"/>
            <a:ext cx="918002" cy="781536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  <p:grpSp>
        <p:nvGrpSpPr>
          <p:cNvPr id="134" name="Google Shape;5983;p86">
            <a:extLst>
              <a:ext uri="{FF2B5EF4-FFF2-40B4-BE49-F238E27FC236}">
                <a16:creationId xmlns:a16="http://schemas.microsoft.com/office/drawing/2014/main" id="{71FD121B-D6F3-C618-80AC-56F12F4084A2}"/>
              </a:ext>
            </a:extLst>
          </p:cNvPr>
          <p:cNvGrpSpPr/>
          <p:nvPr/>
        </p:nvGrpSpPr>
        <p:grpSpPr>
          <a:xfrm>
            <a:off x="8419327" y="5178486"/>
            <a:ext cx="922574" cy="924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5" name="Google Shape;5984;p86">
              <a:extLst>
                <a:ext uri="{FF2B5EF4-FFF2-40B4-BE49-F238E27FC236}">
                  <a16:creationId xmlns:a16="http://schemas.microsoft.com/office/drawing/2014/main" id="{E52A7C43-F246-29A4-C22D-13D3FF63FE46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5985;p86">
              <a:extLst>
                <a:ext uri="{FF2B5EF4-FFF2-40B4-BE49-F238E27FC236}">
                  <a16:creationId xmlns:a16="http://schemas.microsoft.com/office/drawing/2014/main" id="{AC3D8EEC-8DB0-3943-3E3B-5D414093F483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" name="Google Shape;5986;p86">
            <a:extLst>
              <a:ext uri="{FF2B5EF4-FFF2-40B4-BE49-F238E27FC236}">
                <a16:creationId xmlns:a16="http://schemas.microsoft.com/office/drawing/2014/main" id="{DD89A1C8-8663-34F3-AC09-B46FE3E843FC}"/>
              </a:ext>
            </a:extLst>
          </p:cNvPr>
          <p:cNvGrpSpPr/>
          <p:nvPr/>
        </p:nvGrpSpPr>
        <p:grpSpPr>
          <a:xfrm>
            <a:off x="12073363" y="5143229"/>
            <a:ext cx="931646" cy="92859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8" name="Google Shape;5987;p86">
              <a:extLst>
                <a:ext uri="{FF2B5EF4-FFF2-40B4-BE49-F238E27FC236}">
                  <a16:creationId xmlns:a16="http://schemas.microsoft.com/office/drawing/2014/main" id="{D3134312-60FB-F881-5FB0-1C313374B675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" name="Google Shape;5988;p86">
              <a:extLst>
                <a:ext uri="{FF2B5EF4-FFF2-40B4-BE49-F238E27FC236}">
                  <a16:creationId xmlns:a16="http://schemas.microsoft.com/office/drawing/2014/main" id="{0C8D2C23-24EC-C4D1-B6BA-8E19ACAF78DB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" name="Google Shape;6005;p86">
            <a:extLst>
              <a:ext uri="{FF2B5EF4-FFF2-40B4-BE49-F238E27FC236}">
                <a16:creationId xmlns:a16="http://schemas.microsoft.com/office/drawing/2014/main" id="{E0F8BF36-2CD6-09C5-6D3F-8913C2BE1940}"/>
              </a:ext>
            </a:extLst>
          </p:cNvPr>
          <p:cNvGrpSpPr/>
          <p:nvPr/>
        </p:nvGrpSpPr>
        <p:grpSpPr>
          <a:xfrm>
            <a:off x="7168354" y="6990590"/>
            <a:ext cx="812572" cy="8178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41" name="Google Shape;6006;p86">
              <a:extLst>
                <a:ext uri="{FF2B5EF4-FFF2-40B4-BE49-F238E27FC236}">
                  <a16:creationId xmlns:a16="http://schemas.microsoft.com/office/drawing/2014/main" id="{88820EF3-7912-09AB-BB99-9F53B3BAD3A8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6007;p86">
              <a:extLst>
                <a:ext uri="{FF2B5EF4-FFF2-40B4-BE49-F238E27FC236}">
                  <a16:creationId xmlns:a16="http://schemas.microsoft.com/office/drawing/2014/main" id="{BAC3FB16-C93C-73D5-6156-C38BFEB0663C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3" name="Google Shape;6020;p86">
            <a:extLst>
              <a:ext uri="{FF2B5EF4-FFF2-40B4-BE49-F238E27FC236}">
                <a16:creationId xmlns:a16="http://schemas.microsoft.com/office/drawing/2014/main" id="{2487E499-3A08-D289-75C0-FA73226564A0}"/>
              </a:ext>
            </a:extLst>
          </p:cNvPr>
          <p:cNvGrpSpPr/>
          <p:nvPr/>
        </p:nvGrpSpPr>
        <p:grpSpPr>
          <a:xfrm>
            <a:off x="9662288" y="5166032"/>
            <a:ext cx="545840" cy="924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4" name="Google Shape;6021;p86">
              <a:extLst>
                <a:ext uri="{FF2B5EF4-FFF2-40B4-BE49-F238E27FC236}">
                  <a16:creationId xmlns:a16="http://schemas.microsoft.com/office/drawing/2014/main" id="{9A060FA5-942E-0E19-6DE0-89C02DA46B1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22;p86">
              <a:extLst>
                <a:ext uri="{FF2B5EF4-FFF2-40B4-BE49-F238E27FC236}">
                  <a16:creationId xmlns:a16="http://schemas.microsoft.com/office/drawing/2014/main" id="{9493EAEF-4955-6838-1E98-5485939D33C2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38;p86">
            <a:extLst>
              <a:ext uri="{FF2B5EF4-FFF2-40B4-BE49-F238E27FC236}">
                <a16:creationId xmlns:a16="http://schemas.microsoft.com/office/drawing/2014/main" id="{17CB22B1-0F3E-D961-22A5-72F65A792AD7}"/>
              </a:ext>
            </a:extLst>
          </p:cNvPr>
          <p:cNvGrpSpPr/>
          <p:nvPr/>
        </p:nvGrpSpPr>
        <p:grpSpPr>
          <a:xfrm>
            <a:off x="4957774" y="5209008"/>
            <a:ext cx="908876" cy="925172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7" name="Google Shape;6039;p86">
              <a:extLst>
                <a:ext uri="{FF2B5EF4-FFF2-40B4-BE49-F238E27FC236}">
                  <a16:creationId xmlns:a16="http://schemas.microsoft.com/office/drawing/2014/main" id="{000287B5-473F-2119-BD1C-BD550AFC82BF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40;p86">
              <a:extLst>
                <a:ext uri="{FF2B5EF4-FFF2-40B4-BE49-F238E27FC236}">
                  <a16:creationId xmlns:a16="http://schemas.microsoft.com/office/drawing/2014/main" id="{173D08A7-61BF-6339-73C7-D511496C3E12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41;p86">
              <a:extLst>
                <a:ext uri="{FF2B5EF4-FFF2-40B4-BE49-F238E27FC236}">
                  <a16:creationId xmlns:a16="http://schemas.microsoft.com/office/drawing/2014/main" id="{B16B16E0-D6AD-3A04-0B7D-CA856714B3E5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6048;p86">
            <a:extLst>
              <a:ext uri="{FF2B5EF4-FFF2-40B4-BE49-F238E27FC236}">
                <a16:creationId xmlns:a16="http://schemas.microsoft.com/office/drawing/2014/main" id="{293AA4E6-EA8A-8BC7-81A2-14CA7FF17937}"/>
              </a:ext>
            </a:extLst>
          </p:cNvPr>
          <p:cNvGrpSpPr/>
          <p:nvPr/>
        </p:nvGrpSpPr>
        <p:grpSpPr>
          <a:xfrm>
            <a:off x="10776231" y="5152554"/>
            <a:ext cx="913446" cy="928608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51" name="Google Shape;6049;p86">
              <a:extLst>
                <a:ext uri="{FF2B5EF4-FFF2-40B4-BE49-F238E27FC236}">
                  <a16:creationId xmlns:a16="http://schemas.microsoft.com/office/drawing/2014/main" id="{7B72F5D8-87C5-4CF1-685C-F8DB3E74E2FB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6050;p86">
              <a:extLst>
                <a:ext uri="{FF2B5EF4-FFF2-40B4-BE49-F238E27FC236}">
                  <a16:creationId xmlns:a16="http://schemas.microsoft.com/office/drawing/2014/main" id="{899BF94C-D5BF-EB8B-DC33-3D5913EF0121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6051;p86">
              <a:extLst>
                <a:ext uri="{FF2B5EF4-FFF2-40B4-BE49-F238E27FC236}">
                  <a16:creationId xmlns:a16="http://schemas.microsoft.com/office/drawing/2014/main" id="{E0C9FF3F-BF87-CCA3-1372-73663F61FA7B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4" name="Google Shape;5717;p85">
            <a:extLst>
              <a:ext uri="{FF2B5EF4-FFF2-40B4-BE49-F238E27FC236}">
                <a16:creationId xmlns:a16="http://schemas.microsoft.com/office/drawing/2014/main" id="{769F8888-226D-9FDA-7296-88C3C61A8F80}"/>
              </a:ext>
            </a:extLst>
          </p:cNvPr>
          <p:cNvGrpSpPr/>
          <p:nvPr/>
        </p:nvGrpSpPr>
        <p:grpSpPr>
          <a:xfrm>
            <a:off x="8501331" y="7047098"/>
            <a:ext cx="984754" cy="775868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5" name="Google Shape;5718;p85">
              <a:extLst>
                <a:ext uri="{FF2B5EF4-FFF2-40B4-BE49-F238E27FC236}">
                  <a16:creationId xmlns:a16="http://schemas.microsoft.com/office/drawing/2014/main" id="{5C56D443-84B2-A97B-0761-FC6A88A060CB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5719;p85">
              <a:extLst>
                <a:ext uri="{FF2B5EF4-FFF2-40B4-BE49-F238E27FC236}">
                  <a16:creationId xmlns:a16="http://schemas.microsoft.com/office/drawing/2014/main" id="{C6AA1AF0-ADC2-9290-E6D2-528901EF0922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5720;p85">
              <a:extLst>
                <a:ext uri="{FF2B5EF4-FFF2-40B4-BE49-F238E27FC236}">
                  <a16:creationId xmlns:a16="http://schemas.microsoft.com/office/drawing/2014/main" id="{B48D8216-D8AD-47B7-EE8F-5FA0A9D3AF19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1;p85">
              <a:extLst>
                <a:ext uri="{FF2B5EF4-FFF2-40B4-BE49-F238E27FC236}">
                  <a16:creationId xmlns:a16="http://schemas.microsoft.com/office/drawing/2014/main" id="{3387EBEB-6E30-3F94-284B-1D079DDDEBA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2;p85">
              <a:extLst>
                <a:ext uri="{FF2B5EF4-FFF2-40B4-BE49-F238E27FC236}">
                  <a16:creationId xmlns:a16="http://schemas.microsoft.com/office/drawing/2014/main" id="{8212BAC4-2F06-F85F-9E52-B00E942EA505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0" name="Google Shape;5723;p85">
            <a:extLst>
              <a:ext uri="{FF2B5EF4-FFF2-40B4-BE49-F238E27FC236}">
                <a16:creationId xmlns:a16="http://schemas.microsoft.com/office/drawing/2014/main" id="{3D309B61-AE37-89AE-7671-938E0F5A02C6}"/>
              </a:ext>
            </a:extLst>
          </p:cNvPr>
          <p:cNvGrpSpPr/>
          <p:nvPr/>
        </p:nvGrpSpPr>
        <p:grpSpPr>
          <a:xfrm>
            <a:off x="3521560" y="5191693"/>
            <a:ext cx="1112916" cy="914746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61" name="Google Shape;5724;p85">
              <a:extLst>
                <a:ext uri="{FF2B5EF4-FFF2-40B4-BE49-F238E27FC236}">
                  <a16:creationId xmlns:a16="http://schemas.microsoft.com/office/drawing/2014/main" id="{04BF43A7-1C17-657F-FAF4-032DEF5E9F1D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5;p85">
              <a:extLst>
                <a:ext uri="{FF2B5EF4-FFF2-40B4-BE49-F238E27FC236}">
                  <a16:creationId xmlns:a16="http://schemas.microsoft.com/office/drawing/2014/main" id="{C12A664F-2552-075A-2B27-02F42D04C036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5726;p85">
              <a:extLst>
                <a:ext uri="{FF2B5EF4-FFF2-40B4-BE49-F238E27FC236}">
                  <a16:creationId xmlns:a16="http://schemas.microsoft.com/office/drawing/2014/main" id="{BDE4A1B0-4E2B-E6D7-59AC-B151A3D1B089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5727;p85">
              <a:extLst>
                <a:ext uri="{FF2B5EF4-FFF2-40B4-BE49-F238E27FC236}">
                  <a16:creationId xmlns:a16="http://schemas.microsoft.com/office/drawing/2014/main" id="{B061A316-F4AA-FD53-DD79-634CADA231CB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5" name="Google Shape;5728;p85">
              <a:extLst>
                <a:ext uri="{FF2B5EF4-FFF2-40B4-BE49-F238E27FC236}">
                  <a16:creationId xmlns:a16="http://schemas.microsoft.com/office/drawing/2014/main" id="{A50EFCAF-3E6B-5440-A652-81C3422FC2A1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6" name="Google Shape;5729;p85">
              <a:extLst>
                <a:ext uri="{FF2B5EF4-FFF2-40B4-BE49-F238E27FC236}">
                  <a16:creationId xmlns:a16="http://schemas.microsoft.com/office/drawing/2014/main" id="{449646B7-B863-3A74-F617-FF47D31CA8C9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rgbClr val="FFC00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7" name="Text Placeholder 1">
            <a:extLst>
              <a:ext uri="{FF2B5EF4-FFF2-40B4-BE49-F238E27FC236}">
                <a16:creationId xmlns:a16="http://schemas.microsoft.com/office/drawing/2014/main" id="{230A044D-DC1F-699E-6F16-DB48B5097D0F}"/>
              </a:ext>
            </a:extLst>
          </p:cNvPr>
          <p:cNvSpPr txBox="1">
            <a:spLocks/>
          </p:cNvSpPr>
          <p:nvPr/>
        </p:nvSpPr>
        <p:spPr>
          <a:xfrm>
            <a:off x="4266348" y="478585"/>
            <a:ext cx="13919486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solidFill>
                  <a:srgbClr val="FFC000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solidFill>
                  <a:srgbClr val="FFC000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9761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Custom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Raleway Bold</vt:lpstr>
      <vt:lpstr>Calibri</vt:lpstr>
      <vt:lpstr>Arial</vt:lpstr>
      <vt:lpstr>Roboto</vt:lpstr>
      <vt:lpstr>Roboto Bold</vt:lpstr>
      <vt:lpstr>Open Sans Bold</vt:lpstr>
      <vt:lpstr>Arimo Bold</vt:lpstr>
      <vt:lpstr>Raleway Medium</vt:lpstr>
      <vt:lpstr>Arial Bold</vt:lpstr>
      <vt:lpstr>Cormorant Garamond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2023-12-19T06:39:12Z</dcterms:created>
  <dcterms:modified xsi:type="dcterms:W3CDTF">2024-01-16T07:16:34Z</dcterms:modified>
  <dc:identifier/>
</cp:coreProperties>
</file>