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53" r:id="rId3"/>
  </p:sldMasterIdLst>
  <p:notesMasterIdLst>
    <p:notesMasterId r:id="rId13"/>
  </p:notesMasterIdLst>
  <p:sldIdLst>
    <p:sldId id="256" r:id="rId4"/>
    <p:sldId id="271" r:id="rId5"/>
    <p:sldId id="273" r:id="rId6"/>
    <p:sldId id="277" r:id="rId7"/>
    <p:sldId id="281" r:id="rId8"/>
    <p:sldId id="286" r:id="rId9"/>
    <p:sldId id="290" r:id="rId10"/>
    <p:sldId id="278" r:id="rId11"/>
    <p:sldId id="371" r:id="rId1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0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061" autoAdjust="0"/>
  </p:normalViewPr>
  <p:slideViewPr>
    <p:cSldViewPr>
      <p:cViewPr varScale="1">
        <p:scale>
          <a:sx n="92" d="100"/>
          <a:sy n="92" d="100"/>
        </p:scale>
        <p:origin x="780" y="84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524CC-EA93-4616-8DBE-3A731144C796}" type="datetimeFigureOut">
              <a:rPr lang="ko-KR" altLang="en-US" smtClean="0"/>
              <a:pPr/>
              <a:t>2024-01-16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3C278-6D3D-4AD7-A0B0-06F2A8724C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297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Google Shape;1194;g176abbfc273_2_137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5" name="Google Shape;1195;g176abbfc273_2_137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rgbClr val="5072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840121"/>
            <a:ext cx="1440160" cy="204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7BF2DE58-5509-4EA6-975D-A903B5A4EF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363838"/>
            <a:ext cx="9144000" cy="612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+mn-ea"/>
              </a:rPr>
              <a:t>FREE PPT TEMPLATES</a:t>
            </a:r>
            <a:endParaRPr lang="en-US" altLang="ko-KR" b="1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432750A2-A9D0-4286-B920-36E6F03837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06093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sz="1400" b="1" dirty="0"/>
              <a:t>INSERT THE TITLE OF YOUR PRESENTATION HERE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236180" y="0"/>
            <a:ext cx="5907819" cy="5151451"/>
          </a:xfrm>
          <a:custGeom>
            <a:avLst/>
            <a:gdLst>
              <a:gd name="connsiteX0" fmla="*/ 0 w 4644008"/>
              <a:gd name="connsiteY0" fmla="*/ 0 h 5143500"/>
              <a:gd name="connsiteX1" fmla="*/ 4644008 w 4644008"/>
              <a:gd name="connsiteY1" fmla="*/ 0 h 5143500"/>
              <a:gd name="connsiteX2" fmla="*/ 4644008 w 4644008"/>
              <a:gd name="connsiteY2" fmla="*/ 5143500 h 5143500"/>
              <a:gd name="connsiteX3" fmla="*/ 0 w 4644008"/>
              <a:gd name="connsiteY3" fmla="*/ 5143500 h 5143500"/>
              <a:gd name="connsiteX4" fmla="*/ 0 w 4644008"/>
              <a:gd name="connsiteY4" fmla="*/ 0 h 5143500"/>
              <a:gd name="connsiteX0" fmla="*/ 1263811 w 5907819"/>
              <a:gd name="connsiteY0" fmla="*/ 0 h 5143500"/>
              <a:gd name="connsiteX1" fmla="*/ 5907819 w 5907819"/>
              <a:gd name="connsiteY1" fmla="*/ 0 h 5143500"/>
              <a:gd name="connsiteX2" fmla="*/ 5907819 w 5907819"/>
              <a:gd name="connsiteY2" fmla="*/ 5143500 h 5143500"/>
              <a:gd name="connsiteX3" fmla="*/ 1263811 w 5907819"/>
              <a:gd name="connsiteY3" fmla="*/ 5143500 h 5143500"/>
              <a:gd name="connsiteX4" fmla="*/ 0 w 5907819"/>
              <a:gd name="connsiteY4" fmla="*/ 1359673 h 5143500"/>
              <a:gd name="connsiteX5" fmla="*/ 1263811 w 5907819"/>
              <a:gd name="connsiteY5" fmla="*/ 0 h 5143500"/>
              <a:gd name="connsiteX0" fmla="*/ 1263811 w 5907819"/>
              <a:gd name="connsiteY0" fmla="*/ 0 h 5143500"/>
              <a:gd name="connsiteX1" fmla="*/ 5907819 w 5907819"/>
              <a:gd name="connsiteY1" fmla="*/ 0 h 5143500"/>
              <a:gd name="connsiteX2" fmla="*/ 5907819 w 5907819"/>
              <a:gd name="connsiteY2" fmla="*/ 5143500 h 5143500"/>
              <a:gd name="connsiteX3" fmla="*/ 1263811 w 5907819"/>
              <a:gd name="connsiteY3" fmla="*/ 5143500 h 5143500"/>
              <a:gd name="connsiteX4" fmla="*/ 0 w 5907819"/>
              <a:gd name="connsiteY4" fmla="*/ 1359673 h 5143500"/>
              <a:gd name="connsiteX5" fmla="*/ 1263811 w 5907819"/>
              <a:gd name="connsiteY5" fmla="*/ 0 h 5143500"/>
              <a:gd name="connsiteX0" fmla="*/ 1263811 w 5907819"/>
              <a:gd name="connsiteY0" fmla="*/ 0 h 5151451"/>
              <a:gd name="connsiteX1" fmla="*/ 5907819 w 5907819"/>
              <a:gd name="connsiteY1" fmla="*/ 0 h 5151451"/>
              <a:gd name="connsiteX2" fmla="*/ 5907819 w 5907819"/>
              <a:gd name="connsiteY2" fmla="*/ 5143500 h 5151451"/>
              <a:gd name="connsiteX3" fmla="*/ 3267539 w 5907819"/>
              <a:gd name="connsiteY3" fmla="*/ 5151451 h 5151451"/>
              <a:gd name="connsiteX4" fmla="*/ 0 w 5907819"/>
              <a:gd name="connsiteY4" fmla="*/ 1359673 h 5151451"/>
              <a:gd name="connsiteX5" fmla="*/ 1263811 w 5907819"/>
              <a:gd name="connsiteY5" fmla="*/ 0 h 5151451"/>
              <a:gd name="connsiteX0" fmla="*/ 1263811 w 5907819"/>
              <a:gd name="connsiteY0" fmla="*/ 0 h 5151451"/>
              <a:gd name="connsiteX1" fmla="*/ 5907819 w 5907819"/>
              <a:gd name="connsiteY1" fmla="*/ 0 h 5151451"/>
              <a:gd name="connsiteX2" fmla="*/ 5907819 w 5907819"/>
              <a:gd name="connsiteY2" fmla="*/ 5143500 h 5151451"/>
              <a:gd name="connsiteX3" fmla="*/ 3267539 w 5907819"/>
              <a:gd name="connsiteY3" fmla="*/ 5151451 h 5151451"/>
              <a:gd name="connsiteX4" fmla="*/ 0 w 5907819"/>
              <a:gd name="connsiteY4" fmla="*/ 1359673 h 5151451"/>
              <a:gd name="connsiteX5" fmla="*/ 1263811 w 5907819"/>
              <a:gd name="connsiteY5" fmla="*/ 0 h 515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07819" h="5151451">
                <a:moveTo>
                  <a:pt x="1263811" y="0"/>
                </a:moveTo>
                <a:lnTo>
                  <a:pt x="5907819" y="0"/>
                </a:lnTo>
                <a:lnTo>
                  <a:pt x="5907819" y="5143500"/>
                </a:lnTo>
                <a:lnTo>
                  <a:pt x="3267539" y="5151451"/>
                </a:lnTo>
                <a:cubicBezTo>
                  <a:pt x="2438102" y="4216178"/>
                  <a:pt x="1242905" y="2891293"/>
                  <a:pt x="0" y="1359673"/>
                </a:cubicBezTo>
                <a:lnTo>
                  <a:pt x="12638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81632"/>
            <a:ext cx="8820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757696"/>
            <a:ext cx="8820472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3" name="Isosceles Triangle 2"/>
          <p:cNvSpPr/>
          <p:nvPr userDrawn="1"/>
        </p:nvSpPr>
        <p:spPr>
          <a:xfrm>
            <a:off x="5043803" y="4227934"/>
            <a:ext cx="1368152" cy="914400"/>
          </a:xfrm>
          <a:prstGeom prst="triangle">
            <a:avLst>
              <a:gd name="adj" fmla="val 4128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0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168" y="1188106"/>
            <a:ext cx="5976664" cy="303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194537" y="1580027"/>
            <a:ext cx="2865482" cy="21183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52914" y="1707626"/>
            <a:ext cx="2520280" cy="18631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281362" y="1707626"/>
            <a:ext cx="2520280" cy="18631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186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63589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0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80472"/>
            <a:ext cx="1242265" cy="338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123478"/>
            <a:ext cx="2232247" cy="165618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115617" y="1779662"/>
            <a:ext cx="2160240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7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99541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186282" y="837689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7239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839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187624" y="529791"/>
            <a:ext cx="4067944" cy="40839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1789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39426" y="3075998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2235891" y="3075998"/>
            <a:ext cx="2862064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890886" y="3075998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5094420" y="3075998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439426" y="1275606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6890886" y="1275606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278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81632"/>
            <a:ext cx="8820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3528" y="987574"/>
            <a:ext cx="4176464" cy="22322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644008" y="2571750"/>
            <a:ext cx="4176464" cy="22322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288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5724128" y="1311750"/>
            <a:ext cx="108000" cy="25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-2498" y="0"/>
            <a:ext cx="572662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3347864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03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23928" y="1995686"/>
            <a:ext cx="5220072" cy="3147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2491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735294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/>
          <p:cNvSpPr/>
          <p:nvPr userDrawn="1"/>
        </p:nvSpPr>
        <p:spPr>
          <a:xfrm>
            <a:off x="0" y="17874"/>
            <a:ext cx="9144000" cy="512562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Isosceles Triangle 2"/>
          <p:cNvSpPr/>
          <p:nvPr userDrawn="1"/>
        </p:nvSpPr>
        <p:spPr>
          <a:xfrm rot="10800000">
            <a:off x="0" y="0"/>
            <a:ext cx="9144000" cy="512562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291830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867894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13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55526"/>
            <a:ext cx="1728192" cy="244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70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716775" y="510900"/>
            <a:ext cx="77106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89421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379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2262688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2262688" y="0"/>
            <a:ext cx="688401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7904" y="2139702"/>
            <a:ext cx="543609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07904" y="2715766"/>
            <a:ext cx="543609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1547565" y="1101840"/>
            <a:ext cx="1412769" cy="2932930"/>
            <a:chOff x="1835696" y="1267768"/>
            <a:chExt cx="1471810" cy="3055501"/>
          </a:xfrm>
        </p:grpSpPr>
        <p:grpSp>
          <p:nvGrpSpPr>
            <p:cNvPr id="7" name="Group 6"/>
            <p:cNvGrpSpPr/>
            <p:nvPr/>
          </p:nvGrpSpPr>
          <p:grpSpPr>
            <a:xfrm>
              <a:off x="2267744" y="1267768"/>
              <a:ext cx="606542" cy="3055501"/>
              <a:chOff x="2267744" y="1267768"/>
              <a:chExt cx="606542" cy="3055501"/>
            </a:xfrm>
          </p:grpSpPr>
          <p:sp>
            <p:nvSpPr>
              <p:cNvPr id="16" name="Hexagon 7"/>
              <p:cNvSpPr/>
              <p:nvPr/>
            </p:nvSpPr>
            <p:spPr>
              <a:xfrm>
                <a:off x="2290592" y="1267768"/>
                <a:ext cx="560843" cy="496674"/>
              </a:xfrm>
              <a:custGeom>
                <a:avLst/>
                <a:gdLst>
                  <a:gd name="connsiteX0" fmla="*/ 0 w 864096"/>
                  <a:gd name="connsiteY0" fmla="*/ 432048 h 864096"/>
                  <a:gd name="connsiteX1" fmla="*/ 216024 w 864096"/>
                  <a:gd name="connsiteY1" fmla="*/ 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86164 w 864096"/>
                  <a:gd name="connsiteY1" fmla="*/ 101542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08267 h 793655"/>
                  <a:gd name="connsiteX1" fmla="*/ 186164 w 864096"/>
                  <a:gd name="connsiteY1" fmla="*/ 31101 h 793655"/>
                  <a:gd name="connsiteX2" fmla="*/ 693792 w 864096"/>
                  <a:gd name="connsiteY2" fmla="*/ 0 h 793655"/>
                  <a:gd name="connsiteX3" fmla="*/ 864096 w 864096"/>
                  <a:gd name="connsiteY3" fmla="*/ 315887 h 793655"/>
                  <a:gd name="connsiteX4" fmla="*/ 648072 w 864096"/>
                  <a:gd name="connsiteY4" fmla="*/ 793655 h 793655"/>
                  <a:gd name="connsiteX5" fmla="*/ 216024 w 864096"/>
                  <a:gd name="connsiteY5" fmla="*/ 793655 h 793655"/>
                  <a:gd name="connsiteX6" fmla="*/ 0 w 864096"/>
                  <a:gd name="connsiteY6" fmla="*/ 308267 h 793655"/>
                  <a:gd name="connsiteX0" fmla="*/ 0 w 864096"/>
                  <a:gd name="connsiteY0" fmla="*/ 277166 h 762554"/>
                  <a:gd name="connsiteX1" fmla="*/ 186164 w 864096"/>
                  <a:gd name="connsiteY1" fmla="*/ 0 h 762554"/>
                  <a:gd name="connsiteX2" fmla="*/ 693792 w 864096"/>
                  <a:gd name="connsiteY2" fmla="*/ 15860 h 762554"/>
                  <a:gd name="connsiteX3" fmla="*/ 864096 w 864096"/>
                  <a:gd name="connsiteY3" fmla="*/ 284786 h 762554"/>
                  <a:gd name="connsiteX4" fmla="*/ 648072 w 864096"/>
                  <a:gd name="connsiteY4" fmla="*/ 762554 h 762554"/>
                  <a:gd name="connsiteX5" fmla="*/ 216024 w 864096"/>
                  <a:gd name="connsiteY5" fmla="*/ 762554 h 762554"/>
                  <a:gd name="connsiteX6" fmla="*/ 0 w 864096"/>
                  <a:gd name="connsiteY6" fmla="*/ 277166 h 762554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1434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7612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93792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75254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4096" h="765230">
                    <a:moveTo>
                      <a:pt x="0" y="279842"/>
                    </a:moveTo>
                    <a:lnTo>
                      <a:pt x="186164" y="2676"/>
                    </a:lnTo>
                    <a:lnTo>
                      <a:pt x="675254" y="0"/>
                    </a:lnTo>
                    <a:lnTo>
                      <a:pt x="864096" y="287462"/>
                    </a:lnTo>
                    <a:lnTo>
                      <a:pt x="648072" y="765230"/>
                    </a:lnTo>
                    <a:lnTo>
                      <a:pt x="216024" y="765230"/>
                    </a:lnTo>
                    <a:lnTo>
                      <a:pt x="0" y="27984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7" name="Regular Pentagon 8"/>
              <p:cNvSpPr/>
              <p:nvPr/>
            </p:nvSpPr>
            <p:spPr>
              <a:xfrm rot="10800000">
                <a:off x="2267744" y="1802995"/>
                <a:ext cx="606542" cy="2520274"/>
              </a:xfrm>
              <a:custGeom>
                <a:avLst/>
                <a:gdLst>
                  <a:gd name="connsiteX0" fmla="*/ 1 w 576064"/>
                  <a:gd name="connsiteY0" fmla="*/ 962659 h 2520280"/>
                  <a:gd name="connsiteX1" fmla="*/ 288032 w 576064"/>
                  <a:gd name="connsiteY1" fmla="*/ 0 h 2520280"/>
                  <a:gd name="connsiteX2" fmla="*/ 576063 w 576064"/>
                  <a:gd name="connsiteY2" fmla="*/ 962659 h 2520280"/>
                  <a:gd name="connsiteX3" fmla="*/ 466045 w 576064"/>
                  <a:gd name="connsiteY3" fmla="*/ 2520274 h 2520280"/>
                  <a:gd name="connsiteX4" fmla="*/ 110019 w 576064"/>
                  <a:gd name="connsiteY4" fmla="*/ 2520274 h 2520280"/>
                  <a:gd name="connsiteX5" fmla="*/ 1 w 576064"/>
                  <a:gd name="connsiteY5" fmla="*/ 962659 h 2520280"/>
                  <a:gd name="connsiteX0" fmla="*/ 0 w 583682"/>
                  <a:gd name="connsiteY0" fmla="*/ 962659 h 2520274"/>
                  <a:gd name="connsiteX1" fmla="*/ 288031 w 583682"/>
                  <a:gd name="connsiteY1" fmla="*/ 0 h 2520274"/>
                  <a:gd name="connsiteX2" fmla="*/ 583682 w 583682"/>
                  <a:gd name="connsiteY2" fmla="*/ 345439 h 2520274"/>
                  <a:gd name="connsiteX3" fmla="*/ 466044 w 583682"/>
                  <a:gd name="connsiteY3" fmla="*/ 2520274 h 2520274"/>
                  <a:gd name="connsiteX4" fmla="*/ 110018 w 583682"/>
                  <a:gd name="connsiteY4" fmla="*/ 2520274 h 2520274"/>
                  <a:gd name="connsiteX5" fmla="*/ 0 w 583682"/>
                  <a:gd name="connsiteY5" fmla="*/ 962659 h 2520274"/>
                  <a:gd name="connsiteX0" fmla="*/ 0 w 591302"/>
                  <a:gd name="connsiteY0" fmla="*/ 314959 h 2520274"/>
                  <a:gd name="connsiteX1" fmla="*/ 295651 w 591302"/>
                  <a:gd name="connsiteY1" fmla="*/ 0 h 2520274"/>
                  <a:gd name="connsiteX2" fmla="*/ 591302 w 591302"/>
                  <a:gd name="connsiteY2" fmla="*/ 345439 h 2520274"/>
                  <a:gd name="connsiteX3" fmla="*/ 473664 w 591302"/>
                  <a:gd name="connsiteY3" fmla="*/ 2520274 h 2520274"/>
                  <a:gd name="connsiteX4" fmla="*/ 117638 w 591302"/>
                  <a:gd name="connsiteY4" fmla="*/ 2520274 h 2520274"/>
                  <a:gd name="connsiteX5" fmla="*/ 0 w 591302"/>
                  <a:gd name="connsiteY5" fmla="*/ 314959 h 2520274"/>
                  <a:gd name="connsiteX0" fmla="*/ 0 w 614162"/>
                  <a:gd name="connsiteY0" fmla="*/ 330199 h 2520274"/>
                  <a:gd name="connsiteX1" fmla="*/ 318511 w 614162"/>
                  <a:gd name="connsiteY1" fmla="*/ 0 h 2520274"/>
                  <a:gd name="connsiteX2" fmla="*/ 614162 w 614162"/>
                  <a:gd name="connsiteY2" fmla="*/ 345439 h 2520274"/>
                  <a:gd name="connsiteX3" fmla="*/ 496524 w 614162"/>
                  <a:gd name="connsiteY3" fmla="*/ 2520274 h 2520274"/>
                  <a:gd name="connsiteX4" fmla="*/ 140498 w 614162"/>
                  <a:gd name="connsiteY4" fmla="*/ 2520274 h 2520274"/>
                  <a:gd name="connsiteX5" fmla="*/ 0 w 614162"/>
                  <a:gd name="connsiteY5" fmla="*/ 33019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3287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508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6542" h="2520274">
                    <a:moveTo>
                      <a:pt x="0" y="360679"/>
                    </a:moveTo>
                    <a:lnTo>
                      <a:pt x="310891" y="0"/>
                    </a:lnTo>
                    <a:lnTo>
                      <a:pt x="606542" y="345439"/>
                    </a:lnTo>
                    <a:lnTo>
                      <a:pt x="450804" y="2520274"/>
                    </a:lnTo>
                    <a:lnTo>
                      <a:pt x="163358" y="2520274"/>
                    </a:lnTo>
                    <a:lnTo>
                      <a:pt x="0" y="360679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835696" y="1442389"/>
              <a:ext cx="484580" cy="322077"/>
              <a:chOff x="1835696" y="1427149"/>
              <a:chExt cx="484580" cy="322077"/>
            </a:xfrm>
          </p:grpSpPr>
          <p:sp>
            <p:nvSpPr>
              <p:cNvPr id="14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5" name="Straight Connector 14"/>
              <p:cNvCxnSpPr>
                <a:endCxn id="14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 flipH="1">
              <a:off x="2822926" y="1434343"/>
              <a:ext cx="484580" cy="322077"/>
              <a:chOff x="1835696" y="1427149"/>
              <a:chExt cx="484580" cy="322077"/>
            </a:xfrm>
          </p:grpSpPr>
          <p:sp>
            <p:nvSpPr>
              <p:cNvPr id="12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" name="Straight Connector 12"/>
              <p:cNvCxnSpPr>
                <a:endCxn id="12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80472"/>
            <a:ext cx="1242265" cy="338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051720" y="123478"/>
            <a:ext cx="7092279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051720" y="699542"/>
            <a:ext cx="7092279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419872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0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80472"/>
            <a:ext cx="1242265" cy="338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123478"/>
            <a:ext cx="2232247" cy="165618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115617" y="1779662"/>
            <a:ext cx="2160240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16007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/>
          <p:cNvSpPr/>
          <p:nvPr userDrawn="1"/>
        </p:nvSpPr>
        <p:spPr>
          <a:xfrm>
            <a:off x="0" y="17874"/>
            <a:ext cx="9144000" cy="512562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Isosceles Triangle 2"/>
          <p:cNvSpPr/>
          <p:nvPr userDrawn="1"/>
        </p:nvSpPr>
        <p:spPr>
          <a:xfrm rot="10800000">
            <a:off x="0" y="0"/>
            <a:ext cx="9144000" cy="512562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6769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26437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7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519" y="3090256"/>
            <a:ext cx="972109" cy="137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07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29444" y="411510"/>
            <a:ext cx="8280920" cy="43204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9444" y="513998"/>
            <a:ext cx="828092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9444" y="1090062"/>
            <a:ext cx="828092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114783" y="3640945"/>
            <a:ext cx="462274" cy="959688"/>
            <a:chOff x="1835696" y="1267768"/>
            <a:chExt cx="1471810" cy="3055501"/>
          </a:xfrm>
        </p:grpSpPr>
        <p:grpSp>
          <p:nvGrpSpPr>
            <p:cNvPr id="19" name="Group 18"/>
            <p:cNvGrpSpPr/>
            <p:nvPr/>
          </p:nvGrpSpPr>
          <p:grpSpPr>
            <a:xfrm>
              <a:off x="2267744" y="1267768"/>
              <a:ext cx="606542" cy="3055501"/>
              <a:chOff x="2267744" y="1267768"/>
              <a:chExt cx="606542" cy="3055501"/>
            </a:xfrm>
          </p:grpSpPr>
          <p:sp>
            <p:nvSpPr>
              <p:cNvPr id="26" name="Hexagon 7"/>
              <p:cNvSpPr/>
              <p:nvPr/>
            </p:nvSpPr>
            <p:spPr>
              <a:xfrm>
                <a:off x="2290592" y="1267768"/>
                <a:ext cx="560843" cy="496674"/>
              </a:xfrm>
              <a:custGeom>
                <a:avLst/>
                <a:gdLst>
                  <a:gd name="connsiteX0" fmla="*/ 0 w 864096"/>
                  <a:gd name="connsiteY0" fmla="*/ 432048 h 864096"/>
                  <a:gd name="connsiteX1" fmla="*/ 216024 w 864096"/>
                  <a:gd name="connsiteY1" fmla="*/ 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86164 w 864096"/>
                  <a:gd name="connsiteY1" fmla="*/ 101542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08267 h 793655"/>
                  <a:gd name="connsiteX1" fmla="*/ 186164 w 864096"/>
                  <a:gd name="connsiteY1" fmla="*/ 31101 h 793655"/>
                  <a:gd name="connsiteX2" fmla="*/ 693792 w 864096"/>
                  <a:gd name="connsiteY2" fmla="*/ 0 h 793655"/>
                  <a:gd name="connsiteX3" fmla="*/ 864096 w 864096"/>
                  <a:gd name="connsiteY3" fmla="*/ 315887 h 793655"/>
                  <a:gd name="connsiteX4" fmla="*/ 648072 w 864096"/>
                  <a:gd name="connsiteY4" fmla="*/ 793655 h 793655"/>
                  <a:gd name="connsiteX5" fmla="*/ 216024 w 864096"/>
                  <a:gd name="connsiteY5" fmla="*/ 793655 h 793655"/>
                  <a:gd name="connsiteX6" fmla="*/ 0 w 864096"/>
                  <a:gd name="connsiteY6" fmla="*/ 308267 h 793655"/>
                  <a:gd name="connsiteX0" fmla="*/ 0 w 864096"/>
                  <a:gd name="connsiteY0" fmla="*/ 277166 h 762554"/>
                  <a:gd name="connsiteX1" fmla="*/ 186164 w 864096"/>
                  <a:gd name="connsiteY1" fmla="*/ 0 h 762554"/>
                  <a:gd name="connsiteX2" fmla="*/ 693792 w 864096"/>
                  <a:gd name="connsiteY2" fmla="*/ 15860 h 762554"/>
                  <a:gd name="connsiteX3" fmla="*/ 864096 w 864096"/>
                  <a:gd name="connsiteY3" fmla="*/ 284786 h 762554"/>
                  <a:gd name="connsiteX4" fmla="*/ 648072 w 864096"/>
                  <a:gd name="connsiteY4" fmla="*/ 762554 h 762554"/>
                  <a:gd name="connsiteX5" fmla="*/ 216024 w 864096"/>
                  <a:gd name="connsiteY5" fmla="*/ 762554 h 762554"/>
                  <a:gd name="connsiteX6" fmla="*/ 0 w 864096"/>
                  <a:gd name="connsiteY6" fmla="*/ 277166 h 762554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1434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7612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93792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75254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4096" h="765230">
                    <a:moveTo>
                      <a:pt x="0" y="279842"/>
                    </a:moveTo>
                    <a:lnTo>
                      <a:pt x="186164" y="2676"/>
                    </a:lnTo>
                    <a:lnTo>
                      <a:pt x="675254" y="0"/>
                    </a:lnTo>
                    <a:lnTo>
                      <a:pt x="864096" y="287462"/>
                    </a:lnTo>
                    <a:lnTo>
                      <a:pt x="648072" y="765230"/>
                    </a:lnTo>
                    <a:lnTo>
                      <a:pt x="216024" y="765230"/>
                    </a:lnTo>
                    <a:lnTo>
                      <a:pt x="0" y="27984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Regular Pentagon 8"/>
              <p:cNvSpPr/>
              <p:nvPr/>
            </p:nvSpPr>
            <p:spPr>
              <a:xfrm rot="10800000">
                <a:off x="2267744" y="1802995"/>
                <a:ext cx="606542" cy="2520274"/>
              </a:xfrm>
              <a:custGeom>
                <a:avLst/>
                <a:gdLst>
                  <a:gd name="connsiteX0" fmla="*/ 1 w 576064"/>
                  <a:gd name="connsiteY0" fmla="*/ 962659 h 2520280"/>
                  <a:gd name="connsiteX1" fmla="*/ 288032 w 576064"/>
                  <a:gd name="connsiteY1" fmla="*/ 0 h 2520280"/>
                  <a:gd name="connsiteX2" fmla="*/ 576063 w 576064"/>
                  <a:gd name="connsiteY2" fmla="*/ 962659 h 2520280"/>
                  <a:gd name="connsiteX3" fmla="*/ 466045 w 576064"/>
                  <a:gd name="connsiteY3" fmla="*/ 2520274 h 2520280"/>
                  <a:gd name="connsiteX4" fmla="*/ 110019 w 576064"/>
                  <a:gd name="connsiteY4" fmla="*/ 2520274 h 2520280"/>
                  <a:gd name="connsiteX5" fmla="*/ 1 w 576064"/>
                  <a:gd name="connsiteY5" fmla="*/ 962659 h 2520280"/>
                  <a:gd name="connsiteX0" fmla="*/ 0 w 583682"/>
                  <a:gd name="connsiteY0" fmla="*/ 962659 h 2520274"/>
                  <a:gd name="connsiteX1" fmla="*/ 288031 w 583682"/>
                  <a:gd name="connsiteY1" fmla="*/ 0 h 2520274"/>
                  <a:gd name="connsiteX2" fmla="*/ 583682 w 583682"/>
                  <a:gd name="connsiteY2" fmla="*/ 345439 h 2520274"/>
                  <a:gd name="connsiteX3" fmla="*/ 466044 w 583682"/>
                  <a:gd name="connsiteY3" fmla="*/ 2520274 h 2520274"/>
                  <a:gd name="connsiteX4" fmla="*/ 110018 w 583682"/>
                  <a:gd name="connsiteY4" fmla="*/ 2520274 h 2520274"/>
                  <a:gd name="connsiteX5" fmla="*/ 0 w 583682"/>
                  <a:gd name="connsiteY5" fmla="*/ 962659 h 2520274"/>
                  <a:gd name="connsiteX0" fmla="*/ 0 w 591302"/>
                  <a:gd name="connsiteY0" fmla="*/ 314959 h 2520274"/>
                  <a:gd name="connsiteX1" fmla="*/ 295651 w 591302"/>
                  <a:gd name="connsiteY1" fmla="*/ 0 h 2520274"/>
                  <a:gd name="connsiteX2" fmla="*/ 591302 w 591302"/>
                  <a:gd name="connsiteY2" fmla="*/ 345439 h 2520274"/>
                  <a:gd name="connsiteX3" fmla="*/ 473664 w 591302"/>
                  <a:gd name="connsiteY3" fmla="*/ 2520274 h 2520274"/>
                  <a:gd name="connsiteX4" fmla="*/ 117638 w 591302"/>
                  <a:gd name="connsiteY4" fmla="*/ 2520274 h 2520274"/>
                  <a:gd name="connsiteX5" fmla="*/ 0 w 591302"/>
                  <a:gd name="connsiteY5" fmla="*/ 314959 h 2520274"/>
                  <a:gd name="connsiteX0" fmla="*/ 0 w 614162"/>
                  <a:gd name="connsiteY0" fmla="*/ 330199 h 2520274"/>
                  <a:gd name="connsiteX1" fmla="*/ 318511 w 614162"/>
                  <a:gd name="connsiteY1" fmla="*/ 0 h 2520274"/>
                  <a:gd name="connsiteX2" fmla="*/ 614162 w 614162"/>
                  <a:gd name="connsiteY2" fmla="*/ 345439 h 2520274"/>
                  <a:gd name="connsiteX3" fmla="*/ 496524 w 614162"/>
                  <a:gd name="connsiteY3" fmla="*/ 2520274 h 2520274"/>
                  <a:gd name="connsiteX4" fmla="*/ 140498 w 614162"/>
                  <a:gd name="connsiteY4" fmla="*/ 2520274 h 2520274"/>
                  <a:gd name="connsiteX5" fmla="*/ 0 w 614162"/>
                  <a:gd name="connsiteY5" fmla="*/ 33019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3287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508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6542" h="2520274">
                    <a:moveTo>
                      <a:pt x="0" y="360679"/>
                    </a:moveTo>
                    <a:lnTo>
                      <a:pt x="310891" y="0"/>
                    </a:lnTo>
                    <a:lnTo>
                      <a:pt x="606542" y="345439"/>
                    </a:lnTo>
                    <a:lnTo>
                      <a:pt x="450804" y="2520274"/>
                    </a:lnTo>
                    <a:lnTo>
                      <a:pt x="163358" y="2520274"/>
                    </a:lnTo>
                    <a:lnTo>
                      <a:pt x="0" y="360679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835696" y="1442389"/>
              <a:ext cx="484580" cy="322077"/>
              <a:chOff x="1835696" y="1427149"/>
              <a:chExt cx="484580" cy="322077"/>
            </a:xfrm>
          </p:grpSpPr>
          <p:sp>
            <p:nvSpPr>
              <p:cNvPr id="24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5" name="Straight Connector 24"/>
              <p:cNvCxnSpPr>
                <a:endCxn id="24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 flipH="1">
              <a:off x="2822926" y="1434343"/>
              <a:ext cx="484580" cy="322077"/>
              <a:chOff x="1835696" y="1427149"/>
              <a:chExt cx="484580" cy="322077"/>
            </a:xfrm>
          </p:grpSpPr>
          <p:sp>
            <p:nvSpPr>
              <p:cNvPr id="22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3" name="Straight Connector 22"/>
              <p:cNvCxnSpPr>
                <a:endCxn id="22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8692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29444" y="411510"/>
            <a:ext cx="8280920" cy="43204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9444" y="513998"/>
            <a:ext cx="828092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9444" y="1090062"/>
            <a:ext cx="828092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8114783" y="3640945"/>
            <a:ext cx="462274" cy="959688"/>
            <a:chOff x="1835696" y="1267768"/>
            <a:chExt cx="1471810" cy="3055501"/>
          </a:xfrm>
        </p:grpSpPr>
        <p:grpSp>
          <p:nvGrpSpPr>
            <p:cNvPr id="6" name="Group 5"/>
            <p:cNvGrpSpPr/>
            <p:nvPr/>
          </p:nvGrpSpPr>
          <p:grpSpPr>
            <a:xfrm>
              <a:off x="2267744" y="1267768"/>
              <a:ext cx="606542" cy="3055501"/>
              <a:chOff x="2267744" y="1267768"/>
              <a:chExt cx="606542" cy="3055501"/>
            </a:xfrm>
          </p:grpSpPr>
          <p:sp>
            <p:nvSpPr>
              <p:cNvPr id="15" name="Hexagon 7"/>
              <p:cNvSpPr/>
              <p:nvPr/>
            </p:nvSpPr>
            <p:spPr>
              <a:xfrm>
                <a:off x="2290592" y="1267768"/>
                <a:ext cx="560843" cy="496674"/>
              </a:xfrm>
              <a:custGeom>
                <a:avLst/>
                <a:gdLst>
                  <a:gd name="connsiteX0" fmla="*/ 0 w 864096"/>
                  <a:gd name="connsiteY0" fmla="*/ 432048 h 864096"/>
                  <a:gd name="connsiteX1" fmla="*/ 216024 w 864096"/>
                  <a:gd name="connsiteY1" fmla="*/ 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86164 w 864096"/>
                  <a:gd name="connsiteY1" fmla="*/ 101542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08267 h 793655"/>
                  <a:gd name="connsiteX1" fmla="*/ 186164 w 864096"/>
                  <a:gd name="connsiteY1" fmla="*/ 31101 h 793655"/>
                  <a:gd name="connsiteX2" fmla="*/ 693792 w 864096"/>
                  <a:gd name="connsiteY2" fmla="*/ 0 h 793655"/>
                  <a:gd name="connsiteX3" fmla="*/ 864096 w 864096"/>
                  <a:gd name="connsiteY3" fmla="*/ 315887 h 793655"/>
                  <a:gd name="connsiteX4" fmla="*/ 648072 w 864096"/>
                  <a:gd name="connsiteY4" fmla="*/ 793655 h 793655"/>
                  <a:gd name="connsiteX5" fmla="*/ 216024 w 864096"/>
                  <a:gd name="connsiteY5" fmla="*/ 793655 h 793655"/>
                  <a:gd name="connsiteX6" fmla="*/ 0 w 864096"/>
                  <a:gd name="connsiteY6" fmla="*/ 308267 h 793655"/>
                  <a:gd name="connsiteX0" fmla="*/ 0 w 864096"/>
                  <a:gd name="connsiteY0" fmla="*/ 277166 h 762554"/>
                  <a:gd name="connsiteX1" fmla="*/ 186164 w 864096"/>
                  <a:gd name="connsiteY1" fmla="*/ 0 h 762554"/>
                  <a:gd name="connsiteX2" fmla="*/ 693792 w 864096"/>
                  <a:gd name="connsiteY2" fmla="*/ 15860 h 762554"/>
                  <a:gd name="connsiteX3" fmla="*/ 864096 w 864096"/>
                  <a:gd name="connsiteY3" fmla="*/ 284786 h 762554"/>
                  <a:gd name="connsiteX4" fmla="*/ 648072 w 864096"/>
                  <a:gd name="connsiteY4" fmla="*/ 762554 h 762554"/>
                  <a:gd name="connsiteX5" fmla="*/ 216024 w 864096"/>
                  <a:gd name="connsiteY5" fmla="*/ 762554 h 762554"/>
                  <a:gd name="connsiteX6" fmla="*/ 0 w 864096"/>
                  <a:gd name="connsiteY6" fmla="*/ 277166 h 762554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1434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7612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93792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75254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4096" h="765230">
                    <a:moveTo>
                      <a:pt x="0" y="279842"/>
                    </a:moveTo>
                    <a:lnTo>
                      <a:pt x="186164" y="2676"/>
                    </a:lnTo>
                    <a:lnTo>
                      <a:pt x="675254" y="0"/>
                    </a:lnTo>
                    <a:lnTo>
                      <a:pt x="864096" y="287462"/>
                    </a:lnTo>
                    <a:lnTo>
                      <a:pt x="648072" y="765230"/>
                    </a:lnTo>
                    <a:lnTo>
                      <a:pt x="216024" y="765230"/>
                    </a:lnTo>
                    <a:lnTo>
                      <a:pt x="0" y="27984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Regular Pentagon 8"/>
              <p:cNvSpPr/>
              <p:nvPr/>
            </p:nvSpPr>
            <p:spPr>
              <a:xfrm rot="10800000">
                <a:off x="2267744" y="1802995"/>
                <a:ext cx="606542" cy="2520274"/>
              </a:xfrm>
              <a:custGeom>
                <a:avLst/>
                <a:gdLst>
                  <a:gd name="connsiteX0" fmla="*/ 1 w 576064"/>
                  <a:gd name="connsiteY0" fmla="*/ 962659 h 2520280"/>
                  <a:gd name="connsiteX1" fmla="*/ 288032 w 576064"/>
                  <a:gd name="connsiteY1" fmla="*/ 0 h 2520280"/>
                  <a:gd name="connsiteX2" fmla="*/ 576063 w 576064"/>
                  <a:gd name="connsiteY2" fmla="*/ 962659 h 2520280"/>
                  <a:gd name="connsiteX3" fmla="*/ 466045 w 576064"/>
                  <a:gd name="connsiteY3" fmla="*/ 2520274 h 2520280"/>
                  <a:gd name="connsiteX4" fmla="*/ 110019 w 576064"/>
                  <a:gd name="connsiteY4" fmla="*/ 2520274 h 2520280"/>
                  <a:gd name="connsiteX5" fmla="*/ 1 w 576064"/>
                  <a:gd name="connsiteY5" fmla="*/ 962659 h 2520280"/>
                  <a:gd name="connsiteX0" fmla="*/ 0 w 583682"/>
                  <a:gd name="connsiteY0" fmla="*/ 962659 h 2520274"/>
                  <a:gd name="connsiteX1" fmla="*/ 288031 w 583682"/>
                  <a:gd name="connsiteY1" fmla="*/ 0 h 2520274"/>
                  <a:gd name="connsiteX2" fmla="*/ 583682 w 583682"/>
                  <a:gd name="connsiteY2" fmla="*/ 345439 h 2520274"/>
                  <a:gd name="connsiteX3" fmla="*/ 466044 w 583682"/>
                  <a:gd name="connsiteY3" fmla="*/ 2520274 h 2520274"/>
                  <a:gd name="connsiteX4" fmla="*/ 110018 w 583682"/>
                  <a:gd name="connsiteY4" fmla="*/ 2520274 h 2520274"/>
                  <a:gd name="connsiteX5" fmla="*/ 0 w 583682"/>
                  <a:gd name="connsiteY5" fmla="*/ 962659 h 2520274"/>
                  <a:gd name="connsiteX0" fmla="*/ 0 w 591302"/>
                  <a:gd name="connsiteY0" fmla="*/ 314959 h 2520274"/>
                  <a:gd name="connsiteX1" fmla="*/ 295651 w 591302"/>
                  <a:gd name="connsiteY1" fmla="*/ 0 h 2520274"/>
                  <a:gd name="connsiteX2" fmla="*/ 591302 w 591302"/>
                  <a:gd name="connsiteY2" fmla="*/ 345439 h 2520274"/>
                  <a:gd name="connsiteX3" fmla="*/ 473664 w 591302"/>
                  <a:gd name="connsiteY3" fmla="*/ 2520274 h 2520274"/>
                  <a:gd name="connsiteX4" fmla="*/ 117638 w 591302"/>
                  <a:gd name="connsiteY4" fmla="*/ 2520274 h 2520274"/>
                  <a:gd name="connsiteX5" fmla="*/ 0 w 591302"/>
                  <a:gd name="connsiteY5" fmla="*/ 314959 h 2520274"/>
                  <a:gd name="connsiteX0" fmla="*/ 0 w 614162"/>
                  <a:gd name="connsiteY0" fmla="*/ 330199 h 2520274"/>
                  <a:gd name="connsiteX1" fmla="*/ 318511 w 614162"/>
                  <a:gd name="connsiteY1" fmla="*/ 0 h 2520274"/>
                  <a:gd name="connsiteX2" fmla="*/ 614162 w 614162"/>
                  <a:gd name="connsiteY2" fmla="*/ 345439 h 2520274"/>
                  <a:gd name="connsiteX3" fmla="*/ 496524 w 614162"/>
                  <a:gd name="connsiteY3" fmla="*/ 2520274 h 2520274"/>
                  <a:gd name="connsiteX4" fmla="*/ 140498 w 614162"/>
                  <a:gd name="connsiteY4" fmla="*/ 2520274 h 2520274"/>
                  <a:gd name="connsiteX5" fmla="*/ 0 w 614162"/>
                  <a:gd name="connsiteY5" fmla="*/ 33019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3287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508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6542" h="2520274">
                    <a:moveTo>
                      <a:pt x="0" y="360679"/>
                    </a:moveTo>
                    <a:lnTo>
                      <a:pt x="310891" y="0"/>
                    </a:lnTo>
                    <a:lnTo>
                      <a:pt x="606542" y="345439"/>
                    </a:lnTo>
                    <a:lnTo>
                      <a:pt x="450804" y="2520274"/>
                    </a:lnTo>
                    <a:lnTo>
                      <a:pt x="163358" y="2520274"/>
                    </a:lnTo>
                    <a:lnTo>
                      <a:pt x="0" y="360679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835696" y="1442389"/>
              <a:ext cx="484580" cy="322077"/>
              <a:chOff x="1835696" y="1427149"/>
              <a:chExt cx="484580" cy="322077"/>
            </a:xfrm>
          </p:grpSpPr>
          <p:sp>
            <p:nvSpPr>
              <p:cNvPr id="13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4" name="Straight Connector 13"/>
              <p:cNvCxnSpPr>
                <a:endCxn id="13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 flipH="1">
              <a:off x="2822926" y="1434343"/>
              <a:ext cx="484580" cy="322077"/>
              <a:chOff x="1835696" y="1427149"/>
              <a:chExt cx="484580" cy="322077"/>
            </a:xfrm>
          </p:grpSpPr>
          <p:sp>
            <p:nvSpPr>
              <p:cNvPr id="9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2" name="Straight Connector 11"/>
              <p:cNvCxnSpPr>
                <a:endCxn id="9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180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29444" y="411510"/>
            <a:ext cx="8280920" cy="43204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9444" y="513998"/>
            <a:ext cx="828092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9444" y="1090062"/>
            <a:ext cx="828092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3568" y="1707654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699792" y="1707654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716016" y="1707654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732240" y="1707654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708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2" r:id="rId3"/>
    <p:sldLayoutId id="2147483670" r:id="rId4"/>
    <p:sldLayoutId id="2147483660" r:id="rId5"/>
    <p:sldLayoutId id="2147483661" r:id="rId6"/>
    <p:sldLayoutId id="2147483671" r:id="rId7"/>
    <p:sldLayoutId id="2147483663" r:id="rId8"/>
    <p:sldLayoutId id="2147483672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3" r:id="rId15"/>
    <p:sldLayoutId id="2147483674" r:id="rId16"/>
    <p:sldLayoutId id="2147483656" r:id="rId17"/>
    <p:sldLayoutId id="2147483675" r:id="rId18"/>
    <p:sldLayoutId id="2147483676" r:id="rId19"/>
    <p:sldLayoutId id="2147483678" r:id="rId20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2467432-080A-DC68-06A4-5E5CA7D70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" y="-685"/>
            <a:ext cx="9144000" cy="5143500"/>
          </a:xfrm>
          <a:prstGeom prst="rect">
            <a:avLst/>
          </a:prstGeom>
        </p:spPr>
      </p:pic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98681BB7-D397-2A6D-1A0E-BD2525B79342}"/>
              </a:ext>
            </a:extLst>
          </p:cNvPr>
          <p:cNvSpPr txBox="1">
            <a:spLocks/>
          </p:cNvSpPr>
          <p:nvPr/>
        </p:nvSpPr>
        <p:spPr>
          <a:xfrm>
            <a:off x="-27424" y="123478"/>
            <a:ext cx="9144000" cy="6120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3600" b="1" kern="1200" baseline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altLang="ko-KR" dirty="0">
                <a:solidFill>
                  <a:schemeClr val="tx1"/>
                </a:solidFill>
                <a:ea typeface="맑은 고딕" pitchFamily="50" charset="-127"/>
                <a:cs typeface="B Nazanin" panose="00000700000000000000" pitchFamily="2" charset="-78"/>
              </a:rPr>
              <a:t>تم : </a:t>
            </a:r>
            <a:r>
              <a:rPr lang="fa-IR" dirty="0">
                <a:solidFill>
                  <a:srgbClr val="000000"/>
                </a:solidFill>
                <a:effectLst/>
                <a:cs typeface="B Nazanin" panose="00000700000000000000" pitchFamily="2" charset="-78"/>
              </a:rPr>
              <a:t>تولید منسوجات</a:t>
            </a:r>
            <a:endParaRPr lang="en-US" altLang="ko-KR" dirty="0">
              <a:solidFill>
                <a:schemeClr val="tx1"/>
              </a:solidFill>
              <a:cs typeface="B Nazanin" panose="00000700000000000000" pitchFamily="2" charset="-78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A298809-EEE1-975B-055A-07669B09C5DF}"/>
              </a:ext>
            </a:extLst>
          </p:cNvPr>
          <p:cNvSpPr txBox="1">
            <a:spLocks/>
          </p:cNvSpPr>
          <p:nvPr/>
        </p:nvSpPr>
        <p:spPr>
          <a:xfrm>
            <a:off x="-148" y="1131590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fa-IR" altLang="ko-KR" b="1" dirty="0">
                <a:solidFill>
                  <a:schemeClr val="tx1"/>
                </a:solidFill>
                <a:cs typeface="B Nazanin" panose="00000700000000000000" pitchFamily="2" charset="-78"/>
              </a:rPr>
              <a:t>عنوان ارائه خود را در اینجا درج کنید</a:t>
            </a:r>
            <a:endParaRPr lang="en-US" altLang="ko-KR" dirty="0">
              <a:solidFill>
                <a:schemeClr val="tx1"/>
              </a:solidFill>
              <a:cs typeface="B Nazanin" panose="00000700000000000000" pitchFamily="2" charset="-78"/>
            </a:endParaRPr>
          </a:p>
        </p:txBody>
      </p:sp>
      <p:sp>
        <p:nvSpPr>
          <p:cNvPr id="5" name="Freeform: Shape 24">
            <a:extLst>
              <a:ext uri="{FF2B5EF4-FFF2-40B4-BE49-F238E27FC236}">
                <a16:creationId xmlns:a16="http://schemas.microsoft.com/office/drawing/2014/main" id="{87391C43-A7C4-4450-A16A-F5658A36EA57}"/>
              </a:ext>
            </a:extLst>
          </p:cNvPr>
          <p:cNvSpPr/>
          <p:nvPr/>
        </p:nvSpPr>
        <p:spPr>
          <a:xfrm>
            <a:off x="1342292" y="4619912"/>
            <a:ext cx="1684599" cy="432917"/>
          </a:xfrm>
          <a:custGeom>
            <a:avLst/>
            <a:gdLst>
              <a:gd name="connsiteX0" fmla="*/ 10575608 w 12134850"/>
              <a:gd name="connsiteY0" fmla="*/ 3118485 h 3118484"/>
              <a:gd name="connsiteX1" fmla="*/ 1559243 w 12134850"/>
              <a:gd name="connsiteY1" fmla="*/ 3118485 h 3118484"/>
              <a:gd name="connsiteX2" fmla="*/ 0 w 12134850"/>
              <a:gd name="connsiteY2" fmla="*/ 1559243 h 3118484"/>
              <a:gd name="connsiteX3" fmla="*/ 1559243 w 12134850"/>
              <a:gd name="connsiteY3" fmla="*/ 0 h 3118484"/>
              <a:gd name="connsiteX4" fmla="*/ 10575608 w 12134850"/>
              <a:gd name="connsiteY4" fmla="*/ 0 h 3118484"/>
              <a:gd name="connsiteX5" fmla="*/ 12134850 w 12134850"/>
              <a:gd name="connsiteY5" fmla="*/ 1559243 h 3118484"/>
              <a:gd name="connsiteX6" fmla="*/ 10575608 w 12134850"/>
              <a:gd name="connsiteY6" fmla="*/ 3118485 h 3118484"/>
              <a:gd name="connsiteX7" fmla="*/ 1559243 w 12134850"/>
              <a:gd name="connsiteY7" fmla="*/ 135255 h 3118484"/>
              <a:gd name="connsiteX8" fmla="*/ 135255 w 12134850"/>
              <a:gd name="connsiteY8" fmla="*/ 1559243 h 3118484"/>
              <a:gd name="connsiteX9" fmla="*/ 1559243 w 12134850"/>
              <a:gd name="connsiteY9" fmla="*/ 2983230 h 3118484"/>
              <a:gd name="connsiteX10" fmla="*/ 10575608 w 12134850"/>
              <a:gd name="connsiteY10" fmla="*/ 2983230 h 3118484"/>
              <a:gd name="connsiteX11" fmla="*/ 11999595 w 12134850"/>
              <a:gd name="connsiteY11" fmla="*/ 1559243 h 3118484"/>
              <a:gd name="connsiteX12" fmla="*/ 10575608 w 12134850"/>
              <a:gd name="connsiteY12" fmla="*/ 135255 h 3118484"/>
              <a:gd name="connsiteX13" fmla="*/ 1559243 w 12134850"/>
              <a:gd name="connsiteY13" fmla="*/ 135255 h 311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34850" h="3118484">
                <a:moveTo>
                  <a:pt x="10575608" y="3118485"/>
                </a:moveTo>
                <a:lnTo>
                  <a:pt x="1559243" y="3118485"/>
                </a:lnTo>
                <a:cubicBezTo>
                  <a:pt x="699135" y="3118485"/>
                  <a:pt x="0" y="2419350"/>
                  <a:pt x="0" y="1559243"/>
                </a:cubicBezTo>
                <a:cubicBezTo>
                  <a:pt x="0" y="699135"/>
                  <a:pt x="699135" y="0"/>
                  <a:pt x="1559243" y="0"/>
                </a:cubicBezTo>
                <a:lnTo>
                  <a:pt x="10575608" y="0"/>
                </a:lnTo>
                <a:cubicBezTo>
                  <a:pt x="11435715" y="0"/>
                  <a:pt x="12134850" y="699135"/>
                  <a:pt x="12134850" y="1559243"/>
                </a:cubicBezTo>
                <a:cubicBezTo>
                  <a:pt x="12134850" y="2419350"/>
                  <a:pt x="11435715" y="3118485"/>
                  <a:pt x="10575608" y="3118485"/>
                </a:cubicBezTo>
                <a:close/>
                <a:moveTo>
                  <a:pt x="1559243" y="135255"/>
                </a:moveTo>
                <a:cubicBezTo>
                  <a:pt x="774383" y="135255"/>
                  <a:pt x="135255" y="774383"/>
                  <a:pt x="135255" y="1559243"/>
                </a:cubicBezTo>
                <a:cubicBezTo>
                  <a:pt x="135255" y="2344103"/>
                  <a:pt x="773430" y="2983230"/>
                  <a:pt x="1559243" y="2983230"/>
                </a:cubicBezTo>
                <a:lnTo>
                  <a:pt x="10575608" y="2983230"/>
                </a:lnTo>
                <a:cubicBezTo>
                  <a:pt x="11360467" y="2983230"/>
                  <a:pt x="11999595" y="2344103"/>
                  <a:pt x="11999595" y="1559243"/>
                </a:cubicBezTo>
                <a:cubicBezTo>
                  <a:pt x="11999595" y="774383"/>
                  <a:pt x="11361420" y="135255"/>
                  <a:pt x="10575608" y="135255"/>
                </a:cubicBezTo>
                <a:lnTo>
                  <a:pt x="1559243" y="135255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r" rtl="1"/>
            <a:endParaRPr lang="en-US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5E0899-2FB4-115A-4473-86FFE832F28F}"/>
              </a:ext>
            </a:extLst>
          </p:cNvPr>
          <p:cNvSpPr txBox="1"/>
          <p:nvPr/>
        </p:nvSpPr>
        <p:spPr>
          <a:xfrm>
            <a:off x="1371600" y="4619912"/>
            <a:ext cx="186352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+mj-lt"/>
                <a:cs typeface="B Nazanin" panose="00000700000000000000" pitchFamily="2" charset="-78"/>
              </a:rPr>
              <a:t>20begir.com</a:t>
            </a:r>
            <a:endParaRPr lang="ko-KR" altLang="en-US" sz="2000" dirty="0">
              <a:solidFill>
                <a:schemeClr val="bg1"/>
              </a:solidFill>
              <a:latin typeface="+mj-lt"/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altLang="ko-KR" dirty="0">
                <a:cs typeface="B Nazanin" pitchFamily="2" charset="-78"/>
              </a:rPr>
              <a:t>سبک خدمات ما</a:t>
            </a:r>
            <a:endParaRPr lang="ko-KR" altLang="en-US" dirty="0">
              <a:cs typeface="B Nazanin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 rtl="1"/>
            <a:r>
              <a:rPr lang="fa-IR" altLang="ko-KR" dirty="0">
                <a:cs typeface="B Nazanin" pitchFamily="2" charset="-78"/>
              </a:rPr>
              <a:t>عنوان زیرنویس خود را در اینجا درج کنید</a:t>
            </a:r>
            <a:endParaRPr lang="en-US" altLang="ko-KR" dirty="0">
              <a:cs typeface="B Nazanin" pitchFamily="2" charset="-78"/>
            </a:endParaRPr>
          </a:p>
        </p:txBody>
      </p:sp>
      <p:sp>
        <p:nvSpPr>
          <p:cNvPr id="5" name="Frame 17"/>
          <p:cNvSpPr/>
          <p:nvPr/>
        </p:nvSpPr>
        <p:spPr>
          <a:xfrm>
            <a:off x="971600" y="1685886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Frame 17"/>
          <p:cNvSpPr/>
          <p:nvPr/>
        </p:nvSpPr>
        <p:spPr>
          <a:xfrm>
            <a:off x="971600" y="2715229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" name="Frame 17"/>
          <p:cNvSpPr/>
          <p:nvPr/>
        </p:nvSpPr>
        <p:spPr>
          <a:xfrm>
            <a:off x="971600" y="3744572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solidFill>
                <a:schemeClr val="tx1"/>
              </a:solidFill>
              <a:cs typeface="B Nazanin" pitchFamily="2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547664" y="1562564"/>
            <a:ext cx="2880320" cy="863358"/>
            <a:chOff x="803640" y="3362835"/>
            <a:chExt cx="2059657" cy="863358"/>
          </a:xfrm>
        </p:grpSpPr>
        <p:sp>
          <p:nvSpPr>
            <p:cNvPr id="10" name="TextBox 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547664" y="2591907"/>
            <a:ext cx="2880320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547664" y="3621250"/>
            <a:ext cx="2880320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sp>
        <p:nvSpPr>
          <p:cNvPr id="21" name="Frame 17"/>
          <p:cNvSpPr/>
          <p:nvPr/>
        </p:nvSpPr>
        <p:spPr>
          <a:xfrm>
            <a:off x="4572000" y="1686960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22" name="Frame 17"/>
          <p:cNvSpPr/>
          <p:nvPr/>
        </p:nvSpPr>
        <p:spPr>
          <a:xfrm>
            <a:off x="4572000" y="2716303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23" name="Frame 17"/>
          <p:cNvSpPr/>
          <p:nvPr/>
        </p:nvSpPr>
        <p:spPr>
          <a:xfrm>
            <a:off x="4572000" y="3745646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solidFill>
                <a:schemeClr val="tx1"/>
              </a:solidFill>
              <a:cs typeface="B Nazanin" pitchFamily="2" charset="-78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148064" y="1563638"/>
            <a:ext cx="2880320" cy="863358"/>
            <a:chOff x="803640" y="3362835"/>
            <a:chExt cx="2059657" cy="863358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148064" y="2592981"/>
            <a:ext cx="2880320" cy="863358"/>
            <a:chOff x="803640" y="3362835"/>
            <a:chExt cx="2059657" cy="863358"/>
          </a:xfrm>
        </p:grpSpPr>
        <p:sp>
          <p:nvSpPr>
            <p:cNvPr id="28" name="TextBox 2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148064" y="3622324"/>
            <a:ext cx="2880320" cy="863358"/>
            <a:chOff x="803640" y="3362835"/>
            <a:chExt cx="2059657" cy="863358"/>
          </a:xfrm>
        </p:grpSpPr>
        <p:sp>
          <p:nvSpPr>
            <p:cNvPr id="31" name="TextBox 3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834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43000" y="133350"/>
            <a:ext cx="7092279" cy="576064"/>
          </a:xfrm>
        </p:spPr>
        <p:txBody>
          <a:bodyPr/>
          <a:lstStyle/>
          <a:p>
            <a:pPr algn="ctr" rtl="1"/>
            <a:r>
              <a:rPr lang="fa-IR" altLang="ko-KR" dirty="0">
                <a:cs typeface="B Nazanin" pitchFamily="2" charset="-78"/>
              </a:rPr>
              <a:t>سبک جدول زمانی</a:t>
            </a:r>
            <a:endParaRPr lang="ko-KR" altLang="en-US" dirty="0">
              <a:cs typeface="B Nazanin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43000" y="709414"/>
            <a:ext cx="7092279" cy="288032"/>
          </a:xfrm>
        </p:spPr>
        <p:txBody>
          <a:bodyPr/>
          <a:lstStyle/>
          <a:p>
            <a:pPr lvl="0" algn="ctr" rtl="1"/>
            <a:r>
              <a:rPr lang="fa-IR" altLang="ko-KR" dirty="0">
                <a:cs typeface="B Nazanin" pitchFamily="2" charset="-78"/>
              </a:rPr>
              <a:t>عنوان زیرنویس خود را در اینجا درج کنید</a:t>
            </a:r>
            <a:endParaRPr lang="en-US" altLang="ko-KR" dirty="0">
              <a:cs typeface="B Nazanin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9571" y="3501531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b="1" dirty="0">
                <a:solidFill>
                  <a:schemeClr val="bg1"/>
                </a:solidFill>
                <a:cs typeface="B Nazanin" pitchFamily="2" charset="-78"/>
              </a:rPr>
              <a:t>2015</a:t>
            </a:r>
            <a:endParaRPr lang="ko-KR" altLang="en-US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6808" y="234265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b="1" dirty="0">
                <a:solidFill>
                  <a:schemeClr val="bg1"/>
                </a:solidFill>
                <a:cs typeface="B Nazanin" pitchFamily="2" charset="-78"/>
              </a:rPr>
              <a:t>2016</a:t>
            </a:r>
            <a:endParaRPr lang="ko-KR" altLang="en-US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34045" y="3501531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b="1" dirty="0">
                <a:solidFill>
                  <a:schemeClr val="bg1"/>
                </a:solidFill>
                <a:cs typeface="B Nazanin" pitchFamily="2" charset="-78"/>
              </a:rPr>
              <a:t>2017</a:t>
            </a:r>
            <a:endParaRPr lang="ko-KR" altLang="en-US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31283" y="234265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b="1" dirty="0">
                <a:solidFill>
                  <a:schemeClr val="bg1"/>
                </a:solidFill>
                <a:cs typeface="B Nazanin" pitchFamily="2" charset="-78"/>
              </a:rPr>
              <a:t>2018</a:t>
            </a:r>
            <a:endParaRPr lang="ko-KR" altLang="en-US" b="1" dirty="0">
              <a:solidFill>
                <a:schemeClr val="bg1"/>
              </a:solidFill>
              <a:cs typeface="B Nazanin" pitchFamily="2" charset="-78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199383" y="2850413"/>
            <a:ext cx="6984776" cy="485845"/>
            <a:chOff x="1043608" y="2720597"/>
            <a:chExt cx="7525362" cy="523447"/>
          </a:xfrm>
        </p:grpSpPr>
        <p:grpSp>
          <p:nvGrpSpPr>
            <p:cNvPr id="22" name="Group 21"/>
            <p:cNvGrpSpPr/>
            <p:nvPr/>
          </p:nvGrpSpPr>
          <p:grpSpPr>
            <a:xfrm>
              <a:off x="1233143" y="2743607"/>
              <a:ext cx="7083799" cy="500437"/>
              <a:chOff x="1233143" y="2743607"/>
              <a:chExt cx="7083799" cy="500437"/>
            </a:xfrm>
          </p:grpSpPr>
          <p:sp>
            <p:nvSpPr>
              <p:cNvPr id="12" name="Freeform 11"/>
              <p:cNvSpPr/>
              <p:nvPr/>
            </p:nvSpPr>
            <p:spPr>
              <a:xfrm rot="10800000">
                <a:off x="6087980" y="2749664"/>
                <a:ext cx="2228962" cy="249106"/>
              </a:xfrm>
              <a:custGeom>
                <a:avLst/>
                <a:gdLst>
                  <a:gd name="connsiteX0" fmla="*/ 0 w 1609344"/>
                  <a:gd name="connsiteY0" fmla="*/ 0 h 296266"/>
                  <a:gd name="connsiteX1" fmla="*/ 599846 w 1609344"/>
                  <a:gd name="connsiteY1" fmla="*/ 10973 h 296266"/>
                  <a:gd name="connsiteX2" fmla="*/ 676656 w 1609344"/>
                  <a:gd name="connsiteY2" fmla="*/ 274320 h 296266"/>
                  <a:gd name="connsiteX3" fmla="*/ 947318 w 1609344"/>
                  <a:gd name="connsiteY3" fmla="*/ 296266 h 296266"/>
                  <a:gd name="connsiteX4" fmla="*/ 1031443 w 1609344"/>
                  <a:gd name="connsiteY4" fmla="*/ 14631 h 296266"/>
                  <a:gd name="connsiteX5" fmla="*/ 1609344 w 1609344"/>
                  <a:gd name="connsiteY5" fmla="*/ 14631 h 296266"/>
                  <a:gd name="connsiteX0" fmla="*/ 0 w 1604581"/>
                  <a:gd name="connsiteY0" fmla="*/ 0 h 291504"/>
                  <a:gd name="connsiteX1" fmla="*/ 595083 w 1604581"/>
                  <a:gd name="connsiteY1" fmla="*/ 6211 h 291504"/>
                  <a:gd name="connsiteX2" fmla="*/ 671893 w 1604581"/>
                  <a:gd name="connsiteY2" fmla="*/ 269558 h 291504"/>
                  <a:gd name="connsiteX3" fmla="*/ 942555 w 1604581"/>
                  <a:gd name="connsiteY3" fmla="*/ 291504 h 291504"/>
                  <a:gd name="connsiteX4" fmla="*/ 1026680 w 1604581"/>
                  <a:gd name="connsiteY4" fmla="*/ 9869 h 291504"/>
                  <a:gd name="connsiteX5" fmla="*/ 1604581 w 1604581"/>
                  <a:gd name="connsiteY5" fmla="*/ 9869 h 291504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10802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277 h 292437"/>
                  <a:gd name="connsiteX0" fmla="*/ 0 w 1604581"/>
                  <a:gd name="connsiteY0" fmla="*/ 933 h 271006"/>
                  <a:gd name="connsiteX1" fmla="*/ 595083 w 1604581"/>
                  <a:gd name="connsiteY1" fmla="*/ 0 h 271006"/>
                  <a:gd name="connsiteX2" fmla="*/ 671893 w 1604581"/>
                  <a:gd name="connsiteY2" fmla="*/ 270491 h 271006"/>
                  <a:gd name="connsiteX3" fmla="*/ 947318 w 1604581"/>
                  <a:gd name="connsiteY3" fmla="*/ 271006 h 271006"/>
                  <a:gd name="connsiteX4" fmla="*/ 1026680 w 1604581"/>
                  <a:gd name="connsiteY4" fmla="*/ 3658 h 271006"/>
                  <a:gd name="connsiteX5" fmla="*/ 1604581 w 1604581"/>
                  <a:gd name="connsiteY5" fmla="*/ 1277 h 271006"/>
                  <a:gd name="connsiteX0" fmla="*/ 0 w 1604581"/>
                  <a:gd name="connsiteY0" fmla="*/ 933 h 273387"/>
                  <a:gd name="connsiteX1" fmla="*/ 595083 w 1604581"/>
                  <a:gd name="connsiteY1" fmla="*/ 0 h 273387"/>
                  <a:gd name="connsiteX2" fmla="*/ 671893 w 1604581"/>
                  <a:gd name="connsiteY2" fmla="*/ 270491 h 273387"/>
                  <a:gd name="connsiteX3" fmla="*/ 937793 w 1604581"/>
                  <a:gd name="connsiteY3" fmla="*/ 273387 h 273387"/>
                  <a:gd name="connsiteX4" fmla="*/ 1026680 w 1604581"/>
                  <a:gd name="connsiteY4" fmla="*/ 3658 h 273387"/>
                  <a:gd name="connsiteX5" fmla="*/ 1604581 w 1604581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86293"/>
                  <a:gd name="connsiteX1" fmla="*/ 595083 w 1616487"/>
                  <a:gd name="connsiteY1" fmla="*/ 0 h 286293"/>
                  <a:gd name="connsiteX2" fmla="*/ 671893 w 1616487"/>
                  <a:gd name="connsiteY2" fmla="*/ 270491 h 286293"/>
                  <a:gd name="connsiteX3" fmla="*/ 937793 w 1616487"/>
                  <a:gd name="connsiteY3" fmla="*/ 273387 h 286293"/>
                  <a:gd name="connsiteX4" fmla="*/ 1026680 w 1616487"/>
                  <a:gd name="connsiteY4" fmla="*/ 3658 h 286293"/>
                  <a:gd name="connsiteX5" fmla="*/ 1616487 w 1616487"/>
                  <a:gd name="connsiteY5" fmla="*/ 1277 h 28629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298825"/>
                  <a:gd name="connsiteX1" fmla="*/ 595083 w 1616487"/>
                  <a:gd name="connsiteY1" fmla="*/ 0 h 298825"/>
                  <a:gd name="connsiteX2" fmla="*/ 671893 w 1616487"/>
                  <a:gd name="connsiteY2" fmla="*/ 270491 h 298825"/>
                  <a:gd name="connsiteX3" fmla="*/ 937793 w 1616487"/>
                  <a:gd name="connsiteY3" fmla="*/ 273387 h 298825"/>
                  <a:gd name="connsiteX4" fmla="*/ 1026680 w 1616487"/>
                  <a:gd name="connsiteY4" fmla="*/ 3658 h 298825"/>
                  <a:gd name="connsiteX5" fmla="*/ 1616487 w 1616487"/>
                  <a:gd name="connsiteY5" fmla="*/ 1277 h 298825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9444"/>
                  <a:gd name="connsiteX1" fmla="*/ 595083 w 1616487"/>
                  <a:gd name="connsiteY1" fmla="*/ 0 h 309444"/>
                  <a:gd name="connsiteX2" fmla="*/ 681418 w 1616487"/>
                  <a:gd name="connsiteY2" fmla="*/ 282397 h 309444"/>
                  <a:gd name="connsiteX3" fmla="*/ 947318 w 1616487"/>
                  <a:gd name="connsiteY3" fmla="*/ 275768 h 309444"/>
                  <a:gd name="connsiteX4" fmla="*/ 1026680 w 1616487"/>
                  <a:gd name="connsiteY4" fmla="*/ 3658 h 309444"/>
                  <a:gd name="connsiteX5" fmla="*/ 1616487 w 1616487"/>
                  <a:gd name="connsiteY5" fmla="*/ 1277 h 309444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4832"/>
                  <a:gd name="connsiteX1" fmla="*/ 595083 w 1616487"/>
                  <a:gd name="connsiteY1" fmla="*/ 0 h 314832"/>
                  <a:gd name="connsiteX2" fmla="*/ 681418 w 1616487"/>
                  <a:gd name="connsiteY2" fmla="*/ 282397 h 314832"/>
                  <a:gd name="connsiteX3" fmla="*/ 947318 w 1616487"/>
                  <a:gd name="connsiteY3" fmla="*/ 275768 h 314832"/>
                  <a:gd name="connsiteX4" fmla="*/ 1026680 w 1616487"/>
                  <a:gd name="connsiteY4" fmla="*/ 3658 h 314832"/>
                  <a:gd name="connsiteX5" fmla="*/ 1616487 w 1616487"/>
                  <a:gd name="connsiteY5" fmla="*/ 1277 h 314832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7539"/>
                  <a:gd name="connsiteX1" fmla="*/ 595083 w 1616487"/>
                  <a:gd name="connsiteY1" fmla="*/ 0 h 317539"/>
                  <a:gd name="connsiteX2" fmla="*/ 681418 w 1616487"/>
                  <a:gd name="connsiteY2" fmla="*/ 282397 h 317539"/>
                  <a:gd name="connsiteX3" fmla="*/ 947318 w 1616487"/>
                  <a:gd name="connsiteY3" fmla="*/ 275768 h 317539"/>
                  <a:gd name="connsiteX4" fmla="*/ 1026680 w 1616487"/>
                  <a:gd name="connsiteY4" fmla="*/ 3658 h 317539"/>
                  <a:gd name="connsiteX5" fmla="*/ 1616487 w 1616487"/>
                  <a:gd name="connsiteY5" fmla="*/ 1277 h 317539"/>
                  <a:gd name="connsiteX0" fmla="*/ 0 w 1616487"/>
                  <a:gd name="connsiteY0" fmla="*/ 933 h 314362"/>
                  <a:gd name="connsiteX1" fmla="*/ 595083 w 1616487"/>
                  <a:gd name="connsiteY1" fmla="*/ 0 h 314362"/>
                  <a:gd name="connsiteX2" fmla="*/ 681418 w 1616487"/>
                  <a:gd name="connsiteY2" fmla="*/ 282397 h 314362"/>
                  <a:gd name="connsiteX3" fmla="*/ 944937 w 1616487"/>
                  <a:gd name="connsiteY3" fmla="*/ 268624 h 314362"/>
                  <a:gd name="connsiteX4" fmla="*/ 1026680 w 1616487"/>
                  <a:gd name="connsiteY4" fmla="*/ 3658 h 314362"/>
                  <a:gd name="connsiteX5" fmla="*/ 1616487 w 1616487"/>
                  <a:gd name="connsiteY5" fmla="*/ 1277 h 314362"/>
                  <a:gd name="connsiteX0" fmla="*/ 0 w 2254841"/>
                  <a:gd name="connsiteY0" fmla="*/ 0 h 330682"/>
                  <a:gd name="connsiteX1" fmla="*/ 1233437 w 2254841"/>
                  <a:gd name="connsiteY1" fmla="*/ 16320 h 330682"/>
                  <a:gd name="connsiteX2" fmla="*/ 1319772 w 2254841"/>
                  <a:gd name="connsiteY2" fmla="*/ 298717 h 330682"/>
                  <a:gd name="connsiteX3" fmla="*/ 1583291 w 2254841"/>
                  <a:gd name="connsiteY3" fmla="*/ 284944 h 330682"/>
                  <a:gd name="connsiteX4" fmla="*/ 1665034 w 2254841"/>
                  <a:gd name="connsiteY4" fmla="*/ 19978 h 330682"/>
                  <a:gd name="connsiteX5" fmla="*/ 2254841 w 2254841"/>
                  <a:gd name="connsiteY5" fmla="*/ 17597 h 330682"/>
                  <a:gd name="connsiteX0" fmla="*/ 0 w 2228962"/>
                  <a:gd name="connsiteY0" fmla="*/ 9560 h 314362"/>
                  <a:gd name="connsiteX1" fmla="*/ 1207558 w 2228962"/>
                  <a:gd name="connsiteY1" fmla="*/ 0 h 314362"/>
                  <a:gd name="connsiteX2" fmla="*/ 1293893 w 2228962"/>
                  <a:gd name="connsiteY2" fmla="*/ 282397 h 314362"/>
                  <a:gd name="connsiteX3" fmla="*/ 1557412 w 2228962"/>
                  <a:gd name="connsiteY3" fmla="*/ 268624 h 314362"/>
                  <a:gd name="connsiteX4" fmla="*/ 1639155 w 2228962"/>
                  <a:gd name="connsiteY4" fmla="*/ 3658 h 314362"/>
                  <a:gd name="connsiteX5" fmla="*/ 2228962 w 2228962"/>
                  <a:gd name="connsiteY5" fmla="*/ 1277 h 314362"/>
                  <a:gd name="connsiteX0" fmla="*/ 0 w 2228962"/>
                  <a:gd name="connsiteY0" fmla="*/ 9560 h 295169"/>
                  <a:gd name="connsiteX1" fmla="*/ 1207558 w 2228962"/>
                  <a:gd name="connsiteY1" fmla="*/ 0 h 295169"/>
                  <a:gd name="connsiteX2" fmla="*/ 1293893 w 2228962"/>
                  <a:gd name="connsiteY2" fmla="*/ 236928 h 295169"/>
                  <a:gd name="connsiteX3" fmla="*/ 1557412 w 2228962"/>
                  <a:gd name="connsiteY3" fmla="*/ 268624 h 295169"/>
                  <a:gd name="connsiteX4" fmla="*/ 1639155 w 2228962"/>
                  <a:gd name="connsiteY4" fmla="*/ 3658 h 295169"/>
                  <a:gd name="connsiteX5" fmla="*/ 2228962 w 2228962"/>
                  <a:gd name="connsiteY5" fmla="*/ 1277 h 295169"/>
                  <a:gd name="connsiteX0" fmla="*/ 0 w 2228962"/>
                  <a:gd name="connsiteY0" fmla="*/ 9560 h 268624"/>
                  <a:gd name="connsiteX1" fmla="*/ 1207558 w 2228962"/>
                  <a:gd name="connsiteY1" fmla="*/ 0 h 268624"/>
                  <a:gd name="connsiteX2" fmla="*/ 1557412 w 2228962"/>
                  <a:gd name="connsiteY2" fmla="*/ 268624 h 268624"/>
                  <a:gd name="connsiteX3" fmla="*/ 1639155 w 2228962"/>
                  <a:gd name="connsiteY3" fmla="*/ 3658 h 268624"/>
                  <a:gd name="connsiteX4" fmla="*/ 2228962 w 2228962"/>
                  <a:gd name="connsiteY4" fmla="*/ 1277 h 268624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66473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05847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14"/>
                  <a:gd name="connsiteX1" fmla="*/ 1207558 w 2228962"/>
                  <a:gd name="connsiteY1" fmla="*/ 0 h 238314"/>
                  <a:gd name="connsiteX2" fmla="*/ 1405847 w 2228962"/>
                  <a:gd name="connsiteY2" fmla="*/ 238312 h 238314"/>
                  <a:gd name="connsiteX3" fmla="*/ 1639155 w 2228962"/>
                  <a:gd name="connsiteY3" fmla="*/ 3658 h 238314"/>
                  <a:gd name="connsiteX4" fmla="*/ 2228962 w 2228962"/>
                  <a:gd name="connsiteY4" fmla="*/ 1277 h 238314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8316"/>
                  <a:gd name="connsiteX1" fmla="*/ 1207558 w 2228962"/>
                  <a:gd name="connsiteY1" fmla="*/ 0 h 238316"/>
                  <a:gd name="connsiteX2" fmla="*/ 1405847 w 2228962"/>
                  <a:gd name="connsiteY2" fmla="*/ 238312 h 238316"/>
                  <a:gd name="connsiteX3" fmla="*/ 1639155 w 2228962"/>
                  <a:gd name="connsiteY3" fmla="*/ 3658 h 238316"/>
                  <a:gd name="connsiteX4" fmla="*/ 2228962 w 2228962"/>
                  <a:gd name="connsiteY4" fmla="*/ 1277 h 238316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05847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655"/>
                  <a:gd name="connsiteX1" fmla="*/ 1207558 w 2228962"/>
                  <a:gd name="connsiteY1" fmla="*/ 0 h 238655"/>
                  <a:gd name="connsiteX2" fmla="*/ 1413426 w 2228962"/>
                  <a:gd name="connsiteY2" fmla="*/ 238312 h 238655"/>
                  <a:gd name="connsiteX3" fmla="*/ 1639155 w 2228962"/>
                  <a:gd name="connsiteY3" fmla="*/ 3658 h 238655"/>
                  <a:gd name="connsiteX4" fmla="*/ 2228962 w 2228962"/>
                  <a:gd name="connsiteY4" fmla="*/ 1277 h 238655"/>
                  <a:gd name="connsiteX0" fmla="*/ 0 w 2228962"/>
                  <a:gd name="connsiteY0" fmla="*/ 9560 h 239169"/>
                  <a:gd name="connsiteX1" fmla="*/ 1207558 w 2228962"/>
                  <a:gd name="connsiteY1" fmla="*/ 0 h 239169"/>
                  <a:gd name="connsiteX2" fmla="*/ 1413426 w 2228962"/>
                  <a:gd name="connsiteY2" fmla="*/ 238312 h 239169"/>
                  <a:gd name="connsiteX3" fmla="*/ 1639155 w 2228962"/>
                  <a:gd name="connsiteY3" fmla="*/ 3658 h 239169"/>
                  <a:gd name="connsiteX4" fmla="*/ 2228962 w 2228962"/>
                  <a:gd name="connsiteY4" fmla="*/ 1277 h 239169"/>
                  <a:gd name="connsiteX0" fmla="*/ 0 w 2228962"/>
                  <a:gd name="connsiteY0" fmla="*/ 9560 h 238317"/>
                  <a:gd name="connsiteX1" fmla="*/ 1207558 w 2228962"/>
                  <a:gd name="connsiteY1" fmla="*/ 0 h 238317"/>
                  <a:gd name="connsiteX2" fmla="*/ 1413426 w 2228962"/>
                  <a:gd name="connsiteY2" fmla="*/ 238312 h 238317"/>
                  <a:gd name="connsiteX3" fmla="*/ 1639155 w 2228962"/>
                  <a:gd name="connsiteY3" fmla="*/ 3658 h 238317"/>
                  <a:gd name="connsiteX4" fmla="*/ 2228962 w 2228962"/>
                  <a:gd name="connsiteY4" fmla="*/ 1277 h 238317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49105"/>
                  <a:gd name="connsiteX1" fmla="*/ 1207558 w 2228962"/>
                  <a:gd name="connsiteY1" fmla="*/ 0 h 249105"/>
                  <a:gd name="connsiteX2" fmla="*/ 1413426 w 2228962"/>
                  <a:gd name="connsiteY2" fmla="*/ 249099 h 249105"/>
                  <a:gd name="connsiteX3" fmla="*/ 1639155 w 2228962"/>
                  <a:gd name="connsiteY3" fmla="*/ 3658 h 249105"/>
                  <a:gd name="connsiteX4" fmla="*/ 2228962 w 2228962"/>
                  <a:gd name="connsiteY4" fmla="*/ 1277 h 249105"/>
                  <a:gd name="connsiteX0" fmla="*/ 0 w 2228962"/>
                  <a:gd name="connsiteY0" fmla="*/ 9560 h 249131"/>
                  <a:gd name="connsiteX1" fmla="*/ 1207558 w 2228962"/>
                  <a:gd name="connsiteY1" fmla="*/ 0 h 249131"/>
                  <a:gd name="connsiteX2" fmla="*/ 1413426 w 2228962"/>
                  <a:gd name="connsiteY2" fmla="*/ 249099 h 249131"/>
                  <a:gd name="connsiteX3" fmla="*/ 1639155 w 2228962"/>
                  <a:gd name="connsiteY3" fmla="*/ 3658 h 249131"/>
                  <a:gd name="connsiteX4" fmla="*/ 2228962 w 2228962"/>
                  <a:gd name="connsiteY4" fmla="*/ 1277 h 249131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6"/>
                  <a:gd name="connsiteX1" fmla="*/ 1207558 w 2228962"/>
                  <a:gd name="connsiteY1" fmla="*/ 0 h 249106"/>
                  <a:gd name="connsiteX2" fmla="*/ 1413426 w 2228962"/>
                  <a:gd name="connsiteY2" fmla="*/ 249099 h 249106"/>
                  <a:gd name="connsiteX3" fmla="*/ 1639155 w 2228962"/>
                  <a:gd name="connsiteY3" fmla="*/ 3658 h 249106"/>
                  <a:gd name="connsiteX4" fmla="*/ 2228962 w 2228962"/>
                  <a:gd name="connsiteY4" fmla="*/ 1277 h 24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8962" h="249106">
                    <a:moveTo>
                      <a:pt x="0" y="9560"/>
                    </a:moveTo>
                    <a:lnTo>
                      <a:pt x="1207558" y="0"/>
                    </a:lnTo>
                    <a:cubicBezTo>
                      <a:pt x="1206553" y="106717"/>
                      <a:pt x="1259456" y="247960"/>
                      <a:pt x="1413426" y="249099"/>
                    </a:cubicBezTo>
                    <a:cubicBezTo>
                      <a:pt x="1570001" y="250257"/>
                      <a:pt x="1634208" y="115042"/>
                      <a:pt x="1639155" y="3658"/>
                    </a:cubicBezTo>
                    <a:lnTo>
                      <a:pt x="2228962" y="1277"/>
                    </a:lnTo>
                  </a:path>
                </a:pathLst>
              </a:cu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1"/>
                <a:endParaRPr lang="ko-KR" altLang="en-US" dirty="0">
                  <a:cs typeface="B Nazanin" pitchFamily="2" charset="-78"/>
                </a:endParaRPr>
              </a:p>
            </p:txBody>
          </p:sp>
          <p:sp>
            <p:nvSpPr>
              <p:cNvPr id="41" name="Freeform 11">
                <a:extLst>
                  <a:ext uri="{FF2B5EF4-FFF2-40B4-BE49-F238E27FC236}">
                    <a16:creationId xmlns:a16="http://schemas.microsoft.com/office/drawing/2014/main" id="{7A5D55CE-9C30-458F-9D3B-33B3469F6E26}"/>
                  </a:ext>
                </a:extLst>
              </p:cNvPr>
              <p:cNvSpPr/>
              <p:nvPr/>
            </p:nvSpPr>
            <p:spPr>
              <a:xfrm>
                <a:off x="3863823" y="2994938"/>
                <a:ext cx="2228962" cy="249106"/>
              </a:xfrm>
              <a:custGeom>
                <a:avLst/>
                <a:gdLst>
                  <a:gd name="connsiteX0" fmla="*/ 0 w 1609344"/>
                  <a:gd name="connsiteY0" fmla="*/ 0 h 296266"/>
                  <a:gd name="connsiteX1" fmla="*/ 599846 w 1609344"/>
                  <a:gd name="connsiteY1" fmla="*/ 10973 h 296266"/>
                  <a:gd name="connsiteX2" fmla="*/ 676656 w 1609344"/>
                  <a:gd name="connsiteY2" fmla="*/ 274320 h 296266"/>
                  <a:gd name="connsiteX3" fmla="*/ 947318 w 1609344"/>
                  <a:gd name="connsiteY3" fmla="*/ 296266 h 296266"/>
                  <a:gd name="connsiteX4" fmla="*/ 1031443 w 1609344"/>
                  <a:gd name="connsiteY4" fmla="*/ 14631 h 296266"/>
                  <a:gd name="connsiteX5" fmla="*/ 1609344 w 1609344"/>
                  <a:gd name="connsiteY5" fmla="*/ 14631 h 296266"/>
                  <a:gd name="connsiteX0" fmla="*/ 0 w 1604581"/>
                  <a:gd name="connsiteY0" fmla="*/ 0 h 291504"/>
                  <a:gd name="connsiteX1" fmla="*/ 595083 w 1604581"/>
                  <a:gd name="connsiteY1" fmla="*/ 6211 h 291504"/>
                  <a:gd name="connsiteX2" fmla="*/ 671893 w 1604581"/>
                  <a:gd name="connsiteY2" fmla="*/ 269558 h 291504"/>
                  <a:gd name="connsiteX3" fmla="*/ 942555 w 1604581"/>
                  <a:gd name="connsiteY3" fmla="*/ 291504 h 291504"/>
                  <a:gd name="connsiteX4" fmla="*/ 1026680 w 1604581"/>
                  <a:gd name="connsiteY4" fmla="*/ 9869 h 291504"/>
                  <a:gd name="connsiteX5" fmla="*/ 1604581 w 1604581"/>
                  <a:gd name="connsiteY5" fmla="*/ 9869 h 291504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10802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277 h 292437"/>
                  <a:gd name="connsiteX0" fmla="*/ 0 w 1604581"/>
                  <a:gd name="connsiteY0" fmla="*/ 933 h 271006"/>
                  <a:gd name="connsiteX1" fmla="*/ 595083 w 1604581"/>
                  <a:gd name="connsiteY1" fmla="*/ 0 h 271006"/>
                  <a:gd name="connsiteX2" fmla="*/ 671893 w 1604581"/>
                  <a:gd name="connsiteY2" fmla="*/ 270491 h 271006"/>
                  <a:gd name="connsiteX3" fmla="*/ 947318 w 1604581"/>
                  <a:gd name="connsiteY3" fmla="*/ 271006 h 271006"/>
                  <a:gd name="connsiteX4" fmla="*/ 1026680 w 1604581"/>
                  <a:gd name="connsiteY4" fmla="*/ 3658 h 271006"/>
                  <a:gd name="connsiteX5" fmla="*/ 1604581 w 1604581"/>
                  <a:gd name="connsiteY5" fmla="*/ 1277 h 271006"/>
                  <a:gd name="connsiteX0" fmla="*/ 0 w 1604581"/>
                  <a:gd name="connsiteY0" fmla="*/ 933 h 273387"/>
                  <a:gd name="connsiteX1" fmla="*/ 595083 w 1604581"/>
                  <a:gd name="connsiteY1" fmla="*/ 0 h 273387"/>
                  <a:gd name="connsiteX2" fmla="*/ 671893 w 1604581"/>
                  <a:gd name="connsiteY2" fmla="*/ 270491 h 273387"/>
                  <a:gd name="connsiteX3" fmla="*/ 937793 w 1604581"/>
                  <a:gd name="connsiteY3" fmla="*/ 273387 h 273387"/>
                  <a:gd name="connsiteX4" fmla="*/ 1026680 w 1604581"/>
                  <a:gd name="connsiteY4" fmla="*/ 3658 h 273387"/>
                  <a:gd name="connsiteX5" fmla="*/ 1604581 w 1604581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86293"/>
                  <a:gd name="connsiteX1" fmla="*/ 595083 w 1616487"/>
                  <a:gd name="connsiteY1" fmla="*/ 0 h 286293"/>
                  <a:gd name="connsiteX2" fmla="*/ 671893 w 1616487"/>
                  <a:gd name="connsiteY2" fmla="*/ 270491 h 286293"/>
                  <a:gd name="connsiteX3" fmla="*/ 937793 w 1616487"/>
                  <a:gd name="connsiteY3" fmla="*/ 273387 h 286293"/>
                  <a:gd name="connsiteX4" fmla="*/ 1026680 w 1616487"/>
                  <a:gd name="connsiteY4" fmla="*/ 3658 h 286293"/>
                  <a:gd name="connsiteX5" fmla="*/ 1616487 w 1616487"/>
                  <a:gd name="connsiteY5" fmla="*/ 1277 h 28629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298825"/>
                  <a:gd name="connsiteX1" fmla="*/ 595083 w 1616487"/>
                  <a:gd name="connsiteY1" fmla="*/ 0 h 298825"/>
                  <a:gd name="connsiteX2" fmla="*/ 671893 w 1616487"/>
                  <a:gd name="connsiteY2" fmla="*/ 270491 h 298825"/>
                  <a:gd name="connsiteX3" fmla="*/ 937793 w 1616487"/>
                  <a:gd name="connsiteY3" fmla="*/ 273387 h 298825"/>
                  <a:gd name="connsiteX4" fmla="*/ 1026680 w 1616487"/>
                  <a:gd name="connsiteY4" fmla="*/ 3658 h 298825"/>
                  <a:gd name="connsiteX5" fmla="*/ 1616487 w 1616487"/>
                  <a:gd name="connsiteY5" fmla="*/ 1277 h 298825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9444"/>
                  <a:gd name="connsiteX1" fmla="*/ 595083 w 1616487"/>
                  <a:gd name="connsiteY1" fmla="*/ 0 h 309444"/>
                  <a:gd name="connsiteX2" fmla="*/ 681418 w 1616487"/>
                  <a:gd name="connsiteY2" fmla="*/ 282397 h 309444"/>
                  <a:gd name="connsiteX3" fmla="*/ 947318 w 1616487"/>
                  <a:gd name="connsiteY3" fmla="*/ 275768 h 309444"/>
                  <a:gd name="connsiteX4" fmla="*/ 1026680 w 1616487"/>
                  <a:gd name="connsiteY4" fmla="*/ 3658 h 309444"/>
                  <a:gd name="connsiteX5" fmla="*/ 1616487 w 1616487"/>
                  <a:gd name="connsiteY5" fmla="*/ 1277 h 309444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4832"/>
                  <a:gd name="connsiteX1" fmla="*/ 595083 w 1616487"/>
                  <a:gd name="connsiteY1" fmla="*/ 0 h 314832"/>
                  <a:gd name="connsiteX2" fmla="*/ 681418 w 1616487"/>
                  <a:gd name="connsiteY2" fmla="*/ 282397 h 314832"/>
                  <a:gd name="connsiteX3" fmla="*/ 947318 w 1616487"/>
                  <a:gd name="connsiteY3" fmla="*/ 275768 h 314832"/>
                  <a:gd name="connsiteX4" fmla="*/ 1026680 w 1616487"/>
                  <a:gd name="connsiteY4" fmla="*/ 3658 h 314832"/>
                  <a:gd name="connsiteX5" fmla="*/ 1616487 w 1616487"/>
                  <a:gd name="connsiteY5" fmla="*/ 1277 h 314832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7539"/>
                  <a:gd name="connsiteX1" fmla="*/ 595083 w 1616487"/>
                  <a:gd name="connsiteY1" fmla="*/ 0 h 317539"/>
                  <a:gd name="connsiteX2" fmla="*/ 681418 w 1616487"/>
                  <a:gd name="connsiteY2" fmla="*/ 282397 h 317539"/>
                  <a:gd name="connsiteX3" fmla="*/ 947318 w 1616487"/>
                  <a:gd name="connsiteY3" fmla="*/ 275768 h 317539"/>
                  <a:gd name="connsiteX4" fmla="*/ 1026680 w 1616487"/>
                  <a:gd name="connsiteY4" fmla="*/ 3658 h 317539"/>
                  <a:gd name="connsiteX5" fmla="*/ 1616487 w 1616487"/>
                  <a:gd name="connsiteY5" fmla="*/ 1277 h 317539"/>
                  <a:gd name="connsiteX0" fmla="*/ 0 w 1616487"/>
                  <a:gd name="connsiteY0" fmla="*/ 933 h 314362"/>
                  <a:gd name="connsiteX1" fmla="*/ 595083 w 1616487"/>
                  <a:gd name="connsiteY1" fmla="*/ 0 h 314362"/>
                  <a:gd name="connsiteX2" fmla="*/ 681418 w 1616487"/>
                  <a:gd name="connsiteY2" fmla="*/ 282397 h 314362"/>
                  <a:gd name="connsiteX3" fmla="*/ 944937 w 1616487"/>
                  <a:gd name="connsiteY3" fmla="*/ 268624 h 314362"/>
                  <a:gd name="connsiteX4" fmla="*/ 1026680 w 1616487"/>
                  <a:gd name="connsiteY4" fmla="*/ 3658 h 314362"/>
                  <a:gd name="connsiteX5" fmla="*/ 1616487 w 1616487"/>
                  <a:gd name="connsiteY5" fmla="*/ 1277 h 314362"/>
                  <a:gd name="connsiteX0" fmla="*/ 0 w 2254841"/>
                  <a:gd name="connsiteY0" fmla="*/ 0 h 330682"/>
                  <a:gd name="connsiteX1" fmla="*/ 1233437 w 2254841"/>
                  <a:gd name="connsiteY1" fmla="*/ 16320 h 330682"/>
                  <a:gd name="connsiteX2" fmla="*/ 1319772 w 2254841"/>
                  <a:gd name="connsiteY2" fmla="*/ 298717 h 330682"/>
                  <a:gd name="connsiteX3" fmla="*/ 1583291 w 2254841"/>
                  <a:gd name="connsiteY3" fmla="*/ 284944 h 330682"/>
                  <a:gd name="connsiteX4" fmla="*/ 1665034 w 2254841"/>
                  <a:gd name="connsiteY4" fmla="*/ 19978 h 330682"/>
                  <a:gd name="connsiteX5" fmla="*/ 2254841 w 2254841"/>
                  <a:gd name="connsiteY5" fmla="*/ 17597 h 330682"/>
                  <a:gd name="connsiteX0" fmla="*/ 0 w 2228962"/>
                  <a:gd name="connsiteY0" fmla="*/ 9560 h 314362"/>
                  <a:gd name="connsiteX1" fmla="*/ 1207558 w 2228962"/>
                  <a:gd name="connsiteY1" fmla="*/ 0 h 314362"/>
                  <a:gd name="connsiteX2" fmla="*/ 1293893 w 2228962"/>
                  <a:gd name="connsiteY2" fmla="*/ 282397 h 314362"/>
                  <a:gd name="connsiteX3" fmla="*/ 1557412 w 2228962"/>
                  <a:gd name="connsiteY3" fmla="*/ 268624 h 314362"/>
                  <a:gd name="connsiteX4" fmla="*/ 1639155 w 2228962"/>
                  <a:gd name="connsiteY4" fmla="*/ 3658 h 314362"/>
                  <a:gd name="connsiteX5" fmla="*/ 2228962 w 2228962"/>
                  <a:gd name="connsiteY5" fmla="*/ 1277 h 314362"/>
                  <a:gd name="connsiteX0" fmla="*/ 0 w 2228962"/>
                  <a:gd name="connsiteY0" fmla="*/ 9560 h 295169"/>
                  <a:gd name="connsiteX1" fmla="*/ 1207558 w 2228962"/>
                  <a:gd name="connsiteY1" fmla="*/ 0 h 295169"/>
                  <a:gd name="connsiteX2" fmla="*/ 1293893 w 2228962"/>
                  <a:gd name="connsiteY2" fmla="*/ 236928 h 295169"/>
                  <a:gd name="connsiteX3" fmla="*/ 1557412 w 2228962"/>
                  <a:gd name="connsiteY3" fmla="*/ 268624 h 295169"/>
                  <a:gd name="connsiteX4" fmla="*/ 1639155 w 2228962"/>
                  <a:gd name="connsiteY4" fmla="*/ 3658 h 295169"/>
                  <a:gd name="connsiteX5" fmla="*/ 2228962 w 2228962"/>
                  <a:gd name="connsiteY5" fmla="*/ 1277 h 295169"/>
                  <a:gd name="connsiteX0" fmla="*/ 0 w 2228962"/>
                  <a:gd name="connsiteY0" fmla="*/ 9560 h 268624"/>
                  <a:gd name="connsiteX1" fmla="*/ 1207558 w 2228962"/>
                  <a:gd name="connsiteY1" fmla="*/ 0 h 268624"/>
                  <a:gd name="connsiteX2" fmla="*/ 1557412 w 2228962"/>
                  <a:gd name="connsiteY2" fmla="*/ 268624 h 268624"/>
                  <a:gd name="connsiteX3" fmla="*/ 1639155 w 2228962"/>
                  <a:gd name="connsiteY3" fmla="*/ 3658 h 268624"/>
                  <a:gd name="connsiteX4" fmla="*/ 2228962 w 2228962"/>
                  <a:gd name="connsiteY4" fmla="*/ 1277 h 268624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66473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05847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14"/>
                  <a:gd name="connsiteX1" fmla="*/ 1207558 w 2228962"/>
                  <a:gd name="connsiteY1" fmla="*/ 0 h 238314"/>
                  <a:gd name="connsiteX2" fmla="*/ 1405847 w 2228962"/>
                  <a:gd name="connsiteY2" fmla="*/ 238312 h 238314"/>
                  <a:gd name="connsiteX3" fmla="*/ 1639155 w 2228962"/>
                  <a:gd name="connsiteY3" fmla="*/ 3658 h 238314"/>
                  <a:gd name="connsiteX4" fmla="*/ 2228962 w 2228962"/>
                  <a:gd name="connsiteY4" fmla="*/ 1277 h 238314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8316"/>
                  <a:gd name="connsiteX1" fmla="*/ 1207558 w 2228962"/>
                  <a:gd name="connsiteY1" fmla="*/ 0 h 238316"/>
                  <a:gd name="connsiteX2" fmla="*/ 1405847 w 2228962"/>
                  <a:gd name="connsiteY2" fmla="*/ 238312 h 238316"/>
                  <a:gd name="connsiteX3" fmla="*/ 1639155 w 2228962"/>
                  <a:gd name="connsiteY3" fmla="*/ 3658 h 238316"/>
                  <a:gd name="connsiteX4" fmla="*/ 2228962 w 2228962"/>
                  <a:gd name="connsiteY4" fmla="*/ 1277 h 238316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05847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655"/>
                  <a:gd name="connsiteX1" fmla="*/ 1207558 w 2228962"/>
                  <a:gd name="connsiteY1" fmla="*/ 0 h 238655"/>
                  <a:gd name="connsiteX2" fmla="*/ 1413426 w 2228962"/>
                  <a:gd name="connsiteY2" fmla="*/ 238312 h 238655"/>
                  <a:gd name="connsiteX3" fmla="*/ 1639155 w 2228962"/>
                  <a:gd name="connsiteY3" fmla="*/ 3658 h 238655"/>
                  <a:gd name="connsiteX4" fmla="*/ 2228962 w 2228962"/>
                  <a:gd name="connsiteY4" fmla="*/ 1277 h 238655"/>
                  <a:gd name="connsiteX0" fmla="*/ 0 w 2228962"/>
                  <a:gd name="connsiteY0" fmla="*/ 9560 h 239169"/>
                  <a:gd name="connsiteX1" fmla="*/ 1207558 w 2228962"/>
                  <a:gd name="connsiteY1" fmla="*/ 0 h 239169"/>
                  <a:gd name="connsiteX2" fmla="*/ 1413426 w 2228962"/>
                  <a:gd name="connsiteY2" fmla="*/ 238312 h 239169"/>
                  <a:gd name="connsiteX3" fmla="*/ 1639155 w 2228962"/>
                  <a:gd name="connsiteY3" fmla="*/ 3658 h 239169"/>
                  <a:gd name="connsiteX4" fmla="*/ 2228962 w 2228962"/>
                  <a:gd name="connsiteY4" fmla="*/ 1277 h 239169"/>
                  <a:gd name="connsiteX0" fmla="*/ 0 w 2228962"/>
                  <a:gd name="connsiteY0" fmla="*/ 9560 h 238317"/>
                  <a:gd name="connsiteX1" fmla="*/ 1207558 w 2228962"/>
                  <a:gd name="connsiteY1" fmla="*/ 0 h 238317"/>
                  <a:gd name="connsiteX2" fmla="*/ 1413426 w 2228962"/>
                  <a:gd name="connsiteY2" fmla="*/ 238312 h 238317"/>
                  <a:gd name="connsiteX3" fmla="*/ 1639155 w 2228962"/>
                  <a:gd name="connsiteY3" fmla="*/ 3658 h 238317"/>
                  <a:gd name="connsiteX4" fmla="*/ 2228962 w 2228962"/>
                  <a:gd name="connsiteY4" fmla="*/ 1277 h 238317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49105"/>
                  <a:gd name="connsiteX1" fmla="*/ 1207558 w 2228962"/>
                  <a:gd name="connsiteY1" fmla="*/ 0 h 249105"/>
                  <a:gd name="connsiteX2" fmla="*/ 1413426 w 2228962"/>
                  <a:gd name="connsiteY2" fmla="*/ 249099 h 249105"/>
                  <a:gd name="connsiteX3" fmla="*/ 1639155 w 2228962"/>
                  <a:gd name="connsiteY3" fmla="*/ 3658 h 249105"/>
                  <a:gd name="connsiteX4" fmla="*/ 2228962 w 2228962"/>
                  <a:gd name="connsiteY4" fmla="*/ 1277 h 249105"/>
                  <a:gd name="connsiteX0" fmla="*/ 0 w 2228962"/>
                  <a:gd name="connsiteY0" fmla="*/ 9560 h 249131"/>
                  <a:gd name="connsiteX1" fmla="*/ 1207558 w 2228962"/>
                  <a:gd name="connsiteY1" fmla="*/ 0 h 249131"/>
                  <a:gd name="connsiteX2" fmla="*/ 1413426 w 2228962"/>
                  <a:gd name="connsiteY2" fmla="*/ 249099 h 249131"/>
                  <a:gd name="connsiteX3" fmla="*/ 1639155 w 2228962"/>
                  <a:gd name="connsiteY3" fmla="*/ 3658 h 249131"/>
                  <a:gd name="connsiteX4" fmla="*/ 2228962 w 2228962"/>
                  <a:gd name="connsiteY4" fmla="*/ 1277 h 249131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6"/>
                  <a:gd name="connsiteX1" fmla="*/ 1207558 w 2228962"/>
                  <a:gd name="connsiteY1" fmla="*/ 0 h 249106"/>
                  <a:gd name="connsiteX2" fmla="*/ 1413426 w 2228962"/>
                  <a:gd name="connsiteY2" fmla="*/ 249099 h 249106"/>
                  <a:gd name="connsiteX3" fmla="*/ 1639155 w 2228962"/>
                  <a:gd name="connsiteY3" fmla="*/ 3658 h 249106"/>
                  <a:gd name="connsiteX4" fmla="*/ 2228962 w 2228962"/>
                  <a:gd name="connsiteY4" fmla="*/ 1277 h 24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8962" h="249106">
                    <a:moveTo>
                      <a:pt x="0" y="9560"/>
                    </a:moveTo>
                    <a:lnTo>
                      <a:pt x="1207558" y="0"/>
                    </a:lnTo>
                    <a:cubicBezTo>
                      <a:pt x="1206553" y="106717"/>
                      <a:pt x="1259456" y="247960"/>
                      <a:pt x="1413426" y="249099"/>
                    </a:cubicBezTo>
                    <a:cubicBezTo>
                      <a:pt x="1570001" y="250257"/>
                      <a:pt x="1634208" y="115042"/>
                      <a:pt x="1639155" y="3658"/>
                    </a:cubicBezTo>
                    <a:lnTo>
                      <a:pt x="2228962" y="1277"/>
                    </a:lnTo>
                  </a:path>
                </a:pathLst>
              </a:cu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1"/>
                <a:endParaRPr lang="ko-KR" altLang="en-US" dirty="0">
                  <a:cs typeface="B Nazanin" pitchFamily="2" charset="-78"/>
                </a:endParaRPr>
              </a:p>
            </p:txBody>
          </p:sp>
          <p:sp>
            <p:nvSpPr>
              <p:cNvPr id="42" name="Freeform 11">
                <a:extLst>
                  <a:ext uri="{FF2B5EF4-FFF2-40B4-BE49-F238E27FC236}">
                    <a16:creationId xmlns:a16="http://schemas.microsoft.com/office/drawing/2014/main" id="{54CC4355-050E-488F-95EF-5BA32F82E8ED}"/>
                  </a:ext>
                </a:extLst>
              </p:cNvPr>
              <p:cNvSpPr/>
              <p:nvPr/>
            </p:nvSpPr>
            <p:spPr>
              <a:xfrm rot="10800000">
                <a:off x="2865746" y="2743607"/>
                <a:ext cx="2228962" cy="249106"/>
              </a:xfrm>
              <a:custGeom>
                <a:avLst/>
                <a:gdLst>
                  <a:gd name="connsiteX0" fmla="*/ 0 w 1609344"/>
                  <a:gd name="connsiteY0" fmla="*/ 0 h 296266"/>
                  <a:gd name="connsiteX1" fmla="*/ 599846 w 1609344"/>
                  <a:gd name="connsiteY1" fmla="*/ 10973 h 296266"/>
                  <a:gd name="connsiteX2" fmla="*/ 676656 w 1609344"/>
                  <a:gd name="connsiteY2" fmla="*/ 274320 h 296266"/>
                  <a:gd name="connsiteX3" fmla="*/ 947318 w 1609344"/>
                  <a:gd name="connsiteY3" fmla="*/ 296266 h 296266"/>
                  <a:gd name="connsiteX4" fmla="*/ 1031443 w 1609344"/>
                  <a:gd name="connsiteY4" fmla="*/ 14631 h 296266"/>
                  <a:gd name="connsiteX5" fmla="*/ 1609344 w 1609344"/>
                  <a:gd name="connsiteY5" fmla="*/ 14631 h 296266"/>
                  <a:gd name="connsiteX0" fmla="*/ 0 w 1604581"/>
                  <a:gd name="connsiteY0" fmla="*/ 0 h 291504"/>
                  <a:gd name="connsiteX1" fmla="*/ 595083 w 1604581"/>
                  <a:gd name="connsiteY1" fmla="*/ 6211 h 291504"/>
                  <a:gd name="connsiteX2" fmla="*/ 671893 w 1604581"/>
                  <a:gd name="connsiteY2" fmla="*/ 269558 h 291504"/>
                  <a:gd name="connsiteX3" fmla="*/ 942555 w 1604581"/>
                  <a:gd name="connsiteY3" fmla="*/ 291504 h 291504"/>
                  <a:gd name="connsiteX4" fmla="*/ 1026680 w 1604581"/>
                  <a:gd name="connsiteY4" fmla="*/ 9869 h 291504"/>
                  <a:gd name="connsiteX5" fmla="*/ 1604581 w 1604581"/>
                  <a:gd name="connsiteY5" fmla="*/ 9869 h 291504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10802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277 h 292437"/>
                  <a:gd name="connsiteX0" fmla="*/ 0 w 1604581"/>
                  <a:gd name="connsiteY0" fmla="*/ 933 h 271006"/>
                  <a:gd name="connsiteX1" fmla="*/ 595083 w 1604581"/>
                  <a:gd name="connsiteY1" fmla="*/ 0 h 271006"/>
                  <a:gd name="connsiteX2" fmla="*/ 671893 w 1604581"/>
                  <a:gd name="connsiteY2" fmla="*/ 270491 h 271006"/>
                  <a:gd name="connsiteX3" fmla="*/ 947318 w 1604581"/>
                  <a:gd name="connsiteY3" fmla="*/ 271006 h 271006"/>
                  <a:gd name="connsiteX4" fmla="*/ 1026680 w 1604581"/>
                  <a:gd name="connsiteY4" fmla="*/ 3658 h 271006"/>
                  <a:gd name="connsiteX5" fmla="*/ 1604581 w 1604581"/>
                  <a:gd name="connsiteY5" fmla="*/ 1277 h 271006"/>
                  <a:gd name="connsiteX0" fmla="*/ 0 w 1604581"/>
                  <a:gd name="connsiteY0" fmla="*/ 933 h 273387"/>
                  <a:gd name="connsiteX1" fmla="*/ 595083 w 1604581"/>
                  <a:gd name="connsiteY1" fmla="*/ 0 h 273387"/>
                  <a:gd name="connsiteX2" fmla="*/ 671893 w 1604581"/>
                  <a:gd name="connsiteY2" fmla="*/ 270491 h 273387"/>
                  <a:gd name="connsiteX3" fmla="*/ 937793 w 1604581"/>
                  <a:gd name="connsiteY3" fmla="*/ 273387 h 273387"/>
                  <a:gd name="connsiteX4" fmla="*/ 1026680 w 1604581"/>
                  <a:gd name="connsiteY4" fmla="*/ 3658 h 273387"/>
                  <a:gd name="connsiteX5" fmla="*/ 1604581 w 1604581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86293"/>
                  <a:gd name="connsiteX1" fmla="*/ 595083 w 1616487"/>
                  <a:gd name="connsiteY1" fmla="*/ 0 h 286293"/>
                  <a:gd name="connsiteX2" fmla="*/ 671893 w 1616487"/>
                  <a:gd name="connsiteY2" fmla="*/ 270491 h 286293"/>
                  <a:gd name="connsiteX3" fmla="*/ 937793 w 1616487"/>
                  <a:gd name="connsiteY3" fmla="*/ 273387 h 286293"/>
                  <a:gd name="connsiteX4" fmla="*/ 1026680 w 1616487"/>
                  <a:gd name="connsiteY4" fmla="*/ 3658 h 286293"/>
                  <a:gd name="connsiteX5" fmla="*/ 1616487 w 1616487"/>
                  <a:gd name="connsiteY5" fmla="*/ 1277 h 28629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298825"/>
                  <a:gd name="connsiteX1" fmla="*/ 595083 w 1616487"/>
                  <a:gd name="connsiteY1" fmla="*/ 0 h 298825"/>
                  <a:gd name="connsiteX2" fmla="*/ 671893 w 1616487"/>
                  <a:gd name="connsiteY2" fmla="*/ 270491 h 298825"/>
                  <a:gd name="connsiteX3" fmla="*/ 937793 w 1616487"/>
                  <a:gd name="connsiteY3" fmla="*/ 273387 h 298825"/>
                  <a:gd name="connsiteX4" fmla="*/ 1026680 w 1616487"/>
                  <a:gd name="connsiteY4" fmla="*/ 3658 h 298825"/>
                  <a:gd name="connsiteX5" fmla="*/ 1616487 w 1616487"/>
                  <a:gd name="connsiteY5" fmla="*/ 1277 h 298825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9444"/>
                  <a:gd name="connsiteX1" fmla="*/ 595083 w 1616487"/>
                  <a:gd name="connsiteY1" fmla="*/ 0 h 309444"/>
                  <a:gd name="connsiteX2" fmla="*/ 681418 w 1616487"/>
                  <a:gd name="connsiteY2" fmla="*/ 282397 h 309444"/>
                  <a:gd name="connsiteX3" fmla="*/ 947318 w 1616487"/>
                  <a:gd name="connsiteY3" fmla="*/ 275768 h 309444"/>
                  <a:gd name="connsiteX4" fmla="*/ 1026680 w 1616487"/>
                  <a:gd name="connsiteY4" fmla="*/ 3658 h 309444"/>
                  <a:gd name="connsiteX5" fmla="*/ 1616487 w 1616487"/>
                  <a:gd name="connsiteY5" fmla="*/ 1277 h 309444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4832"/>
                  <a:gd name="connsiteX1" fmla="*/ 595083 w 1616487"/>
                  <a:gd name="connsiteY1" fmla="*/ 0 h 314832"/>
                  <a:gd name="connsiteX2" fmla="*/ 681418 w 1616487"/>
                  <a:gd name="connsiteY2" fmla="*/ 282397 h 314832"/>
                  <a:gd name="connsiteX3" fmla="*/ 947318 w 1616487"/>
                  <a:gd name="connsiteY3" fmla="*/ 275768 h 314832"/>
                  <a:gd name="connsiteX4" fmla="*/ 1026680 w 1616487"/>
                  <a:gd name="connsiteY4" fmla="*/ 3658 h 314832"/>
                  <a:gd name="connsiteX5" fmla="*/ 1616487 w 1616487"/>
                  <a:gd name="connsiteY5" fmla="*/ 1277 h 314832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7539"/>
                  <a:gd name="connsiteX1" fmla="*/ 595083 w 1616487"/>
                  <a:gd name="connsiteY1" fmla="*/ 0 h 317539"/>
                  <a:gd name="connsiteX2" fmla="*/ 681418 w 1616487"/>
                  <a:gd name="connsiteY2" fmla="*/ 282397 h 317539"/>
                  <a:gd name="connsiteX3" fmla="*/ 947318 w 1616487"/>
                  <a:gd name="connsiteY3" fmla="*/ 275768 h 317539"/>
                  <a:gd name="connsiteX4" fmla="*/ 1026680 w 1616487"/>
                  <a:gd name="connsiteY4" fmla="*/ 3658 h 317539"/>
                  <a:gd name="connsiteX5" fmla="*/ 1616487 w 1616487"/>
                  <a:gd name="connsiteY5" fmla="*/ 1277 h 317539"/>
                  <a:gd name="connsiteX0" fmla="*/ 0 w 1616487"/>
                  <a:gd name="connsiteY0" fmla="*/ 933 h 314362"/>
                  <a:gd name="connsiteX1" fmla="*/ 595083 w 1616487"/>
                  <a:gd name="connsiteY1" fmla="*/ 0 h 314362"/>
                  <a:gd name="connsiteX2" fmla="*/ 681418 w 1616487"/>
                  <a:gd name="connsiteY2" fmla="*/ 282397 h 314362"/>
                  <a:gd name="connsiteX3" fmla="*/ 944937 w 1616487"/>
                  <a:gd name="connsiteY3" fmla="*/ 268624 h 314362"/>
                  <a:gd name="connsiteX4" fmla="*/ 1026680 w 1616487"/>
                  <a:gd name="connsiteY4" fmla="*/ 3658 h 314362"/>
                  <a:gd name="connsiteX5" fmla="*/ 1616487 w 1616487"/>
                  <a:gd name="connsiteY5" fmla="*/ 1277 h 314362"/>
                  <a:gd name="connsiteX0" fmla="*/ 0 w 2254841"/>
                  <a:gd name="connsiteY0" fmla="*/ 0 h 330682"/>
                  <a:gd name="connsiteX1" fmla="*/ 1233437 w 2254841"/>
                  <a:gd name="connsiteY1" fmla="*/ 16320 h 330682"/>
                  <a:gd name="connsiteX2" fmla="*/ 1319772 w 2254841"/>
                  <a:gd name="connsiteY2" fmla="*/ 298717 h 330682"/>
                  <a:gd name="connsiteX3" fmla="*/ 1583291 w 2254841"/>
                  <a:gd name="connsiteY3" fmla="*/ 284944 h 330682"/>
                  <a:gd name="connsiteX4" fmla="*/ 1665034 w 2254841"/>
                  <a:gd name="connsiteY4" fmla="*/ 19978 h 330682"/>
                  <a:gd name="connsiteX5" fmla="*/ 2254841 w 2254841"/>
                  <a:gd name="connsiteY5" fmla="*/ 17597 h 330682"/>
                  <a:gd name="connsiteX0" fmla="*/ 0 w 2228962"/>
                  <a:gd name="connsiteY0" fmla="*/ 9560 h 314362"/>
                  <a:gd name="connsiteX1" fmla="*/ 1207558 w 2228962"/>
                  <a:gd name="connsiteY1" fmla="*/ 0 h 314362"/>
                  <a:gd name="connsiteX2" fmla="*/ 1293893 w 2228962"/>
                  <a:gd name="connsiteY2" fmla="*/ 282397 h 314362"/>
                  <a:gd name="connsiteX3" fmla="*/ 1557412 w 2228962"/>
                  <a:gd name="connsiteY3" fmla="*/ 268624 h 314362"/>
                  <a:gd name="connsiteX4" fmla="*/ 1639155 w 2228962"/>
                  <a:gd name="connsiteY4" fmla="*/ 3658 h 314362"/>
                  <a:gd name="connsiteX5" fmla="*/ 2228962 w 2228962"/>
                  <a:gd name="connsiteY5" fmla="*/ 1277 h 314362"/>
                  <a:gd name="connsiteX0" fmla="*/ 0 w 2228962"/>
                  <a:gd name="connsiteY0" fmla="*/ 9560 h 295169"/>
                  <a:gd name="connsiteX1" fmla="*/ 1207558 w 2228962"/>
                  <a:gd name="connsiteY1" fmla="*/ 0 h 295169"/>
                  <a:gd name="connsiteX2" fmla="*/ 1293893 w 2228962"/>
                  <a:gd name="connsiteY2" fmla="*/ 236928 h 295169"/>
                  <a:gd name="connsiteX3" fmla="*/ 1557412 w 2228962"/>
                  <a:gd name="connsiteY3" fmla="*/ 268624 h 295169"/>
                  <a:gd name="connsiteX4" fmla="*/ 1639155 w 2228962"/>
                  <a:gd name="connsiteY4" fmla="*/ 3658 h 295169"/>
                  <a:gd name="connsiteX5" fmla="*/ 2228962 w 2228962"/>
                  <a:gd name="connsiteY5" fmla="*/ 1277 h 295169"/>
                  <a:gd name="connsiteX0" fmla="*/ 0 w 2228962"/>
                  <a:gd name="connsiteY0" fmla="*/ 9560 h 268624"/>
                  <a:gd name="connsiteX1" fmla="*/ 1207558 w 2228962"/>
                  <a:gd name="connsiteY1" fmla="*/ 0 h 268624"/>
                  <a:gd name="connsiteX2" fmla="*/ 1557412 w 2228962"/>
                  <a:gd name="connsiteY2" fmla="*/ 268624 h 268624"/>
                  <a:gd name="connsiteX3" fmla="*/ 1639155 w 2228962"/>
                  <a:gd name="connsiteY3" fmla="*/ 3658 h 268624"/>
                  <a:gd name="connsiteX4" fmla="*/ 2228962 w 2228962"/>
                  <a:gd name="connsiteY4" fmla="*/ 1277 h 268624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66473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05847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14"/>
                  <a:gd name="connsiteX1" fmla="*/ 1207558 w 2228962"/>
                  <a:gd name="connsiteY1" fmla="*/ 0 h 238314"/>
                  <a:gd name="connsiteX2" fmla="*/ 1405847 w 2228962"/>
                  <a:gd name="connsiteY2" fmla="*/ 238312 h 238314"/>
                  <a:gd name="connsiteX3" fmla="*/ 1639155 w 2228962"/>
                  <a:gd name="connsiteY3" fmla="*/ 3658 h 238314"/>
                  <a:gd name="connsiteX4" fmla="*/ 2228962 w 2228962"/>
                  <a:gd name="connsiteY4" fmla="*/ 1277 h 238314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8316"/>
                  <a:gd name="connsiteX1" fmla="*/ 1207558 w 2228962"/>
                  <a:gd name="connsiteY1" fmla="*/ 0 h 238316"/>
                  <a:gd name="connsiteX2" fmla="*/ 1405847 w 2228962"/>
                  <a:gd name="connsiteY2" fmla="*/ 238312 h 238316"/>
                  <a:gd name="connsiteX3" fmla="*/ 1639155 w 2228962"/>
                  <a:gd name="connsiteY3" fmla="*/ 3658 h 238316"/>
                  <a:gd name="connsiteX4" fmla="*/ 2228962 w 2228962"/>
                  <a:gd name="connsiteY4" fmla="*/ 1277 h 238316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05847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655"/>
                  <a:gd name="connsiteX1" fmla="*/ 1207558 w 2228962"/>
                  <a:gd name="connsiteY1" fmla="*/ 0 h 238655"/>
                  <a:gd name="connsiteX2" fmla="*/ 1413426 w 2228962"/>
                  <a:gd name="connsiteY2" fmla="*/ 238312 h 238655"/>
                  <a:gd name="connsiteX3" fmla="*/ 1639155 w 2228962"/>
                  <a:gd name="connsiteY3" fmla="*/ 3658 h 238655"/>
                  <a:gd name="connsiteX4" fmla="*/ 2228962 w 2228962"/>
                  <a:gd name="connsiteY4" fmla="*/ 1277 h 238655"/>
                  <a:gd name="connsiteX0" fmla="*/ 0 w 2228962"/>
                  <a:gd name="connsiteY0" fmla="*/ 9560 h 239169"/>
                  <a:gd name="connsiteX1" fmla="*/ 1207558 w 2228962"/>
                  <a:gd name="connsiteY1" fmla="*/ 0 h 239169"/>
                  <a:gd name="connsiteX2" fmla="*/ 1413426 w 2228962"/>
                  <a:gd name="connsiteY2" fmla="*/ 238312 h 239169"/>
                  <a:gd name="connsiteX3" fmla="*/ 1639155 w 2228962"/>
                  <a:gd name="connsiteY3" fmla="*/ 3658 h 239169"/>
                  <a:gd name="connsiteX4" fmla="*/ 2228962 w 2228962"/>
                  <a:gd name="connsiteY4" fmla="*/ 1277 h 239169"/>
                  <a:gd name="connsiteX0" fmla="*/ 0 w 2228962"/>
                  <a:gd name="connsiteY0" fmla="*/ 9560 h 238317"/>
                  <a:gd name="connsiteX1" fmla="*/ 1207558 w 2228962"/>
                  <a:gd name="connsiteY1" fmla="*/ 0 h 238317"/>
                  <a:gd name="connsiteX2" fmla="*/ 1413426 w 2228962"/>
                  <a:gd name="connsiteY2" fmla="*/ 238312 h 238317"/>
                  <a:gd name="connsiteX3" fmla="*/ 1639155 w 2228962"/>
                  <a:gd name="connsiteY3" fmla="*/ 3658 h 238317"/>
                  <a:gd name="connsiteX4" fmla="*/ 2228962 w 2228962"/>
                  <a:gd name="connsiteY4" fmla="*/ 1277 h 238317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49105"/>
                  <a:gd name="connsiteX1" fmla="*/ 1207558 w 2228962"/>
                  <a:gd name="connsiteY1" fmla="*/ 0 h 249105"/>
                  <a:gd name="connsiteX2" fmla="*/ 1413426 w 2228962"/>
                  <a:gd name="connsiteY2" fmla="*/ 249099 h 249105"/>
                  <a:gd name="connsiteX3" fmla="*/ 1639155 w 2228962"/>
                  <a:gd name="connsiteY3" fmla="*/ 3658 h 249105"/>
                  <a:gd name="connsiteX4" fmla="*/ 2228962 w 2228962"/>
                  <a:gd name="connsiteY4" fmla="*/ 1277 h 249105"/>
                  <a:gd name="connsiteX0" fmla="*/ 0 w 2228962"/>
                  <a:gd name="connsiteY0" fmla="*/ 9560 h 249131"/>
                  <a:gd name="connsiteX1" fmla="*/ 1207558 w 2228962"/>
                  <a:gd name="connsiteY1" fmla="*/ 0 h 249131"/>
                  <a:gd name="connsiteX2" fmla="*/ 1413426 w 2228962"/>
                  <a:gd name="connsiteY2" fmla="*/ 249099 h 249131"/>
                  <a:gd name="connsiteX3" fmla="*/ 1639155 w 2228962"/>
                  <a:gd name="connsiteY3" fmla="*/ 3658 h 249131"/>
                  <a:gd name="connsiteX4" fmla="*/ 2228962 w 2228962"/>
                  <a:gd name="connsiteY4" fmla="*/ 1277 h 249131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6"/>
                  <a:gd name="connsiteX1" fmla="*/ 1207558 w 2228962"/>
                  <a:gd name="connsiteY1" fmla="*/ 0 h 249106"/>
                  <a:gd name="connsiteX2" fmla="*/ 1413426 w 2228962"/>
                  <a:gd name="connsiteY2" fmla="*/ 249099 h 249106"/>
                  <a:gd name="connsiteX3" fmla="*/ 1639155 w 2228962"/>
                  <a:gd name="connsiteY3" fmla="*/ 3658 h 249106"/>
                  <a:gd name="connsiteX4" fmla="*/ 2228962 w 2228962"/>
                  <a:gd name="connsiteY4" fmla="*/ 1277 h 24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8962" h="249106">
                    <a:moveTo>
                      <a:pt x="0" y="9560"/>
                    </a:moveTo>
                    <a:lnTo>
                      <a:pt x="1207558" y="0"/>
                    </a:lnTo>
                    <a:cubicBezTo>
                      <a:pt x="1206553" y="106717"/>
                      <a:pt x="1259456" y="247960"/>
                      <a:pt x="1413426" y="249099"/>
                    </a:cubicBezTo>
                    <a:cubicBezTo>
                      <a:pt x="1570001" y="250257"/>
                      <a:pt x="1634208" y="115042"/>
                      <a:pt x="1639155" y="3658"/>
                    </a:cubicBezTo>
                    <a:lnTo>
                      <a:pt x="2228962" y="1277"/>
                    </a:lnTo>
                  </a:path>
                </a:pathLst>
              </a:cu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1"/>
                <a:endParaRPr lang="ko-KR" altLang="en-US" dirty="0">
                  <a:cs typeface="B Nazanin" pitchFamily="2" charset="-78"/>
                </a:endParaRPr>
              </a:p>
            </p:txBody>
          </p:sp>
          <p:sp>
            <p:nvSpPr>
              <p:cNvPr id="43" name="Freeform 11">
                <a:extLst>
                  <a:ext uri="{FF2B5EF4-FFF2-40B4-BE49-F238E27FC236}">
                    <a16:creationId xmlns:a16="http://schemas.microsoft.com/office/drawing/2014/main" id="{E6D10704-EAB3-450D-A9A3-6EB75B51349A}"/>
                  </a:ext>
                </a:extLst>
              </p:cNvPr>
              <p:cNvSpPr/>
              <p:nvPr/>
            </p:nvSpPr>
            <p:spPr>
              <a:xfrm flipH="1">
                <a:off x="1233143" y="2984968"/>
                <a:ext cx="2228962" cy="249106"/>
              </a:xfrm>
              <a:custGeom>
                <a:avLst/>
                <a:gdLst>
                  <a:gd name="connsiteX0" fmla="*/ 0 w 1609344"/>
                  <a:gd name="connsiteY0" fmla="*/ 0 h 296266"/>
                  <a:gd name="connsiteX1" fmla="*/ 599846 w 1609344"/>
                  <a:gd name="connsiteY1" fmla="*/ 10973 h 296266"/>
                  <a:gd name="connsiteX2" fmla="*/ 676656 w 1609344"/>
                  <a:gd name="connsiteY2" fmla="*/ 274320 h 296266"/>
                  <a:gd name="connsiteX3" fmla="*/ 947318 w 1609344"/>
                  <a:gd name="connsiteY3" fmla="*/ 296266 h 296266"/>
                  <a:gd name="connsiteX4" fmla="*/ 1031443 w 1609344"/>
                  <a:gd name="connsiteY4" fmla="*/ 14631 h 296266"/>
                  <a:gd name="connsiteX5" fmla="*/ 1609344 w 1609344"/>
                  <a:gd name="connsiteY5" fmla="*/ 14631 h 296266"/>
                  <a:gd name="connsiteX0" fmla="*/ 0 w 1604581"/>
                  <a:gd name="connsiteY0" fmla="*/ 0 h 291504"/>
                  <a:gd name="connsiteX1" fmla="*/ 595083 w 1604581"/>
                  <a:gd name="connsiteY1" fmla="*/ 6211 h 291504"/>
                  <a:gd name="connsiteX2" fmla="*/ 671893 w 1604581"/>
                  <a:gd name="connsiteY2" fmla="*/ 269558 h 291504"/>
                  <a:gd name="connsiteX3" fmla="*/ 942555 w 1604581"/>
                  <a:gd name="connsiteY3" fmla="*/ 291504 h 291504"/>
                  <a:gd name="connsiteX4" fmla="*/ 1026680 w 1604581"/>
                  <a:gd name="connsiteY4" fmla="*/ 9869 h 291504"/>
                  <a:gd name="connsiteX5" fmla="*/ 1604581 w 1604581"/>
                  <a:gd name="connsiteY5" fmla="*/ 9869 h 291504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10802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277 h 292437"/>
                  <a:gd name="connsiteX0" fmla="*/ 0 w 1604581"/>
                  <a:gd name="connsiteY0" fmla="*/ 933 h 271006"/>
                  <a:gd name="connsiteX1" fmla="*/ 595083 w 1604581"/>
                  <a:gd name="connsiteY1" fmla="*/ 0 h 271006"/>
                  <a:gd name="connsiteX2" fmla="*/ 671893 w 1604581"/>
                  <a:gd name="connsiteY2" fmla="*/ 270491 h 271006"/>
                  <a:gd name="connsiteX3" fmla="*/ 947318 w 1604581"/>
                  <a:gd name="connsiteY3" fmla="*/ 271006 h 271006"/>
                  <a:gd name="connsiteX4" fmla="*/ 1026680 w 1604581"/>
                  <a:gd name="connsiteY4" fmla="*/ 3658 h 271006"/>
                  <a:gd name="connsiteX5" fmla="*/ 1604581 w 1604581"/>
                  <a:gd name="connsiteY5" fmla="*/ 1277 h 271006"/>
                  <a:gd name="connsiteX0" fmla="*/ 0 w 1604581"/>
                  <a:gd name="connsiteY0" fmla="*/ 933 h 273387"/>
                  <a:gd name="connsiteX1" fmla="*/ 595083 w 1604581"/>
                  <a:gd name="connsiteY1" fmla="*/ 0 h 273387"/>
                  <a:gd name="connsiteX2" fmla="*/ 671893 w 1604581"/>
                  <a:gd name="connsiteY2" fmla="*/ 270491 h 273387"/>
                  <a:gd name="connsiteX3" fmla="*/ 937793 w 1604581"/>
                  <a:gd name="connsiteY3" fmla="*/ 273387 h 273387"/>
                  <a:gd name="connsiteX4" fmla="*/ 1026680 w 1604581"/>
                  <a:gd name="connsiteY4" fmla="*/ 3658 h 273387"/>
                  <a:gd name="connsiteX5" fmla="*/ 1604581 w 1604581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86293"/>
                  <a:gd name="connsiteX1" fmla="*/ 595083 w 1616487"/>
                  <a:gd name="connsiteY1" fmla="*/ 0 h 286293"/>
                  <a:gd name="connsiteX2" fmla="*/ 671893 w 1616487"/>
                  <a:gd name="connsiteY2" fmla="*/ 270491 h 286293"/>
                  <a:gd name="connsiteX3" fmla="*/ 937793 w 1616487"/>
                  <a:gd name="connsiteY3" fmla="*/ 273387 h 286293"/>
                  <a:gd name="connsiteX4" fmla="*/ 1026680 w 1616487"/>
                  <a:gd name="connsiteY4" fmla="*/ 3658 h 286293"/>
                  <a:gd name="connsiteX5" fmla="*/ 1616487 w 1616487"/>
                  <a:gd name="connsiteY5" fmla="*/ 1277 h 28629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298825"/>
                  <a:gd name="connsiteX1" fmla="*/ 595083 w 1616487"/>
                  <a:gd name="connsiteY1" fmla="*/ 0 h 298825"/>
                  <a:gd name="connsiteX2" fmla="*/ 671893 w 1616487"/>
                  <a:gd name="connsiteY2" fmla="*/ 270491 h 298825"/>
                  <a:gd name="connsiteX3" fmla="*/ 937793 w 1616487"/>
                  <a:gd name="connsiteY3" fmla="*/ 273387 h 298825"/>
                  <a:gd name="connsiteX4" fmla="*/ 1026680 w 1616487"/>
                  <a:gd name="connsiteY4" fmla="*/ 3658 h 298825"/>
                  <a:gd name="connsiteX5" fmla="*/ 1616487 w 1616487"/>
                  <a:gd name="connsiteY5" fmla="*/ 1277 h 298825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9444"/>
                  <a:gd name="connsiteX1" fmla="*/ 595083 w 1616487"/>
                  <a:gd name="connsiteY1" fmla="*/ 0 h 309444"/>
                  <a:gd name="connsiteX2" fmla="*/ 681418 w 1616487"/>
                  <a:gd name="connsiteY2" fmla="*/ 282397 h 309444"/>
                  <a:gd name="connsiteX3" fmla="*/ 947318 w 1616487"/>
                  <a:gd name="connsiteY3" fmla="*/ 275768 h 309444"/>
                  <a:gd name="connsiteX4" fmla="*/ 1026680 w 1616487"/>
                  <a:gd name="connsiteY4" fmla="*/ 3658 h 309444"/>
                  <a:gd name="connsiteX5" fmla="*/ 1616487 w 1616487"/>
                  <a:gd name="connsiteY5" fmla="*/ 1277 h 309444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4832"/>
                  <a:gd name="connsiteX1" fmla="*/ 595083 w 1616487"/>
                  <a:gd name="connsiteY1" fmla="*/ 0 h 314832"/>
                  <a:gd name="connsiteX2" fmla="*/ 681418 w 1616487"/>
                  <a:gd name="connsiteY2" fmla="*/ 282397 h 314832"/>
                  <a:gd name="connsiteX3" fmla="*/ 947318 w 1616487"/>
                  <a:gd name="connsiteY3" fmla="*/ 275768 h 314832"/>
                  <a:gd name="connsiteX4" fmla="*/ 1026680 w 1616487"/>
                  <a:gd name="connsiteY4" fmla="*/ 3658 h 314832"/>
                  <a:gd name="connsiteX5" fmla="*/ 1616487 w 1616487"/>
                  <a:gd name="connsiteY5" fmla="*/ 1277 h 314832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7539"/>
                  <a:gd name="connsiteX1" fmla="*/ 595083 w 1616487"/>
                  <a:gd name="connsiteY1" fmla="*/ 0 h 317539"/>
                  <a:gd name="connsiteX2" fmla="*/ 681418 w 1616487"/>
                  <a:gd name="connsiteY2" fmla="*/ 282397 h 317539"/>
                  <a:gd name="connsiteX3" fmla="*/ 947318 w 1616487"/>
                  <a:gd name="connsiteY3" fmla="*/ 275768 h 317539"/>
                  <a:gd name="connsiteX4" fmla="*/ 1026680 w 1616487"/>
                  <a:gd name="connsiteY4" fmla="*/ 3658 h 317539"/>
                  <a:gd name="connsiteX5" fmla="*/ 1616487 w 1616487"/>
                  <a:gd name="connsiteY5" fmla="*/ 1277 h 317539"/>
                  <a:gd name="connsiteX0" fmla="*/ 0 w 1616487"/>
                  <a:gd name="connsiteY0" fmla="*/ 933 h 314362"/>
                  <a:gd name="connsiteX1" fmla="*/ 595083 w 1616487"/>
                  <a:gd name="connsiteY1" fmla="*/ 0 h 314362"/>
                  <a:gd name="connsiteX2" fmla="*/ 681418 w 1616487"/>
                  <a:gd name="connsiteY2" fmla="*/ 282397 h 314362"/>
                  <a:gd name="connsiteX3" fmla="*/ 944937 w 1616487"/>
                  <a:gd name="connsiteY3" fmla="*/ 268624 h 314362"/>
                  <a:gd name="connsiteX4" fmla="*/ 1026680 w 1616487"/>
                  <a:gd name="connsiteY4" fmla="*/ 3658 h 314362"/>
                  <a:gd name="connsiteX5" fmla="*/ 1616487 w 1616487"/>
                  <a:gd name="connsiteY5" fmla="*/ 1277 h 314362"/>
                  <a:gd name="connsiteX0" fmla="*/ 0 w 2254841"/>
                  <a:gd name="connsiteY0" fmla="*/ 0 h 330682"/>
                  <a:gd name="connsiteX1" fmla="*/ 1233437 w 2254841"/>
                  <a:gd name="connsiteY1" fmla="*/ 16320 h 330682"/>
                  <a:gd name="connsiteX2" fmla="*/ 1319772 w 2254841"/>
                  <a:gd name="connsiteY2" fmla="*/ 298717 h 330682"/>
                  <a:gd name="connsiteX3" fmla="*/ 1583291 w 2254841"/>
                  <a:gd name="connsiteY3" fmla="*/ 284944 h 330682"/>
                  <a:gd name="connsiteX4" fmla="*/ 1665034 w 2254841"/>
                  <a:gd name="connsiteY4" fmla="*/ 19978 h 330682"/>
                  <a:gd name="connsiteX5" fmla="*/ 2254841 w 2254841"/>
                  <a:gd name="connsiteY5" fmla="*/ 17597 h 330682"/>
                  <a:gd name="connsiteX0" fmla="*/ 0 w 2228962"/>
                  <a:gd name="connsiteY0" fmla="*/ 9560 h 314362"/>
                  <a:gd name="connsiteX1" fmla="*/ 1207558 w 2228962"/>
                  <a:gd name="connsiteY1" fmla="*/ 0 h 314362"/>
                  <a:gd name="connsiteX2" fmla="*/ 1293893 w 2228962"/>
                  <a:gd name="connsiteY2" fmla="*/ 282397 h 314362"/>
                  <a:gd name="connsiteX3" fmla="*/ 1557412 w 2228962"/>
                  <a:gd name="connsiteY3" fmla="*/ 268624 h 314362"/>
                  <a:gd name="connsiteX4" fmla="*/ 1639155 w 2228962"/>
                  <a:gd name="connsiteY4" fmla="*/ 3658 h 314362"/>
                  <a:gd name="connsiteX5" fmla="*/ 2228962 w 2228962"/>
                  <a:gd name="connsiteY5" fmla="*/ 1277 h 314362"/>
                  <a:gd name="connsiteX0" fmla="*/ 0 w 2228962"/>
                  <a:gd name="connsiteY0" fmla="*/ 9560 h 295169"/>
                  <a:gd name="connsiteX1" fmla="*/ 1207558 w 2228962"/>
                  <a:gd name="connsiteY1" fmla="*/ 0 h 295169"/>
                  <a:gd name="connsiteX2" fmla="*/ 1293893 w 2228962"/>
                  <a:gd name="connsiteY2" fmla="*/ 236928 h 295169"/>
                  <a:gd name="connsiteX3" fmla="*/ 1557412 w 2228962"/>
                  <a:gd name="connsiteY3" fmla="*/ 268624 h 295169"/>
                  <a:gd name="connsiteX4" fmla="*/ 1639155 w 2228962"/>
                  <a:gd name="connsiteY4" fmla="*/ 3658 h 295169"/>
                  <a:gd name="connsiteX5" fmla="*/ 2228962 w 2228962"/>
                  <a:gd name="connsiteY5" fmla="*/ 1277 h 295169"/>
                  <a:gd name="connsiteX0" fmla="*/ 0 w 2228962"/>
                  <a:gd name="connsiteY0" fmla="*/ 9560 h 268624"/>
                  <a:gd name="connsiteX1" fmla="*/ 1207558 w 2228962"/>
                  <a:gd name="connsiteY1" fmla="*/ 0 h 268624"/>
                  <a:gd name="connsiteX2" fmla="*/ 1557412 w 2228962"/>
                  <a:gd name="connsiteY2" fmla="*/ 268624 h 268624"/>
                  <a:gd name="connsiteX3" fmla="*/ 1639155 w 2228962"/>
                  <a:gd name="connsiteY3" fmla="*/ 3658 h 268624"/>
                  <a:gd name="connsiteX4" fmla="*/ 2228962 w 2228962"/>
                  <a:gd name="connsiteY4" fmla="*/ 1277 h 268624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66473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05847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14"/>
                  <a:gd name="connsiteX1" fmla="*/ 1207558 w 2228962"/>
                  <a:gd name="connsiteY1" fmla="*/ 0 h 238314"/>
                  <a:gd name="connsiteX2" fmla="*/ 1405847 w 2228962"/>
                  <a:gd name="connsiteY2" fmla="*/ 238312 h 238314"/>
                  <a:gd name="connsiteX3" fmla="*/ 1639155 w 2228962"/>
                  <a:gd name="connsiteY3" fmla="*/ 3658 h 238314"/>
                  <a:gd name="connsiteX4" fmla="*/ 2228962 w 2228962"/>
                  <a:gd name="connsiteY4" fmla="*/ 1277 h 238314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8316"/>
                  <a:gd name="connsiteX1" fmla="*/ 1207558 w 2228962"/>
                  <a:gd name="connsiteY1" fmla="*/ 0 h 238316"/>
                  <a:gd name="connsiteX2" fmla="*/ 1405847 w 2228962"/>
                  <a:gd name="connsiteY2" fmla="*/ 238312 h 238316"/>
                  <a:gd name="connsiteX3" fmla="*/ 1639155 w 2228962"/>
                  <a:gd name="connsiteY3" fmla="*/ 3658 h 238316"/>
                  <a:gd name="connsiteX4" fmla="*/ 2228962 w 2228962"/>
                  <a:gd name="connsiteY4" fmla="*/ 1277 h 238316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05847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655"/>
                  <a:gd name="connsiteX1" fmla="*/ 1207558 w 2228962"/>
                  <a:gd name="connsiteY1" fmla="*/ 0 h 238655"/>
                  <a:gd name="connsiteX2" fmla="*/ 1413426 w 2228962"/>
                  <a:gd name="connsiteY2" fmla="*/ 238312 h 238655"/>
                  <a:gd name="connsiteX3" fmla="*/ 1639155 w 2228962"/>
                  <a:gd name="connsiteY3" fmla="*/ 3658 h 238655"/>
                  <a:gd name="connsiteX4" fmla="*/ 2228962 w 2228962"/>
                  <a:gd name="connsiteY4" fmla="*/ 1277 h 238655"/>
                  <a:gd name="connsiteX0" fmla="*/ 0 w 2228962"/>
                  <a:gd name="connsiteY0" fmla="*/ 9560 h 239169"/>
                  <a:gd name="connsiteX1" fmla="*/ 1207558 w 2228962"/>
                  <a:gd name="connsiteY1" fmla="*/ 0 h 239169"/>
                  <a:gd name="connsiteX2" fmla="*/ 1413426 w 2228962"/>
                  <a:gd name="connsiteY2" fmla="*/ 238312 h 239169"/>
                  <a:gd name="connsiteX3" fmla="*/ 1639155 w 2228962"/>
                  <a:gd name="connsiteY3" fmla="*/ 3658 h 239169"/>
                  <a:gd name="connsiteX4" fmla="*/ 2228962 w 2228962"/>
                  <a:gd name="connsiteY4" fmla="*/ 1277 h 239169"/>
                  <a:gd name="connsiteX0" fmla="*/ 0 w 2228962"/>
                  <a:gd name="connsiteY0" fmla="*/ 9560 h 238317"/>
                  <a:gd name="connsiteX1" fmla="*/ 1207558 w 2228962"/>
                  <a:gd name="connsiteY1" fmla="*/ 0 h 238317"/>
                  <a:gd name="connsiteX2" fmla="*/ 1413426 w 2228962"/>
                  <a:gd name="connsiteY2" fmla="*/ 238312 h 238317"/>
                  <a:gd name="connsiteX3" fmla="*/ 1639155 w 2228962"/>
                  <a:gd name="connsiteY3" fmla="*/ 3658 h 238317"/>
                  <a:gd name="connsiteX4" fmla="*/ 2228962 w 2228962"/>
                  <a:gd name="connsiteY4" fmla="*/ 1277 h 238317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49105"/>
                  <a:gd name="connsiteX1" fmla="*/ 1207558 w 2228962"/>
                  <a:gd name="connsiteY1" fmla="*/ 0 h 249105"/>
                  <a:gd name="connsiteX2" fmla="*/ 1413426 w 2228962"/>
                  <a:gd name="connsiteY2" fmla="*/ 249099 h 249105"/>
                  <a:gd name="connsiteX3" fmla="*/ 1639155 w 2228962"/>
                  <a:gd name="connsiteY3" fmla="*/ 3658 h 249105"/>
                  <a:gd name="connsiteX4" fmla="*/ 2228962 w 2228962"/>
                  <a:gd name="connsiteY4" fmla="*/ 1277 h 249105"/>
                  <a:gd name="connsiteX0" fmla="*/ 0 w 2228962"/>
                  <a:gd name="connsiteY0" fmla="*/ 9560 h 249131"/>
                  <a:gd name="connsiteX1" fmla="*/ 1207558 w 2228962"/>
                  <a:gd name="connsiteY1" fmla="*/ 0 h 249131"/>
                  <a:gd name="connsiteX2" fmla="*/ 1413426 w 2228962"/>
                  <a:gd name="connsiteY2" fmla="*/ 249099 h 249131"/>
                  <a:gd name="connsiteX3" fmla="*/ 1639155 w 2228962"/>
                  <a:gd name="connsiteY3" fmla="*/ 3658 h 249131"/>
                  <a:gd name="connsiteX4" fmla="*/ 2228962 w 2228962"/>
                  <a:gd name="connsiteY4" fmla="*/ 1277 h 249131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6"/>
                  <a:gd name="connsiteX1" fmla="*/ 1207558 w 2228962"/>
                  <a:gd name="connsiteY1" fmla="*/ 0 h 249106"/>
                  <a:gd name="connsiteX2" fmla="*/ 1413426 w 2228962"/>
                  <a:gd name="connsiteY2" fmla="*/ 249099 h 249106"/>
                  <a:gd name="connsiteX3" fmla="*/ 1639155 w 2228962"/>
                  <a:gd name="connsiteY3" fmla="*/ 3658 h 249106"/>
                  <a:gd name="connsiteX4" fmla="*/ 2228962 w 2228962"/>
                  <a:gd name="connsiteY4" fmla="*/ 1277 h 24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8962" h="249106">
                    <a:moveTo>
                      <a:pt x="0" y="9560"/>
                    </a:moveTo>
                    <a:lnTo>
                      <a:pt x="1207558" y="0"/>
                    </a:lnTo>
                    <a:cubicBezTo>
                      <a:pt x="1206553" y="106717"/>
                      <a:pt x="1259456" y="247960"/>
                      <a:pt x="1413426" y="249099"/>
                    </a:cubicBezTo>
                    <a:cubicBezTo>
                      <a:pt x="1570001" y="250257"/>
                      <a:pt x="1634208" y="115042"/>
                      <a:pt x="1639155" y="3658"/>
                    </a:cubicBezTo>
                    <a:lnTo>
                      <a:pt x="2228962" y="1277"/>
                    </a:lnTo>
                  </a:path>
                </a:pathLst>
              </a:cu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1"/>
                <a:endParaRPr lang="ko-KR" altLang="en-US" dirty="0">
                  <a:cs typeface="B Nazanin" pitchFamily="2" charset="-78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043608" y="2872699"/>
              <a:ext cx="288032" cy="288032"/>
              <a:chOff x="1043608" y="2872699"/>
              <a:chExt cx="288032" cy="288032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043608" y="2872699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126676" y="2957863"/>
                <a:ext cx="121896" cy="11770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cs typeface="B Nazanin" pitchFamily="2" charset="-78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8064914" y="2720597"/>
              <a:ext cx="504056" cy="504056"/>
              <a:chOff x="8064914" y="2720597"/>
              <a:chExt cx="504056" cy="504056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064914" y="2720597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8178719" y="2839156"/>
                <a:ext cx="276446" cy="26693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 dirty="0">
                  <a:cs typeface="B Nazanin" pitchFamily="2" charset="-78"/>
                </a:endParaRPr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7375538" y="3440393"/>
            <a:ext cx="117725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800" b="1" dirty="0">
                <a:solidFill>
                  <a:schemeClr val="bg1"/>
                </a:solidFill>
                <a:cs typeface="B Nazanin" pitchFamily="2" charset="-78"/>
              </a:rPr>
              <a:t>2019</a:t>
            </a:r>
            <a:endParaRPr lang="ko-KR" altLang="en-US" sz="28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198792" y="1621160"/>
            <a:ext cx="1454049" cy="1048024"/>
            <a:chOff x="803640" y="3362835"/>
            <a:chExt cx="2059657" cy="1048024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912863" y="3453690"/>
            <a:ext cx="1454049" cy="1048024"/>
            <a:chOff x="803640" y="3362835"/>
            <a:chExt cx="2059657" cy="1048024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404184" y="1621160"/>
            <a:ext cx="1454049" cy="1048024"/>
            <a:chOff x="803640" y="3362835"/>
            <a:chExt cx="2059657" cy="1048024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921517" y="3453690"/>
            <a:ext cx="1454049" cy="1048024"/>
            <a:chOff x="803640" y="3362835"/>
            <a:chExt cx="2059657" cy="1048024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421151" y="1621160"/>
            <a:ext cx="1454049" cy="1048024"/>
            <a:chOff x="803640" y="3362835"/>
            <a:chExt cx="2059657" cy="1048024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006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411017BB-45B1-474E-B041-79F984A1158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Rectangle 7"/>
          <p:cNvSpPr/>
          <p:nvPr/>
        </p:nvSpPr>
        <p:spPr>
          <a:xfrm>
            <a:off x="0" y="3076575"/>
            <a:ext cx="9144000" cy="15113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>
              <a:cs typeface="B Nazani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3355221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2800" b="1" dirty="0">
                <a:solidFill>
                  <a:schemeClr val="bg1"/>
                </a:solidFill>
                <a:latin typeface="+mj-lt"/>
                <a:cs typeface="B Nazanin" pitchFamily="2" charset="-78"/>
              </a:rPr>
              <a:t>ارائه </a:t>
            </a:r>
            <a:r>
              <a:rPr lang="fa-IR" altLang="ko-KR" sz="2800" b="1" dirty="0">
                <a:solidFill>
                  <a:schemeClr val="accent2"/>
                </a:solidFill>
                <a:latin typeface="+mj-lt"/>
                <a:cs typeface="B Nazanin" pitchFamily="2" charset="-78"/>
              </a:rPr>
              <a:t>پاورپوینت</a:t>
            </a:r>
            <a:r>
              <a:rPr lang="fa-IR" altLang="ko-KR" sz="2800" b="1" dirty="0">
                <a:solidFill>
                  <a:schemeClr val="bg1"/>
                </a:solidFill>
                <a:latin typeface="+mj-lt"/>
                <a:cs typeface="B Nazanin" pitchFamily="2" charset="-78"/>
              </a:rPr>
              <a:t> مدرن</a:t>
            </a:r>
            <a:endParaRPr lang="ko-KR" altLang="en-US" sz="2800" b="1" dirty="0">
              <a:solidFill>
                <a:schemeClr val="bg1"/>
              </a:solidFill>
              <a:latin typeface="+mj-lt"/>
              <a:cs typeface="B Nazani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9613" y="3324443"/>
            <a:ext cx="4198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bg1"/>
                </a:solidFill>
                <a:cs typeface="B Nazanin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82548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66800" y="0"/>
            <a:ext cx="7092279" cy="576064"/>
          </a:xfrm>
        </p:spPr>
        <p:txBody>
          <a:bodyPr/>
          <a:lstStyle/>
          <a:p>
            <a:pPr algn="ctr" rtl="1"/>
            <a:r>
              <a:rPr lang="fa-IR" altLang="ko-KR" dirty="0">
                <a:cs typeface="B Nazanin" pitchFamily="2" charset="-78"/>
              </a:rPr>
              <a:t>سبک اینفوگرافیک</a:t>
            </a:r>
            <a:endParaRPr lang="ko-KR" altLang="en-US" dirty="0">
              <a:cs typeface="B Nazanin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66800" y="576064"/>
            <a:ext cx="7092279" cy="288032"/>
          </a:xfrm>
        </p:spPr>
        <p:txBody>
          <a:bodyPr/>
          <a:lstStyle/>
          <a:p>
            <a:pPr lvl="0" algn="ctr" rtl="1"/>
            <a:r>
              <a:rPr lang="fa-IR" altLang="ko-KR" dirty="0">
                <a:cs typeface="B Nazanin" pitchFamily="2" charset="-78"/>
              </a:rPr>
              <a:t>عنوان زیرنویس خود را در اینجا درج کنید</a:t>
            </a:r>
            <a:endParaRPr lang="en-US" altLang="ko-KR" dirty="0">
              <a:cs typeface="B Nazanin" pitchFamily="2" charset="-78"/>
            </a:endParaRPr>
          </a:p>
        </p:txBody>
      </p:sp>
      <p:grpSp>
        <p:nvGrpSpPr>
          <p:cNvPr id="4" name="Group 3"/>
          <p:cNvGrpSpPr/>
          <p:nvPr/>
        </p:nvGrpSpPr>
        <p:grpSpPr>
          <a:xfrm rot="21418982">
            <a:off x="3087300" y="1738964"/>
            <a:ext cx="2969400" cy="2417891"/>
            <a:chOff x="2287839" y="946542"/>
            <a:chExt cx="3768174" cy="3068307"/>
          </a:xfrm>
          <a:solidFill>
            <a:schemeClr val="bg1"/>
          </a:solidFill>
        </p:grpSpPr>
        <p:grpSp>
          <p:nvGrpSpPr>
            <p:cNvPr id="5" name="Group 4"/>
            <p:cNvGrpSpPr/>
            <p:nvPr/>
          </p:nvGrpSpPr>
          <p:grpSpPr>
            <a:xfrm rot="5400000">
              <a:off x="3668609" y="2518444"/>
              <a:ext cx="2472825" cy="519985"/>
              <a:chOff x="3615321" y="1566652"/>
              <a:chExt cx="3758677" cy="790372"/>
            </a:xfrm>
            <a:grpFill/>
          </p:grpSpPr>
          <p:sp>
            <p:nvSpPr>
              <p:cNvPr id="26" name="Rectangle 25"/>
              <p:cNvSpPr/>
              <p:nvPr/>
            </p:nvSpPr>
            <p:spPr>
              <a:xfrm rot="1777229">
                <a:off x="5087811" y="1617431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 rot="8772370">
                <a:off x="3615321" y="1566652"/>
                <a:ext cx="1805752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 rot="7177229">
                <a:off x="7132573" y="2115599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 rot="9182237">
              <a:off x="3054687" y="2991486"/>
              <a:ext cx="2474510" cy="530180"/>
              <a:chOff x="3715838" y="1619818"/>
              <a:chExt cx="3761238" cy="805871"/>
            </a:xfrm>
            <a:grpFill/>
          </p:grpSpPr>
          <p:sp>
            <p:nvSpPr>
              <p:cNvPr id="23" name="Rectangle 22"/>
              <p:cNvSpPr/>
              <p:nvPr/>
            </p:nvSpPr>
            <p:spPr>
              <a:xfrm rot="1777229">
                <a:off x="5190615" y="1670594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 rot="8772370">
                <a:off x="3715838" y="1619818"/>
                <a:ext cx="1805752" cy="720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25" name="Isosceles Triangle 24"/>
              <p:cNvSpPr/>
              <p:nvPr/>
            </p:nvSpPr>
            <p:spPr>
              <a:xfrm rot="7177229">
                <a:off x="7235651" y="2184264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 rot="12916108">
              <a:off x="2287839" y="2856623"/>
              <a:ext cx="2551564" cy="379461"/>
              <a:chOff x="3715840" y="1499893"/>
              <a:chExt cx="3878359" cy="576778"/>
            </a:xfrm>
            <a:grpFill/>
          </p:grpSpPr>
          <p:sp>
            <p:nvSpPr>
              <p:cNvPr id="20" name="Rectangle 19"/>
              <p:cNvSpPr/>
              <p:nvPr/>
            </p:nvSpPr>
            <p:spPr>
              <a:xfrm rot="1192574">
                <a:off x="5259105" y="1499893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 rot="8772370">
                <a:off x="3715840" y="1619824"/>
                <a:ext cx="1805751" cy="720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22" name="Isosceles Triangle 21"/>
              <p:cNvSpPr/>
              <p:nvPr/>
            </p:nvSpPr>
            <p:spPr>
              <a:xfrm rot="7177229">
                <a:off x="7352774" y="1835246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 rot="16200000">
              <a:off x="2189905" y="1922965"/>
              <a:ext cx="2472825" cy="519979"/>
              <a:chOff x="3615320" y="1566658"/>
              <a:chExt cx="3758678" cy="790366"/>
            </a:xfrm>
            <a:grpFill/>
          </p:grpSpPr>
          <p:sp>
            <p:nvSpPr>
              <p:cNvPr id="17" name="Rectangle 16"/>
              <p:cNvSpPr/>
              <p:nvPr/>
            </p:nvSpPr>
            <p:spPr>
              <a:xfrm rot="1777229">
                <a:off x="5087811" y="1617431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 rot="8772370">
                <a:off x="3615320" y="1566658"/>
                <a:ext cx="1805753" cy="720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 rot="7177229">
                <a:off x="7132573" y="2115599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rot="19982237">
              <a:off x="2776558" y="1457261"/>
              <a:ext cx="2474510" cy="530180"/>
              <a:chOff x="3715838" y="1619819"/>
              <a:chExt cx="3761238" cy="805870"/>
            </a:xfrm>
            <a:grpFill/>
          </p:grpSpPr>
          <p:sp>
            <p:nvSpPr>
              <p:cNvPr id="14" name="Rectangle 13"/>
              <p:cNvSpPr/>
              <p:nvPr/>
            </p:nvSpPr>
            <p:spPr>
              <a:xfrm rot="1777229">
                <a:off x="5190615" y="1670594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 rot="8772370">
                <a:off x="3715838" y="1619819"/>
                <a:ext cx="1805752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 rot="7177229">
                <a:off x="7235651" y="2184264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 rot="2116108">
              <a:off x="3504445" y="1714262"/>
              <a:ext cx="2551568" cy="379461"/>
              <a:chOff x="3715833" y="1499893"/>
              <a:chExt cx="3878366" cy="576778"/>
            </a:xfrm>
            <a:grpFill/>
          </p:grpSpPr>
          <p:sp>
            <p:nvSpPr>
              <p:cNvPr id="11" name="Rectangle 10"/>
              <p:cNvSpPr/>
              <p:nvPr/>
            </p:nvSpPr>
            <p:spPr>
              <a:xfrm rot="1192574">
                <a:off x="5259105" y="1499893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 rot="8772370">
                <a:off x="3715833" y="1619814"/>
                <a:ext cx="1805752" cy="720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  <p:sp>
            <p:nvSpPr>
              <p:cNvPr id="13" name="Isosceles Triangle 12"/>
              <p:cNvSpPr/>
              <p:nvPr/>
            </p:nvSpPr>
            <p:spPr>
              <a:xfrm rot="7177229">
                <a:off x="7352774" y="1835246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ko-KR" altLang="en-US">
                  <a:cs typeface="B Nazanin" pitchFamily="2" charset="-78"/>
                </a:endParaRPr>
              </a:p>
            </p:txBody>
          </p:sp>
        </p:grpSp>
      </p:grpSp>
      <p:sp>
        <p:nvSpPr>
          <p:cNvPr id="29" name="Block Arc 14"/>
          <p:cNvSpPr/>
          <p:nvPr/>
        </p:nvSpPr>
        <p:spPr>
          <a:xfrm rot="16200000">
            <a:off x="4140747" y="1402404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0" name="Rectangle 36"/>
          <p:cNvSpPr/>
          <p:nvPr/>
        </p:nvSpPr>
        <p:spPr>
          <a:xfrm>
            <a:off x="3267704" y="3726647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sp>
        <p:nvSpPr>
          <p:cNvPr id="31" name="Rounded Rectangle 27"/>
          <p:cNvSpPr/>
          <p:nvPr/>
        </p:nvSpPr>
        <p:spPr>
          <a:xfrm>
            <a:off x="3077819" y="2419275"/>
            <a:ext cx="288032" cy="22124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sp>
        <p:nvSpPr>
          <p:cNvPr id="32" name="Trapezoid 22"/>
          <p:cNvSpPr/>
          <p:nvPr/>
        </p:nvSpPr>
        <p:spPr>
          <a:xfrm>
            <a:off x="4602026" y="4125653"/>
            <a:ext cx="444684" cy="226220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5736517" y="3249061"/>
            <a:ext cx="376248" cy="38577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sp>
        <p:nvSpPr>
          <p:cNvPr id="34" name="Rounded Rectangle 25"/>
          <p:cNvSpPr/>
          <p:nvPr/>
        </p:nvSpPr>
        <p:spPr>
          <a:xfrm>
            <a:off x="5535923" y="1881205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971600" y="2429642"/>
            <a:ext cx="1926735" cy="863358"/>
            <a:chOff x="803640" y="3362835"/>
            <a:chExt cx="2059657" cy="86335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151084" y="3582940"/>
            <a:ext cx="1926735" cy="863358"/>
            <a:chOff x="803640" y="3362835"/>
            <a:chExt cx="2059657" cy="863358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955254" y="1276344"/>
            <a:ext cx="1926735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050510" y="1600072"/>
            <a:ext cx="1926735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156176" y="2697979"/>
            <a:ext cx="1926735" cy="863358"/>
            <a:chOff x="803640" y="3362835"/>
            <a:chExt cx="2059657" cy="863358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216587" y="3795886"/>
            <a:ext cx="1926735" cy="863358"/>
            <a:chOff x="803640" y="3362835"/>
            <a:chExt cx="2059657" cy="863358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083975" y="2453573"/>
            <a:ext cx="942379" cy="942379"/>
            <a:chOff x="1231556" y="109311"/>
            <a:chExt cx="3168000" cy="3168000"/>
          </a:xfrm>
          <a:solidFill>
            <a:schemeClr val="bg1"/>
          </a:solidFill>
        </p:grpSpPr>
        <p:sp>
          <p:nvSpPr>
            <p:cNvPr id="54" name="Oval 53"/>
            <p:cNvSpPr/>
            <p:nvPr/>
          </p:nvSpPr>
          <p:spPr>
            <a:xfrm>
              <a:off x="1231556" y="109311"/>
              <a:ext cx="3168000" cy="3168000"/>
            </a:xfrm>
            <a:prstGeom prst="ellipse">
              <a:avLst/>
            </a:prstGeom>
            <a:grpFill/>
            <a:ln w="25400">
              <a:solidFill>
                <a:srgbClr val="50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>
              <a:off x="1381098" y="477889"/>
              <a:ext cx="2987268" cy="2726609"/>
            </a:xfrm>
            <a:custGeom>
              <a:avLst/>
              <a:gdLst/>
              <a:ahLst/>
              <a:cxnLst/>
              <a:rect l="l" t="t" r="r" b="b"/>
              <a:pathLst>
                <a:path w="2987268" h="2726609">
                  <a:moveTo>
                    <a:pt x="972309" y="1310667"/>
                  </a:moveTo>
                  <a:lnTo>
                    <a:pt x="981420" y="1318105"/>
                  </a:lnTo>
                  <a:cubicBezTo>
                    <a:pt x="981704" y="1321341"/>
                    <a:pt x="979043" y="1330083"/>
                    <a:pt x="974012" y="1330083"/>
                  </a:cubicBezTo>
                  <a:cubicBezTo>
                    <a:pt x="968980" y="1330083"/>
                    <a:pt x="963482" y="1321341"/>
                    <a:pt x="963199" y="1318105"/>
                  </a:cubicBezTo>
                  <a:cubicBezTo>
                    <a:pt x="962915" y="1314869"/>
                    <a:pt x="967278" y="1310667"/>
                    <a:pt x="972309" y="1310667"/>
                  </a:cubicBezTo>
                  <a:close/>
                  <a:moveTo>
                    <a:pt x="1060350" y="1191962"/>
                  </a:moveTo>
                  <a:cubicBezTo>
                    <a:pt x="1066367" y="1191962"/>
                    <a:pt x="1070905" y="1196987"/>
                    <a:pt x="1071245" y="1200857"/>
                  </a:cubicBezTo>
                  <a:cubicBezTo>
                    <a:pt x="1071584" y="1204726"/>
                    <a:pt x="1068403" y="1215181"/>
                    <a:pt x="1062386" y="1215181"/>
                  </a:cubicBezTo>
                  <a:cubicBezTo>
                    <a:pt x="1056369" y="1215181"/>
                    <a:pt x="1049795" y="1204726"/>
                    <a:pt x="1049455" y="1200857"/>
                  </a:cubicBezTo>
                  <a:cubicBezTo>
                    <a:pt x="1049116" y="1196987"/>
                    <a:pt x="1054333" y="1191962"/>
                    <a:pt x="1060350" y="1191962"/>
                  </a:cubicBezTo>
                  <a:close/>
                  <a:moveTo>
                    <a:pt x="835663" y="1184438"/>
                  </a:moveTo>
                  <a:cubicBezTo>
                    <a:pt x="847697" y="1184438"/>
                    <a:pt x="856773" y="1194488"/>
                    <a:pt x="857452" y="1202228"/>
                  </a:cubicBezTo>
                  <a:cubicBezTo>
                    <a:pt x="858131" y="1209967"/>
                    <a:pt x="851768" y="1230876"/>
                    <a:pt x="839735" y="1230876"/>
                  </a:cubicBezTo>
                  <a:cubicBezTo>
                    <a:pt x="827701" y="1230876"/>
                    <a:pt x="814553" y="1209967"/>
                    <a:pt x="813874" y="1202228"/>
                  </a:cubicBezTo>
                  <a:cubicBezTo>
                    <a:pt x="813195" y="1194488"/>
                    <a:pt x="823629" y="1184438"/>
                    <a:pt x="835663" y="1184438"/>
                  </a:cubicBezTo>
                  <a:close/>
                  <a:moveTo>
                    <a:pt x="985785" y="1172342"/>
                  </a:moveTo>
                  <a:lnTo>
                    <a:pt x="1000715" y="1188629"/>
                  </a:lnTo>
                  <a:lnTo>
                    <a:pt x="1000715" y="1211703"/>
                  </a:lnTo>
                  <a:lnTo>
                    <a:pt x="946425" y="1210346"/>
                  </a:lnTo>
                  <a:cubicBezTo>
                    <a:pt x="889874" y="1205369"/>
                    <a:pt x="905255" y="1188177"/>
                    <a:pt x="923352" y="1175057"/>
                  </a:cubicBezTo>
                  <a:cubicBezTo>
                    <a:pt x="940996" y="1175962"/>
                    <a:pt x="968141" y="1171437"/>
                    <a:pt x="985785" y="1172342"/>
                  </a:cubicBezTo>
                  <a:close/>
                  <a:moveTo>
                    <a:pt x="741346" y="1100475"/>
                  </a:moveTo>
                  <a:cubicBezTo>
                    <a:pt x="749205" y="1097612"/>
                    <a:pt x="762564" y="1105663"/>
                    <a:pt x="765918" y="1118177"/>
                  </a:cubicBezTo>
                  <a:cubicBezTo>
                    <a:pt x="769271" y="1130692"/>
                    <a:pt x="761349" y="1142931"/>
                    <a:pt x="753489" y="1145794"/>
                  </a:cubicBezTo>
                  <a:cubicBezTo>
                    <a:pt x="745629" y="1148657"/>
                    <a:pt x="722113" y="1147866"/>
                    <a:pt x="718760" y="1135351"/>
                  </a:cubicBezTo>
                  <a:cubicBezTo>
                    <a:pt x="715407" y="1122837"/>
                    <a:pt x="733486" y="1103337"/>
                    <a:pt x="741346" y="1100475"/>
                  </a:cubicBezTo>
                  <a:close/>
                  <a:moveTo>
                    <a:pt x="815027" y="1099729"/>
                  </a:moveTo>
                  <a:cubicBezTo>
                    <a:pt x="823991" y="1099956"/>
                    <a:pt x="833774" y="1100634"/>
                    <a:pt x="841917" y="1100408"/>
                  </a:cubicBezTo>
                  <a:lnTo>
                    <a:pt x="893493" y="1127553"/>
                  </a:lnTo>
                  <a:cubicBezTo>
                    <a:pt x="898017" y="1141125"/>
                    <a:pt x="901184" y="1154698"/>
                    <a:pt x="897565" y="1168270"/>
                  </a:cubicBezTo>
                  <a:cubicBezTo>
                    <a:pt x="895755" y="1166008"/>
                    <a:pt x="854585" y="1174603"/>
                    <a:pt x="852776" y="1172342"/>
                  </a:cubicBezTo>
                  <a:lnTo>
                    <a:pt x="806629" y="1142482"/>
                  </a:lnTo>
                  <a:lnTo>
                    <a:pt x="783556" y="1124839"/>
                  </a:lnTo>
                  <a:cubicBezTo>
                    <a:pt x="786723" y="1117147"/>
                    <a:pt x="783330" y="1105837"/>
                    <a:pt x="793057" y="1101765"/>
                  </a:cubicBezTo>
                  <a:cubicBezTo>
                    <a:pt x="797920" y="1099729"/>
                    <a:pt x="806064" y="1099503"/>
                    <a:pt x="815027" y="1099729"/>
                  </a:cubicBezTo>
                  <a:close/>
                  <a:moveTo>
                    <a:pt x="2063793" y="774242"/>
                  </a:moveTo>
                  <a:cubicBezTo>
                    <a:pt x="2096671" y="775018"/>
                    <a:pt x="2127367" y="790476"/>
                    <a:pt x="2151713" y="794426"/>
                  </a:cubicBezTo>
                  <a:cubicBezTo>
                    <a:pt x="2183706" y="803176"/>
                    <a:pt x="2195064" y="851609"/>
                    <a:pt x="2193723" y="888932"/>
                  </a:cubicBezTo>
                  <a:cubicBezTo>
                    <a:pt x="2216377" y="892672"/>
                    <a:pt x="2243793" y="894826"/>
                    <a:pt x="2266448" y="923965"/>
                  </a:cubicBezTo>
                  <a:cubicBezTo>
                    <a:pt x="2288357" y="928173"/>
                    <a:pt x="2310365" y="915019"/>
                    <a:pt x="2320419" y="912595"/>
                  </a:cubicBezTo>
                  <a:cubicBezTo>
                    <a:pt x="2325445" y="911383"/>
                    <a:pt x="2325372" y="911709"/>
                    <a:pt x="2326768" y="909420"/>
                  </a:cubicBezTo>
                  <a:cubicBezTo>
                    <a:pt x="2347964" y="903310"/>
                    <a:pt x="2353280" y="900055"/>
                    <a:pt x="2365050" y="887307"/>
                  </a:cubicBezTo>
                  <a:cubicBezTo>
                    <a:pt x="2395407" y="885584"/>
                    <a:pt x="2392430" y="910847"/>
                    <a:pt x="2405326" y="924998"/>
                  </a:cubicBezTo>
                  <a:cubicBezTo>
                    <a:pt x="2437344" y="929416"/>
                    <a:pt x="2450314" y="914784"/>
                    <a:pt x="2501381" y="938251"/>
                  </a:cubicBezTo>
                  <a:lnTo>
                    <a:pt x="2553765" y="999901"/>
                  </a:lnTo>
                  <a:cubicBezTo>
                    <a:pt x="2575723" y="1038485"/>
                    <a:pt x="2610314" y="1140324"/>
                    <a:pt x="2650595" y="1185625"/>
                  </a:cubicBezTo>
                  <a:cubicBezTo>
                    <a:pt x="2663891" y="1215053"/>
                    <a:pt x="2691172" y="1239006"/>
                    <a:pt x="2692274" y="1278063"/>
                  </a:cubicBezTo>
                  <a:cubicBezTo>
                    <a:pt x="2714977" y="1335947"/>
                    <a:pt x="2729743" y="1344622"/>
                    <a:pt x="2773083" y="1381870"/>
                  </a:cubicBezTo>
                  <a:cubicBezTo>
                    <a:pt x="2809519" y="1376210"/>
                    <a:pt x="2844367" y="1362612"/>
                    <a:pt x="2877629" y="1374414"/>
                  </a:cubicBezTo>
                  <a:cubicBezTo>
                    <a:pt x="2903519" y="1387383"/>
                    <a:pt x="2850040" y="1420989"/>
                    <a:pt x="2856882" y="1457770"/>
                  </a:cubicBezTo>
                  <a:cubicBezTo>
                    <a:pt x="2844023" y="1507361"/>
                    <a:pt x="2772431" y="1561713"/>
                    <a:pt x="2729412" y="1608129"/>
                  </a:cubicBezTo>
                  <a:lnTo>
                    <a:pt x="2668055" y="1679303"/>
                  </a:lnTo>
                  <a:cubicBezTo>
                    <a:pt x="2680052" y="1718415"/>
                    <a:pt x="2672461" y="1758095"/>
                    <a:pt x="2669643" y="1787246"/>
                  </a:cubicBezTo>
                  <a:cubicBezTo>
                    <a:pt x="2671587" y="1819572"/>
                    <a:pt x="2674111" y="1819608"/>
                    <a:pt x="2682897" y="1863735"/>
                  </a:cubicBezTo>
                  <a:cubicBezTo>
                    <a:pt x="2700888" y="1908711"/>
                    <a:pt x="2682379" y="1959318"/>
                    <a:pt x="2661706" y="1985669"/>
                  </a:cubicBezTo>
                  <a:cubicBezTo>
                    <a:pt x="2642621" y="2010433"/>
                    <a:pt x="2631306" y="1998024"/>
                    <a:pt x="2608068" y="2029783"/>
                  </a:cubicBezTo>
                  <a:cubicBezTo>
                    <a:pt x="2605927" y="2065370"/>
                    <a:pt x="2591087" y="2100958"/>
                    <a:pt x="2590533" y="2152418"/>
                  </a:cubicBezTo>
                  <a:cubicBezTo>
                    <a:pt x="2580553" y="2229449"/>
                    <a:pt x="2535651" y="2241398"/>
                    <a:pt x="2500273" y="2286681"/>
                  </a:cubicBezTo>
                  <a:lnTo>
                    <a:pt x="2469632" y="2338069"/>
                  </a:lnTo>
                  <a:cubicBezTo>
                    <a:pt x="2451728" y="2351519"/>
                    <a:pt x="2427475" y="2349094"/>
                    <a:pt x="2409571" y="2362544"/>
                  </a:cubicBezTo>
                  <a:cubicBezTo>
                    <a:pt x="2353545" y="2400641"/>
                    <a:pt x="2321329" y="2392704"/>
                    <a:pt x="2289114" y="2356194"/>
                  </a:cubicBezTo>
                  <a:lnTo>
                    <a:pt x="2233925" y="2199117"/>
                  </a:lnTo>
                  <a:lnTo>
                    <a:pt x="2154334" y="1951743"/>
                  </a:lnTo>
                  <a:lnTo>
                    <a:pt x="2171204" y="1885663"/>
                  </a:lnTo>
                  <a:cubicBezTo>
                    <a:pt x="2179732" y="1853239"/>
                    <a:pt x="2178735" y="1852562"/>
                    <a:pt x="2188850" y="1797913"/>
                  </a:cubicBezTo>
                  <a:cubicBezTo>
                    <a:pt x="2185257" y="1718052"/>
                    <a:pt x="2140392" y="1701686"/>
                    <a:pt x="2114575" y="1645635"/>
                  </a:cubicBezTo>
                  <a:cubicBezTo>
                    <a:pt x="2111942" y="1600364"/>
                    <a:pt x="2156930" y="1615413"/>
                    <a:pt x="2140011" y="1527283"/>
                  </a:cubicBezTo>
                  <a:cubicBezTo>
                    <a:pt x="2126961" y="1508025"/>
                    <a:pt x="2120107" y="1517229"/>
                    <a:pt x="2079136" y="1514214"/>
                  </a:cubicBezTo>
                  <a:cubicBezTo>
                    <a:pt x="2014355" y="1493738"/>
                    <a:pt x="1962924" y="1492994"/>
                    <a:pt x="1908473" y="1502845"/>
                  </a:cubicBezTo>
                  <a:cubicBezTo>
                    <a:pt x="1860162" y="1516282"/>
                    <a:pt x="1794390" y="1483685"/>
                    <a:pt x="1746080" y="1424102"/>
                  </a:cubicBezTo>
                  <a:cubicBezTo>
                    <a:pt x="1725875" y="1393290"/>
                    <a:pt x="1710431" y="1365652"/>
                    <a:pt x="1704513" y="1331665"/>
                  </a:cubicBezTo>
                  <a:cubicBezTo>
                    <a:pt x="1695468" y="1299856"/>
                    <a:pt x="1666606" y="1285889"/>
                    <a:pt x="1688639" y="1253883"/>
                  </a:cubicBezTo>
                  <a:cubicBezTo>
                    <a:pt x="1685728" y="1222929"/>
                    <a:pt x="1662373" y="1193556"/>
                    <a:pt x="1698163" y="1176101"/>
                  </a:cubicBezTo>
                  <a:cubicBezTo>
                    <a:pt x="1684744" y="1114199"/>
                    <a:pt x="1697781" y="1087281"/>
                    <a:pt x="1722417" y="1055496"/>
                  </a:cubicBezTo>
                  <a:cubicBezTo>
                    <a:pt x="1734501" y="1009376"/>
                    <a:pt x="1759283" y="998178"/>
                    <a:pt x="1796765" y="964757"/>
                  </a:cubicBezTo>
                  <a:cubicBezTo>
                    <a:pt x="1816269" y="934855"/>
                    <a:pt x="1804043" y="905943"/>
                    <a:pt x="1820390" y="885609"/>
                  </a:cubicBezTo>
                  <a:cubicBezTo>
                    <a:pt x="1836738" y="865274"/>
                    <a:pt x="1885406" y="845229"/>
                    <a:pt x="1905963" y="839575"/>
                  </a:cubicBezTo>
                  <a:cubicBezTo>
                    <a:pt x="1921726" y="842023"/>
                    <a:pt x="1940664" y="841297"/>
                    <a:pt x="1962777" y="842158"/>
                  </a:cubicBezTo>
                  <a:cubicBezTo>
                    <a:pt x="1995854" y="787375"/>
                    <a:pt x="2030915" y="773467"/>
                    <a:pt x="2063793" y="774242"/>
                  </a:cubicBezTo>
                  <a:close/>
                  <a:moveTo>
                    <a:pt x="2113222" y="704555"/>
                  </a:moveTo>
                  <a:cubicBezTo>
                    <a:pt x="2125256" y="704555"/>
                    <a:pt x="2134333" y="714605"/>
                    <a:pt x="2135012" y="722345"/>
                  </a:cubicBezTo>
                  <a:cubicBezTo>
                    <a:pt x="2135690" y="730085"/>
                    <a:pt x="2129328" y="750993"/>
                    <a:pt x="2117294" y="750993"/>
                  </a:cubicBezTo>
                  <a:cubicBezTo>
                    <a:pt x="2105260" y="750993"/>
                    <a:pt x="2092111" y="730085"/>
                    <a:pt x="2091432" y="722345"/>
                  </a:cubicBezTo>
                  <a:cubicBezTo>
                    <a:pt x="2090753" y="714605"/>
                    <a:pt x="2101188" y="704555"/>
                    <a:pt x="2113222" y="704555"/>
                  </a:cubicBezTo>
                  <a:close/>
                  <a:moveTo>
                    <a:pt x="2119747" y="658118"/>
                  </a:moveTo>
                  <a:cubicBezTo>
                    <a:pt x="2128186" y="658118"/>
                    <a:pt x="2134550" y="665165"/>
                    <a:pt x="2135026" y="670593"/>
                  </a:cubicBezTo>
                  <a:cubicBezTo>
                    <a:pt x="2135502" y="676020"/>
                    <a:pt x="2131041" y="690681"/>
                    <a:pt x="2122602" y="690681"/>
                  </a:cubicBezTo>
                  <a:cubicBezTo>
                    <a:pt x="2114164" y="690681"/>
                    <a:pt x="2104944" y="676020"/>
                    <a:pt x="2104468" y="670593"/>
                  </a:cubicBezTo>
                  <a:cubicBezTo>
                    <a:pt x="2103992" y="665165"/>
                    <a:pt x="2111309" y="658118"/>
                    <a:pt x="2119747" y="658118"/>
                  </a:cubicBezTo>
                  <a:close/>
                  <a:moveTo>
                    <a:pt x="2514306" y="568022"/>
                  </a:moveTo>
                  <a:cubicBezTo>
                    <a:pt x="2512242" y="567386"/>
                    <a:pt x="2510252" y="567425"/>
                    <a:pt x="2508350" y="568297"/>
                  </a:cubicBezTo>
                  <a:cubicBezTo>
                    <a:pt x="2459861" y="602525"/>
                    <a:pt x="2464614" y="625343"/>
                    <a:pt x="2455107" y="657670"/>
                  </a:cubicBezTo>
                  <a:cubicBezTo>
                    <a:pt x="2448768" y="674151"/>
                    <a:pt x="2453839" y="694434"/>
                    <a:pt x="2475073" y="700455"/>
                  </a:cubicBezTo>
                  <a:cubicBezTo>
                    <a:pt x="2506132" y="715034"/>
                    <a:pt x="2528634" y="677320"/>
                    <a:pt x="2588216" y="689997"/>
                  </a:cubicBezTo>
                  <a:lnTo>
                    <a:pt x="2659524" y="727077"/>
                  </a:lnTo>
                  <a:cubicBezTo>
                    <a:pt x="2684878" y="735318"/>
                    <a:pt x="2695970" y="719788"/>
                    <a:pt x="2701358" y="691898"/>
                  </a:cubicBezTo>
                  <a:cubicBezTo>
                    <a:pt x="2701042" y="665276"/>
                    <a:pt x="2668398" y="651966"/>
                    <a:pt x="2651918" y="631999"/>
                  </a:cubicBezTo>
                  <a:cubicBezTo>
                    <a:pt x="2634804" y="617421"/>
                    <a:pt x="2620542" y="605694"/>
                    <a:pt x="2597724" y="602525"/>
                  </a:cubicBezTo>
                  <a:cubicBezTo>
                    <a:pt x="2570785" y="606962"/>
                    <a:pt x="2574271" y="619005"/>
                    <a:pt x="2562545" y="627246"/>
                  </a:cubicBezTo>
                  <a:cubicBezTo>
                    <a:pt x="2546738" y="610052"/>
                    <a:pt x="2528748" y="572477"/>
                    <a:pt x="2514306" y="568022"/>
                  </a:cubicBezTo>
                  <a:close/>
                  <a:moveTo>
                    <a:pt x="1897035" y="484630"/>
                  </a:moveTo>
                  <a:lnTo>
                    <a:pt x="1906146" y="492068"/>
                  </a:lnTo>
                  <a:cubicBezTo>
                    <a:pt x="1906430" y="495304"/>
                    <a:pt x="1903769" y="504046"/>
                    <a:pt x="1898738" y="504046"/>
                  </a:cubicBezTo>
                  <a:cubicBezTo>
                    <a:pt x="1893706" y="504046"/>
                    <a:pt x="1888208" y="495304"/>
                    <a:pt x="1887925" y="492068"/>
                  </a:cubicBezTo>
                  <a:cubicBezTo>
                    <a:pt x="1887641" y="488832"/>
                    <a:pt x="1892004" y="484630"/>
                    <a:pt x="1897035" y="484630"/>
                  </a:cubicBezTo>
                  <a:close/>
                  <a:moveTo>
                    <a:pt x="1867366" y="389075"/>
                  </a:moveTo>
                  <a:cubicBezTo>
                    <a:pt x="1872067" y="388917"/>
                    <a:pt x="1877719" y="389709"/>
                    <a:pt x="1887174" y="394304"/>
                  </a:cubicBezTo>
                  <a:cubicBezTo>
                    <a:pt x="1892667" y="418919"/>
                    <a:pt x="1865834" y="427371"/>
                    <a:pt x="1860869" y="445330"/>
                  </a:cubicBezTo>
                  <a:cubicBezTo>
                    <a:pt x="1859390" y="456845"/>
                    <a:pt x="1841747" y="473114"/>
                    <a:pt x="1827909" y="465613"/>
                  </a:cubicBezTo>
                  <a:cubicBezTo>
                    <a:pt x="1816710" y="460753"/>
                    <a:pt x="1812168" y="445435"/>
                    <a:pt x="1814281" y="428215"/>
                  </a:cubicBezTo>
                  <a:cubicBezTo>
                    <a:pt x="1819669" y="409623"/>
                    <a:pt x="1840269" y="402439"/>
                    <a:pt x="1853263" y="389551"/>
                  </a:cubicBezTo>
                  <a:cubicBezTo>
                    <a:pt x="1858914" y="390343"/>
                    <a:pt x="1862665" y="389234"/>
                    <a:pt x="1867366" y="389075"/>
                  </a:cubicBezTo>
                  <a:close/>
                  <a:moveTo>
                    <a:pt x="1922353" y="326799"/>
                  </a:moveTo>
                  <a:cubicBezTo>
                    <a:pt x="1935770" y="326799"/>
                    <a:pt x="1954258" y="362929"/>
                    <a:pt x="1973696" y="385747"/>
                  </a:cubicBezTo>
                  <a:cubicBezTo>
                    <a:pt x="1979189" y="395255"/>
                    <a:pt x="1992289" y="393354"/>
                    <a:pt x="1997782" y="402862"/>
                  </a:cubicBezTo>
                  <a:cubicBezTo>
                    <a:pt x="1997888" y="418813"/>
                    <a:pt x="2006550" y="443322"/>
                    <a:pt x="2006656" y="459274"/>
                  </a:cubicBezTo>
                  <a:cubicBezTo>
                    <a:pt x="1990070" y="465824"/>
                    <a:pt x="1987746" y="478078"/>
                    <a:pt x="1971160" y="484628"/>
                  </a:cubicBezTo>
                  <a:lnTo>
                    <a:pt x="1953729" y="479874"/>
                  </a:lnTo>
                  <a:cubicBezTo>
                    <a:pt x="1918233" y="473958"/>
                    <a:pt x="1924889" y="469627"/>
                    <a:pt x="1907141" y="461175"/>
                  </a:cubicBezTo>
                  <a:cubicBezTo>
                    <a:pt x="1901859" y="447758"/>
                    <a:pt x="1927002" y="428638"/>
                    <a:pt x="1936932" y="412369"/>
                  </a:cubicBezTo>
                  <a:cubicBezTo>
                    <a:pt x="1934397" y="393882"/>
                    <a:pt x="1920452" y="390607"/>
                    <a:pt x="1902704" y="378775"/>
                  </a:cubicBezTo>
                  <a:cubicBezTo>
                    <a:pt x="1887491" y="363563"/>
                    <a:pt x="1885589" y="350252"/>
                    <a:pt x="1893195" y="335990"/>
                  </a:cubicBezTo>
                  <a:close/>
                  <a:moveTo>
                    <a:pt x="2397965" y="51009"/>
                  </a:moveTo>
                  <a:cubicBezTo>
                    <a:pt x="2420639" y="51528"/>
                    <a:pt x="2444702" y="57206"/>
                    <a:pt x="2474321" y="61693"/>
                  </a:cubicBezTo>
                  <a:cubicBezTo>
                    <a:pt x="2711590" y="229458"/>
                    <a:pt x="2841041" y="444258"/>
                    <a:pt x="2909923" y="647051"/>
                  </a:cubicBezTo>
                  <a:cubicBezTo>
                    <a:pt x="2906869" y="646771"/>
                    <a:pt x="2905002" y="646398"/>
                    <a:pt x="2899120" y="646262"/>
                  </a:cubicBezTo>
                  <a:cubicBezTo>
                    <a:pt x="2892306" y="646103"/>
                    <a:pt x="2880104" y="646262"/>
                    <a:pt x="2870597" y="646262"/>
                  </a:cubicBezTo>
                  <a:lnTo>
                    <a:pt x="2857286" y="635803"/>
                  </a:lnTo>
                  <a:cubicBezTo>
                    <a:pt x="2856754" y="620596"/>
                    <a:pt x="2870508" y="611738"/>
                    <a:pt x="2855690" y="590182"/>
                  </a:cubicBezTo>
                  <a:cubicBezTo>
                    <a:pt x="2815412" y="583807"/>
                    <a:pt x="2798407" y="614948"/>
                    <a:pt x="2788829" y="623443"/>
                  </a:cubicBezTo>
                  <a:cubicBezTo>
                    <a:pt x="2779252" y="631938"/>
                    <a:pt x="2795158" y="634492"/>
                    <a:pt x="2798222" y="641152"/>
                  </a:cubicBezTo>
                  <a:cubicBezTo>
                    <a:pt x="2801285" y="647812"/>
                    <a:pt x="2813845" y="647285"/>
                    <a:pt x="2807209" y="663400"/>
                  </a:cubicBezTo>
                  <a:cubicBezTo>
                    <a:pt x="2768188" y="655408"/>
                    <a:pt x="2741866" y="715674"/>
                    <a:pt x="2758405" y="744191"/>
                  </a:cubicBezTo>
                  <a:cubicBezTo>
                    <a:pt x="2795185" y="763857"/>
                    <a:pt x="2771644" y="767649"/>
                    <a:pt x="2843346" y="779379"/>
                  </a:cubicBezTo>
                  <a:cubicBezTo>
                    <a:pt x="2874072" y="806668"/>
                    <a:pt x="2881681" y="838660"/>
                    <a:pt x="2912431" y="825008"/>
                  </a:cubicBezTo>
                  <a:cubicBezTo>
                    <a:pt x="2927960" y="822790"/>
                    <a:pt x="2898803" y="756868"/>
                    <a:pt x="2941905" y="764158"/>
                  </a:cubicBezTo>
                  <a:lnTo>
                    <a:pt x="2915658" y="663271"/>
                  </a:lnTo>
                  <a:cubicBezTo>
                    <a:pt x="2986775" y="878722"/>
                    <a:pt x="2990652" y="1078545"/>
                    <a:pt x="2985866" y="1190511"/>
                  </a:cubicBezTo>
                  <a:lnTo>
                    <a:pt x="2971025" y="1220671"/>
                  </a:lnTo>
                  <a:cubicBezTo>
                    <a:pt x="2964620" y="1226471"/>
                    <a:pt x="2944225" y="1235384"/>
                    <a:pt x="2931563" y="1244359"/>
                  </a:cubicBezTo>
                  <a:cubicBezTo>
                    <a:pt x="2918900" y="1253333"/>
                    <a:pt x="2920678" y="1260071"/>
                    <a:pt x="2895052" y="1274519"/>
                  </a:cubicBezTo>
                  <a:cubicBezTo>
                    <a:pt x="2842742" y="1261697"/>
                    <a:pt x="2830720" y="1318615"/>
                    <a:pt x="2800030" y="1315175"/>
                  </a:cubicBezTo>
                  <a:cubicBezTo>
                    <a:pt x="2736307" y="1336320"/>
                    <a:pt x="2740848" y="1289232"/>
                    <a:pt x="2706153" y="1241184"/>
                  </a:cubicBezTo>
                  <a:cubicBezTo>
                    <a:pt x="2688920" y="1205835"/>
                    <a:pt x="2681259" y="1171017"/>
                    <a:pt x="2655357" y="1118955"/>
                  </a:cubicBezTo>
                  <a:cubicBezTo>
                    <a:pt x="2639483" y="1083239"/>
                    <a:pt x="2635226" y="1074186"/>
                    <a:pt x="2617260" y="1044348"/>
                  </a:cubicBezTo>
                  <a:cubicBezTo>
                    <a:pt x="2599294" y="1014510"/>
                    <a:pt x="2551266" y="956593"/>
                    <a:pt x="2547562" y="939925"/>
                  </a:cubicBezTo>
                  <a:lnTo>
                    <a:pt x="2588687" y="926882"/>
                  </a:lnTo>
                  <a:cubicBezTo>
                    <a:pt x="2579593" y="906520"/>
                    <a:pt x="2570499" y="895683"/>
                    <a:pt x="2574105" y="888021"/>
                  </a:cubicBezTo>
                  <a:cubicBezTo>
                    <a:pt x="2610639" y="853172"/>
                    <a:pt x="2580503" y="838960"/>
                    <a:pt x="2604339" y="791412"/>
                  </a:cubicBezTo>
                  <a:cubicBezTo>
                    <a:pt x="2595393" y="774342"/>
                    <a:pt x="2544313" y="834641"/>
                    <a:pt x="2520429" y="793541"/>
                  </a:cubicBezTo>
                  <a:cubicBezTo>
                    <a:pt x="2498131" y="804824"/>
                    <a:pt x="2468845" y="814544"/>
                    <a:pt x="2453094" y="800382"/>
                  </a:cubicBezTo>
                  <a:cubicBezTo>
                    <a:pt x="2437343" y="786221"/>
                    <a:pt x="2445002" y="742393"/>
                    <a:pt x="2432273" y="727621"/>
                  </a:cubicBezTo>
                  <a:cubicBezTo>
                    <a:pt x="2419543" y="712848"/>
                    <a:pt x="2386510" y="700241"/>
                    <a:pt x="2376715" y="711747"/>
                  </a:cubicBezTo>
                  <a:cubicBezTo>
                    <a:pt x="2366920" y="723253"/>
                    <a:pt x="2403147" y="811740"/>
                    <a:pt x="2373504" y="796654"/>
                  </a:cubicBezTo>
                  <a:cubicBezTo>
                    <a:pt x="2366238" y="804730"/>
                    <a:pt x="2326097" y="785038"/>
                    <a:pt x="2333117" y="755443"/>
                  </a:cubicBezTo>
                  <a:cubicBezTo>
                    <a:pt x="2319502" y="738548"/>
                    <a:pt x="2311361" y="707813"/>
                    <a:pt x="2294983" y="690520"/>
                  </a:cubicBezTo>
                  <a:cubicBezTo>
                    <a:pt x="2278605" y="673227"/>
                    <a:pt x="2264976" y="666888"/>
                    <a:pt x="2247546" y="651685"/>
                  </a:cubicBezTo>
                  <a:cubicBezTo>
                    <a:pt x="2230116" y="636482"/>
                    <a:pt x="2199155" y="602644"/>
                    <a:pt x="2190400" y="599301"/>
                  </a:cubicBezTo>
                  <a:cubicBezTo>
                    <a:pt x="2181645" y="595958"/>
                    <a:pt x="2191889" y="625614"/>
                    <a:pt x="2195015" y="631627"/>
                  </a:cubicBezTo>
                  <a:cubicBezTo>
                    <a:pt x="2223379" y="659380"/>
                    <a:pt x="2245393" y="674433"/>
                    <a:pt x="2273757" y="702186"/>
                  </a:cubicBezTo>
                  <a:cubicBezTo>
                    <a:pt x="2281668" y="736641"/>
                    <a:pt x="2300692" y="744110"/>
                    <a:pt x="2240347" y="789677"/>
                  </a:cubicBezTo>
                  <a:cubicBezTo>
                    <a:pt x="2209762" y="791675"/>
                    <a:pt x="2202306" y="798717"/>
                    <a:pt x="2180728" y="771317"/>
                  </a:cubicBezTo>
                  <a:cubicBezTo>
                    <a:pt x="2216297" y="766141"/>
                    <a:pt x="2239197" y="763910"/>
                    <a:pt x="2239461" y="752269"/>
                  </a:cubicBezTo>
                  <a:cubicBezTo>
                    <a:pt x="2237727" y="737304"/>
                    <a:pt x="2244230" y="733925"/>
                    <a:pt x="2225175" y="712584"/>
                  </a:cubicBezTo>
                  <a:cubicBezTo>
                    <a:pt x="2172108" y="692945"/>
                    <a:pt x="2146316" y="637525"/>
                    <a:pt x="2120370" y="621044"/>
                  </a:cubicBezTo>
                  <a:lnTo>
                    <a:pt x="2096486" y="651795"/>
                  </a:lnTo>
                  <a:lnTo>
                    <a:pt x="2058499" y="669725"/>
                  </a:lnTo>
                  <a:cubicBezTo>
                    <a:pt x="2049049" y="668153"/>
                    <a:pt x="2038011" y="649121"/>
                    <a:pt x="2028561" y="647550"/>
                  </a:cubicBezTo>
                  <a:cubicBezTo>
                    <a:pt x="2021435" y="705520"/>
                    <a:pt x="2006374" y="763491"/>
                    <a:pt x="1959565" y="797651"/>
                  </a:cubicBezTo>
                  <a:cubicBezTo>
                    <a:pt x="1928075" y="806830"/>
                    <a:pt x="1912460" y="817597"/>
                    <a:pt x="1861922" y="798204"/>
                  </a:cubicBezTo>
                  <a:cubicBezTo>
                    <a:pt x="1832820" y="787154"/>
                    <a:pt x="1832291" y="753880"/>
                    <a:pt x="1817475" y="731718"/>
                  </a:cubicBezTo>
                  <a:cubicBezTo>
                    <a:pt x="1821093" y="706821"/>
                    <a:pt x="1827885" y="677161"/>
                    <a:pt x="1837852" y="652263"/>
                  </a:cubicBezTo>
                  <a:cubicBezTo>
                    <a:pt x="1863041" y="635519"/>
                    <a:pt x="1904105" y="644174"/>
                    <a:pt x="1922944" y="638543"/>
                  </a:cubicBezTo>
                  <a:cubicBezTo>
                    <a:pt x="1928112" y="681094"/>
                    <a:pt x="1949154" y="653801"/>
                    <a:pt x="1967022" y="675717"/>
                  </a:cubicBezTo>
                  <a:cubicBezTo>
                    <a:pt x="1968449" y="646541"/>
                    <a:pt x="1965114" y="636414"/>
                    <a:pt x="1977653" y="602476"/>
                  </a:cubicBezTo>
                  <a:cubicBezTo>
                    <a:pt x="1952538" y="575601"/>
                    <a:pt x="1930598" y="569362"/>
                    <a:pt x="1915007" y="532963"/>
                  </a:cubicBezTo>
                  <a:cubicBezTo>
                    <a:pt x="1985111" y="536113"/>
                    <a:pt x="1975844" y="524977"/>
                    <a:pt x="2014200" y="521778"/>
                  </a:cubicBezTo>
                  <a:cubicBezTo>
                    <a:pt x="2002719" y="503578"/>
                    <a:pt x="2016636" y="494903"/>
                    <a:pt x="2017855" y="481465"/>
                  </a:cubicBezTo>
                  <a:cubicBezTo>
                    <a:pt x="2057687" y="440119"/>
                    <a:pt x="2065772" y="447982"/>
                    <a:pt x="2121478" y="428860"/>
                  </a:cubicBezTo>
                  <a:cubicBezTo>
                    <a:pt x="2109099" y="414869"/>
                    <a:pt x="2104656" y="391352"/>
                    <a:pt x="2101801" y="367837"/>
                  </a:cubicBezTo>
                  <a:cubicBezTo>
                    <a:pt x="2114882" y="353884"/>
                    <a:pt x="2127963" y="355803"/>
                    <a:pt x="2141043" y="349786"/>
                  </a:cubicBezTo>
                  <a:cubicBezTo>
                    <a:pt x="2162233" y="354781"/>
                    <a:pt x="2169136" y="374064"/>
                    <a:pt x="2169691" y="396521"/>
                  </a:cubicBezTo>
                  <a:cubicBezTo>
                    <a:pt x="2181024" y="392632"/>
                    <a:pt x="2189182" y="401443"/>
                    <a:pt x="2194165" y="376919"/>
                  </a:cubicBezTo>
                  <a:cubicBezTo>
                    <a:pt x="2193943" y="351287"/>
                    <a:pt x="2181023" y="332004"/>
                    <a:pt x="2149054" y="303198"/>
                  </a:cubicBezTo>
                  <a:cubicBezTo>
                    <a:pt x="2133943" y="322542"/>
                    <a:pt x="2048988" y="330774"/>
                    <a:pt x="2024352" y="269161"/>
                  </a:cubicBezTo>
                  <a:cubicBezTo>
                    <a:pt x="2013493" y="253261"/>
                    <a:pt x="2083233" y="243156"/>
                    <a:pt x="2091834" y="218906"/>
                  </a:cubicBezTo>
                  <a:cubicBezTo>
                    <a:pt x="2116309" y="210531"/>
                    <a:pt x="2159372" y="215600"/>
                    <a:pt x="2172791" y="203033"/>
                  </a:cubicBezTo>
                  <a:cubicBezTo>
                    <a:pt x="2195870" y="184470"/>
                    <a:pt x="2139807" y="171543"/>
                    <a:pt x="2175523" y="149849"/>
                  </a:cubicBezTo>
                  <a:cubicBezTo>
                    <a:pt x="2225938" y="105139"/>
                    <a:pt x="2230319" y="68367"/>
                    <a:pt x="2329942" y="71279"/>
                  </a:cubicBezTo>
                  <a:cubicBezTo>
                    <a:pt x="2354006" y="55131"/>
                    <a:pt x="2375291" y="50491"/>
                    <a:pt x="2397965" y="51009"/>
                  </a:cubicBezTo>
                  <a:close/>
                  <a:moveTo>
                    <a:pt x="551074" y="18"/>
                  </a:moveTo>
                  <a:cubicBezTo>
                    <a:pt x="554737" y="-167"/>
                    <a:pt x="559381" y="1043"/>
                    <a:pt x="566090" y="4214"/>
                  </a:cubicBezTo>
                  <a:cubicBezTo>
                    <a:pt x="583712" y="19633"/>
                    <a:pt x="601334" y="68093"/>
                    <a:pt x="618955" y="83512"/>
                  </a:cubicBezTo>
                  <a:cubicBezTo>
                    <a:pt x="634336" y="48703"/>
                    <a:pt x="651368" y="43633"/>
                    <a:pt x="665096" y="117858"/>
                  </a:cubicBezTo>
                  <a:cubicBezTo>
                    <a:pt x="692937" y="127072"/>
                    <a:pt x="697651" y="75162"/>
                    <a:pt x="697407" y="39771"/>
                  </a:cubicBezTo>
                  <a:cubicBezTo>
                    <a:pt x="712814" y="17898"/>
                    <a:pt x="751349" y="52193"/>
                    <a:pt x="773363" y="63361"/>
                  </a:cubicBezTo>
                  <a:cubicBezTo>
                    <a:pt x="778735" y="79737"/>
                    <a:pt x="755120" y="126237"/>
                    <a:pt x="737901" y="141333"/>
                  </a:cubicBezTo>
                  <a:cubicBezTo>
                    <a:pt x="709413" y="169472"/>
                    <a:pt x="775642" y="170621"/>
                    <a:pt x="780854" y="195850"/>
                  </a:cubicBezTo>
                  <a:cubicBezTo>
                    <a:pt x="764884" y="228064"/>
                    <a:pt x="722776" y="202285"/>
                    <a:pt x="701556" y="209066"/>
                  </a:cubicBezTo>
                  <a:cubicBezTo>
                    <a:pt x="658860" y="202630"/>
                    <a:pt x="739246" y="154795"/>
                    <a:pt x="670052" y="153934"/>
                  </a:cubicBezTo>
                  <a:cubicBezTo>
                    <a:pt x="653532" y="151181"/>
                    <a:pt x="674637" y="216158"/>
                    <a:pt x="620607" y="187590"/>
                  </a:cubicBezTo>
                  <a:cubicBezTo>
                    <a:pt x="602179" y="196503"/>
                    <a:pt x="601967" y="225071"/>
                    <a:pt x="547918" y="207414"/>
                  </a:cubicBezTo>
                  <a:cubicBezTo>
                    <a:pt x="541777" y="231058"/>
                    <a:pt x="521194" y="243278"/>
                    <a:pt x="527594" y="268328"/>
                  </a:cubicBezTo>
                  <a:cubicBezTo>
                    <a:pt x="569195" y="286558"/>
                    <a:pt x="572800" y="326264"/>
                    <a:pt x="596230" y="356059"/>
                  </a:cubicBezTo>
                  <a:cubicBezTo>
                    <a:pt x="622009" y="354016"/>
                    <a:pt x="661005" y="337105"/>
                    <a:pt x="673568" y="349931"/>
                  </a:cubicBezTo>
                  <a:cubicBezTo>
                    <a:pt x="695191" y="384770"/>
                    <a:pt x="735977" y="365039"/>
                    <a:pt x="754960" y="383413"/>
                  </a:cubicBezTo>
                  <a:cubicBezTo>
                    <a:pt x="773942" y="401787"/>
                    <a:pt x="772604" y="443939"/>
                    <a:pt x="787462" y="460175"/>
                  </a:cubicBezTo>
                  <a:cubicBezTo>
                    <a:pt x="802321" y="476410"/>
                    <a:pt x="827002" y="471630"/>
                    <a:pt x="837503" y="462653"/>
                  </a:cubicBezTo>
                  <a:cubicBezTo>
                    <a:pt x="754268" y="351909"/>
                    <a:pt x="842844" y="408021"/>
                    <a:pt x="852122" y="381531"/>
                  </a:cubicBezTo>
                  <a:cubicBezTo>
                    <a:pt x="852282" y="348119"/>
                    <a:pt x="877222" y="316359"/>
                    <a:pt x="824517" y="299467"/>
                  </a:cubicBezTo>
                  <a:cubicBezTo>
                    <a:pt x="828686" y="284202"/>
                    <a:pt x="826247" y="283804"/>
                    <a:pt x="830415" y="268539"/>
                  </a:cubicBezTo>
                  <a:lnTo>
                    <a:pt x="828532" y="228717"/>
                  </a:lnTo>
                  <a:cubicBezTo>
                    <a:pt x="850086" y="235934"/>
                    <a:pt x="876595" y="233238"/>
                    <a:pt x="898148" y="240455"/>
                  </a:cubicBezTo>
                  <a:cubicBezTo>
                    <a:pt x="916321" y="248164"/>
                    <a:pt x="909713" y="209617"/>
                    <a:pt x="927885" y="217326"/>
                  </a:cubicBezTo>
                  <a:cubicBezTo>
                    <a:pt x="946608" y="233296"/>
                    <a:pt x="955419" y="249266"/>
                    <a:pt x="984054" y="248715"/>
                  </a:cubicBezTo>
                  <a:cubicBezTo>
                    <a:pt x="995503" y="274673"/>
                    <a:pt x="1016864" y="290720"/>
                    <a:pt x="1018401" y="326590"/>
                  </a:cubicBezTo>
                  <a:cubicBezTo>
                    <a:pt x="1072355" y="329664"/>
                    <a:pt x="1060227" y="286481"/>
                    <a:pt x="1082792" y="271382"/>
                  </a:cubicBezTo>
                  <a:cubicBezTo>
                    <a:pt x="1120847" y="273822"/>
                    <a:pt x="1097036" y="289558"/>
                    <a:pt x="1101348" y="321404"/>
                  </a:cubicBezTo>
                  <a:cubicBezTo>
                    <a:pt x="1116005" y="338001"/>
                    <a:pt x="1157950" y="340848"/>
                    <a:pt x="1167430" y="394094"/>
                  </a:cubicBezTo>
                  <a:cubicBezTo>
                    <a:pt x="1183124" y="408687"/>
                    <a:pt x="1206409" y="393162"/>
                    <a:pt x="1216991" y="400702"/>
                  </a:cubicBezTo>
                  <a:cubicBezTo>
                    <a:pt x="1227572" y="408242"/>
                    <a:pt x="1234296" y="428770"/>
                    <a:pt x="1230918" y="439332"/>
                  </a:cubicBezTo>
                  <a:cubicBezTo>
                    <a:pt x="1220621" y="480070"/>
                    <a:pt x="1190500" y="448118"/>
                    <a:pt x="1171944" y="459119"/>
                  </a:cubicBezTo>
                  <a:cubicBezTo>
                    <a:pt x="1155856" y="465896"/>
                    <a:pt x="1160498" y="497112"/>
                    <a:pt x="1149258" y="501475"/>
                  </a:cubicBezTo>
                  <a:cubicBezTo>
                    <a:pt x="1138017" y="505839"/>
                    <a:pt x="1126801" y="488330"/>
                    <a:pt x="1104499" y="485301"/>
                  </a:cubicBezTo>
                  <a:cubicBezTo>
                    <a:pt x="1074814" y="484635"/>
                    <a:pt x="1064953" y="493882"/>
                    <a:pt x="1035267" y="493216"/>
                  </a:cubicBezTo>
                  <a:lnTo>
                    <a:pt x="1022896" y="486723"/>
                  </a:lnTo>
                  <a:cubicBezTo>
                    <a:pt x="1009955" y="498287"/>
                    <a:pt x="969615" y="541723"/>
                    <a:pt x="957622" y="557645"/>
                  </a:cubicBezTo>
                  <a:cubicBezTo>
                    <a:pt x="945629" y="573566"/>
                    <a:pt x="957545" y="576195"/>
                    <a:pt x="960849" y="578948"/>
                  </a:cubicBezTo>
                  <a:cubicBezTo>
                    <a:pt x="962527" y="577354"/>
                    <a:pt x="1003853" y="555935"/>
                    <a:pt x="1005531" y="554341"/>
                  </a:cubicBezTo>
                  <a:cubicBezTo>
                    <a:pt x="1032860" y="522741"/>
                    <a:pt x="1042016" y="522530"/>
                    <a:pt x="1082561" y="525622"/>
                  </a:cubicBezTo>
                  <a:cubicBezTo>
                    <a:pt x="1072015" y="569106"/>
                    <a:pt x="1073034" y="576246"/>
                    <a:pt x="1105440" y="604862"/>
                  </a:cubicBezTo>
                  <a:cubicBezTo>
                    <a:pt x="1099485" y="623416"/>
                    <a:pt x="1074586" y="667310"/>
                    <a:pt x="1033615" y="595641"/>
                  </a:cubicBezTo>
                  <a:cubicBezTo>
                    <a:pt x="1009165" y="623095"/>
                    <a:pt x="1004801" y="627126"/>
                    <a:pt x="980212" y="645683"/>
                  </a:cubicBezTo>
                  <a:cubicBezTo>
                    <a:pt x="963692" y="665782"/>
                    <a:pt x="961194" y="718964"/>
                    <a:pt x="916321" y="699719"/>
                  </a:cubicBezTo>
                  <a:cubicBezTo>
                    <a:pt x="902836" y="716819"/>
                    <a:pt x="917902" y="720299"/>
                    <a:pt x="899301" y="748282"/>
                  </a:cubicBezTo>
                  <a:cubicBezTo>
                    <a:pt x="889664" y="770033"/>
                    <a:pt x="872888" y="799328"/>
                    <a:pt x="860152" y="821970"/>
                  </a:cubicBezTo>
                  <a:cubicBezTo>
                    <a:pt x="847416" y="844612"/>
                    <a:pt x="818902" y="851316"/>
                    <a:pt x="803061" y="865960"/>
                  </a:cubicBezTo>
                  <a:lnTo>
                    <a:pt x="768406" y="906531"/>
                  </a:lnTo>
                  <a:cubicBezTo>
                    <a:pt x="807812" y="972189"/>
                    <a:pt x="805916" y="1037848"/>
                    <a:pt x="797413" y="1053946"/>
                  </a:cubicBezTo>
                  <a:cubicBezTo>
                    <a:pt x="780438" y="1054202"/>
                    <a:pt x="746943" y="1014809"/>
                    <a:pt x="743184" y="947332"/>
                  </a:cubicBezTo>
                  <a:cubicBezTo>
                    <a:pt x="701589" y="957641"/>
                    <a:pt x="676513" y="948126"/>
                    <a:pt x="643178" y="925395"/>
                  </a:cubicBezTo>
                  <a:lnTo>
                    <a:pt x="606123" y="976339"/>
                  </a:lnTo>
                  <a:cubicBezTo>
                    <a:pt x="573575" y="950700"/>
                    <a:pt x="583981" y="946538"/>
                    <a:pt x="525001" y="955592"/>
                  </a:cubicBezTo>
                  <a:cubicBezTo>
                    <a:pt x="476157" y="1002054"/>
                    <a:pt x="468613" y="1043560"/>
                    <a:pt x="487503" y="1104890"/>
                  </a:cubicBezTo>
                  <a:cubicBezTo>
                    <a:pt x="491729" y="1173782"/>
                    <a:pt x="553777" y="1188158"/>
                    <a:pt x="587739" y="1220705"/>
                  </a:cubicBezTo>
                  <a:cubicBezTo>
                    <a:pt x="609373" y="1230271"/>
                    <a:pt x="593198" y="1172627"/>
                    <a:pt x="604087" y="1158984"/>
                  </a:cubicBezTo>
                  <a:cubicBezTo>
                    <a:pt x="614975" y="1145342"/>
                    <a:pt x="645086" y="1141331"/>
                    <a:pt x="653071" y="1138853"/>
                  </a:cubicBezTo>
                  <a:cubicBezTo>
                    <a:pt x="652713" y="1140607"/>
                    <a:pt x="683743" y="1129146"/>
                    <a:pt x="683384" y="1130900"/>
                  </a:cubicBezTo>
                  <a:cubicBezTo>
                    <a:pt x="721426" y="1159247"/>
                    <a:pt x="638869" y="1184290"/>
                    <a:pt x="658738" y="1265502"/>
                  </a:cubicBezTo>
                  <a:cubicBezTo>
                    <a:pt x="683109" y="1269908"/>
                    <a:pt x="704176" y="1285878"/>
                    <a:pt x="731851" y="1253938"/>
                  </a:cubicBezTo>
                  <a:cubicBezTo>
                    <a:pt x="725627" y="1345792"/>
                    <a:pt x="755747" y="1358349"/>
                    <a:pt x="767695" y="1410554"/>
                  </a:cubicBezTo>
                  <a:lnTo>
                    <a:pt x="836812" y="1384602"/>
                  </a:lnTo>
                  <a:lnTo>
                    <a:pt x="865338" y="1431781"/>
                  </a:lnTo>
                  <a:cubicBezTo>
                    <a:pt x="880130" y="1416291"/>
                    <a:pt x="868489" y="1387586"/>
                    <a:pt x="883280" y="1372097"/>
                  </a:cubicBezTo>
                  <a:cubicBezTo>
                    <a:pt x="902554" y="1366590"/>
                    <a:pt x="913568" y="1351171"/>
                    <a:pt x="932841" y="1345664"/>
                  </a:cubicBezTo>
                  <a:lnTo>
                    <a:pt x="1004052" y="1338384"/>
                  </a:lnTo>
                  <a:lnTo>
                    <a:pt x="1024779" y="1385793"/>
                  </a:lnTo>
                  <a:lnTo>
                    <a:pt x="1098583" y="1368562"/>
                  </a:lnTo>
                  <a:lnTo>
                    <a:pt x="1149258" y="1405137"/>
                  </a:lnTo>
                  <a:lnTo>
                    <a:pt x="1210844" y="1471872"/>
                  </a:lnTo>
                  <a:lnTo>
                    <a:pt x="1272891" y="1469989"/>
                  </a:lnTo>
                  <a:cubicBezTo>
                    <a:pt x="1339433" y="1504650"/>
                    <a:pt x="1333286" y="1590523"/>
                    <a:pt x="1323835" y="1618576"/>
                  </a:cubicBezTo>
                  <a:cubicBezTo>
                    <a:pt x="1344940" y="1625075"/>
                    <a:pt x="1361089" y="1606794"/>
                    <a:pt x="1382194" y="1613293"/>
                  </a:cubicBezTo>
                  <a:lnTo>
                    <a:pt x="1384386" y="1630903"/>
                  </a:lnTo>
                  <a:cubicBezTo>
                    <a:pt x="1387301" y="1640615"/>
                    <a:pt x="1393004" y="1631043"/>
                    <a:pt x="1407071" y="1641916"/>
                  </a:cubicBezTo>
                  <a:cubicBezTo>
                    <a:pt x="1416400" y="1653852"/>
                    <a:pt x="1432338" y="1621182"/>
                    <a:pt x="1441667" y="1633118"/>
                  </a:cubicBezTo>
                  <a:cubicBezTo>
                    <a:pt x="1449798" y="1651617"/>
                    <a:pt x="1441411" y="1675071"/>
                    <a:pt x="1434675" y="1693570"/>
                  </a:cubicBezTo>
                  <a:cubicBezTo>
                    <a:pt x="1462349" y="1705852"/>
                    <a:pt x="1493328" y="1645444"/>
                    <a:pt x="1527611" y="1656073"/>
                  </a:cubicBezTo>
                  <a:cubicBezTo>
                    <a:pt x="1734820" y="1646340"/>
                    <a:pt x="1624837" y="1914149"/>
                    <a:pt x="1534680" y="1886244"/>
                  </a:cubicBezTo>
                  <a:cubicBezTo>
                    <a:pt x="1534213" y="1964722"/>
                    <a:pt x="1530442" y="2008506"/>
                    <a:pt x="1500238" y="2063856"/>
                  </a:cubicBezTo>
                  <a:cubicBezTo>
                    <a:pt x="1470143" y="2113788"/>
                    <a:pt x="1448307" y="2138940"/>
                    <a:pt x="1363695" y="2152528"/>
                  </a:cubicBezTo>
                  <a:lnTo>
                    <a:pt x="1358489" y="2240028"/>
                  </a:lnTo>
                  <a:cubicBezTo>
                    <a:pt x="1342850" y="2263871"/>
                    <a:pt x="1325148" y="2265971"/>
                    <a:pt x="1309505" y="2275758"/>
                  </a:cubicBezTo>
                  <a:cubicBezTo>
                    <a:pt x="1293862" y="2285546"/>
                    <a:pt x="1276867" y="2287768"/>
                    <a:pt x="1274543" y="2303708"/>
                  </a:cubicBezTo>
                  <a:cubicBezTo>
                    <a:pt x="1259521" y="2327375"/>
                    <a:pt x="1279191" y="2369213"/>
                    <a:pt x="1229477" y="2374707"/>
                  </a:cubicBezTo>
                  <a:lnTo>
                    <a:pt x="1204966" y="2399468"/>
                  </a:lnTo>
                  <a:cubicBezTo>
                    <a:pt x="1191352" y="2413850"/>
                    <a:pt x="1225648" y="2421624"/>
                    <a:pt x="1212035" y="2436005"/>
                  </a:cubicBezTo>
                  <a:cubicBezTo>
                    <a:pt x="1187434" y="2441512"/>
                    <a:pt x="1187613" y="2488320"/>
                    <a:pt x="1143187" y="2465742"/>
                  </a:cubicBezTo>
                  <a:cubicBezTo>
                    <a:pt x="1124464" y="2477031"/>
                    <a:pt x="1124196" y="2483056"/>
                    <a:pt x="1117869" y="2503739"/>
                  </a:cubicBezTo>
                  <a:cubicBezTo>
                    <a:pt x="1111542" y="2521117"/>
                    <a:pt x="1082475" y="2528138"/>
                    <a:pt x="1088708" y="2556796"/>
                  </a:cubicBezTo>
                  <a:cubicBezTo>
                    <a:pt x="1081709" y="2583209"/>
                    <a:pt x="1041670" y="2593102"/>
                    <a:pt x="1036324" y="2626124"/>
                  </a:cubicBezTo>
                  <a:cubicBezTo>
                    <a:pt x="1083612" y="2695964"/>
                    <a:pt x="1018561" y="2693114"/>
                    <a:pt x="1009680" y="2726609"/>
                  </a:cubicBezTo>
                  <a:lnTo>
                    <a:pt x="874060" y="2678009"/>
                  </a:lnTo>
                  <a:cubicBezTo>
                    <a:pt x="883741" y="2605601"/>
                    <a:pt x="891771" y="2567886"/>
                    <a:pt x="901453" y="2495478"/>
                  </a:cubicBezTo>
                  <a:cubicBezTo>
                    <a:pt x="910263" y="2426093"/>
                    <a:pt x="894294" y="2478958"/>
                    <a:pt x="903105" y="2409573"/>
                  </a:cubicBezTo>
                  <a:cubicBezTo>
                    <a:pt x="912466" y="2351752"/>
                    <a:pt x="930087" y="2374880"/>
                    <a:pt x="939449" y="2317059"/>
                  </a:cubicBezTo>
                  <a:cubicBezTo>
                    <a:pt x="942753" y="2271903"/>
                    <a:pt x="937797" y="2277961"/>
                    <a:pt x="941101" y="2232805"/>
                  </a:cubicBezTo>
                  <a:cubicBezTo>
                    <a:pt x="954766" y="2149519"/>
                    <a:pt x="973387" y="2100925"/>
                    <a:pt x="967227" y="2025898"/>
                  </a:cubicBezTo>
                  <a:cubicBezTo>
                    <a:pt x="958365" y="1988163"/>
                    <a:pt x="942894" y="2001642"/>
                    <a:pt x="892731" y="1973820"/>
                  </a:cubicBezTo>
                  <a:cubicBezTo>
                    <a:pt x="838765" y="1939851"/>
                    <a:pt x="857488" y="1892666"/>
                    <a:pt x="839866" y="1842177"/>
                  </a:cubicBezTo>
                  <a:cubicBezTo>
                    <a:pt x="817225" y="1804129"/>
                    <a:pt x="789627" y="1769385"/>
                    <a:pt x="771941" y="1728033"/>
                  </a:cubicBezTo>
                  <a:cubicBezTo>
                    <a:pt x="757303" y="1701216"/>
                    <a:pt x="792226" y="1702484"/>
                    <a:pt x="800717" y="1677319"/>
                  </a:cubicBezTo>
                  <a:cubicBezTo>
                    <a:pt x="793020" y="1649958"/>
                    <a:pt x="760543" y="1634161"/>
                    <a:pt x="785887" y="1600192"/>
                  </a:cubicBezTo>
                  <a:cubicBezTo>
                    <a:pt x="802311" y="1580297"/>
                    <a:pt x="798911" y="1558751"/>
                    <a:pt x="841768" y="1545464"/>
                  </a:cubicBezTo>
                  <a:cubicBezTo>
                    <a:pt x="818563" y="1503088"/>
                    <a:pt x="836658" y="1478883"/>
                    <a:pt x="833278" y="1438159"/>
                  </a:cubicBezTo>
                  <a:lnTo>
                    <a:pt x="790363" y="1460096"/>
                  </a:lnTo>
                  <a:cubicBezTo>
                    <a:pt x="762964" y="1458297"/>
                    <a:pt x="740520" y="1444934"/>
                    <a:pt x="724685" y="1426614"/>
                  </a:cubicBezTo>
                  <a:cubicBezTo>
                    <a:pt x="709333" y="1415251"/>
                    <a:pt x="722758" y="1397978"/>
                    <a:pt x="716425" y="1388617"/>
                  </a:cubicBezTo>
                  <a:cubicBezTo>
                    <a:pt x="710092" y="1379255"/>
                    <a:pt x="691388" y="1380075"/>
                    <a:pt x="686688" y="1370444"/>
                  </a:cubicBezTo>
                  <a:cubicBezTo>
                    <a:pt x="675380" y="1344294"/>
                    <a:pt x="682167" y="1342421"/>
                    <a:pt x="646924" y="1319270"/>
                  </a:cubicBezTo>
                  <a:cubicBezTo>
                    <a:pt x="622144" y="1301648"/>
                    <a:pt x="577084" y="1290075"/>
                    <a:pt x="551222" y="1263062"/>
                  </a:cubicBezTo>
                  <a:cubicBezTo>
                    <a:pt x="525359" y="1249267"/>
                    <a:pt x="508173" y="1256768"/>
                    <a:pt x="473576" y="1241451"/>
                  </a:cubicBezTo>
                  <a:lnTo>
                    <a:pt x="360162" y="1197596"/>
                  </a:lnTo>
                  <a:cubicBezTo>
                    <a:pt x="300933" y="1124227"/>
                    <a:pt x="355692" y="1080596"/>
                    <a:pt x="291506" y="1041920"/>
                  </a:cubicBezTo>
                  <a:lnTo>
                    <a:pt x="256603" y="994991"/>
                  </a:lnTo>
                  <a:cubicBezTo>
                    <a:pt x="234986" y="958980"/>
                    <a:pt x="243105" y="954356"/>
                    <a:pt x="186795" y="910085"/>
                  </a:cubicBezTo>
                  <a:cubicBezTo>
                    <a:pt x="197033" y="940737"/>
                    <a:pt x="261789" y="1044079"/>
                    <a:pt x="272028" y="1074731"/>
                  </a:cubicBezTo>
                  <a:cubicBezTo>
                    <a:pt x="272553" y="1103750"/>
                    <a:pt x="253254" y="1083209"/>
                    <a:pt x="243867" y="1087448"/>
                  </a:cubicBezTo>
                  <a:cubicBezTo>
                    <a:pt x="228999" y="1068174"/>
                    <a:pt x="198302" y="1028765"/>
                    <a:pt x="182818" y="993781"/>
                  </a:cubicBezTo>
                  <a:cubicBezTo>
                    <a:pt x="167335" y="958797"/>
                    <a:pt x="158195" y="935336"/>
                    <a:pt x="147664" y="879196"/>
                  </a:cubicBezTo>
                  <a:cubicBezTo>
                    <a:pt x="135018" y="823283"/>
                    <a:pt x="82724" y="901184"/>
                    <a:pt x="43644" y="784146"/>
                  </a:cubicBezTo>
                  <a:cubicBezTo>
                    <a:pt x="-25421" y="674292"/>
                    <a:pt x="32721" y="637128"/>
                    <a:pt x="0" y="550403"/>
                  </a:cubicBezTo>
                  <a:cubicBezTo>
                    <a:pt x="46821" y="336765"/>
                    <a:pt x="182851" y="197470"/>
                    <a:pt x="333749" y="68086"/>
                  </a:cubicBezTo>
                  <a:cubicBezTo>
                    <a:pt x="326628" y="85778"/>
                    <a:pt x="393850" y="154684"/>
                    <a:pt x="470982" y="99686"/>
                  </a:cubicBezTo>
                  <a:lnTo>
                    <a:pt x="447163" y="70219"/>
                  </a:lnTo>
                  <a:cubicBezTo>
                    <a:pt x="463677" y="39957"/>
                    <a:pt x="491755" y="72472"/>
                    <a:pt x="506617" y="65339"/>
                  </a:cubicBezTo>
                  <a:lnTo>
                    <a:pt x="515319" y="23981"/>
                  </a:lnTo>
                  <a:cubicBezTo>
                    <a:pt x="537924" y="13670"/>
                    <a:pt x="540085" y="571"/>
                    <a:pt x="551074" y="18"/>
                  </a:cubicBezTo>
                  <a:close/>
                </a:path>
              </a:pathLst>
            </a:custGeom>
            <a:solidFill>
              <a:srgbClr val="50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>
                <a:cs typeface="B 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51062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76400" y="285750"/>
            <a:ext cx="7092279" cy="576064"/>
          </a:xfrm>
        </p:spPr>
        <p:txBody>
          <a:bodyPr/>
          <a:lstStyle/>
          <a:p>
            <a:pPr algn="ctr"/>
            <a:r>
              <a:rPr lang="fa-IR" altLang="ko-KR" dirty="0">
                <a:cs typeface="B Nazanin" pitchFamily="2" charset="-78"/>
              </a:rPr>
              <a:t>سبک اینفوگرافیک</a:t>
            </a:r>
            <a:endParaRPr lang="ko-KR" altLang="en-US" dirty="0">
              <a:cs typeface="B Nazanin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76400" y="861814"/>
            <a:ext cx="7092279" cy="288032"/>
          </a:xfrm>
        </p:spPr>
        <p:txBody>
          <a:bodyPr/>
          <a:lstStyle/>
          <a:p>
            <a:pPr lvl="0" algn="ctr"/>
            <a:r>
              <a:rPr lang="fa-IR" altLang="ko-KR" dirty="0">
                <a:cs typeface="B Nazanin" pitchFamily="2" charset="-78"/>
              </a:rPr>
              <a:t>عنوان زیرنویس خود را در اینجا درج کنید</a:t>
            </a:r>
            <a:endParaRPr lang="en-US" altLang="ko-KR" dirty="0">
              <a:cs typeface="B Nazanin" pitchFamily="2" charset="-78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64657" y="2036210"/>
            <a:ext cx="1007343" cy="1007343"/>
            <a:chOff x="3564657" y="2038674"/>
            <a:chExt cx="1007343" cy="1007343"/>
          </a:xfrm>
        </p:grpSpPr>
        <p:sp>
          <p:nvSpPr>
            <p:cNvPr id="5" name="Rectangle 4"/>
            <p:cNvSpPr/>
            <p:nvPr/>
          </p:nvSpPr>
          <p:spPr>
            <a:xfrm>
              <a:off x="3564657" y="2038674"/>
              <a:ext cx="1007343" cy="100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6" name="Right Triangle 5"/>
            <p:cNvSpPr/>
            <p:nvPr/>
          </p:nvSpPr>
          <p:spPr>
            <a:xfrm rot="16200000">
              <a:off x="3988768" y="2464570"/>
              <a:ext cx="581447" cy="581447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 dirty="0">
                <a:cs typeface="B Nazanin" pitchFamily="2" charset="-7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4643015" y="1604386"/>
            <a:ext cx="1442142" cy="1440160"/>
            <a:chOff x="3564657" y="2038674"/>
            <a:chExt cx="1008729" cy="1007343"/>
          </a:xfrm>
        </p:grpSpPr>
        <p:sp>
          <p:nvSpPr>
            <p:cNvPr id="9" name="Rectangle 8"/>
            <p:cNvSpPr/>
            <p:nvPr/>
          </p:nvSpPr>
          <p:spPr>
            <a:xfrm>
              <a:off x="3564657" y="2038674"/>
              <a:ext cx="1007343" cy="100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0" name="Right Triangle 9"/>
            <p:cNvSpPr/>
            <p:nvPr/>
          </p:nvSpPr>
          <p:spPr>
            <a:xfrm rot="16200000">
              <a:off x="3991939" y="2464570"/>
              <a:ext cx="581447" cy="581447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 dirty="0">
                <a:cs typeface="B Nazanin" pitchFamily="2" charset="-78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6200000">
            <a:off x="3554921" y="3129449"/>
            <a:ext cx="1007343" cy="1007343"/>
            <a:chOff x="3564657" y="2038674"/>
            <a:chExt cx="1007343" cy="1007343"/>
          </a:xfrm>
        </p:grpSpPr>
        <p:sp>
          <p:nvSpPr>
            <p:cNvPr id="12" name="Rectangle 11"/>
            <p:cNvSpPr/>
            <p:nvPr/>
          </p:nvSpPr>
          <p:spPr>
            <a:xfrm>
              <a:off x="3564657" y="2038674"/>
              <a:ext cx="1007343" cy="100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3" name="Right Triangle 12"/>
            <p:cNvSpPr/>
            <p:nvPr/>
          </p:nvSpPr>
          <p:spPr>
            <a:xfrm rot="16200000">
              <a:off x="3988768" y="2464570"/>
              <a:ext cx="581447" cy="581447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 dirty="0">
                <a:cs typeface="B Nazanin" pitchFamily="2" charset="-78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4644007" y="3129448"/>
            <a:ext cx="1007343" cy="1007343"/>
            <a:chOff x="3564657" y="2038674"/>
            <a:chExt cx="1007343" cy="1007343"/>
          </a:xfrm>
        </p:grpSpPr>
        <p:sp>
          <p:nvSpPr>
            <p:cNvPr id="15" name="Rectangle 14"/>
            <p:cNvSpPr/>
            <p:nvPr/>
          </p:nvSpPr>
          <p:spPr>
            <a:xfrm>
              <a:off x="3564657" y="2038674"/>
              <a:ext cx="1007343" cy="100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6" name="Right Triangle 15"/>
            <p:cNvSpPr/>
            <p:nvPr/>
          </p:nvSpPr>
          <p:spPr>
            <a:xfrm rot="16200000">
              <a:off x="3988768" y="2464570"/>
              <a:ext cx="581447" cy="581447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ko-KR" altLang="en-US" dirty="0">
                <a:cs typeface="B Nazanin" pitchFamily="2" charset="-78"/>
              </a:endParaRPr>
            </a:p>
          </p:txBody>
        </p:sp>
      </p:grpSp>
      <p:sp>
        <p:nvSpPr>
          <p:cNvPr id="17" name="Block Arc 14"/>
          <p:cNvSpPr/>
          <p:nvPr/>
        </p:nvSpPr>
        <p:spPr>
          <a:xfrm rot="16200000">
            <a:off x="5285367" y="1846213"/>
            <a:ext cx="585589" cy="58597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8" name="Rectangle 36"/>
          <p:cNvSpPr/>
          <p:nvPr/>
        </p:nvSpPr>
        <p:spPr>
          <a:xfrm>
            <a:off x="3702749" y="2234286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sp>
        <p:nvSpPr>
          <p:cNvPr id="19" name="Rounded Rectangle 27"/>
          <p:cNvSpPr/>
          <p:nvPr/>
        </p:nvSpPr>
        <p:spPr>
          <a:xfrm>
            <a:off x="5141157" y="3582638"/>
            <a:ext cx="334121" cy="25665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sp>
        <p:nvSpPr>
          <p:cNvPr id="20" name="Rounded Rectangle 25"/>
          <p:cNvSpPr/>
          <p:nvPr/>
        </p:nvSpPr>
        <p:spPr>
          <a:xfrm>
            <a:off x="3751703" y="3582639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29653" y="2607725"/>
            <a:ext cx="37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altLang="ko-KR" sz="2400" b="1" dirty="0">
                <a:solidFill>
                  <a:schemeClr val="bg1"/>
                </a:solidFill>
                <a:cs typeface="B Nazanin" pitchFamily="2" charset="-78"/>
              </a:rPr>
              <a:t>1</a:t>
            </a:r>
            <a:endParaRPr lang="ko-KR" altLang="en-US" sz="24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677" y="3081219"/>
            <a:ext cx="37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altLang="ko-KR" sz="2400" b="1" dirty="0">
                <a:solidFill>
                  <a:schemeClr val="bg1"/>
                </a:solidFill>
                <a:cs typeface="B Nazanin" pitchFamily="2" charset="-78"/>
              </a:rPr>
              <a:t>3</a:t>
            </a:r>
            <a:endParaRPr lang="ko-KR" altLang="en-US" sz="24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30076" y="3081219"/>
            <a:ext cx="37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altLang="ko-KR" sz="2400" b="1" dirty="0">
                <a:solidFill>
                  <a:schemeClr val="bg1"/>
                </a:solidFill>
                <a:cs typeface="B Nazanin" pitchFamily="2" charset="-78"/>
              </a:rPr>
              <a:t>4</a:t>
            </a:r>
            <a:endParaRPr lang="ko-KR" altLang="en-US" sz="24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65202" y="2451587"/>
            <a:ext cx="370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altLang="ko-KR" sz="3200" b="1" dirty="0">
                <a:solidFill>
                  <a:schemeClr val="bg1"/>
                </a:solidFill>
                <a:cs typeface="B Nazanin" pitchFamily="2" charset="-78"/>
              </a:rPr>
              <a:t>2</a:t>
            </a:r>
            <a:endParaRPr lang="ko-KR" altLang="en-US" sz="32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172200" y="3105150"/>
            <a:ext cx="2592288" cy="926609"/>
            <a:chOff x="6228184" y="1749861"/>
            <a:chExt cx="2592288" cy="926609"/>
          </a:xfrm>
        </p:grpSpPr>
        <p:sp>
          <p:nvSpPr>
            <p:cNvPr id="25" name="TextBox 24"/>
            <p:cNvSpPr txBox="1"/>
            <p:nvPr/>
          </p:nvSpPr>
          <p:spPr>
            <a:xfrm>
              <a:off x="6228184" y="2030139"/>
              <a:ext cx="25922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ارائه پاورپوینت مدرنی را دریافت کنید که به زیبایی طراحی شده است.آسان برای تغییر رنگ، عکس و متن.</a:t>
              </a:r>
              <a:endParaRPr lang="en-US" altLang="ko-KR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172200" y="1809750"/>
            <a:ext cx="2592288" cy="1110714"/>
            <a:chOff x="6228184" y="1749861"/>
            <a:chExt cx="2592288" cy="1110714"/>
          </a:xfrm>
        </p:grpSpPr>
        <p:sp>
          <p:nvSpPr>
            <p:cNvPr id="29" name="TextBox 28"/>
            <p:cNvSpPr txBox="1"/>
            <p:nvPr/>
          </p:nvSpPr>
          <p:spPr>
            <a:xfrm>
              <a:off x="6228184" y="2121911"/>
              <a:ext cx="259228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dirty="0">
                  <a:solidFill>
                    <a:schemeClr val="bg1"/>
                  </a:solidFill>
                  <a:cs typeface="B Nazanin" pitchFamily="2" charset="-78"/>
                </a:rPr>
                <a:t>ارائه پاورپوینت مدرنی را دریافت کنید که به زیبایی طراحی شده است.آسان برای تغییر رنگ، عکس و متن.</a:t>
              </a:r>
              <a:endParaRPr lang="en-US" altLang="ko-KR" sz="14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28184" y="1749861"/>
              <a:ext cx="2592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6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09600" y="3091074"/>
            <a:ext cx="2850476" cy="741943"/>
            <a:chOff x="5969996" y="1749861"/>
            <a:chExt cx="2850476" cy="741943"/>
          </a:xfrm>
        </p:grpSpPr>
        <p:sp>
          <p:nvSpPr>
            <p:cNvPr id="32" name="TextBox 31"/>
            <p:cNvSpPr txBox="1"/>
            <p:nvPr/>
          </p:nvSpPr>
          <p:spPr>
            <a:xfrm>
              <a:off x="5969996" y="2030139"/>
              <a:ext cx="28504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ارائه پاورپوینت مدرنی را دریافت کنید که به زیبایی طراحی شده است.آسان برای تغییر رنگ، عکس و متن.</a:t>
              </a:r>
              <a:endParaRPr lang="en-US" altLang="ko-KR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85800" y="1976859"/>
            <a:ext cx="2774276" cy="741943"/>
            <a:chOff x="6046196" y="1749861"/>
            <a:chExt cx="2774276" cy="741943"/>
          </a:xfrm>
        </p:grpSpPr>
        <p:sp>
          <p:nvSpPr>
            <p:cNvPr id="35" name="TextBox 34"/>
            <p:cNvSpPr txBox="1"/>
            <p:nvPr/>
          </p:nvSpPr>
          <p:spPr>
            <a:xfrm>
              <a:off x="6046196" y="2030139"/>
              <a:ext cx="2774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ارائه پاورپوینت مدرنی را دریافت کنید که به زیبایی طراحی شده است.آسان برای تغییر رنگ، عکس و متن.</a:t>
              </a:r>
              <a:endParaRPr lang="en-US" altLang="ko-KR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52864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00200" y="0"/>
            <a:ext cx="7092279" cy="576064"/>
          </a:xfrm>
        </p:spPr>
        <p:txBody>
          <a:bodyPr/>
          <a:lstStyle/>
          <a:p>
            <a:pPr algn="ctr" rtl="1"/>
            <a:r>
              <a:rPr lang="fa-IR" altLang="ko-KR" dirty="0">
                <a:cs typeface="B Nazanin" pitchFamily="2" charset="-78"/>
              </a:rPr>
              <a:t>سبک نمودار</a:t>
            </a:r>
            <a:endParaRPr lang="ko-KR" altLang="en-US" dirty="0">
              <a:cs typeface="B Nazanin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00200" y="576064"/>
            <a:ext cx="7092279" cy="288032"/>
          </a:xfrm>
        </p:spPr>
        <p:txBody>
          <a:bodyPr/>
          <a:lstStyle/>
          <a:p>
            <a:pPr lvl="0" algn="ctr" rtl="1"/>
            <a:r>
              <a:rPr lang="fa-IR" altLang="ko-KR" dirty="0">
                <a:cs typeface="B Nazanin" pitchFamily="2" charset="-78"/>
              </a:rPr>
              <a:t>عنوان زیرنویس خود را در اینجا درج کنید</a:t>
            </a:r>
            <a:endParaRPr lang="en-US" altLang="ko-KR" dirty="0">
              <a:cs typeface="B Nazanin" pitchFamily="2" charset="-7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39711" y="2067694"/>
            <a:ext cx="2800954" cy="602263"/>
            <a:chOff x="5825140" y="1737035"/>
            <a:chExt cx="2800954" cy="602263"/>
          </a:xfrm>
          <a:solidFill>
            <a:schemeClr val="bg1">
              <a:lumMod val="95000"/>
            </a:schemeClr>
          </a:solidFill>
        </p:grpSpPr>
        <p:sp>
          <p:nvSpPr>
            <p:cNvPr id="6" name="Round Same Side Corner Rectangle 8"/>
            <p:cNvSpPr/>
            <p:nvPr/>
          </p:nvSpPr>
          <p:spPr>
            <a:xfrm flipH="1">
              <a:off x="610940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7" name="Round Same Side Corner Rectangle 8"/>
            <p:cNvSpPr/>
            <p:nvPr/>
          </p:nvSpPr>
          <p:spPr>
            <a:xfrm flipH="1">
              <a:off x="582514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8" name="Round Same Side Corner Rectangle 8"/>
            <p:cNvSpPr/>
            <p:nvPr/>
          </p:nvSpPr>
          <p:spPr>
            <a:xfrm flipH="1">
              <a:off x="639540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9" name="Round Same Side Corner Rectangle 8"/>
            <p:cNvSpPr/>
            <p:nvPr/>
          </p:nvSpPr>
          <p:spPr>
            <a:xfrm flipH="1">
              <a:off x="6681406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0" name="Round Same Side Corner Rectangle 8"/>
            <p:cNvSpPr/>
            <p:nvPr/>
          </p:nvSpPr>
          <p:spPr>
            <a:xfrm flipH="1">
              <a:off x="6967409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1" name="Round Same Side Corner Rectangle 8"/>
            <p:cNvSpPr/>
            <p:nvPr/>
          </p:nvSpPr>
          <p:spPr>
            <a:xfrm flipH="1">
              <a:off x="7253412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2" name="Round Same Side Corner Rectangle 8"/>
            <p:cNvSpPr/>
            <p:nvPr/>
          </p:nvSpPr>
          <p:spPr>
            <a:xfrm flipH="1">
              <a:off x="7539415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3" name="Round Same Side Corner Rectangle 8"/>
            <p:cNvSpPr/>
            <p:nvPr/>
          </p:nvSpPr>
          <p:spPr>
            <a:xfrm flipH="1">
              <a:off x="7825418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4" name="Round Same Side Corner Rectangle 8"/>
            <p:cNvSpPr/>
            <p:nvPr/>
          </p:nvSpPr>
          <p:spPr>
            <a:xfrm flipH="1">
              <a:off x="8111421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5" name="Round Same Side Corner Rectangle 8"/>
            <p:cNvSpPr/>
            <p:nvPr/>
          </p:nvSpPr>
          <p:spPr>
            <a:xfrm flipH="1">
              <a:off x="839742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6237" y="3363838"/>
            <a:ext cx="1106419" cy="1448239"/>
            <a:chOff x="1835695" y="1559364"/>
            <a:chExt cx="2318224" cy="3034421"/>
          </a:xfrm>
        </p:grpSpPr>
        <p:sp>
          <p:nvSpPr>
            <p:cNvPr id="18" name="Round Same Side Corner Rectangle 8"/>
            <p:cNvSpPr/>
            <p:nvPr/>
          </p:nvSpPr>
          <p:spPr>
            <a:xfrm flipH="1">
              <a:off x="3117872" y="1643257"/>
              <a:ext cx="1036047" cy="272869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7" name="Round Same Side Corner Rectangle 8"/>
            <p:cNvSpPr/>
            <p:nvPr/>
          </p:nvSpPr>
          <p:spPr>
            <a:xfrm flipH="1">
              <a:off x="1835695" y="1643257"/>
              <a:ext cx="1036047" cy="272869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16" name="Round Same Side Corner Rectangle 8"/>
            <p:cNvSpPr/>
            <p:nvPr/>
          </p:nvSpPr>
          <p:spPr>
            <a:xfrm flipH="1">
              <a:off x="2483768" y="1559364"/>
              <a:ext cx="1152128" cy="3034421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475656" y="1347614"/>
            <a:ext cx="1965955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bg1"/>
                </a:solidFill>
                <a:cs typeface="B Nazanin" pitchFamily="2" charset="-78"/>
              </a:rPr>
              <a:t>ارائه پاورپوینت مدرنی را دریافت کنید که به زیبایی طراحی شده است.آسان برای تغییر رنگ، عکس و متن.شما به سادگی می توانید مخاطبان خود را تحت تاثیر قرار دهید و به ارائه های خود جذابیت و زیبایی بی نظیری اضافه کنید</a:t>
            </a:r>
            <a:r>
              <a:rPr lang="en-US" altLang="ko-KR" sz="1200" dirty="0">
                <a:solidFill>
                  <a:schemeClr val="bg1"/>
                </a:solidFill>
                <a:cs typeface="B Nazanin" pitchFamily="2" charset="-78"/>
              </a:rPr>
              <a:t>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06495" y="127734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b="1" dirty="0">
                <a:solidFill>
                  <a:schemeClr val="bg1"/>
                </a:solidFill>
                <a:cs typeface="B Nazanin" pitchFamily="2" charset="-78"/>
              </a:rPr>
              <a:t>ارائه پاورپوینت مدرن</a:t>
            </a:r>
            <a:endParaRPr lang="ko-KR" altLang="en-US" b="1" dirty="0">
              <a:solidFill>
                <a:schemeClr val="bg1"/>
              </a:solidFill>
              <a:cs typeface="B Nazanin" pitchFamily="2" charset="-78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139711" y="3017639"/>
            <a:ext cx="2800954" cy="602263"/>
            <a:chOff x="5825140" y="1737035"/>
            <a:chExt cx="2800954" cy="602263"/>
          </a:xfrm>
          <a:solidFill>
            <a:schemeClr val="bg1">
              <a:lumMod val="95000"/>
            </a:schemeClr>
          </a:solidFill>
        </p:grpSpPr>
        <p:sp>
          <p:nvSpPr>
            <p:cNvPr id="23" name="Round Same Side Corner Rectangle 8"/>
            <p:cNvSpPr/>
            <p:nvPr/>
          </p:nvSpPr>
          <p:spPr>
            <a:xfrm flipH="1">
              <a:off x="610940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24" name="Round Same Side Corner Rectangle 8"/>
            <p:cNvSpPr/>
            <p:nvPr/>
          </p:nvSpPr>
          <p:spPr>
            <a:xfrm flipH="1">
              <a:off x="582514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25" name="Round Same Side Corner Rectangle 8"/>
            <p:cNvSpPr/>
            <p:nvPr/>
          </p:nvSpPr>
          <p:spPr>
            <a:xfrm flipH="1">
              <a:off x="639540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26" name="Round Same Side Corner Rectangle 8"/>
            <p:cNvSpPr/>
            <p:nvPr/>
          </p:nvSpPr>
          <p:spPr>
            <a:xfrm flipH="1">
              <a:off x="6681406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27" name="Round Same Side Corner Rectangle 8"/>
            <p:cNvSpPr/>
            <p:nvPr/>
          </p:nvSpPr>
          <p:spPr>
            <a:xfrm flipH="1">
              <a:off x="6967409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28" name="Round Same Side Corner Rectangle 8"/>
            <p:cNvSpPr/>
            <p:nvPr/>
          </p:nvSpPr>
          <p:spPr>
            <a:xfrm flipH="1">
              <a:off x="7253412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29" name="Round Same Side Corner Rectangle 8"/>
            <p:cNvSpPr/>
            <p:nvPr/>
          </p:nvSpPr>
          <p:spPr>
            <a:xfrm flipH="1">
              <a:off x="7539415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30" name="Round Same Side Corner Rectangle 8"/>
            <p:cNvSpPr/>
            <p:nvPr/>
          </p:nvSpPr>
          <p:spPr>
            <a:xfrm flipH="1">
              <a:off x="7825418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31" name="Round Same Side Corner Rectangle 8"/>
            <p:cNvSpPr/>
            <p:nvPr/>
          </p:nvSpPr>
          <p:spPr>
            <a:xfrm flipH="1">
              <a:off x="8111421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32" name="Round Same Side Corner Rectangle 8"/>
            <p:cNvSpPr/>
            <p:nvPr/>
          </p:nvSpPr>
          <p:spPr>
            <a:xfrm flipH="1">
              <a:off x="839742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dirty="0">
                <a:cs typeface="B Nazanin" pitchFamily="2" charset="-78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139711" y="3967584"/>
            <a:ext cx="2800954" cy="602263"/>
            <a:chOff x="5825140" y="1737035"/>
            <a:chExt cx="2800954" cy="602263"/>
          </a:xfrm>
          <a:solidFill>
            <a:schemeClr val="bg1">
              <a:lumMod val="95000"/>
            </a:schemeClr>
          </a:solidFill>
        </p:grpSpPr>
        <p:sp>
          <p:nvSpPr>
            <p:cNvPr id="34" name="Round Same Side Corner Rectangle 8"/>
            <p:cNvSpPr/>
            <p:nvPr/>
          </p:nvSpPr>
          <p:spPr>
            <a:xfrm flipH="1">
              <a:off x="610940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solidFill>
                  <a:schemeClr val="accent2"/>
                </a:solidFill>
                <a:cs typeface="B Nazanin" pitchFamily="2" charset="-78"/>
              </a:endParaRPr>
            </a:p>
          </p:txBody>
        </p:sp>
        <p:sp>
          <p:nvSpPr>
            <p:cNvPr id="35" name="Round Same Side Corner Rectangle 8"/>
            <p:cNvSpPr/>
            <p:nvPr/>
          </p:nvSpPr>
          <p:spPr>
            <a:xfrm flipH="1">
              <a:off x="582514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solidFill>
                  <a:schemeClr val="accent2"/>
                </a:solidFill>
                <a:cs typeface="B Nazanin" pitchFamily="2" charset="-78"/>
              </a:endParaRPr>
            </a:p>
          </p:txBody>
        </p:sp>
        <p:sp>
          <p:nvSpPr>
            <p:cNvPr id="36" name="Round Same Side Corner Rectangle 8"/>
            <p:cNvSpPr/>
            <p:nvPr/>
          </p:nvSpPr>
          <p:spPr>
            <a:xfrm flipH="1">
              <a:off x="639540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solidFill>
                  <a:schemeClr val="accent2"/>
                </a:solidFill>
                <a:cs typeface="B Nazanin" pitchFamily="2" charset="-78"/>
              </a:endParaRPr>
            </a:p>
          </p:txBody>
        </p:sp>
        <p:sp>
          <p:nvSpPr>
            <p:cNvPr id="37" name="Round Same Side Corner Rectangle 8"/>
            <p:cNvSpPr/>
            <p:nvPr/>
          </p:nvSpPr>
          <p:spPr>
            <a:xfrm flipH="1">
              <a:off x="6681406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solidFill>
                  <a:schemeClr val="accent2"/>
                </a:solidFill>
                <a:cs typeface="B Nazanin" pitchFamily="2" charset="-78"/>
              </a:endParaRPr>
            </a:p>
          </p:txBody>
        </p:sp>
        <p:sp>
          <p:nvSpPr>
            <p:cNvPr id="38" name="Round Same Side Corner Rectangle 8"/>
            <p:cNvSpPr/>
            <p:nvPr/>
          </p:nvSpPr>
          <p:spPr>
            <a:xfrm flipH="1">
              <a:off x="6967409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39" name="Round Same Side Corner Rectangle 8"/>
            <p:cNvSpPr/>
            <p:nvPr/>
          </p:nvSpPr>
          <p:spPr>
            <a:xfrm flipH="1">
              <a:off x="7253412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40" name="Round Same Side Corner Rectangle 8"/>
            <p:cNvSpPr/>
            <p:nvPr/>
          </p:nvSpPr>
          <p:spPr>
            <a:xfrm flipH="1">
              <a:off x="7539415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41" name="Round Same Side Corner Rectangle 8"/>
            <p:cNvSpPr/>
            <p:nvPr/>
          </p:nvSpPr>
          <p:spPr>
            <a:xfrm flipH="1">
              <a:off x="7825418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42" name="Round Same Side Corner Rectangle 8"/>
            <p:cNvSpPr/>
            <p:nvPr/>
          </p:nvSpPr>
          <p:spPr>
            <a:xfrm flipH="1">
              <a:off x="8111421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  <p:sp>
          <p:nvSpPr>
            <p:cNvPr id="43" name="Round Same Side Corner Rectangle 8"/>
            <p:cNvSpPr/>
            <p:nvPr/>
          </p:nvSpPr>
          <p:spPr>
            <a:xfrm flipH="1">
              <a:off x="839742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>
                <a:cs typeface="B Nazanin" pitchFamily="2" charset="-78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726454" y="2023626"/>
            <a:ext cx="971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en-US" altLang="ko-KR" sz="3600" b="1" dirty="0">
                <a:solidFill>
                  <a:schemeClr val="accent2"/>
                </a:solidFill>
                <a:cs typeface="B Nazanin" pitchFamily="2" charset="-78"/>
              </a:rPr>
              <a:t>50</a:t>
            </a:r>
            <a:r>
              <a:rPr lang="en-US" altLang="ko-KR" sz="2400" b="1" dirty="0">
                <a:solidFill>
                  <a:schemeClr val="accent2"/>
                </a:solidFill>
                <a:cs typeface="B Nazanin" pitchFamily="2" charset="-78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B Nazanin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26454" y="2984587"/>
            <a:ext cx="971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en-US" altLang="ko-KR" sz="3600" b="1" dirty="0">
                <a:solidFill>
                  <a:schemeClr val="accent2"/>
                </a:solidFill>
                <a:cs typeface="B Nazanin" pitchFamily="2" charset="-78"/>
              </a:rPr>
              <a:t>70</a:t>
            </a:r>
            <a:r>
              <a:rPr lang="en-US" altLang="ko-KR" sz="2400" b="1" dirty="0">
                <a:solidFill>
                  <a:schemeClr val="accent2"/>
                </a:solidFill>
                <a:cs typeface="B Nazanin" pitchFamily="2" charset="-78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B Nazanin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26454" y="3945549"/>
            <a:ext cx="971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en-US" altLang="ko-KR" sz="3600" b="1" dirty="0">
                <a:solidFill>
                  <a:schemeClr val="accent2"/>
                </a:solidFill>
                <a:cs typeface="B Nazanin" pitchFamily="2" charset="-78"/>
              </a:rPr>
              <a:t>40</a:t>
            </a:r>
            <a:r>
              <a:rPr lang="en-US" altLang="ko-KR" sz="2400" b="1" dirty="0">
                <a:solidFill>
                  <a:schemeClr val="accent2"/>
                </a:solidFill>
                <a:cs typeface="B Nazanin" pitchFamily="2" charset="-78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B Nazanin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26109" y="2192902"/>
            <a:ext cx="755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bg1"/>
                </a:solidFill>
                <a:cs typeface="B Nazanin" pitchFamily="2" charset="-78"/>
              </a:rPr>
              <a:t>متن</a:t>
            </a:r>
            <a:endParaRPr lang="ko-KR" altLang="en-US" sz="14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26109" y="3153863"/>
            <a:ext cx="755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bg1"/>
                </a:solidFill>
                <a:cs typeface="B Nazanin" pitchFamily="2" charset="-78"/>
              </a:rPr>
              <a:t>متن</a:t>
            </a:r>
            <a:endParaRPr lang="ko-KR" altLang="en-US" sz="14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26109" y="4150092"/>
            <a:ext cx="755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bg1"/>
                </a:solidFill>
                <a:cs typeface="B Nazanin" pitchFamily="2" charset="-78"/>
              </a:rPr>
              <a:t>متن</a:t>
            </a:r>
            <a:endParaRPr lang="ko-KR" altLang="en-US" sz="1400" b="1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73677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0DD57453-EB85-1F38-FF28-A5FFC4E9C9B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Rectangle 5"/>
          <p:cNvSpPr/>
          <p:nvPr/>
        </p:nvSpPr>
        <p:spPr>
          <a:xfrm>
            <a:off x="361032" y="1743658"/>
            <a:ext cx="1656184" cy="1656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itchFamily="2" charset="-7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33400" y="1885950"/>
            <a:ext cx="1246898" cy="1232690"/>
            <a:chOff x="803640" y="3362835"/>
            <a:chExt cx="2059657" cy="1232690"/>
          </a:xfrm>
        </p:grpSpPr>
        <p:sp>
          <p:nvSpPr>
            <p:cNvPr id="11" name="TextBox 10"/>
            <p:cNvSpPr txBox="1"/>
            <p:nvPr/>
          </p:nvSpPr>
          <p:spPr>
            <a:xfrm>
              <a:off x="803640" y="357986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solidFill>
                    <a:schemeClr val="bg1"/>
                  </a:solidFill>
                  <a:cs typeface="B Nazanin" pitchFamily="2" charset="-78"/>
                </a:rPr>
                <a:t>شما به سادگی می توانید مخاطبان خود را تحت تاثیر قرار دهید و یک مورد 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itchFamily="2" charset="-78"/>
                </a:rPr>
                <a:t>متن شما</a:t>
              </a:r>
              <a:endParaRPr lang="ko-KR" altLang="en-US" sz="1200" b="1" dirty="0">
                <a:solidFill>
                  <a:schemeClr val="bg1"/>
                </a:solidFill>
                <a:cs typeface="B Nazanin" pitchFamily="2" charset="-78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715000" y="483518"/>
            <a:ext cx="3033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Nazanin" pitchFamily="2" charset="-78"/>
              </a:rPr>
              <a:t>ارائه پاورپوینت مدرن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B Nazani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66824" y="1497471"/>
            <a:ext cx="3129815" cy="311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ارائه پاورپوینت مدرنی را دریافت کنید که به زیبایی طراحی شده است.آسان برای تغییر رنگ، عکس و متن.شما به سادگی می توانید مخاطبان خود را تحت تاثیر قرار دهید و به ارائه های خود جذابیت و زیبایی بی نظیری اضافه کنید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. </a:t>
            </a: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 ارائه پاورپوینت مدرنی را دریافت کنید که به زیبایی طراحی شده است.آسان برای تغییر رنگ، عکس و متن.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شما به سادگی می توانید مخاطبان خود را تحت تاثیر قرار دهید و به ارائه های خود جذابیت و زیبایی بی نظیری اضافه کنید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0223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p70"/>
          <p:cNvSpPr txBox="1"/>
          <p:nvPr/>
        </p:nvSpPr>
        <p:spPr>
          <a:xfrm>
            <a:off x="716775" y="1188000"/>
            <a:ext cx="77106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 rtl="1"/>
            <a:r>
              <a:rPr lang="fa-IR" sz="1400" dirty="0">
                <a:solidFill>
                  <a:schemeClr val="bg1"/>
                </a:solidFill>
                <a:cs typeface="B Nazanin" panose="00000700000000000000" pitchFamily="2" charset="-78"/>
              </a:rPr>
              <a:t>شما به راحتی می توانید اندازه این منابع را بدون از دست دادن کیفیت تغییر دهید. برای تغییر رنگ، کافی است منبع را از حالت گروه خارج کنید و روی شی ای که می خواهید تغییر دهید کلیک کنید. سپس روی سطل رنگ کلیک کرده و رنگ مورد نظر خود را انتخاب کنید. وقتی کارتان تمام شد، منبع را دوباره گروه بندی کنید.</a:t>
            </a:r>
          </a:p>
        </p:txBody>
      </p:sp>
      <p:grpSp>
        <p:nvGrpSpPr>
          <p:cNvPr id="1198" name="Google Shape;1198;p70"/>
          <p:cNvGrpSpPr/>
          <p:nvPr/>
        </p:nvGrpSpPr>
        <p:grpSpPr>
          <a:xfrm>
            <a:off x="5117640" y="3085736"/>
            <a:ext cx="474294" cy="551291"/>
            <a:chOff x="4727025" y="1332775"/>
            <a:chExt cx="59900" cy="69625"/>
          </a:xfrm>
        </p:grpSpPr>
        <p:sp>
          <p:nvSpPr>
            <p:cNvPr id="1199" name="Google Shape;1199;p70"/>
            <p:cNvSpPr/>
            <p:nvPr/>
          </p:nvSpPr>
          <p:spPr>
            <a:xfrm>
              <a:off x="4727025" y="1332775"/>
              <a:ext cx="36450" cy="33200"/>
            </a:xfrm>
            <a:custGeom>
              <a:avLst/>
              <a:gdLst/>
              <a:ahLst/>
              <a:cxnLst/>
              <a:rect l="l" t="t" r="r" b="b"/>
              <a:pathLst>
                <a:path w="1458" h="1328" extrusionOk="0">
                  <a:moveTo>
                    <a:pt x="1047" y="1"/>
                  </a:moveTo>
                  <a:lnTo>
                    <a:pt x="1047" y="188"/>
                  </a:lnTo>
                  <a:cubicBezTo>
                    <a:pt x="484" y="289"/>
                    <a:pt x="51" y="758"/>
                    <a:pt x="1" y="1328"/>
                  </a:cubicBezTo>
                  <a:lnTo>
                    <a:pt x="477" y="1328"/>
                  </a:lnTo>
                  <a:cubicBezTo>
                    <a:pt x="527" y="1018"/>
                    <a:pt x="751" y="765"/>
                    <a:pt x="1047" y="679"/>
                  </a:cubicBezTo>
                  <a:lnTo>
                    <a:pt x="1047" y="845"/>
                  </a:lnTo>
                  <a:lnTo>
                    <a:pt x="1458" y="433"/>
                  </a:lnTo>
                  <a:lnTo>
                    <a:pt x="104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00" name="Google Shape;1200;p70"/>
            <p:cNvSpPr/>
            <p:nvPr/>
          </p:nvSpPr>
          <p:spPr>
            <a:xfrm>
              <a:off x="4750475" y="1369025"/>
              <a:ext cx="36450" cy="33375"/>
            </a:xfrm>
            <a:custGeom>
              <a:avLst/>
              <a:gdLst/>
              <a:ahLst/>
              <a:cxnLst/>
              <a:rect l="l" t="t" r="r" b="b"/>
              <a:pathLst>
                <a:path w="1458" h="1335" extrusionOk="0">
                  <a:moveTo>
                    <a:pt x="974" y="0"/>
                  </a:moveTo>
                  <a:cubicBezTo>
                    <a:pt x="931" y="311"/>
                    <a:pt x="707" y="570"/>
                    <a:pt x="404" y="657"/>
                  </a:cubicBezTo>
                  <a:lnTo>
                    <a:pt x="404" y="491"/>
                  </a:lnTo>
                  <a:lnTo>
                    <a:pt x="0" y="902"/>
                  </a:lnTo>
                  <a:lnTo>
                    <a:pt x="404" y="1335"/>
                  </a:lnTo>
                  <a:lnTo>
                    <a:pt x="404" y="1140"/>
                  </a:lnTo>
                  <a:cubicBezTo>
                    <a:pt x="967" y="1039"/>
                    <a:pt x="1400" y="577"/>
                    <a:pt x="1457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01" name="Google Shape;1201;p70"/>
          <p:cNvGrpSpPr/>
          <p:nvPr/>
        </p:nvGrpSpPr>
        <p:grpSpPr>
          <a:xfrm>
            <a:off x="5731296" y="2314340"/>
            <a:ext cx="555653" cy="557031"/>
            <a:chOff x="4820425" y="1329900"/>
            <a:chExt cx="70175" cy="70350"/>
          </a:xfrm>
        </p:grpSpPr>
        <p:sp>
          <p:nvSpPr>
            <p:cNvPr id="1202" name="Google Shape;1202;p70"/>
            <p:cNvSpPr/>
            <p:nvPr/>
          </p:nvSpPr>
          <p:spPr>
            <a:xfrm>
              <a:off x="4862975" y="1335475"/>
              <a:ext cx="27625" cy="34650"/>
            </a:xfrm>
            <a:custGeom>
              <a:avLst/>
              <a:gdLst/>
              <a:ahLst/>
              <a:cxnLst/>
              <a:rect l="l" t="t" r="r" b="b"/>
              <a:pathLst>
                <a:path w="1105" h="1386" extrusionOk="0">
                  <a:moveTo>
                    <a:pt x="1" y="1"/>
                  </a:moveTo>
                  <a:lnTo>
                    <a:pt x="1" y="491"/>
                  </a:lnTo>
                  <a:cubicBezTo>
                    <a:pt x="217" y="585"/>
                    <a:pt x="376" y="765"/>
                    <a:pt x="441" y="989"/>
                  </a:cubicBezTo>
                  <a:lnTo>
                    <a:pt x="275" y="989"/>
                  </a:lnTo>
                  <a:lnTo>
                    <a:pt x="679" y="1386"/>
                  </a:lnTo>
                  <a:lnTo>
                    <a:pt x="1104" y="989"/>
                  </a:lnTo>
                  <a:lnTo>
                    <a:pt x="917" y="989"/>
                  </a:lnTo>
                  <a:cubicBezTo>
                    <a:pt x="830" y="513"/>
                    <a:pt x="470" y="123"/>
                    <a:pt x="1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03" name="Google Shape;1203;p70"/>
            <p:cNvSpPr/>
            <p:nvPr/>
          </p:nvSpPr>
          <p:spPr>
            <a:xfrm>
              <a:off x="4820425" y="1360000"/>
              <a:ext cx="27625" cy="34650"/>
            </a:xfrm>
            <a:custGeom>
              <a:avLst/>
              <a:gdLst/>
              <a:ahLst/>
              <a:cxnLst/>
              <a:rect l="l" t="t" r="r" b="b"/>
              <a:pathLst>
                <a:path w="1105" h="1386" extrusionOk="0">
                  <a:moveTo>
                    <a:pt x="426" y="1"/>
                  </a:moveTo>
                  <a:lnTo>
                    <a:pt x="1" y="397"/>
                  </a:lnTo>
                  <a:lnTo>
                    <a:pt x="188" y="397"/>
                  </a:lnTo>
                  <a:cubicBezTo>
                    <a:pt x="275" y="873"/>
                    <a:pt x="628" y="1263"/>
                    <a:pt x="1097" y="1386"/>
                  </a:cubicBezTo>
                  <a:lnTo>
                    <a:pt x="1104" y="895"/>
                  </a:lnTo>
                  <a:cubicBezTo>
                    <a:pt x="888" y="801"/>
                    <a:pt x="729" y="621"/>
                    <a:pt x="664" y="397"/>
                  </a:cubicBezTo>
                  <a:lnTo>
                    <a:pt x="830" y="397"/>
                  </a:lnTo>
                  <a:lnTo>
                    <a:pt x="42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04" name="Google Shape;1204;p70"/>
            <p:cNvSpPr/>
            <p:nvPr/>
          </p:nvSpPr>
          <p:spPr>
            <a:xfrm>
              <a:off x="4850375" y="1372800"/>
              <a:ext cx="34625" cy="27450"/>
            </a:xfrm>
            <a:custGeom>
              <a:avLst/>
              <a:gdLst/>
              <a:ahLst/>
              <a:cxnLst/>
              <a:rect l="l" t="t" r="r" b="b"/>
              <a:pathLst>
                <a:path w="1385" h="1098" extrusionOk="0">
                  <a:moveTo>
                    <a:pt x="894" y="1"/>
                  </a:moveTo>
                  <a:cubicBezTo>
                    <a:pt x="801" y="210"/>
                    <a:pt x="620" y="369"/>
                    <a:pt x="397" y="434"/>
                  </a:cubicBezTo>
                  <a:lnTo>
                    <a:pt x="397" y="275"/>
                  </a:lnTo>
                  <a:lnTo>
                    <a:pt x="0" y="672"/>
                  </a:lnTo>
                  <a:lnTo>
                    <a:pt x="397" y="1097"/>
                  </a:lnTo>
                  <a:lnTo>
                    <a:pt x="397" y="910"/>
                  </a:lnTo>
                  <a:cubicBezTo>
                    <a:pt x="873" y="823"/>
                    <a:pt x="1262" y="470"/>
                    <a:pt x="1385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05" name="Google Shape;1205;p70"/>
            <p:cNvSpPr/>
            <p:nvPr/>
          </p:nvSpPr>
          <p:spPr>
            <a:xfrm>
              <a:off x="4825850" y="1329900"/>
              <a:ext cx="34625" cy="27975"/>
            </a:xfrm>
            <a:custGeom>
              <a:avLst/>
              <a:gdLst/>
              <a:ahLst/>
              <a:cxnLst/>
              <a:rect l="l" t="t" r="r" b="b"/>
              <a:pathLst>
                <a:path w="1385" h="1119" extrusionOk="0">
                  <a:moveTo>
                    <a:pt x="988" y="0"/>
                  </a:moveTo>
                  <a:lnTo>
                    <a:pt x="988" y="188"/>
                  </a:lnTo>
                  <a:cubicBezTo>
                    <a:pt x="505" y="274"/>
                    <a:pt x="123" y="635"/>
                    <a:pt x="0" y="1118"/>
                  </a:cubicBezTo>
                  <a:lnTo>
                    <a:pt x="491" y="1118"/>
                  </a:lnTo>
                  <a:cubicBezTo>
                    <a:pt x="584" y="895"/>
                    <a:pt x="765" y="729"/>
                    <a:pt x="995" y="664"/>
                  </a:cubicBezTo>
                  <a:lnTo>
                    <a:pt x="995" y="830"/>
                  </a:lnTo>
                  <a:lnTo>
                    <a:pt x="1385" y="426"/>
                  </a:lnTo>
                  <a:lnTo>
                    <a:pt x="988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06" name="Google Shape;1206;p70"/>
          <p:cNvGrpSpPr/>
          <p:nvPr/>
        </p:nvGrpSpPr>
        <p:grpSpPr>
          <a:xfrm>
            <a:off x="6357664" y="2318845"/>
            <a:ext cx="582574" cy="533871"/>
            <a:chOff x="4903200" y="1331525"/>
            <a:chExt cx="73575" cy="67425"/>
          </a:xfrm>
        </p:grpSpPr>
        <p:sp>
          <p:nvSpPr>
            <p:cNvPr id="1207" name="Google Shape;1207;p70"/>
            <p:cNvSpPr/>
            <p:nvPr/>
          </p:nvSpPr>
          <p:spPr>
            <a:xfrm>
              <a:off x="4903200" y="1331525"/>
              <a:ext cx="73575" cy="67425"/>
            </a:xfrm>
            <a:custGeom>
              <a:avLst/>
              <a:gdLst/>
              <a:ahLst/>
              <a:cxnLst/>
              <a:rect l="l" t="t" r="r" b="b"/>
              <a:pathLst>
                <a:path w="2943" h="2697" extrusionOk="0">
                  <a:moveTo>
                    <a:pt x="1652" y="0"/>
                  </a:moveTo>
                  <a:lnTo>
                    <a:pt x="1652" y="173"/>
                  </a:lnTo>
                  <a:cubicBezTo>
                    <a:pt x="534" y="195"/>
                    <a:pt x="0" y="1551"/>
                    <a:pt x="794" y="2330"/>
                  </a:cubicBezTo>
                  <a:cubicBezTo>
                    <a:pt x="1051" y="2583"/>
                    <a:pt x="1366" y="2696"/>
                    <a:pt x="1674" y="2696"/>
                  </a:cubicBezTo>
                  <a:cubicBezTo>
                    <a:pt x="2323" y="2696"/>
                    <a:pt x="2943" y="2194"/>
                    <a:pt x="2943" y="1435"/>
                  </a:cubicBezTo>
                  <a:lnTo>
                    <a:pt x="2503" y="1435"/>
                  </a:lnTo>
                  <a:cubicBezTo>
                    <a:pt x="2503" y="1928"/>
                    <a:pt x="2093" y="2259"/>
                    <a:pt x="1668" y="2259"/>
                  </a:cubicBezTo>
                  <a:cubicBezTo>
                    <a:pt x="1470" y="2259"/>
                    <a:pt x="1269" y="2187"/>
                    <a:pt x="1104" y="2027"/>
                  </a:cubicBezTo>
                  <a:cubicBezTo>
                    <a:pt x="577" y="1515"/>
                    <a:pt x="923" y="628"/>
                    <a:pt x="1652" y="613"/>
                  </a:cubicBezTo>
                  <a:lnTo>
                    <a:pt x="1652" y="765"/>
                  </a:lnTo>
                  <a:lnTo>
                    <a:pt x="2020" y="390"/>
                  </a:lnTo>
                  <a:lnTo>
                    <a:pt x="165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08" name="Google Shape;1208;p70"/>
            <p:cNvSpPr/>
            <p:nvPr/>
          </p:nvSpPr>
          <p:spPr>
            <a:xfrm>
              <a:off x="4930250" y="1353150"/>
              <a:ext cx="29775" cy="32475"/>
            </a:xfrm>
            <a:custGeom>
              <a:avLst/>
              <a:gdLst/>
              <a:ahLst/>
              <a:cxnLst/>
              <a:rect l="l" t="t" r="r" b="b"/>
              <a:pathLst>
                <a:path w="1191" h="1299" extrusionOk="0">
                  <a:moveTo>
                    <a:pt x="592" y="1"/>
                  </a:moveTo>
                  <a:cubicBezTo>
                    <a:pt x="274" y="1"/>
                    <a:pt x="15" y="246"/>
                    <a:pt x="0" y="570"/>
                  </a:cubicBezTo>
                  <a:lnTo>
                    <a:pt x="447" y="570"/>
                  </a:lnTo>
                  <a:cubicBezTo>
                    <a:pt x="447" y="479"/>
                    <a:pt x="519" y="416"/>
                    <a:pt x="597" y="416"/>
                  </a:cubicBezTo>
                  <a:cubicBezTo>
                    <a:pt x="624" y="416"/>
                    <a:pt x="652" y="424"/>
                    <a:pt x="678" y="441"/>
                  </a:cubicBezTo>
                  <a:cubicBezTo>
                    <a:pt x="779" y="506"/>
                    <a:pt x="765" y="657"/>
                    <a:pt x="656" y="707"/>
                  </a:cubicBezTo>
                  <a:lnTo>
                    <a:pt x="656" y="534"/>
                  </a:lnTo>
                  <a:lnTo>
                    <a:pt x="289" y="902"/>
                  </a:lnTo>
                  <a:lnTo>
                    <a:pt x="656" y="1299"/>
                  </a:lnTo>
                  <a:lnTo>
                    <a:pt x="656" y="1155"/>
                  </a:lnTo>
                  <a:cubicBezTo>
                    <a:pt x="959" y="1126"/>
                    <a:pt x="1190" y="873"/>
                    <a:pt x="1190" y="570"/>
                  </a:cubicBezTo>
                  <a:cubicBezTo>
                    <a:pt x="1176" y="246"/>
                    <a:pt x="916" y="1"/>
                    <a:pt x="592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09" name="Google Shape;1209;p70"/>
          <p:cNvGrpSpPr/>
          <p:nvPr/>
        </p:nvGrpSpPr>
        <p:grpSpPr>
          <a:xfrm>
            <a:off x="5717142" y="3078709"/>
            <a:ext cx="583960" cy="565345"/>
            <a:chOff x="4815575" y="1416800"/>
            <a:chExt cx="73750" cy="71400"/>
          </a:xfrm>
        </p:grpSpPr>
        <p:sp>
          <p:nvSpPr>
            <p:cNvPr id="1210" name="Google Shape;1210;p70"/>
            <p:cNvSpPr/>
            <p:nvPr/>
          </p:nvSpPr>
          <p:spPr>
            <a:xfrm>
              <a:off x="4815575" y="1416800"/>
              <a:ext cx="43100" cy="52150"/>
            </a:xfrm>
            <a:custGeom>
              <a:avLst/>
              <a:gdLst/>
              <a:ahLst/>
              <a:cxnLst/>
              <a:rect l="l" t="t" r="r" b="b"/>
              <a:pathLst>
                <a:path w="1724" h="2086" extrusionOk="0">
                  <a:moveTo>
                    <a:pt x="1327" y="1"/>
                  </a:moveTo>
                  <a:lnTo>
                    <a:pt x="1327" y="181"/>
                  </a:lnTo>
                  <a:cubicBezTo>
                    <a:pt x="469" y="361"/>
                    <a:pt x="0" y="1299"/>
                    <a:pt x="375" y="2085"/>
                  </a:cubicBezTo>
                  <a:lnTo>
                    <a:pt x="772" y="1818"/>
                  </a:lnTo>
                  <a:cubicBezTo>
                    <a:pt x="729" y="1717"/>
                    <a:pt x="707" y="1609"/>
                    <a:pt x="707" y="1501"/>
                  </a:cubicBezTo>
                  <a:cubicBezTo>
                    <a:pt x="714" y="1111"/>
                    <a:pt x="959" y="772"/>
                    <a:pt x="1327" y="657"/>
                  </a:cubicBezTo>
                  <a:lnTo>
                    <a:pt x="1327" y="823"/>
                  </a:lnTo>
                  <a:lnTo>
                    <a:pt x="1724" y="426"/>
                  </a:lnTo>
                  <a:lnTo>
                    <a:pt x="13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11" name="Google Shape;1211;p70"/>
            <p:cNvSpPr/>
            <p:nvPr/>
          </p:nvSpPr>
          <p:spPr>
            <a:xfrm>
              <a:off x="4861725" y="1421125"/>
              <a:ext cx="27600" cy="51250"/>
            </a:xfrm>
            <a:custGeom>
              <a:avLst/>
              <a:gdLst/>
              <a:ahLst/>
              <a:cxnLst/>
              <a:rect l="l" t="t" r="r" b="b"/>
              <a:pathLst>
                <a:path w="1104" h="2050" extrusionOk="0">
                  <a:moveTo>
                    <a:pt x="0" y="1"/>
                  </a:moveTo>
                  <a:lnTo>
                    <a:pt x="0" y="477"/>
                  </a:lnTo>
                  <a:cubicBezTo>
                    <a:pt x="375" y="592"/>
                    <a:pt x="635" y="938"/>
                    <a:pt x="635" y="1328"/>
                  </a:cubicBezTo>
                  <a:cubicBezTo>
                    <a:pt x="635" y="1429"/>
                    <a:pt x="621" y="1530"/>
                    <a:pt x="585" y="1624"/>
                  </a:cubicBezTo>
                  <a:lnTo>
                    <a:pt x="404" y="1494"/>
                  </a:lnTo>
                  <a:lnTo>
                    <a:pt x="513" y="2049"/>
                  </a:lnTo>
                  <a:lnTo>
                    <a:pt x="1089" y="1963"/>
                  </a:lnTo>
                  <a:lnTo>
                    <a:pt x="981" y="1883"/>
                  </a:lnTo>
                  <a:cubicBezTo>
                    <a:pt x="1061" y="1710"/>
                    <a:pt x="1104" y="1523"/>
                    <a:pt x="1104" y="1328"/>
                  </a:cubicBezTo>
                  <a:cubicBezTo>
                    <a:pt x="1104" y="679"/>
                    <a:pt x="635" y="123"/>
                    <a:pt x="0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12" name="Google Shape;1212;p70"/>
            <p:cNvSpPr/>
            <p:nvPr/>
          </p:nvSpPr>
          <p:spPr>
            <a:xfrm>
              <a:off x="4829450" y="1467825"/>
              <a:ext cx="49250" cy="20375"/>
            </a:xfrm>
            <a:custGeom>
              <a:avLst/>
              <a:gdLst/>
              <a:ahLst/>
              <a:cxnLst/>
              <a:rect l="l" t="t" r="r" b="b"/>
              <a:pathLst>
                <a:path w="1970" h="815" extrusionOk="0">
                  <a:moveTo>
                    <a:pt x="109" y="1"/>
                  </a:moveTo>
                  <a:lnTo>
                    <a:pt x="0" y="556"/>
                  </a:lnTo>
                  <a:lnTo>
                    <a:pt x="137" y="462"/>
                  </a:lnTo>
                  <a:cubicBezTo>
                    <a:pt x="394" y="698"/>
                    <a:pt x="720" y="815"/>
                    <a:pt x="1045" y="815"/>
                  </a:cubicBezTo>
                  <a:cubicBezTo>
                    <a:pt x="1378" y="815"/>
                    <a:pt x="1710" y="692"/>
                    <a:pt x="1969" y="448"/>
                  </a:cubicBezTo>
                  <a:lnTo>
                    <a:pt x="1969" y="441"/>
                  </a:lnTo>
                  <a:lnTo>
                    <a:pt x="1573" y="174"/>
                  </a:lnTo>
                  <a:cubicBezTo>
                    <a:pt x="1418" y="292"/>
                    <a:pt x="1232" y="352"/>
                    <a:pt x="1046" y="352"/>
                  </a:cubicBezTo>
                  <a:cubicBezTo>
                    <a:pt x="868" y="352"/>
                    <a:pt x="689" y="297"/>
                    <a:pt x="534" y="188"/>
                  </a:cubicBezTo>
                  <a:lnTo>
                    <a:pt x="678" y="95"/>
                  </a:lnTo>
                  <a:lnTo>
                    <a:pt x="109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13" name="Google Shape;1213;p70"/>
          <p:cNvGrpSpPr/>
          <p:nvPr/>
        </p:nvGrpSpPr>
        <p:grpSpPr>
          <a:xfrm>
            <a:off x="6351924" y="3108896"/>
            <a:ext cx="589898" cy="504970"/>
            <a:chOff x="4902475" y="1418875"/>
            <a:chExt cx="74500" cy="63775"/>
          </a:xfrm>
        </p:grpSpPr>
        <p:sp>
          <p:nvSpPr>
            <p:cNvPr id="1214" name="Google Shape;1214;p70"/>
            <p:cNvSpPr/>
            <p:nvPr/>
          </p:nvSpPr>
          <p:spPr>
            <a:xfrm>
              <a:off x="4902475" y="1418875"/>
              <a:ext cx="74500" cy="63775"/>
            </a:xfrm>
            <a:custGeom>
              <a:avLst/>
              <a:gdLst/>
              <a:ahLst/>
              <a:cxnLst/>
              <a:rect l="l" t="t" r="r" b="b"/>
              <a:pathLst>
                <a:path w="2980" h="2551" extrusionOk="0">
                  <a:moveTo>
                    <a:pt x="1703" y="444"/>
                  </a:moveTo>
                  <a:cubicBezTo>
                    <a:pt x="2164" y="444"/>
                    <a:pt x="2539" y="819"/>
                    <a:pt x="2539" y="1281"/>
                  </a:cubicBezTo>
                  <a:cubicBezTo>
                    <a:pt x="2539" y="1784"/>
                    <a:pt x="2126" y="2118"/>
                    <a:pt x="1695" y="2118"/>
                  </a:cubicBezTo>
                  <a:cubicBezTo>
                    <a:pt x="1490" y="2118"/>
                    <a:pt x="1281" y="2042"/>
                    <a:pt x="1111" y="1872"/>
                  </a:cubicBezTo>
                  <a:cubicBezTo>
                    <a:pt x="585" y="1346"/>
                    <a:pt x="960" y="444"/>
                    <a:pt x="1703" y="444"/>
                  </a:cubicBezTo>
                  <a:close/>
                  <a:moveTo>
                    <a:pt x="1697" y="0"/>
                  </a:moveTo>
                  <a:cubicBezTo>
                    <a:pt x="1383" y="0"/>
                    <a:pt x="1063" y="118"/>
                    <a:pt x="801" y="379"/>
                  </a:cubicBezTo>
                  <a:cubicBezTo>
                    <a:pt x="0" y="1180"/>
                    <a:pt x="570" y="2550"/>
                    <a:pt x="1703" y="2550"/>
                  </a:cubicBezTo>
                  <a:cubicBezTo>
                    <a:pt x="2409" y="2550"/>
                    <a:pt x="2979" y="1980"/>
                    <a:pt x="2979" y="1281"/>
                  </a:cubicBezTo>
                  <a:cubicBezTo>
                    <a:pt x="2979" y="510"/>
                    <a:pt x="2353" y="0"/>
                    <a:pt x="1697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15" name="Google Shape;1215;p70"/>
            <p:cNvSpPr/>
            <p:nvPr/>
          </p:nvSpPr>
          <p:spPr>
            <a:xfrm>
              <a:off x="4916350" y="1418975"/>
              <a:ext cx="59725" cy="63675"/>
            </a:xfrm>
            <a:custGeom>
              <a:avLst/>
              <a:gdLst/>
              <a:ahLst/>
              <a:cxnLst/>
              <a:rect l="l" t="t" r="r" b="b"/>
              <a:pathLst>
                <a:path w="2389" h="2547" extrusionOk="0">
                  <a:moveTo>
                    <a:pt x="1148" y="0"/>
                  </a:moveTo>
                  <a:cubicBezTo>
                    <a:pt x="765" y="0"/>
                    <a:pt x="397" y="173"/>
                    <a:pt x="159" y="476"/>
                  </a:cubicBezTo>
                  <a:lnTo>
                    <a:pt x="1" y="354"/>
                  </a:lnTo>
                  <a:lnTo>
                    <a:pt x="116" y="967"/>
                  </a:lnTo>
                  <a:lnTo>
                    <a:pt x="700" y="909"/>
                  </a:lnTo>
                  <a:lnTo>
                    <a:pt x="498" y="750"/>
                  </a:lnTo>
                  <a:cubicBezTo>
                    <a:pt x="669" y="541"/>
                    <a:pt x="910" y="441"/>
                    <a:pt x="1149" y="441"/>
                  </a:cubicBezTo>
                  <a:cubicBezTo>
                    <a:pt x="1454" y="441"/>
                    <a:pt x="1755" y="605"/>
                    <a:pt x="1905" y="916"/>
                  </a:cubicBezTo>
                  <a:cubicBezTo>
                    <a:pt x="2165" y="1472"/>
                    <a:pt x="1768" y="2106"/>
                    <a:pt x="1148" y="2106"/>
                  </a:cubicBezTo>
                  <a:lnTo>
                    <a:pt x="1148" y="2546"/>
                  </a:lnTo>
                  <a:cubicBezTo>
                    <a:pt x="1840" y="2532"/>
                    <a:pt x="2388" y="1962"/>
                    <a:pt x="2388" y="1277"/>
                  </a:cubicBezTo>
                  <a:cubicBezTo>
                    <a:pt x="2388" y="584"/>
                    <a:pt x="1840" y="22"/>
                    <a:pt x="1148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16" name="Google Shape;1216;p70"/>
          <p:cNvGrpSpPr/>
          <p:nvPr/>
        </p:nvGrpSpPr>
        <p:grpSpPr>
          <a:xfrm>
            <a:off x="5727139" y="3826000"/>
            <a:ext cx="563967" cy="567127"/>
            <a:chOff x="4818100" y="1507675"/>
            <a:chExt cx="71225" cy="71625"/>
          </a:xfrm>
        </p:grpSpPr>
        <p:sp>
          <p:nvSpPr>
            <p:cNvPr id="1217" name="Google Shape;1217;p70"/>
            <p:cNvSpPr/>
            <p:nvPr/>
          </p:nvSpPr>
          <p:spPr>
            <a:xfrm>
              <a:off x="4818100" y="1507675"/>
              <a:ext cx="46000" cy="56300"/>
            </a:xfrm>
            <a:custGeom>
              <a:avLst/>
              <a:gdLst/>
              <a:ahLst/>
              <a:cxnLst/>
              <a:rect l="l" t="t" r="r" b="b"/>
              <a:pathLst>
                <a:path w="1840" h="2252" extrusionOk="0">
                  <a:moveTo>
                    <a:pt x="1457" y="1"/>
                  </a:moveTo>
                  <a:lnTo>
                    <a:pt x="1457" y="159"/>
                  </a:lnTo>
                  <a:cubicBezTo>
                    <a:pt x="606" y="188"/>
                    <a:pt x="0" y="989"/>
                    <a:pt x="195" y="1818"/>
                  </a:cubicBezTo>
                  <a:cubicBezTo>
                    <a:pt x="188" y="1818"/>
                    <a:pt x="188" y="1825"/>
                    <a:pt x="188" y="1833"/>
                  </a:cubicBezTo>
                  <a:lnTo>
                    <a:pt x="195" y="1869"/>
                  </a:lnTo>
                  <a:cubicBezTo>
                    <a:pt x="195" y="1876"/>
                    <a:pt x="202" y="1883"/>
                    <a:pt x="202" y="1898"/>
                  </a:cubicBezTo>
                  <a:cubicBezTo>
                    <a:pt x="202" y="1905"/>
                    <a:pt x="209" y="1912"/>
                    <a:pt x="209" y="1919"/>
                  </a:cubicBezTo>
                  <a:cubicBezTo>
                    <a:pt x="209" y="1934"/>
                    <a:pt x="216" y="1948"/>
                    <a:pt x="224" y="1955"/>
                  </a:cubicBezTo>
                  <a:lnTo>
                    <a:pt x="231" y="1977"/>
                  </a:lnTo>
                  <a:cubicBezTo>
                    <a:pt x="245" y="2013"/>
                    <a:pt x="260" y="2056"/>
                    <a:pt x="274" y="2092"/>
                  </a:cubicBezTo>
                  <a:lnTo>
                    <a:pt x="281" y="2100"/>
                  </a:lnTo>
                  <a:cubicBezTo>
                    <a:pt x="289" y="2114"/>
                    <a:pt x="296" y="2128"/>
                    <a:pt x="303" y="2143"/>
                  </a:cubicBezTo>
                  <a:lnTo>
                    <a:pt x="317" y="2157"/>
                  </a:lnTo>
                  <a:cubicBezTo>
                    <a:pt x="317" y="2172"/>
                    <a:pt x="325" y="2186"/>
                    <a:pt x="332" y="2201"/>
                  </a:cubicBezTo>
                  <a:lnTo>
                    <a:pt x="346" y="2215"/>
                  </a:lnTo>
                  <a:cubicBezTo>
                    <a:pt x="353" y="2229"/>
                    <a:pt x="361" y="2237"/>
                    <a:pt x="368" y="2251"/>
                  </a:cubicBezTo>
                  <a:lnTo>
                    <a:pt x="743" y="1970"/>
                  </a:lnTo>
                  <a:lnTo>
                    <a:pt x="721" y="1934"/>
                  </a:lnTo>
                  <a:lnTo>
                    <a:pt x="700" y="1898"/>
                  </a:lnTo>
                  <a:lnTo>
                    <a:pt x="692" y="1883"/>
                  </a:lnTo>
                  <a:cubicBezTo>
                    <a:pt x="685" y="1862"/>
                    <a:pt x="678" y="1847"/>
                    <a:pt x="671" y="1825"/>
                  </a:cubicBezTo>
                  <a:cubicBezTo>
                    <a:pt x="671" y="1818"/>
                    <a:pt x="664" y="1811"/>
                    <a:pt x="664" y="1804"/>
                  </a:cubicBezTo>
                  <a:cubicBezTo>
                    <a:pt x="664" y="1797"/>
                    <a:pt x="656" y="1782"/>
                    <a:pt x="649" y="1775"/>
                  </a:cubicBezTo>
                  <a:lnTo>
                    <a:pt x="642" y="1732"/>
                  </a:lnTo>
                  <a:lnTo>
                    <a:pt x="635" y="1703"/>
                  </a:lnTo>
                  <a:lnTo>
                    <a:pt x="628" y="1667"/>
                  </a:lnTo>
                  <a:lnTo>
                    <a:pt x="628" y="1645"/>
                  </a:lnTo>
                  <a:cubicBezTo>
                    <a:pt x="628" y="1638"/>
                    <a:pt x="620" y="1609"/>
                    <a:pt x="620" y="1587"/>
                  </a:cubicBezTo>
                  <a:lnTo>
                    <a:pt x="620" y="1573"/>
                  </a:lnTo>
                  <a:lnTo>
                    <a:pt x="620" y="1508"/>
                  </a:lnTo>
                  <a:cubicBezTo>
                    <a:pt x="620" y="1039"/>
                    <a:pt x="988" y="650"/>
                    <a:pt x="1457" y="628"/>
                  </a:cubicBezTo>
                  <a:lnTo>
                    <a:pt x="1457" y="809"/>
                  </a:lnTo>
                  <a:lnTo>
                    <a:pt x="1839" y="419"/>
                  </a:lnTo>
                  <a:lnTo>
                    <a:pt x="145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18" name="Google Shape;1218;p70"/>
            <p:cNvSpPr/>
            <p:nvPr/>
          </p:nvSpPr>
          <p:spPr>
            <a:xfrm>
              <a:off x="4869825" y="1519575"/>
              <a:ext cx="19500" cy="23825"/>
            </a:xfrm>
            <a:custGeom>
              <a:avLst/>
              <a:gdLst/>
              <a:ahLst/>
              <a:cxnLst/>
              <a:rect l="l" t="t" r="r" b="b"/>
              <a:pathLst>
                <a:path w="780" h="953" extrusionOk="0">
                  <a:moveTo>
                    <a:pt x="304" y="1"/>
                  </a:moveTo>
                  <a:lnTo>
                    <a:pt x="1" y="354"/>
                  </a:lnTo>
                  <a:cubicBezTo>
                    <a:pt x="181" y="506"/>
                    <a:pt x="289" y="722"/>
                    <a:pt x="311" y="953"/>
                  </a:cubicBezTo>
                  <a:lnTo>
                    <a:pt x="780" y="953"/>
                  </a:lnTo>
                  <a:cubicBezTo>
                    <a:pt x="751" y="585"/>
                    <a:pt x="585" y="239"/>
                    <a:pt x="30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19" name="Google Shape;1219;p70"/>
            <p:cNvSpPr/>
            <p:nvPr/>
          </p:nvSpPr>
          <p:spPr>
            <a:xfrm>
              <a:off x="4857575" y="1547700"/>
              <a:ext cx="31575" cy="31600"/>
            </a:xfrm>
            <a:custGeom>
              <a:avLst/>
              <a:gdLst/>
              <a:ahLst/>
              <a:cxnLst/>
              <a:rect l="l" t="t" r="r" b="b"/>
              <a:pathLst>
                <a:path w="1263" h="1264" extrusionOk="0">
                  <a:moveTo>
                    <a:pt x="801" y="1"/>
                  </a:moveTo>
                  <a:cubicBezTo>
                    <a:pt x="758" y="419"/>
                    <a:pt x="426" y="751"/>
                    <a:pt x="1" y="794"/>
                  </a:cubicBezTo>
                  <a:lnTo>
                    <a:pt x="1" y="1263"/>
                  </a:lnTo>
                  <a:cubicBezTo>
                    <a:pt x="679" y="1213"/>
                    <a:pt x="1219" y="679"/>
                    <a:pt x="1263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20" name="Google Shape;1220;p70"/>
            <p:cNvSpPr/>
            <p:nvPr/>
          </p:nvSpPr>
          <p:spPr>
            <a:xfrm>
              <a:off x="4829800" y="1560150"/>
              <a:ext cx="23650" cy="18950"/>
            </a:xfrm>
            <a:custGeom>
              <a:avLst/>
              <a:gdLst/>
              <a:ahLst/>
              <a:cxnLst/>
              <a:rect l="l" t="t" r="r" b="b"/>
              <a:pathLst>
                <a:path w="946" h="758" extrusionOk="0">
                  <a:moveTo>
                    <a:pt x="376" y="1"/>
                  </a:moveTo>
                  <a:lnTo>
                    <a:pt x="1" y="282"/>
                  </a:lnTo>
                  <a:cubicBezTo>
                    <a:pt x="239" y="563"/>
                    <a:pt x="578" y="736"/>
                    <a:pt x="946" y="758"/>
                  </a:cubicBezTo>
                  <a:lnTo>
                    <a:pt x="946" y="289"/>
                  </a:lnTo>
                  <a:cubicBezTo>
                    <a:pt x="722" y="267"/>
                    <a:pt x="520" y="166"/>
                    <a:pt x="376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21" name="Google Shape;1221;p70"/>
          <p:cNvGrpSpPr/>
          <p:nvPr/>
        </p:nvGrpSpPr>
        <p:grpSpPr>
          <a:xfrm>
            <a:off x="5040636" y="3829461"/>
            <a:ext cx="628301" cy="588505"/>
            <a:chOff x="4721450" y="1509475"/>
            <a:chExt cx="79350" cy="74325"/>
          </a:xfrm>
        </p:grpSpPr>
        <p:sp>
          <p:nvSpPr>
            <p:cNvPr id="1222" name="Google Shape;1222;p70"/>
            <p:cNvSpPr/>
            <p:nvPr/>
          </p:nvSpPr>
          <p:spPr>
            <a:xfrm>
              <a:off x="4729025" y="1509475"/>
              <a:ext cx="27050" cy="26725"/>
            </a:xfrm>
            <a:custGeom>
              <a:avLst/>
              <a:gdLst/>
              <a:ahLst/>
              <a:cxnLst/>
              <a:rect l="l" t="t" r="r" b="b"/>
              <a:pathLst>
                <a:path w="1082" h="1069" extrusionOk="0">
                  <a:moveTo>
                    <a:pt x="440" y="1"/>
                  </a:moveTo>
                  <a:lnTo>
                    <a:pt x="570" y="224"/>
                  </a:lnTo>
                  <a:cubicBezTo>
                    <a:pt x="296" y="405"/>
                    <a:pt x="94" y="672"/>
                    <a:pt x="0" y="989"/>
                  </a:cubicBezTo>
                  <a:lnTo>
                    <a:pt x="188" y="809"/>
                  </a:lnTo>
                  <a:lnTo>
                    <a:pt x="462" y="1068"/>
                  </a:lnTo>
                  <a:cubicBezTo>
                    <a:pt x="527" y="888"/>
                    <a:pt x="649" y="737"/>
                    <a:pt x="808" y="628"/>
                  </a:cubicBezTo>
                  <a:lnTo>
                    <a:pt x="923" y="823"/>
                  </a:lnTo>
                  <a:lnTo>
                    <a:pt x="1082" y="188"/>
                  </a:lnTo>
                  <a:lnTo>
                    <a:pt x="44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23" name="Google Shape;1223;p70"/>
            <p:cNvSpPr/>
            <p:nvPr/>
          </p:nvSpPr>
          <p:spPr>
            <a:xfrm>
              <a:off x="4721450" y="1533275"/>
              <a:ext cx="32300" cy="42600"/>
            </a:xfrm>
            <a:custGeom>
              <a:avLst/>
              <a:gdLst/>
              <a:ahLst/>
              <a:cxnLst/>
              <a:rect l="l" t="t" r="r" b="b"/>
              <a:pathLst>
                <a:path w="1292" h="1704" extrusionOk="0">
                  <a:moveTo>
                    <a:pt x="491" y="1"/>
                  </a:moveTo>
                  <a:lnTo>
                    <a:pt x="0" y="455"/>
                  </a:lnTo>
                  <a:lnTo>
                    <a:pt x="238" y="455"/>
                  </a:lnTo>
                  <a:cubicBezTo>
                    <a:pt x="253" y="1025"/>
                    <a:pt x="635" y="1530"/>
                    <a:pt x="1183" y="1703"/>
                  </a:cubicBezTo>
                  <a:lnTo>
                    <a:pt x="1024" y="1530"/>
                  </a:lnTo>
                  <a:lnTo>
                    <a:pt x="1291" y="1256"/>
                  </a:lnTo>
                  <a:cubicBezTo>
                    <a:pt x="952" y="1133"/>
                    <a:pt x="721" y="816"/>
                    <a:pt x="707" y="455"/>
                  </a:cubicBezTo>
                  <a:lnTo>
                    <a:pt x="945" y="455"/>
                  </a:lnTo>
                  <a:lnTo>
                    <a:pt x="491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24" name="Google Shape;1224;p70"/>
            <p:cNvSpPr/>
            <p:nvPr/>
          </p:nvSpPr>
          <p:spPr>
            <a:xfrm>
              <a:off x="4750650" y="1551675"/>
              <a:ext cx="42950" cy="32125"/>
            </a:xfrm>
            <a:custGeom>
              <a:avLst/>
              <a:gdLst/>
              <a:ahLst/>
              <a:cxnLst/>
              <a:rect l="l" t="t" r="r" b="b"/>
              <a:pathLst>
                <a:path w="1718" h="1285" extrusionOk="0">
                  <a:moveTo>
                    <a:pt x="1256" y="1"/>
                  </a:moveTo>
                  <a:cubicBezTo>
                    <a:pt x="1126" y="332"/>
                    <a:pt x="808" y="556"/>
                    <a:pt x="448" y="570"/>
                  </a:cubicBezTo>
                  <a:lnTo>
                    <a:pt x="448" y="340"/>
                  </a:lnTo>
                  <a:lnTo>
                    <a:pt x="1" y="794"/>
                  </a:lnTo>
                  <a:lnTo>
                    <a:pt x="448" y="1284"/>
                  </a:lnTo>
                  <a:lnTo>
                    <a:pt x="448" y="1032"/>
                  </a:lnTo>
                  <a:cubicBezTo>
                    <a:pt x="1039" y="1025"/>
                    <a:pt x="1551" y="635"/>
                    <a:pt x="1717" y="73"/>
                  </a:cubicBezTo>
                  <a:lnTo>
                    <a:pt x="1717" y="73"/>
                  </a:lnTo>
                  <a:lnTo>
                    <a:pt x="1515" y="260"/>
                  </a:lnTo>
                  <a:lnTo>
                    <a:pt x="125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25" name="Google Shape;1225;p70"/>
            <p:cNvSpPr/>
            <p:nvPr/>
          </p:nvSpPr>
          <p:spPr>
            <a:xfrm>
              <a:off x="4761300" y="1510025"/>
              <a:ext cx="39500" cy="44375"/>
            </a:xfrm>
            <a:custGeom>
              <a:avLst/>
              <a:gdLst/>
              <a:ahLst/>
              <a:cxnLst/>
              <a:rect l="l" t="t" r="r" b="b"/>
              <a:pathLst>
                <a:path w="1580" h="1775" extrusionOk="0">
                  <a:moveTo>
                    <a:pt x="13" y="0"/>
                  </a:moveTo>
                  <a:cubicBezTo>
                    <a:pt x="9" y="0"/>
                    <a:pt x="5" y="0"/>
                    <a:pt x="0" y="0"/>
                  </a:cubicBezTo>
                  <a:lnTo>
                    <a:pt x="0" y="462"/>
                  </a:lnTo>
                  <a:cubicBezTo>
                    <a:pt x="476" y="462"/>
                    <a:pt x="873" y="844"/>
                    <a:pt x="880" y="1328"/>
                  </a:cubicBezTo>
                  <a:lnTo>
                    <a:pt x="635" y="1328"/>
                  </a:lnTo>
                  <a:lnTo>
                    <a:pt x="1089" y="1775"/>
                  </a:lnTo>
                  <a:lnTo>
                    <a:pt x="1580" y="1328"/>
                  </a:lnTo>
                  <a:lnTo>
                    <a:pt x="1349" y="1328"/>
                  </a:lnTo>
                  <a:cubicBezTo>
                    <a:pt x="1335" y="589"/>
                    <a:pt x="743" y="0"/>
                    <a:pt x="13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26" name="Google Shape;1226;p70"/>
          <p:cNvGrpSpPr/>
          <p:nvPr/>
        </p:nvGrpSpPr>
        <p:grpSpPr>
          <a:xfrm>
            <a:off x="6386170" y="3814027"/>
            <a:ext cx="557038" cy="562772"/>
            <a:chOff x="4906800" y="1507500"/>
            <a:chExt cx="70350" cy="71075"/>
          </a:xfrm>
        </p:grpSpPr>
        <p:sp>
          <p:nvSpPr>
            <p:cNvPr id="1227" name="Google Shape;1227;p70"/>
            <p:cNvSpPr/>
            <p:nvPr/>
          </p:nvSpPr>
          <p:spPr>
            <a:xfrm>
              <a:off x="4916000" y="1507500"/>
              <a:ext cx="30850" cy="24000"/>
            </a:xfrm>
            <a:custGeom>
              <a:avLst/>
              <a:gdLst/>
              <a:ahLst/>
              <a:cxnLst/>
              <a:rect l="l" t="t" r="r" b="b"/>
              <a:pathLst>
                <a:path w="1234" h="960" extrusionOk="0">
                  <a:moveTo>
                    <a:pt x="837" y="1"/>
                  </a:moveTo>
                  <a:lnTo>
                    <a:pt x="837" y="202"/>
                  </a:lnTo>
                  <a:cubicBezTo>
                    <a:pt x="484" y="282"/>
                    <a:pt x="181" y="498"/>
                    <a:pt x="0" y="808"/>
                  </a:cubicBezTo>
                  <a:lnTo>
                    <a:pt x="455" y="960"/>
                  </a:lnTo>
                  <a:cubicBezTo>
                    <a:pt x="556" y="837"/>
                    <a:pt x="686" y="736"/>
                    <a:pt x="837" y="686"/>
                  </a:cubicBezTo>
                  <a:lnTo>
                    <a:pt x="837" y="823"/>
                  </a:lnTo>
                  <a:lnTo>
                    <a:pt x="1234" y="426"/>
                  </a:lnTo>
                  <a:lnTo>
                    <a:pt x="83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BAC8D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28" name="Google Shape;1228;p70"/>
            <p:cNvSpPr/>
            <p:nvPr/>
          </p:nvSpPr>
          <p:spPr>
            <a:xfrm>
              <a:off x="4906800" y="1533825"/>
              <a:ext cx="19675" cy="32475"/>
            </a:xfrm>
            <a:custGeom>
              <a:avLst/>
              <a:gdLst/>
              <a:ahLst/>
              <a:cxnLst/>
              <a:rect l="l" t="t" r="r" b="b"/>
              <a:pathLst>
                <a:path w="787" h="1299" extrusionOk="0">
                  <a:moveTo>
                    <a:pt x="527" y="1"/>
                  </a:moveTo>
                  <a:lnTo>
                    <a:pt x="1" y="246"/>
                  </a:lnTo>
                  <a:lnTo>
                    <a:pt x="181" y="303"/>
                  </a:lnTo>
                  <a:cubicBezTo>
                    <a:pt x="181" y="347"/>
                    <a:pt x="174" y="390"/>
                    <a:pt x="174" y="433"/>
                  </a:cubicBezTo>
                  <a:cubicBezTo>
                    <a:pt x="174" y="751"/>
                    <a:pt x="289" y="1061"/>
                    <a:pt x="498" y="1299"/>
                  </a:cubicBezTo>
                  <a:lnTo>
                    <a:pt x="787" y="909"/>
                  </a:lnTo>
                  <a:cubicBezTo>
                    <a:pt x="693" y="772"/>
                    <a:pt x="650" y="614"/>
                    <a:pt x="642" y="455"/>
                  </a:cubicBezTo>
                  <a:lnTo>
                    <a:pt x="642" y="455"/>
                  </a:lnTo>
                  <a:lnTo>
                    <a:pt x="787" y="498"/>
                  </a:lnTo>
                  <a:lnTo>
                    <a:pt x="5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29" name="Google Shape;1229;p70"/>
            <p:cNvSpPr/>
            <p:nvPr/>
          </p:nvSpPr>
          <p:spPr>
            <a:xfrm>
              <a:off x="4926625" y="1561950"/>
              <a:ext cx="30675" cy="16625"/>
            </a:xfrm>
            <a:custGeom>
              <a:avLst/>
              <a:gdLst/>
              <a:ahLst/>
              <a:cxnLst/>
              <a:rect l="l" t="t" r="r" b="b"/>
              <a:pathLst>
                <a:path w="1227" h="665" extrusionOk="0">
                  <a:moveTo>
                    <a:pt x="556" y="1"/>
                  </a:moveTo>
                  <a:lnTo>
                    <a:pt x="1" y="87"/>
                  </a:lnTo>
                  <a:lnTo>
                    <a:pt x="66" y="664"/>
                  </a:lnTo>
                  <a:lnTo>
                    <a:pt x="181" y="513"/>
                  </a:lnTo>
                  <a:cubicBezTo>
                    <a:pt x="347" y="585"/>
                    <a:pt x="526" y="621"/>
                    <a:pt x="704" y="621"/>
                  </a:cubicBezTo>
                  <a:cubicBezTo>
                    <a:pt x="883" y="621"/>
                    <a:pt x="1061" y="585"/>
                    <a:pt x="1227" y="513"/>
                  </a:cubicBezTo>
                  <a:lnTo>
                    <a:pt x="946" y="123"/>
                  </a:lnTo>
                  <a:cubicBezTo>
                    <a:pt x="866" y="149"/>
                    <a:pt x="785" y="161"/>
                    <a:pt x="704" y="161"/>
                  </a:cubicBezTo>
                  <a:cubicBezTo>
                    <a:pt x="623" y="161"/>
                    <a:pt x="542" y="149"/>
                    <a:pt x="462" y="123"/>
                  </a:cubicBezTo>
                  <a:lnTo>
                    <a:pt x="55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30" name="Google Shape;1230;p70"/>
            <p:cNvSpPr/>
            <p:nvPr/>
          </p:nvSpPr>
          <p:spPr>
            <a:xfrm>
              <a:off x="4957475" y="1541400"/>
              <a:ext cx="19675" cy="27800"/>
            </a:xfrm>
            <a:custGeom>
              <a:avLst/>
              <a:gdLst/>
              <a:ahLst/>
              <a:cxnLst/>
              <a:rect l="l" t="t" r="r" b="b"/>
              <a:pathLst>
                <a:path w="787" h="1112" extrusionOk="0">
                  <a:moveTo>
                    <a:pt x="779" y="0"/>
                  </a:moveTo>
                  <a:lnTo>
                    <a:pt x="318" y="145"/>
                  </a:lnTo>
                  <a:cubicBezTo>
                    <a:pt x="318" y="303"/>
                    <a:pt x="274" y="455"/>
                    <a:pt x="188" y="592"/>
                  </a:cubicBezTo>
                  <a:lnTo>
                    <a:pt x="80" y="448"/>
                  </a:lnTo>
                  <a:lnTo>
                    <a:pt x="0" y="1003"/>
                  </a:lnTo>
                  <a:lnTo>
                    <a:pt x="570" y="1111"/>
                  </a:lnTo>
                  <a:lnTo>
                    <a:pt x="469" y="981"/>
                  </a:lnTo>
                  <a:cubicBezTo>
                    <a:pt x="671" y="743"/>
                    <a:pt x="786" y="440"/>
                    <a:pt x="786" y="130"/>
                  </a:cubicBezTo>
                  <a:cubicBezTo>
                    <a:pt x="786" y="87"/>
                    <a:pt x="786" y="44"/>
                    <a:pt x="779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31" name="Google Shape;1231;p70"/>
            <p:cNvSpPr/>
            <p:nvPr/>
          </p:nvSpPr>
          <p:spPr>
            <a:xfrm>
              <a:off x="4951325" y="1512550"/>
              <a:ext cx="24925" cy="26350"/>
            </a:xfrm>
            <a:custGeom>
              <a:avLst/>
              <a:gdLst/>
              <a:ahLst/>
              <a:cxnLst/>
              <a:rect l="l" t="t" r="r" b="b"/>
              <a:pathLst>
                <a:path w="997" h="1054" extrusionOk="0">
                  <a:moveTo>
                    <a:pt x="1" y="0"/>
                  </a:moveTo>
                  <a:lnTo>
                    <a:pt x="1" y="476"/>
                  </a:lnTo>
                  <a:cubicBezTo>
                    <a:pt x="145" y="534"/>
                    <a:pt x="282" y="628"/>
                    <a:pt x="376" y="751"/>
                  </a:cubicBezTo>
                  <a:lnTo>
                    <a:pt x="210" y="801"/>
                  </a:lnTo>
                  <a:lnTo>
                    <a:pt x="715" y="1053"/>
                  </a:lnTo>
                  <a:lnTo>
                    <a:pt x="996" y="549"/>
                  </a:lnTo>
                  <a:lnTo>
                    <a:pt x="996" y="549"/>
                  </a:lnTo>
                  <a:lnTo>
                    <a:pt x="838" y="599"/>
                  </a:lnTo>
                  <a:cubicBezTo>
                    <a:pt x="650" y="296"/>
                    <a:pt x="347" y="73"/>
                    <a:pt x="1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32" name="Google Shape;1232;p70"/>
          <p:cNvGrpSpPr/>
          <p:nvPr/>
        </p:nvGrpSpPr>
        <p:grpSpPr>
          <a:xfrm>
            <a:off x="4423778" y="2340963"/>
            <a:ext cx="517934" cy="517934"/>
            <a:chOff x="3736598" y="2170606"/>
            <a:chExt cx="404889" cy="404889"/>
          </a:xfrm>
        </p:grpSpPr>
        <p:sp>
          <p:nvSpPr>
            <p:cNvPr id="1233" name="Google Shape;1233;p70"/>
            <p:cNvSpPr/>
            <p:nvPr/>
          </p:nvSpPr>
          <p:spPr>
            <a:xfrm>
              <a:off x="3950281" y="2170846"/>
              <a:ext cx="191206" cy="231947"/>
            </a:xfrm>
            <a:custGeom>
              <a:avLst/>
              <a:gdLst/>
              <a:ahLst/>
              <a:cxnLst/>
              <a:rect l="l" t="t" r="r" b="b"/>
              <a:pathLst>
                <a:path w="8781" h="10652" extrusionOk="0">
                  <a:moveTo>
                    <a:pt x="23" y="1"/>
                  </a:moveTo>
                  <a:lnTo>
                    <a:pt x="1435" y="2583"/>
                  </a:lnTo>
                  <a:lnTo>
                    <a:pt x="0" y="5246"/>
                  </a:lnTo>
                  <a:cubicBezTo>
                    <a:pt x="1997" y="5498"/>
                    <a:pt x="3512" y="7186"/>
                    <a:pt x="3547" y="9217"/>
                  </a:cubicBezTo>
                  <a:lnTo>
                    <a:pt x="6187" y="10652"/>
                  </a:lnTo>
                  <a:lnTo>
                    <a:pt x="8780" y="9217"/>
                  </a:lnTo>
                  <a:cubicBezTo>
                    <a:pt x="8746" y="4305"/>
                    <a:pt x="4913" y="276"/>
                    <a:pt x="23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8FAF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34" name="Google Shape;1234;p70"/>
            <p:cNvSpPr/>
            <p:nvPr/>
          </p:nvSpPr>
          <p:spPr>
            <a:xfrm>
              <a:off x="3737099" y="2170606"/>
              <a:ext cx="231947" cy="191446"/>
            </a:xfrm>
            <a:custGeom>
              <a:avLst/>
              <a:gdLst/>
              <a:ahLst/>
              <a:cxnLst/>
              <a:rect l="l" t="t" r="r" b="b"/>
              <a:pathLst>
                <a:path w="10652" h="8792" extrusionOk="0">
                  <a:moveTo>
                    <a:pt x="9216" y="0"/>
                  </a:moveTo>
                  <a:cubicBezTo>
                    <a:pt x="4304" y="35"/>
                    <a:pt x="276" y="3868"/>
                    <a:pt x="0" y="8769"/>
                  </a:cubicBezTo>
                  <a:lnTo>
                    <a:pt x="2583" y="7346"/>
                  </a:lnTo>
                  <a:lnTo>
                    <a:pt x="5245" y="8792"/>
                  </a:lnTo>
                  <a:cubicBezTo>
                    <a:pt x="5498" y="6783"/>
                    <a:pt x="7185" y="5268"/>
                    <a:pt x="9216" y="5234"/>
                  </a:cubicBezTo>
                  <a:lnTo>
                    <a:pt x="10651" y="2594"/>
                  </a:lnTo>
                  <a:lnTo>
                    <a:pt x="92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35" name="Google Shape;1235;p70"/>
            <p:cNvSpPr/>
            <p:nvPr/>
          </p:nvSpPr>
          <p:spPr>
            <a:xfrm>
              <a:off x="3909539" y="2384027"/>
              <a:ext cx="231686" cy="191468"/>
            </a:xfrm>
            <a:custGeom>
              <a:avLst/>
              <a:gdLst/>
              <a:ahLst/>
              <a:cxnLst/>
              <a:rect l="l" t="t" r="r" b="b"/>
              <a:pathLst>
                <a:path w="10640" h="8793" extrusionOk="0">
                  <a:moveTo>
                    <a:pt x="5395" y="1"/>
                  </a:moveTo>
                  <a:cubicBezTo>
                    <a:pt x="5142" y="1998"/>
                    <a:pt x="3455" y="3513"/>
                    <a:pt x="1435" y="3559"/>
                  </a:cubicBezTo>
                  <a:lnTo>
                    <a:pt x="0" y="6187"/>
                  </a:lnTo>
                  <a:lnTo>
                    <a:pt x="1424" y="8792"/>
                  </a:lnTo>
                  <a:cubicBezTo>
                    <a:pt x="6324" y="8758"/>
                    <a:pt x="10364" y="4913"/>
                    <a:pt x="10640" y="24"/>
                  </a:cubicBezTo>
                  <a:lnTo>
                    <a:pt x="10640" y="24"/>
                  </a:lnTo>
                  <a:lnTo>
                    <a:pt x="8058" y="1436"/>
                  </a:lnTo>
                  <a:lnTo>
                    <a:pt x="5395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BAC8D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36" name="Google Shape;1236;p70"/>
            <p:cNvSpPr/>
            <p:nvPr/>
          </p:nvSpPr>
          <p:spPr>
            <a:xfrm>
              <a:off x="3736598" y="2343307"/>
              <a:ext cx="191707" cy="231686"/>
            </a:xfrm>
            <a:custGeom>
              <a:avLst/>
              <a:gdLst/>
              <a:ahLst/>
              <a:cxnLst/>
              <a:rect l="l" t="t" r="r" b="b"/>
              <a:pathLst>
                <a:path w="8804" h="10640" extrusionOk="0">
                  <a:moveTo>
                    <a:pt x="2606" y="0"/>
                  </a:moveTo>
                  <a:lnTo>
                    <a:pt x="0" y="1435"/>
                  </a:lnTo>
                  <a:cubicBezTo>
                    <a:pt x="46" y="6335"/>
                    <a:pt x="3880" y="10364"/>
                    <a:pt x="8769" y="10639"/>
                  </a:cubicBezTo>
                  <a:lnTo>
                    <a:pt x="7357" y="8057"/>
                  </a:lnTo>
                  <a:lnTo>
                    <a:pt x="8803" y="5394"/>
                  </a:lnTo>
                  <a:cubicBezTo>
                    <a:pt x="6795" y="5142"/>
                    <a:pt x="5280" y="3455"/>
                    <a:pt x="5245" y="1435"/>
                  </a:cubicBezTo>
                  <a:lnTo>
                    <a:pt x="260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37" name="Google Shape;1237;p70"/>
          <p:cNvGrpSpPr/>
          <p:nvPr/>
        </p:nvGrpSpPr>
        <p:grpSpPr>
          <a:xfrm>
            <a:off x="3690839" y="2341061"/>
            <a:ext cx="586986" cy="517740"/>
            <a:chOff x="3161917" y="2170682"/>
            <a:chExt cx="458870" cy="404737"/>
          </a:xfrm>
        </p:grpSpPr>
        <p:sp>
          <p:nvSpPr>
            <p:cNvPr id="1238" name="Google Shape;1238;p70"/>
            <p:cNvSpPr/>
            <p:nvPr/>
          </p:nvSpPr>
          <p:spPr>
            <a:xfrm>
              <a:off x="3161917" y="2170682"/>
              <a:ext cx="277174" cy="291676"/>
            </a:xfrm>
            <a:custGeom>
              <a:avLst/>
              <a:gdLst/>
              <a:ahLst/>
              <a:cxnLst/>
              <a:rect l="l" t="t" r="r" b="b"/>
              <a:pathLst>
                <a:path w="12729" h="13395" extrusionOk="0">
                  <a:moveTo>
                    <a:pt x="11294" y="0"/>
                  </a:moveTo>
                  <a:cubicBezTo>
                    <a:pt x="4442" y="46"/>
                    <a:pt x="0" y="7242"/>
                    <a:pt x="3019" y="13394"/>
                  </a:cubicBezTo>
                  <a:lnTo>
                    <a:pt x="4522" y="10915"/>
                  </a:lnTo>
                  <a:lnTo>
                    <a:pt x="7598" y="10835"/>
                  </a:lnTo>
                  <a:cubicBezTo>
                    <a:pt x="6531" y="8195"/>
                    <a:pt x="8436" y="5291"/>
                    <a:pt x="11294" y="5234"/>
                  </a:cubicBezTo>
                  <a:lnTo>
                    <a:pt x="12729" y="2606"/>
                  </a:lnTo>
                  <a:lnTo>
                    <a:pt x="11294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39" name="Google Shape;1239;p70"/>
            <p:cNvSpPr/>
            <p:nvPr/>
          </p:nvSpPr>
          <p:spPr>
            <a:xfrm>
              <a:off x="3420326" y="2170922"/>
              <a:ext cx="200461" cy="302934"/>
            </a:xfrm>
            <a:custGeom>
              <a:avLst/>
              <a:gdLst/>
              <a:ahLst/>
              <a:cxnLst/>
              <a:rect l="l" t="t" r="r" b="b"/>
              <a:pathLst>
                <a:path w="9206" h="13912" extrusionOk="0">
                  <a:moveTo>
                    <a:pt x="24" y="1"/>
                  </a:moveTo>
                  <a:lnTo>
                    <a:pt x="1447" y="2583"/>
                  </a:lnTo>
                  <a:lnTo>
                    <a:pt x="1" y="5246"/>
                  </a:lnTo>
                  <a:cubicBezTo>
                    <a:pt x="2893" y="5602"/>
                    <a:pt x="4488" y="8815"/>
                    <a:pt x="3008" y="11329"/>
                  </a:cubicBezTo>
                  <a:lnTo>
                    <a:pt x="4557" y="13854"/>
                  </a:lnTo>
                  <a:lnTo>
                    <a:pt x="7564" y="13911"/>
                  </a:lnTo>
                  <a:cubicBezTo>
                    <a:pt x="9171" y="11122"/>
                    <a:pt x="9206" y="7691"/>
                    <a:pt x="7679" y="4856"/>
                  </a:cubicBezTo>
                  <a:cubicBezTo>
                    <a:pt x="6141" y="2021"/>
                    <a:pt x="3237" y="184"/>
                    <a:pt x="2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8FAF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0" name="Google Shape;1240;p70"/>
            <p:cNvSpPr/>
            <p:nvPr/>
          </p:nvSpPr>
          <p:spPr>
            <a:xfrm>
              <a:off x="3233645" y="2417594"/>
              <a:ext cx="344393" cy="157825"/>
            </a:xfrm>
            <a:custGeom>
              <a:avLst/>
              <a:gdLst/>
              <a:ahLst/>
              <a:cxnLst/>
              <a:rect l="l" t="t" r="r" b="b"/>
              <a:pathLst>
                <a:path w="15816" h="7248" extrusionOk="0">
                  <a:moveTo>
                    <a:pt x="4557" y="1"/>
                  </a:moveTo>
                  <a:lnTo>
                    <a:pt x="1515" y="81"/>
                  </a:lnTo>
                  <a:lnTo>
                    <a:pt x="0" y="2583"/>
                  </a:lnTo>
                  <a:cubicBezTo>
                    <a:pt x="1607" y="5372"/>
                    <a:pt x="4545" y="7140"/>
                    <a:pt x="7770" y="7243"/>
                  </a:cubicBezTo>
                  <a:cubicBezTo>
                    <a:pt x="7870" y="7246"/>
                    <a:pt x="7970" y="7248"/>
                    <a:pt x="8070" y="7248"/>
                  </a:cubicBezTo>
                  <a:cubicBezTo>
                    <a:pt x="11183" y="7248"/>
                    <a:pt x="14092" y="5691"/>
                    <a:pt x="15816" y="3088"/>
                  </a:cubicBezTo>
                  <a:lnTo>
                    <a:pt x="12832" y="3019"/>
                  </a:lnTo>
                  <a:lnTo>
                    <a:pt x="11260" y="471"/>
                  </a:lnTo>
                  <a:cubicBezTo>
                    <a:pt x="10437" y="1506"/>
                    <a:pt x="9252" y="2011"/>
                    <a:pt x="8072" y="2011"/>
                  </a:cubicBezTo>
                  <a:cubicBezTo>
                    <a:pt x="6699" y="2011"/>
                    <a:pt x="5334" y="1328"/>
                    <a:pt x="4557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41" name="Google Shape;1241;p70"/>
          <p:cNvGrpSpPr/>
          <p:nvPr/>
        </p:nvGrpSpPr>
        <p:grpSpPr>
          <a:xfrm>
            <a:off x="3713860" y="3102400"/>
            <a:ext cx="540943" cy="517963"/>
            <a:chOff x="3179914" y="2889488"/>
            <a:chExt cx="422876" cy="404911"/>
          </a:xfrm>
        </p:grpSpPr>
        <p:sp>
          <p:nvSpPr>
            <p:cNvPr id="1242" name="Google Shape;1242;p70"/>
            <p:cNvSpPr/>
            <p:nvPr/>
          </p:nvSpPr>
          <p:spPr>
            <a:xfrm>
              <a:off x="3402328" y="2889749"/>
              <a:ext cx="163726" cy="157477"/>
            </a:xfrm>
            <a:custGeom>
              <a:avLst/>
              <a:gdLst/>
              <a:ahLst/>
              <a:cxnLst/>
              <a:rect l="l" t="t" r="r" b="b"/>
              <a:pathLst>
                <a:path w="7519" h="7232" extrusionOk="0">
                  <a:moveTo>
                    <a:pt x="24" y="0"/>
                  </a:moveTo>
                  <a:lnTo>
                    <a:pt x="1447" y="2583"/>
                  </a:lnTo>
                  <a:lnTo>
                    <a:pt x="1" y="5257"/>
                  </a:lnTo>
                  <a:cubicBezTo>
                    <a:pt x="1252" y="5418"/>
                    <a:pt x="2365" y="6141"/>
                    <a:pt x="2996" y="7231"/>
                  </a:cubicBezTo>
                  <a:lnTo>
                    <a:pt x="5958" y="7151"/>
                  </a:lnTo>
                  <a:lnTo>
                    <a:pt x="7518" y="4580"/>
                  </a:lnTo>
                  <a:cubicBezTo>
                    <a:pt x="5946" y="1894"/>
                    <a:pt x="3134" y="184"/>
                    <a:pt x="24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3" name="Google Shape;1243;p70"/>
            <p:cNvSpPr/>
            <p:nvPr/>
          </p:nvSpPr>
          <p:spPr>
            <a:xfrm>
              <a:off x="3467807" y="3000956"/>
              <a:ext cx="134983" cy="191707"/>
            </a:xfrm>
            <a:custGeom>
              <a:avLst/>
              <a:gdLst/>
              <a:ahLst/>
              <a:cxnLst/>
              <a:rect l="l" t="t" r="r" b="b"/>
              <a:pathLst>
                <a:path w="6199" h="8804" extrusionOk="0">
                  <a:moveTo>
                    <a:pt x="4798" y="1"/>
                  </a:moveTo>
                  <a:lnTo>
                    <a:pt x="3249" y="2549"/>
                  </a:lnTo>
                  <a:lnTo>
                    <a:pt x="242" y="2629"/>
                  </a:lnTo>
                  <a:cubicBezTo>
                    <a:pt x="724" y="3800"/>
                    <a:pt x="644" y="5131"/>
                    <a:pt x="1" y="6221"/>
                  </a:cubicBezTo>
                  <a:lnTo>
                    <a:pt x="1550" y="8746"/>
                  </a:lnTo>
                  <a:lnTo>
                    <a:pt x="4557" y="8804"/>
                  </a:lnTo>
                  <a:cubicBezTo>
                    <a:pt x="6107" y="6095"/>
                    <a:pt x="6199" y="2790"/>
                    <a:pt x="479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4" name="Google Shape;1244;p70"/>
            <p:cNvSpPr/>
            <p:nvPr/>
          </p:nvSpPr>
          <p:spPr>
            <a:xfrm>
              <a:off x="3222637" y="2889488"/>
              <a:ext cx="198457" cy="149224"/>
            </a:xfrm>
            <a:custGeom>
              <a:avLst/>
              <a:gdLst/>
              <a:ahLst/>
              <a:cxnLst/>
              <a:rect l="l" t="t" r="r" b="b"/>
              <a:pathLst>
                <a:path w="9114" h="6853" extrusionOk="0">
                  <a:moveTo>
                    <a:pt x="7690" y="1"/>
                  </a:moveTo>
                  <a:cubicBezTo>
                    <a:pt x="4592" y="24"/>
                    <a:pt x="1711" y="1585"/>
                    <a:pt x="1" y="4156"/>
                  </a:cubicBezTo>
                  <a:lnTo>
                    <a:pt x="2904" y="4225"/>
                  </a:lnTo>
                  <a:lnTo>
                    <a:pt x="4511" y="6853"/>
                  </a:lnTo>
                  <a:cubicBezTo>
                    <a:pt x="5257" y="5854"/>
                    <a:pt x="6428" y="5258"/>
                    <a:pt x="7679" y="5235"/>
                  </a:cubicBezTo>
                  <a:lnTo>
                    <a:pt x="9114" y="2606"/>
                  </a:lnTo>
                  <a:lnTo>
                    <a:pt x="769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F8FAF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5" name="Google Shape;1245;p70"/>
            <p:cNvSpPr/>
            <p:nvPr/>
          </p:nvSpPr>
          <p:spPr>
            <a:xfrm>
              <a:off x="3179914" y="2991462"/>
              <a:ext cx="133960" cy="190205"/>
            </a:xfrm>
            <a:custGeom>
              <a:avLst/>
              <a:gdLst/>
              <a:ahLst/>
              <a:cxnLst/>
              <a:rect l="l" t="t" r="r" b="b"/>
              <a:pathLst>
                <a:path w="6152" h="8735" extrusionOk="0">
                  <a:moveTo>
                    <a:pt x="1641" y="1"/>
                  </a:moveTo>
                  <a:cubicBezTo>
                    <a:pt x="103" y="2686"/>
                    <a:pt x="0" y="5957"/>
                    <a:pt x="1366" y="8735"/>
                  </a:cubicBezTo>
                  <a:lnTo>
                    <a:pt x="2869" y="6244"/>
                  </a:lnTo>
                  <a:lnTo>
                    <a:pt x="5957" y="6164"/>
                  </a:lnTo>
                  <a:cubicBezTo>
                    <a:pt x="5486" y="5016"/>
                    <a:pt x="5555" y="3731"/>
                    <a:pt x="6152" y="2640"/>
                  </a:cubicBezTo>
                  <a:lnTo>
                    <a:pt x="4568" y="58"/>
                  </a:lnTo>
                  <a:lnTo>
                    <a:pt x="1641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6" name="Google Shape;1246;p70"/>
            <p:cNvSpPr/>
            <p:nvPr/>
          </p:nvSpPr>
          <p:spPr>
            <a:xfrm>
              <a:off x="3215887" y="3136661"/>
              <a:ext cx="162725" cy="157477"/>
            </a:xfrm>
            <a:custGeom>
              <a:avLst/>
              <a:gdLst/>
              <a:ahLst/>
              <a:cxnLst/>
              <a:rect l="l" t="t" r="r" b="b"/>
              <a:pathLst>
                <a:path w="7473" h="7232" extrusionOk="0">
                  <a:moveTo>
                    <a:pt x="4546" y="1"/>
                  </a:moveTo>
                  <a:lnTo>
                    <a:pt x="1516" y="81"/>
                  </a:lnTo>
                  <a:lnTo>
                    <a:pt x="1" y="2583"/>
                  </a:lnTo>
                  <a:cubicBezTo>
                    <a:pt x="1550" y="5280"/>
                    <a:pt x="4339" y="7025"/>
                    <a:pt x="7438" y="7232"/>
                  </a:cubicBezTo>
                  <a:lnTo>
                    <a:pt x="6026" y="4649"/>
                  </a:lnTo>
                  <a:lnTo>
                    <a:pt x="7472" y="1964"/>
                  </a:lnTo>
                  <a:cubicBezTo>
                    <a:pt x="6256" y="1791"/>
                    <a:pt x="5177" y="1068"/>
                    <a:pt x="4546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7" name="Google Shape;1247;p70"/>
            <p:cNvSpPr/>
            <p:nvPr/>
          </p:nvSpPr>
          <p:spPr>
            <a:xfrm>
              <a:off x="3359605" y="3146677"/>
              <a:ext cx="200439" cy="147722"/>
            </a:xfrm>
            <a:custGeom>
              <a:avLst/>
              <a:gdLst/>
              <a:ahLst/>
              <a:cxnLst/>
              <a:rect l="l" t="t" r="r" b="b"/>
              <a:pathLst>
                <a:path w="9205" h="6784" extrusionOk="0">
                  <a:moveTo>
                    <a:pt x="4649" y="0"/>
                  </a:moveTo>
                  <a:cubicBezTo>
                    <a:pt x="3880" y="976"/>
                    <a:pt x="2697" y="1549"/>
                    <a:pt x="1446" y="1549"/>
                  </a:cubicBezTo>
                  <a:lnTo>
                    <a:pt x="1435" y="1549"/>
                  </a:lnTo>
                  <a:lnTo>
                    <a:pt x="0" y="4189"/>
                  </a:lnTo>
                  <a:lnTo>
                    <a:pt x="1435" y="6783"/>
                  </a:lnTo>
                  <a:lnTo>
                    <a:pt x="1446" y="6783"/>
                  </a:lnTo>
                  <a:cubicBezTo>
                    <a:pt x="1458" y="6783"/>
                    <a:pt x="1469" y="6783"/>
                    <a:pt x="1481" y="6783"/>
                  </a:cubicBezTo>
                  <a:cubicBezTo>
                    <a:pt x="4589" y="6783"/>
                    <a:pt x="7490" y="5224"/>
                    <a:pt x="9205" y="2628"/>
                  </a:cubicBezTo>
                  <a:lnTo>
                    <a:pt x="6221" y="2559"/>
                  </a:lnTo>
                  <a:lnTo>
                    <a:pt x="4649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48" name="Google Shape;1248;p70"/>
          <p:cNvGrpSpPr/>
          <p:nvPr/>
        </p:nvGrpSpPr>
        <p:grpSpPr>
          <a:xfrm>
            <a:off x="4414654" y="3102358"/>
            <a:ext cx="536180" cy="518047"/>
            <a:chOff x="3729467" y="2889422"/>
            <a:chExt cx="419153" cy="404977"/>
          </a:xfrm>
        </p:grpSpPr>
        <p:sp>
          <p:nvSpPr>
            <p:cNvPr id="1249" name="Google Shape;1249;p70"/>
            <p:cNvSpPr/>
            <p:nvPr/>
          </p:nvSpPr>
          <p:spPr>
            <a:xfrm>
              <a:off x="4014137" y="2974913"/>
              <a:ext cx="134482" cy="178707"/>
            </a:xfrm>
            <a:custGeom>
              <a:avLst/>
              <a:gdLst/>
              <a:ahLst/>
              <a:cxnLst/>
              <a:rect l="l" t="t" r="r" b="b"/>
              <a:pathLst>
                <a:path w="6176" h="8207" extrusionOk="0">
                  <a:moveTo>
                    <a:pt x="4121" y="0"/>
                  </a:moveTo>
                  <a:lnTo>
                    <a:pt x="2973" y="2732"/>
                  </a:lnTo>
                  <a:lnTo>
                    <a:pt x="0" y="3260"/>
                  </a:lnTo>
                  <a:cubicBezTo>
                    <a:pt x="391" y="3891"/>
                    <a:pt x="586" y="4625"/>
                    <a:pt x="586" y="5372"/>
                  </a:cubicBezTo>
                  <a:cubicBezTo>
                    <a:pt x="586" y="5658"/>
                    <a:pt x="563" y="5945"/>
                    <a:pt x="494" y="6232"/>
                  </a:cubicBezTo>
                  <a:lnTo>
                    <a:pt x="2743" y="8206"/>
                  </a:lnTo>
                  <a:lnTo>
                    <a:pt x="5613" y="7392"/>
                  </a:lnTo>
                  <a:cubicBezTo>
                    <a:pt x="6175" y="4832"/>
                    <a:pt x="5636" y="2146"/>
                    <a:pt x="4121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0" name="Google Shape;1250;p70"/>
            <p:cNvSpPr/>
            <p:nvPr/>
          </p:nvSpPr>
          <p:spPr>
            <a:xfrm>
              <a:off x="3741225" y="3095375"/>
              <a:ext cx="148963" cy="173460"/>
            </a:xfrm>
            <a:custGeom>
              <a:avLst/>
              <a:gdLst/>
              <a:ahLst/>
              <a:cxnLst/>
              <a:rect l="l" t="t" r="r" b="b"/>
              <a:pathLst>
                <a:path w="6841" h="7966" extrusionOk="0">
                  <a:moveTo>
                    <a:pt x="2215" y="0"/>
                  </a:moveTo>
                  <a:lnTo>
                    <a:pt x="0" y="1963"/>
                  </a:lnTo>
                  <a:cubicBezTo>
                    <a:pt x="597" y="4511"/>
                    <a:pt x="2250" y="6691"/>
                    <a:pt x="4534" y="7965"/>
                  </a:cubicBezTo>
                  <a:lnTo>
                    <a:pt x="4373" y="5027"/>
                  </a:lnTo>
                  <a:lnTo>
                    <a:pt x="6841" y="3248"/>
                  </a:lnTo>
                  <a:cubicBezTo>
                    <a:pt x="5980" y="2686"/>
                    <a:pt x="5360" y="1814"/>
                    <a:pt x="5108" y="804"/>
                  </a:cubicBezTo>
                  <a:lnTo>
                    <a:pt x="2215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1" name="Google Shape;1251;p70"/>
            <p:cNvSpPr/>
            <p:nvPr/>
          </p:nvSpPr>
          <p:spPr>
            <a:xfrm>
              <a:off x="3949660" y="2889684"/>
              <a:ext cx="146219" cy="145980"/>
            </a:xfrm>
            <a:custGeom>
              <a:avLst/>
              <a:gdLst/>
              <a:ahLst/>
              <a:cxnLst/>
              <a:rect l="l" t="t" r="r" b="b"/>
              <a:pathLst>
                <a:path w="6715" h="6704" extrusionOk="0">
                  <a:moveTo>
                    <a:pt x="12" y="0"/>
                  </a:moveTo>
                  <a:lnTo>
                    <a:pt x="1435" y="2583"/>
                  </a:lnTo>
                  <a:lnTo>
                    <a:pt x="0" y="5257"/>
                  </a:lnTo>
                  <a:cubicBezTo>
                    <a:pt x="1022" y="5383"/>
                    <a:pt x="1963" y="5900"/>
                    <a:pt x="2629" y="6703"/>
                  </a:cubicBezTo>
                  <a:lnTo>
                    <a:pt x="5567" y="6187"/>
                  </a:lnTo>
                  <a:lnTo>
                    <a:pt x="6714" y="3432"/>
                  </a:lnTo>
                  <a:cubicBezTo>
                    <a:pt x="5062" y="1401"/>
                    <a:pt x="2629" y="150"/>
                    <a:pt x="12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2" name="Google Shape;1252;p70"/>
            <p:cNvSpPr/>
            <p:nvPr/>
          </p:nvSpPr>
          <p:spPr>
            <a:xfrm>
              <a:off x="3847947" y="3172089"/>
              <a:ext cx="167210" cy="122310"/>
            </a:xfrm>
            <a:custGeom>
              <a:avLst/>
              <a:gdLst/>
              <a:ahLst/>
              <a:cxnLst/>
              <a:rect l="l" t="t" r="r" b="b"/>
              <a:pathLst>
                <a:path w="7679" h="5617" extrusionOk="0">
                  <a:moveTo>
                    <a:pt x="2433" y="1"/>
                  </a:moveTo>
                  <a:lnTo>
                    <a:pt x="0" y="1757"/>
                  </a:lnTo>
                  <a:lnTo>
                    <a:pt x="149" y="4718"/>
                  </a:lnTo>
                  <a:cubicBezTo>
                    <a:pt x="1415" y="5317"/>
                    <a:pt x="2781" y="5616"/>
                    <a:pt x="4148" y="5616"/>
                  </a:cubicBezTo>
                  <a:cubicBezTo>
                    <a:pt x="5347" y="5616"/>
                    <a:pt x="6546" y="5386"/>
                    <a:pt x="7678" y="4924"/>
                  </a:cubicBezTo>
                  <a:lnTo>
                    <a:pt x="5280" y="3203"/>
                  </a:lnTo>
                  <a:lnTo>
                    <a:pt x="5417" y="173"/>
                  </a:lnTo>
                  <a:lnTo>
                    <a:pt x="5417" y="173"/>
                  </a:lnTo>
                  <a:cubicBezTo>
                    <a:pt x="5016" y="311"/>
                    <a:pt x="4591" y="379"/>
                    <a:pt x="4155" y="379"/>
                  </a:cubicBezTo>
                  <a:cubicBezTo>
                    <a:pt x="3558" y="379"/>
                    <a:pt x="2973" y="253"/>
                    <a:pt x="2433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8FAF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3" name="Google Shape;1253;p70"/>
            <p:cNvSpPr/>
            <p:nvPr/>
          </p:nvSpPr>
          <p:spPr>
            <a:xfrm>
              <a:off x="3974658" y="3122616"/>
              <a:ext cx="158457" cy="151206"/>
            </a:xfrm>
            <a:custGeom>
              <a:avLst/>
              <a:gdLst/>
              <a:ahLst/>
              <a:cxnLst/>
              <a:rect l="l" t="t" r="r" b="b"/>
              <a:pathLst>
                <a:path w="7277" h="6944" extrusionOk="0">
                  <a:moveTo>
                    <a:pt x="2158" y="0"/>
                  </a:moveTo>
                  <a:cubicBezTo>
                    <a:pt x="1790" y="964"/>
                    <a:pt x="1079" y="1768"/>
                    <a:pt x="149" y="2227"/>
                  </a:cubicBezTo>
                  <a:lnTo>
                    <a:pt x="0" y="5222"/>
                  </a:lnTo>
                  <a:lnTo>
                    <a:pt x="2422" y="6944"/>
                  </a:lnTo>
                  <a:cubicBezTo>
                    <a:pt x="4775" y="5785"/>
                    <a:pt x="6542" y="3696"/>
                    <a:pt x="7277" y="1171"/>
                  </a:cubicBezTo>
                  <a:lnTo>
                    <a:pt x="7277" y="1171"/>
                  </a:lnTo>
                  <a:lnTo>
                    <a:pt x="4430" y="1986"/>
                  </a:lnTo>
                  <a:lnTo>
                    <a:pt x="2158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4" name="Google Shape;1254;p70"/>
            <p:cNvSpPr/>
            <p:nvPr/>
          </p:nvSpPr>
          <p:spPr>
            <a:xfrm>
              <a:off x="3729467" y="2966660"/>
              <a:ext cx="138990" cy="158718"/>
            </a:xfrm>
            <a:custGeom>
              <a:avLst/>
              <a:gdLst/>
              <a:ahLst/>
              <a:cxnLst/>
              <a:rect l="l" t="t" r="r" b="b"/>
              <a:pathLst>
                <a:path w="6383" h="7289" extrusionOk="0">
                  <a:moveTo>
                    <a:pt x="2296" y="0"/>
                  </a:moveTo>
                  <a:cubicBezTo>
                    <a:pt x="678" y="2055"/>
                    <a:pt x="1" y="4706"/>
                    <a:pt x="425" y="7288"/>
                  </a:cubicBezTo>
                  <a:lnTo>
                    <a:pt x="2618" y="5337"/>
                  </a:lnTo>
                  <a:lnTo>
                    <a:pt x="5556" y="6152"/>
                  </a:lnTo>
                  <a:cubicBezTo>
                    <a:pt x="5544" y="6026"/>
                    <a:pt x="5533" y="5888"/>
                    <a:pt x="5533" y="5751"/>
                  </a:cubicBezTo>
                  <a:cubicBezTo>
                    <a:pt x="5533" y="4855"/>
                    <a:pt x="5831" y="3983"/>
                    <a:pt x="6382" y="3271"/>
                  </a:cubicBezTo>
                  <a:lnTo>
                    <a:pt x="5211" y="505"/>
                  </a:lnTo>
                  <a:lnTo>
                    <a:pt x="229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5" name="Google Shape;1255;p70"/>
            <p:cNvSpPr/>
            <p:nvPr/>
          </p:nvSpPr>
          <p:spPr>
            <a:xfrm>
              <a:off x="3787716" y="2889422"/>
              <a:ext cx="180449" cy="139229"/>
            </a:xfrm>
            <a:custGeom>
              <a:avLst/>
              <a:gdLst/>
              <a:ahLst/>
              <a:cxnLst/>
              <a:rect l="l" t="t" r="r" b="b"/>
              <a:pathLst>
                <a:path w="8287" h="6394" extrusionOk="0">
                  <a:moveTo>
                    <a:pt x="6863" y="1"/>
                  </a:moveTo>
                  <a:cubicBezTo>
                    <a:pt x="4235" y="12"/>
                    <a:pt x="1756" y="1137"/>
                    <a:pt x="0" y="3088"/>
                  </a:cubicBezTo>
                  <a:lnTo>
                    <a:pt x="2904" y="3593"/>
                  </a:lnTo>
                  <a:lnTo>
                    <a:pt x="4086" y="6394"/>
                  </a:lnTo>
                  <a:cubicBezTo>
                    <a:pt x="4820" y="5671"/>
                    <a:pt x="5819" y="5258"/>
                    <a:pt x="6852" y="5235"/>
                  </a:cubicBezTo>
                  <a:lnTo>
                    <a:pt x="8287" y="2606"/>
                  </a:lnTo>
                  <a:lnTo>
                    <a:pt x="6863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A5B7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56" name="Google Shape;1256;p70"/>
          <p:cNvGrpSpPr/>
          <p:nvPr/>
        </p:nvGrpSpPr>
        <p:grpSpPr>
          <a:xfrm>
            <a:off x="1951688" y="3445787"/>
            <a:ext cx="965351" cy="134611"/>
            <a:chOff x="4411970" y="2962952"/>
            <a:chExt cx="706544" cy="104212"/>
          </a:xfrm>
        </p:grpSpPr>
        <p:sp>
          <p:nvSpPr>
            <p:cNvPr id="1257" name="Google Shape;1257;p70"/>
            <p:cNvSpPr/>
            <p:nvPr/>
          </p:nvSpPr>
          <p:spPr>
            <a:xfrm>
              <a:off x="4583864" y="2962952"/>
              <a:ext cx="534651" cy="104077"/>
            </a:xfrm>
            <a:custGeom>
              <a:avLst/>
              <a:gdLst/>
              <a:ahLst/>
              <a:cxnLst/>
              <a:rect l="l" t="t" r="r" b="b"/>
              <a:pathLst>
                <a:path w="11841" h="2305" extrusionOk="0">
                  <a:moveTo>
                    <a:pt x="1155" y="0"/>
                  </a:moveTo>
                  <a:lnTo>
                    <a:pt x="0" y="2304"/>
                  </a:lnTo>
                  <a:lnTo>
                    <a:pt x="11410" y="2304"/>
                  </a:lnTo>
                  <a:lnTo>
                    <a:pt x="11840" y="1153"/>
                  </a:lnTo>
                  <a:lnTo>
                    <a:pt x="1141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8" name="Google Shape;1258;p70"/>
            <p:cNvSpPr/>
            <p:nvPr/>
          </p:nvSpPr>
          <p:spPr>
            <a:xfrm>
              <a:off x="4411970" y="2963088"/>
              <a:ext cx="124124" cy="104077"/>
            </a:xfrm>
            <a:custGeom>
              <a:avLst/>
              <a:gdLst/>
              <a:ahLst/>
              <a:cxnLst/>
              <a:rect l="l" t="t" r="r" b="b"/>
              <a:pathLst>
                <a:path w="2749" h="2305" extrusionOk="0">
                  <a:moveTo>
                    <a:pt x="2749" y="0"/>
                  </a:moveTo>
                  <a:lnTo>
                    <a:pt x="177" y="2"/>
                  </a:lnTo>
                  <a:cubicBezTo>
                    <a:pt x="79" y="2"/>
                    <a:pt x="1" y="79"/>
                    <a:pt x="1" y="176"/>
                  </a:cubicBezTo>
                  <a:lnTo>
                    <a:pt x="1" y="2130"/>
                  </a:lnTo>
                  <a:cubicBezTo>
                    <a:pt x="1" y="2226"/>
                    <a:pt x="79" y="2305"/>
                    <a:pt x="177" y="2305"/>
                  </a:cubicBezTo>
                  <a:lnTo>
                    <a:pt x="1522" y="2305"/>
                  </a:lnTo>
                  <a:lnTo>
                    <a:pt x="2749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59" name="Google Shape;1259;p70"/>
            <p:cNvSpPr/>
            <p:nvPr/>
          </p:nvSpPr>
          <p:spPr>
            <a:xfrm>
              <a:off x="4496946" y="2963133"/>
              <a:ext cx="79920" cy="104031"/>
            </a:xfrm>
            <a:custGeom>
              <a:avLst/>
              <a:gdLst/>
              <a:ahLst/>
              <a:cxnLst/>
              <a:rect l="l" t="t" r="r" b="b"/>
              <a:pathLst>
                <a:path w="1770" h="2304" extrusionOk="0">
                  <a:moveTo>
                    <a:pt x="1227" y="1"/>
                  </a:moveTo>
                  <a:lnTo>
                    <a:pt x="0" y="2304"/>
                  </a:lnTo>
                  <a:lnTo>
                    <a:pt x="542" y="2304"/>
                  </a:lnTo>
                  <a:lnTo>
                    <a:pt x="177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60" name="Google Shape;1260;p70"/>
            <p:cNvSpPr/>
            <p:nvPr/>
          </p:nvSpPr>
          <p:spPr>
            <a:xfrm>
              <a:off x="4537628" y="2963133"/>
              <a:ext cx="79965" cy="104031"/>
            </a:xfrm>
            <a:custGeom>
              <a:avLst/>
              <a:gdLst/>
              <a:ahLst/>
              <a:cxnLst/>
              <a:rect l="l" t="t" r="r" b="b"/>
              <a:pathLst>
                <a:path w="1771" h="2304" extrusionOk="0">
                  <a:moveTo>
                    <a:pt x="1229" y="1"/>
                  </a:moveTo>
                  <a:lnTo>
                    <a:pt x="1" y="2304"/>
                  </a:lnTo>
                  <a:lnTo>
                    <a:pt x="544" y="2304"/>
                  </a:lnTo>
                  <a:lnTo>
                    <a:pt x="177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61" name="Google Shape;1261;p70"/>
          <p:cNvGrpSpPr/>
          <p:nvPr/>
        </p:nvGrpSpPr>
        <p:grpSpPr>
          <a:xfrm>
            <a:off x="1951688" y="3041077"/>
            <a:ext cx="960158" cy="289172"/>
            <a:chOff x="4411970" y="2726085"/>
            <a:chExt cx="643107" cy="193659"/>
          </a:xfrm>
        </p:grpSpPr>
        <p:sp>
          <p:nvSpPr>
            <p:cNvPr id="1262" name="Google Shape;1262;p70"/>
            <p:cNvSpPr/>
            <p:nvPr/>
          </p:nvSpPr>
          <p:spPr>
            <a:xfrm>
              <a:off x="4411970" y="2726085"/>
              <a:ext cx="118796" cy="193659"/>
            </a:xfrm>
            <a:custGeom>
              <a:avLst/>
              <a:gdLst/>
              <a:ahLst/>
              <a:cxnLst/>
              <a:rect l="l" t="t" r="r" b="b"/>
              <a:pathLst>
                <a:path w="2631" h="4289" extrusionOk="0">
                  <a:moveTo>
                    <a:pt x="450" y="0"/>
                  </a:moveTo>
                  <a:cubicBezTo>
                    <a:pt x="357" y="0"/>
                    <a:pt x="264" y="35"/>
                    <a:pt x="193" y="106"/>
                  </a:cubicBezTo>
                  <a:lnTo>
                    <a:pt x="1" y="298"/>
                  </a:lnTo>
                  <a:lnTo>
                    <a:pt x="1591" y="1886"/>
                  </a:lnTo>
                  <a:cubicBezTo>
                    <a:pt x="1732" y="2029"/>
                    <a:pt x="1732" y="2258"/>
                    <a:pt x="1591" y="2401"/>
                  </a:cubicBezTo>
                  <a:lnTo>
                    <a:pt x="1" y="3991"/>
                  </a:lnTo>
                  <a:lnTo>
                    <a:pt x="193" y="4183"/>
                  </a:lnTo>
                  <a:cubicBezTo>
                    <a:pt x="264" y="4253"/>
                    <a:pt x="357" y="4288"/>
                    <a:pt x="450" y="4288"/>
                  </a:cubicBezTo>
                  <a:cubicBezTo>
                    <a:pt x="543" y="4288"/>
                    <a:pt x="636" y="4253"/>
                    <a:pt x="707" y="4183"/>
                  </a:cubicBezTo>
                  <a:lnTo>
                    <a:pt x="2488" y="2401"/>
                  </a:lnTo>
                  <a:cubicBezTo>
                    <a:pt x="2630" y="2260"/>
                    <a:pt x="2630" y="2029"/>
                    <a:pt x="2488" y="1888"/>
                  </a:cubicBezTo>
                  <a:lnTo>
                    <a:pt x="707" y="106"/>
                  </a:lnTo>
                  <a:cubicBezTo>
                    <a:pt x="636" y="35"/>
                    <a:pt x="543" y="0"/>
                    <a:pt x="450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63" name="Google Shape;1263;p70"/>
            <p:cNvSpPr/>
            <p:nvPr/>
          </p:nvSpPr>
          <p:spPr>
            <a:xfrm>
              <a:off x="4426058" y="2791601"/>
              <a:ext cx="36167" cy="62627"/>
            </a:xfrm>
            <a:custGeom>
              <a:avLst/>
              <a:gdLst/>
              <a:ahLst/>
              <a:cxnLst/>
              <a:rect l="l" t="t" r="r" b="b"/>
              <a:pathLst>
                <a:path w="801" h="1387" extrusionOk="0">
                  <a:moveTo>
                    <a:pt x="176" y="0"/>
                  </a:moveTo>
                  <a:cubicBezTo>
                    <a:pt x="87" y="0"/>
                    <a:pt x="1" y="69"/>
                    <a:pt x="1" y="173"/>
                  </a:cubicBezTo>
                  <a:lnTo>
                    <a:pt x="1" y="1214"/>
                  </a:lnTo>
                  <a:cubicBezTo>
                    <a:pt x="1" y="1318"/>
                    <a:pt x="87" y="1386"/>
                    <a:pt x="176" y="1386"/>
                  </a:cubicBezTo>
                  <a:cubicBezTo>
                    <a:pt x="218" y="1386"/>
                    <a:pt x="262" y="1371"/>
                    <a:pt x="297" y="1335"/>
                  </a:cubicBezTo>
                  <a:lnTo>
                    <a:pt x="627" y="1006"/>
                  </a:lnTo>
                  <a:cubicBezTo>
                    <a:pt x="800" y="834"/>
                    <a:pt x="800" y="554"/>
                    <a:pt x="627" y="381"/>
                  </a:cubicBezTo>
                  <a:lnTo>
                    <a:pt x="297" y="51"/>
                  </a:lnTo>
                  <a:cubicBezTo>
                    <a:pt x="262" y="16"/>
                    <a:pt x="218" y="0"/>
                    <a:pt x="176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64" name="Google Shape;1264;p70"/>
            <p:cNvSpPr/>
            <p:nvPr/>
          </p:nvSpPr>
          <p:spPr>
            <a:xfrm>
              <a:off x="4456806" y="2743875"/>
              <a:ext cx="598271" cy="157989"/>
            </a:xfrm>
            <a:custGeom>
              <a:avLst/>
              <a:gdLst/>
              <a:ahLst/>
              <a:cxnLst/>
              <a:rect l="l" t="t" r="r" b="b"/>
              <a:pathLst>
                <a:path w="13250" h="3499" extrusionOk="0">
                  <a:moveTo>
                    <a:pt x="1" y="0"/>
                  </a:moveTo>
                  <a:lnTo>
                    <a:pt x="1495" y="1494"/>
                  </a:lnTo>
                  <a:cubicBezTo>
                    <a:pt x="1635" y="1635"/>
                    <a:pt x="1635" y="1866"/>
                    <a:pt x="1495" y="2007"/>
                  </a:cubicBezTo>
                  <a:lnTo>
                    <a:pt x="2" y="3499"/>
                  </a:lnTo>
                  <a:lnTo>
                    <a:pt x="11527" y="3499"/>
                  </a:lnTo>
                  <a:lnTo>
                    <a:pt x="13250" y="1750"/>
                  </a:lnTo>
                  <a:lnTo>
                    <a:pt x="115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A5B7C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65" name="Google Shape;1265;p70"/>
          <p:cNvGrpSpPr/>
          <p:nvPr/>
        </p:nvGrpSpPr>
        <p:grpSpPr>
          <a:xfrm>
            <a:off x="960185" y="3295400"/>
            <a:ext cx="811503" cy="252584"/>
            <a:chOff x="4411970" y="4340222"/>
            <a:chExt cx="779467" cy="242683"/>
          </a:xfrm>
        </p:grpSpPr>
        <p:sp>
          <p:nvSpPr>
            <p:cNvPr id="1266" name="Google Shape;1266;p70"/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7994A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67" name="Google Shape;1267;p70"/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A5B7C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68" name="Google Shape;1268;p70"/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7994A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69" name="Google Shape;1269;p70"/>
          <p:cNvGrpSpPr/>
          <p:nvPr/>
        </p:nvGrpSpPr>
        <p:grpSpPr>
          <a:xfrm>
            <a:off x="1951688" y="2709308"/>
            <a:ext cx="965160" cy="216230"/>
            <a:chOff x="4411970" y="2468674"/>
            <a:chExt cx="747317" cy="167425"/>
          </a:xfrm>
        </p:grpSpPr>
        <p:sp>
          <p:nvSpPr>
            <p:cNvPr id="1270" name="Google Shape;1270;p70"/>
            <p:cNvSpPr/>
            <p:nvPr/>
          </p:nvSpPr>
          <p:spPr>
            <a:xfrm>
              <a:off x="4411970" y="2468674"/>
              <a:ext cx="216235" cy="167425"/>
            </a:xfrm>
            <a:custGeom>
              <a:avLst/>
              <a:gdLst/>
              <a:ahLst/>
              <a:cxnLst/>
              <a:rect l="l" t="t" r="r" b="b"/>
              <a:pathLst>
                <a:path w="4789" h="3708" extrusionOk="0">
                  <a:moveTo>
                    <a:pt x="1" y="0"/>
                  </a:moveTo>
                  <a:lnTo>
                    <a:pt x="1" y="3707"/>
                  </a:lnTo>
                  <a:lnTo>
                    <a:pt x="3381" y="3707"/>
                  </a:lnTo>
                  <a:lnTo>
                    <a:pt x="4789" y="1853"/>
                  </a:lnTo>
                  <a:lnTo>
                    <a:pt x="338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A5B7C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1" name="Google Shape;1271;p70"/>
            <p:cNvSpPr/>
            <p:nvPr/>
          </p:nvSpPr>
          <p:spPr>
            <a:xfrm>
              <a:off x="4564629" y="2468674"/>
              <a:ext cx="594658" cy="167425"/>
            </a:xfrm>
            <a:custGeom>
              <a:avLst/>
              <a:gdLst/>
              <a:ahLst/>
              <a:cxnLst/>
              <a:rect l="l" t="t" r="r" b="b"/>
              <a:pathLst>
                <a:path w="13170" h="3708" extrusionOk="0">
                  <a:moveTo>
                    <a:pt x="0" y="0"/>
                  </a:moveTo>
                  <a:lnTo>
                    <a:pt x="1408" y="1853"/>
                  </a:lnTo>
                  <a:lnTo>
                    <a:pt x="0" y="3707"/>
                  </a:lnTo>
                  <a:lnTo>
                    <a:pt x="13169" y="3707"/>
                  </a:lnTo>
                  <a:lnTo>
                    <a:pt x="13169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1272" name="Google Shape;1272;p70"/>
          <p:cNvSpPr/>
          <p:nvPr/>
        </p:nvSpPr>
        <p:spPr>
          <a:xfrm>
            <a:off x="958435" y="3014089"/>
            <a:ext cx="810618" cy="192983"/>
          </a:xfrm>
          <a:custGeom>
            <a:avLst/>
            <a:gdLst/>
            <a:ahLst/>
            <a:cxnLst/>
            <a:rect l="l" t="t" r="r" b="b"/>
            <a:pathLst>
              <a:path w="17936" h="4270" extrusionOk="0">
                <a:moveTo>
                  <a:pt x="2303" y="1110"/>
                </a:moveTo>
                <a:cubicBezTo>
                  <a:pt x="2883" y="1110"/>
                  <a:pt x="3355" y="1569"/>
                  <a:pt x="3355" y="2135"/>
                </a:cubicBezTo>
                <a:cubicBezTo>
                  <a:pt x="3353" y="2716"/>
                  <a:pt x="2883" y="3187"/>
                  <a:pt x="2303" y="3187"/>
                </a:cubicBezTo>
                <a:cubicBezTo>
                  <a:pt x="1722" y="3187"/>
                  <a:pt x="1251" y="2716"/>
                  <a:pt x="1251" y="2135"/>
                </a:cubicBezTo>
                <a:cubicBezTo>
                  <a:pt x="1251" y="1569"/>
                  <a:pt x="1722" y="1110"/>
                  <a:pt x="2303" y="1110"/>
                </a:cubicBezTo>
                <a:close/>
                <a:moveTo>
                  <a:pt x="2304" y="0"/>
                </a:moveTo>
                <a:cubicBezTo>
                  <a:pt x="1748" y="0"/>
                  <a:pt x="1201" y="218"/>
                  <a:pt x="793" y="626"/>
                </a:cubicBezTo>
                <a:cubicBezTo>
                  <a:pt x="183" y="1236"/>
                  <a:pt x="0" y="2154"/>
                  <a:pt x="330" y="2951"/>
                </a:cubicBezTo>
                <a:cubicBezTo>
                  <a:pt x="662" y="3749"/>
                  <a:pt x="1438" y="4269"/>
                  <a:pt x="2303" y="4269"/>
                </a:cubicBezTo>
                <a:cubicBezTo>
                  <a:pt x="3481" y="4269"/>
                  <a:pt x="4436" y="3313"/>
                  <a:pt x="4436" y="2135"/>
                </a:cubicBezTo>
                <a:lnTo>
                  <a:pt x="4436" y="3254"/>
                </a:lnTo>
                <a:cubicBezTo>
                  <a:pt x="4436" y="3814"/>
                  <a:pt x="4891" y="4269"/>
                  <a:pt x="5451" y="4269"/>
                </a:cubicBezTo>
                <a:lnTo>
                  <a:pt x="17600" y="4269"/>
                </a:lnTo>
                <a:cubicBezTo>
                  <a:pt x="17785" y="4269"/>
                  <a:pt x="17935" y="4119"/>
                  <a:pt x="17935" y="3936"/>
                </a:cubicBezTo>
                <a:lnTo>
                  <a:pt x="17935" y="333"/>
                </a:lnTo>
                <a:cubicBezTo>
                  <a:pt x="17934" y="149"/>
                  <a:pt x="17785" y="0"/>
                  <a:pt x="17602" y="0"/>
                </a:cubicBezTo>
                <a:lnTo>
                  <a:pt x="5451" y="0"/>
                </a:lnTo>
                <a:cubicBezTo>
                  <a:pt x="4891" y="0"/>
                  <a:pt x="4437" y="453"/>
                  <a:pt x="4437" y="1014"/>
                </a:cubicBezTo>
                <a:lnTo>
                  <a:pt x="4437" y="2133"/>
                </a:lnTo>
                <a:cubicBezTo>
                  <a:pt x="4436" y="1270"/>
                  <a:pt x="3915" y="492"/>
                  <a:pt x="3118" y="162"/>
                </a:cubicBezTo>
                <a:cubicBezTo>
                  <a:pt x="2855" y="53"/>
                  <a:pt x="2578" y="0"/>
                  <a:pt x="2304" y="0"/>
                </a:cubicBezTo>
                <a:close/>
              </a:path>
            </a:pathLst>
          </a:custGeom>
          <a:noFill/>
          <a:ln w="9525" cap="flat" cmpd="sng">
            <a:solidFill>
              <a:srgbClr val="445D7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grpSp>
        <p:nvGrpSpPr>
          <p:cNvPr id="1273" name="Google Shape;1273;p70"/>
          <p:cNvGrpSpPr/>
          <p:nvPr/>
        </p:nvGrpSpPr>
        <p:grpSpPr>
          <a:xfrm>
            <a:off x="959254" y="2334687"/>
            <a:ext cx="1959041" cy="208784"/>
            <a:chOff x="6336019" y="3733725"/>
            <a:chExt cx="2566206" cy="351310"/>
          </a:xfrm>
        </p:grpSpPr>
        <p:sp>
          <p:nvSpPr>
            <p:cNvPr id="1274" name="Google Shape;1274;p70"/>
            <p:cNvSpPr/>
            <p:nvPr/>
          </p:nvSpPr>
          <p:spPr>
            <a:xfrm>
              <a:off x="6336019" y="3733735"/>
              <a:ext cx="1881300" cy="351300"/>
            </a:xfrm>
            <a:prstGeom prst="homePlate">
              <a:avLst>
                <a:gd name="adj" fmla="val 50000"/>
              </a:avLst>
            </a:pr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5" name="Google Shape;1275;p70"/>
            <p:cNvSpPr/>
            <p:nvPr/>
          </p:nvSpPr>
          <p:spPr>
            <a:xfrm>
              <a:off x="8098525" y="3733725"/>
              <a:ext cx="346500" cy="351300"/>
            </a:xfrm>
            <a:prstGeom prst="chevron">
              <a:avLst>
                <a:gd name="adj" fmla="val 50000"/>
              </a:avLst>
            </a:pr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6" name="Google Shape;1276;p70"/>
            <p:cNvSpPr/>
            <p:nvPr/>
          </p:nvSpPr>
          <p:spPr>
            <a:xfrm>
              <a:off x="8327125" y="3733725"/>
              <a:ext cx="346500" cy="351300"/>
            </a:xfrm>
            <a:prstGeom prst="chevron">
              <a:avLst>
                <a:gd name="adj" fmla="val 50000"/>
              </a:avLst>
            </a:pr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7" name="Google Shape;1277;p70"/>
            <p:cNvSpPr/>
            <p:nvPr/>
          </p:nvSpPr>
          <p:spPr>
            <a:xfrm>
              <a:off x="8555725" y="3733725"/>
              <a:ext cx="346500" cy="351300"/>
            </a:xfrm>
            <a:prstGeom prst="chevron">
              <a:avLst>
                <a:gd name="adj" fmla="val 50000"/>
              </a:avLst>
            </a:pr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78" name="Google Shape;1278;p70"/>
          <p:cNvGrpSpPr/>
          <p:nvPr/>
        </p:nvGrpSpPr>
        <p:grpSpPr>
          <a:xfrm>
            <a:off x="1951688" y="3950602"/>
            <a:ext cx="946551" cy="153200"/>
            <a:chOff x="4404545" y="3301592"/>
            <a:chExt cx="782403" cy="129272"/>
          </a:xfrm>
        </p:grpSpPr>
        <p:sp>
          <p:nvSpPr>
            <p:cNvPr id="1279" name="Google Shape;1279;p70"/>
            <p:cNvSpPr/>
            <p:nvPr/>
          </p:nvSpPr>
          <p:spPr>
            <a:xfrm>
              <a:off x="4404545" y="3301592"/>
              <a:ext cx="782403" cy="129272"/>
            </a:xfrm>
            <a:custGeom>
              <a:avLst/>
              <a:gdLst/>
              <a:ahLst/>
              <a:cxnLst/>
              <a:rect l="l" t="t" r="r" b="b"/>
              <a:pathLst>
                <a:path w="17328" h="2863" extrusionOk="0">
                  <a:moveTo>
                    <a:pt x="1432" y="1"/>
                  </a:moveTo>
                  <a:cubicBezTo>
                    <a:pt x="641" y="1"/>
                    <a:pt x="1" y="641"/>
                    <a:pt x="2" y="1431"/>
                  </a:cubicBezTo>
                  <a:cubicBezTo>
                    <a:pt x="1" y="2222"/>
                    <a:pt x="641" y="2861"/>
                    <a:pt x="1432" y="2862"/>
                  </a:cubicBezTo>
                  <a:lnTo>
                    <a:pt x="15897" y="2862"/>
                  </a:lnTo>
                  <a:cubicBezTo>
                    <a:pt x="16687" y="2861"/>
                    <a:pt x="17327" y="2222"/>
                    <a:pt x="17327" y="1431"/>
                  </a:cubicBezTo>
                  <a:cubicBezTo>
                    <a:pt x="17327" y="641"/>
                    <a:pt x="16687" y="1"/>
                    <a:pt x="15897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80" name="Google Shape;1280;p70"/>
            <p:cNvSpPr/>
            <p:nvPr/>
          </p:nvSpPr>
          <p:spPr>
            <a:xfrm>
              <a:off x="4420869" y="3318308"/>
              <a:ext cx="92621" cy="95856"/>
            </a:xfrm>
            <a:custGeom>
              <a:avLst/>
              <a:gdLst/>
              <a:ahLst/>
              <a:cxnLst/>
              <a:rect l="l" t="t" r="r" b="b"/>
              <a:pathLst>
                <a:path w="2664" h="2563" extrusionOk="0">
                  <a:moveTo>
                    <a:pt x="1382" y="1"/>
                  </a:moveTo>
                  <a:cubicBezTo>
                    <a:pt x="864" y="1"/>
                    <a:pt x="398" y="313"/>
                    <a:pt x="199" y="792"/>
                  </a:cubicBezTo>
                  <a:cubicBezTo>
                    <a:pt x="0" y="1270"/>
                    <a:pt x="109" y="1821"/>
                    <a:pt x="476" y="2188"/>
                  </a:cubicBezTo>
                  <a:cubicBezTo>
                    <a:pt x="721" y="2433"/>
                    <a:pt x="1048" y="2563"/>
                    <a:pt x="1381" y="2563"/>
                  </a:cubicBezTo>
                  <a:cubicBezTo>
                    <a:pt x="1547" y="2563"/>
                    <a:pt x="1713" y="2531"/>
                    <a:pt x="1872" y="2465"/>
                  </a:cubicBezTo>
                  <a:cubicBezTo>
                    <a:pt x="2351" y="2268"/>
                    <a:pt x="2663" y="1800"/>
                    <a:pt x="2663" y="1282"/>
                  </a:cubicBezTo>
                  <a:cubicBezTo>
                    <a:pt x="2663" y="574"/>
                    <a:pt x="2090" y="1"/>
                    <a:pt x="1382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81" name="Google Shape;1281;p70"/>
          <p:cNvGrpSpPr/>
          <p:nvPr/>
        </p:nvGrpSpPr>
        <p:grpSpPr>
          <a:xfrm>
            <a:off x="1951688" y="3695937"/>
            <a:ext cx="962257" cy="139127"/>
            <a:chOff x="4411970" y="3131459"/>
            <a:chExt cx="710520" cy="117397"/>
          </a:xfrm>
        </p:grpSpPr>
        <p:sp>
          <p:nvSpPr>
            <p:cNvPr id="1282" name="Google Shape;1282;p70"/>
            <p:cNvSpPr/>
            <p:nvPr/>
          </p:nvSpPr>
          <p:spPr>
            <a:xfrm>
              <a:off x="4411970" y="3131459"/>
              <a:ext cx="710520" cy="117397"/>
            </a:xfrm>
            <a:custGeom>
              <a:avLst/>
              <a:gdLst/>
              <a:ahLst/>
              <a:cxnLst/>
              <a:rect l="l" t="t" r="r" b="b"/>
              <a:pathLst>
                <a:path w="15736" h="2600" extrusionOk="0">
                  <a:moveTo>
                    <a:pt x="201" y="1"/>
                  </a:moveTo>
                  <a:cubicBezTo>
                    <a:pt x="90" y="1"/>
                    <a:pt x="1" y="90"/>
                    <a:pt x="1" y="201"/>
                  </a:cubicBezTo>
                  <a:lnTo>
                    <a:pt x="1" y="2400"/>
                  </a:lnTo>
                  <a:cubicBezTo>
                    <a:pt x="1" y="2510"/>
                    <a:pt x="90" y="2600"/>
                    <a:pt x="201" y="2600"/>
                  </a:cubicBezTo>
                  <a:lnTo>
                    <a:pt x="15537" y="2600"/>
                  </a:lnTo>
                  <a:cubicBezTo>
                    <a:pt x="15646" y="2600"/>
                    <a:pt x="15735" y="2510"/>
                    <a:pt x="15735" y="2400"/>
                  </a:cubicBezTo>
                  <a:lnTo>
                    <a:pt x="15735" y="201"/>
                  </a:lnTo>
                  <a:cubicBezTo>
                    <a:pt x="15735" y="90"/>
                    <a:pt x="15646" y="1"/>
                    <a:pt x="15537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83" name="Google Shape;1283;p70"/>
            <p:cNvSpPr/>
            <p:nvPr/>
          </p:nvSpPr>
          <p:spPr>
            <a:xfrm>
              <a:off x="4411970" y="3131459"/>
              <a:ext cx="168012" cy="117397"/>
            </a:xfrm>
            <a:custGeom>
              <a:avLst/>
              <a:gdLst/>
              <a:ahLst/>
              <a:cxnLst/>
              <a:rect l="l" t="t" r="r" b="b"/>
              <a:pathLst>
                <a:path w="3721" h="2600" extrusionOk="0">
                  <a:moveTo>
                    <a:pt x="201" y="1"/>
                  </a:moveTo>
                  <a:cubicBezTo>
                    <a:pt x="90" y="1"/>
                    <a:pt x="1" y="90"/>
                    <a:pt x="1" y="201"/>
                  </a:cubicBezTo>
                  <a:lnTo>
                    <a:pt x="1" y="2400"/>
                  </a:lnTo>
                  <a:cubicBezTo>
                    <a:pt x="1" y="2510"/>
                    <a:pt x="90" y="2600"/>
                    <a:pt x="201" y="2600"/>
                  </a:cubicBezTo>
                  <a:lnTo>
                    <a:pt x="3721" y="2600"/>
                  </a:lnTo>
                  <a:lnTo>
                    <a:pt x="2925" y="1693"/>
                  </a:lnTo>
                  <a:lnTo>
                    <a:pt x="2925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A5B7C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1284" name="Google Shape;1284;p70" descr="Timeline background shape"/>
          <p:cNvSpPr/>
          <p:nvPr/>
        </p:nvSpPr>
        <p:spPr>
          <a:xfrm>
            <a:off x="1951688" y="4219341"/>
            <a:ext cx="960300" cy="153000"/>
          </a:xfrm>
          <a:prstGeom prst="homePlate">
            <a:avLst>
              <a:gd name="adj" fmla="val 50000"/>
            </a:avLst>
          </a:prstGeom>
          <a:noFill/>
          <a:ln w="9525" cap="flat" cmpd="sng">
            <a:solidFill>
              <a:srgbClr val="667E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grpSp>
        <p:nvGrpSpPr>
          <p:cNvPr id="1285" name="Google Shape;1285;p70"/>
          <p:cNvGrpSpPr/>
          <p:nvPr/>
        </p:nvGrpSpPr>
        <p:grpSpPr>
          <a:xfrm>
            <a:off x="951833" y="3621603"/>
            <a:ext cx="823838" cy="458988"/>
            <a:chOff x="4411970" y="1801825"/>
            <a:chExt cx="734586" cy="409262"/>
          </a:xfrm>
        </p:grpSpPr>
        <p:sp>
          <p:nvSpPr>
            <p:cNvPr id="1286" name="Google Shape;1286;p70"/>
            <p:cNvSpPr/>
            <p:nvPr/>
          </p:nvSpPr>
          <p:spPr>
            <a:xfrm>
              <a:off x="4411970" y="1801825"/>
              <a:ext cx="734586" cy="409262"/>
            </a:xfrm>
            <a:custGeom>
              <a:avLst/>
              <a:gdLst/>
              <a:ahLst/>
              <a:cxnLst/>
              <a:rect l="l" t="t" r="r" b="b"/>
              <a:pathLst>
                <a:path w="16269" h="9064" extrusionOk="0">
                  <a:moveTo>
                    <a:pt x="428" y="0"/>
                  </a:moveTo>
                  <a:cubicBezTo>
                    <a:pt x="193" y="0"/>
                    <a:pt x="2" y="191"/>
                    <a:pt x="2" y="428"/>
                  </a:cubicBezTo>
                  <a:lnTo>
                    <a:pt x="2" y="6900"/>
                  </a:lnTo>
                  <a:cubicBezTo>
                    <a:pt x="1" y="7136"/>
                    <a:pt x="193" y="7328"/>
                    <a:pt x="428" y="7328"/>
                  </a:cubicBezTo>
                  <a:lnTo>
                    <a:pt x="12834" y="7328"/>
                  </a:lnTo>
                  <a:lnTo>
                    <a:pt x="13836" y="9064"/>
                  </a:lnTo>
                  <a:lnTo>
                    <a:pt x="14839" y="7328"/>
                  </a:lnTo>
                  <a:lnTo>
                    <a:pt x="15839" y="7328"/>
                  </a:lnTo>
                  <a:cubicBezTo>
                    <a:pt x="16076" y="7328"/>
                    <a:pt x="16269" y="7137"/>
                    <a:pt x="16269" y="6900"/>
                  </a:cubicBezTo>
                  <a:lnTo>
                    <a:pt x="16269" y="428"/>
                  </a:lnTo>
                  <a:cubicBezTo>
                    <a:pt x="16267" y="191"/>
                    <a:pt x="16076" y="0"/>
                    <a:pt x="15839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B3C3C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87" name="Google Shape;1287;p70"/>
            <p:cNvSpPr/>
            <p:nvPr/>
          </p:nvSpPr>
          <p:spPr>
            <a:xfrm>
              <a:off x="4411970" y="1801825"/>
              <a:ext cx="184087" cy="330923"/>
            </a:xfrm>
            <a:custGeom>
              <a:avLst/>
              <a:gdLst/>
              <a:ahLst/>
              <a:cxnLst/>
              <a:rect l="l" t="t" r="r" b="b"/>
              <a:pathLst>
                <a:path w="4077" h="7329" extrusionOk="0">
                  <a:moveTo>
                    <a:pt x="428" y="0"/>
                  </a:moveTo>
                  <a:cubicBezTo>
                    <a:pt x="193" y="0"/>
                    <a:pt x="2" y="191"/>
                    <a:pt x="2" y="428"/>
                  </a:cubicBezTo>
                  <a:lnTo>
                    <a:pt x="2" y="6900"/>
                  </a:lnTo>
                  <a:cubicBezTo>
                    <a:pt x="1" y="7136"/>
                    <a:pt x="193" y="7328"/>
                    <a:pt x="428" y="7328"/>
                  </a:cubicBezTo>
                  <a:lnTo>
                    <a:pt x="4076" y="7328"/>
                  </a:lnTo>
                  <a:lnTo>
                    <a:pt x="407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88" name="Google Shape;1288;p70"/>
          <p:cNvGrpSpPr/>
          <p:nvPr/>
        </p:nvGrpSpPr>
        <p:grpSpPr>
          <a:xfrm>
            <a:off x="3056804" y="2339173"/>
            <a:ext cx="521514" cy="521514"/>
            <a:chOff x="5681300" y="2527788"/>
            <a:chExt cx="805800" cy="805800"/>
          </a:xfrm>
        </p:grpSpPr>
        <p:sp>
          <p:nvSpPr>
            <p:cNvPr id="1289" name="Google Shape;1289;p70"/>
            <p:cNvSpPr/>
            <p:nvPr/>
          </p:nvSpPr>
          <p:spPr>
            <a:xfrm>
              <a:off x="5681300" y="2527788"/>
              <a:ext cx="805800" cy="805800"/>
            </a:xfrm>
            <a:prstGeom prst="ellipse">
              <a:avLst/>
            </a:prstGeom>
            <a:noFill/>
            <a:ln w="9525" cap="flat" cmpd="sng">
              <a:solidFill>
                <a:srgbClr val="37495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0" name="Google Shape;1290;p70"/>
            <p:cNvSpPr/>
            <p:nvPr/>
          </p:nvSpPr>
          <p:spPr>
            <a:xfrm>
              <a:off x="5681300" y="2527788"/>
              <a:ext cx="805800" cy="805800"/>
            </a:xfrm>
            <a:prstGeom prst="pie">
              <a:avLst>
                <a:gd name="adj1" fmla="val 0"/>
                <a:gd name="adj2" fmla="val 16200000"/>
              </a:avLst>
            </a:pr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91" name="Google Shape;1291;p70"/>
          <p:cNvGrpSpPr/>
          <p:nvPr/>
        </p:nvGrpSpPr>
        <p:grpSpPr>
          <a:xfrm>
            <a:off x="3051044" y="3094865"/>
            <a:ext cx="533033" cy="533033"/>
            <a:chOff x="4049800" y="640400"/>
            <a:chExt cx="858900" cy="858900"/>
          </a:xfrm>
        </p:grpSpPr>
        <p:sp>
          <p:nvSpPr>
            <p:cNvPr id="1292" name="Google Shape;1292;p70"/>
            <p:cNvSpPr/>
            <p:nvPr/>
          </p:nvSpPr>
          <p:spPr>
            <a:xfrm>
              <a:off x="4049800" y="640400"/>
              <a:ext cx="858900" cy="858900"/>
            </a:xfrm>
            <a:prstGeom prst="donut">
              <a:avLst>
                <a:gd name="adj" fmla="val 25000"/>
              </a:avLst>
            </a:pr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3" name="Google Shape;1293;p70"/>
            <p:cNvSpPr/>
            <p:nvPr/>
          </p:nvSpPr>
          <p:spPr>
            <a:xfrm>
              <a:off x="4049800" y="640400"/>
              <a:ext cx="858900" cy="858900"/>
            </a:xfrm>
            <a:prstGeom prst="blockArc">
              <a:avLst>
                <a:gd name="adj1" fmla="val 7914150"/>
                <a:gd name="adj2" fmla="val 0"/>
                <a:gd name="adj3" fmla="val 25000"/>
              </a:avLst>
            </a:prstGeom>
            <a:solidFill>
              <a:srgbClr val="667E92"/>
            </a:solidFill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94" name="Google Shape;1294;p70"/>
          <p:cNvGrpSpPr/>
          <p:nvPr/>
        </p:nvGrpSpPr>
        <p:grpSpPr>
          <a:xfrm>
            <a:off x="2976527" y="3772543"/>
            <a:ext cx="682068" cy="682068"/>
            <a:chOff x="5080188" y="927900"/>
            <a:chExt cx="961200" cy="961200"/>
          </a:xfrm>
        </p:grpSpPr>
        <p:sp>
          <p:nvSpPr>
            <p:cNvPr id="1295" name="Google Shape;1295;p70"/>
            <p:cNvSpPr/>
            <p:nvPr/>
          </p:nvSpPr>
          <p:spPr>
            <a:xfrm>
              <a:off x="5201900" y="1050116"/>
              <a:ext cx="716700" cy="716700"/>
            </a:xfrm>
            <a:prstGeom prst="donut">
              <a:avLst>
                <a:gd name="adj" fmla="val 4716"/>
              </a:avLst>
            </a:pr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6" name="Google Shape;1296;p70"/>
            <p:cNvSpPr/>
            <p:nvPr/>
          </p:nvSpPr>
          <p:spPr>
            <a:xfrm>
              <a:off x="5269594" y="1117818"/>
              <a:ext cx="581100" cy="581100"/>
            </a:xfrm>
            <a:prstGeom prst="donut">
              <a:avLst>
                <a:gd name="adj" fmla="val 5814"/>
              </a:avLst>
            </a:pr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7" name="Google Shape;1297;p70"/>
            <p:cNvSpPr/>
            <p:nvPr/>
          </p:nvSpPr>
          <p:spPr>
            <a:xfrm>
              <a:off x="5339279" y="1187526"/>
              <a:ext cx="441900" cy="441600"/>
            </a:xfrm>
            <a:prstGeom prst="donut">
              <a:avLst>
                <a:gd name="adj" fmla="val 7648"/>
              </a:avLst>
            </a:pr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8" name="Google Shape;1298;p70"/>
            <p:cNvSpPr/>
            <p:nvPr/>
          </p:nvSpPr>
          <p:spPr>
            <a:xfrm>
              <a:off x="5414892" y="1263155"/>
              <a:ext cx="290700" cy="290700"/>
            </a:xfrm>
            <a:prstGeom prst="donut">
              <a:avLst>
                <a:gd name="adj" fmla="val 10182"/>
              </a:avLst>
            </a:pr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9" name="Google Shape;1299;p70"/>
            <p:cNvSpPr/>
            <p:nvPr/>
          </p:nvSpPr>
          <p:spPr>
            <a:xfrm rot="-3809958">
              <a:off x="5202435" y="1050148"/>
              <a:ext cx="716705" cy="716705"/>
            </a:xfrm>
            <a:prstGeom prst="blockArc">
              <a:avLst>
                <a:gd name="adj1" fmla="val 5266439"/>
                <a:gd name="adj2" fmla="val 19995741"/>
                <a:gd name="adj3" fmla="val 4692"/>
              </a:avLst>
            </a:pr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0" name="Google Shape;1300;p70"/>
            <p:cNvSpPr/>
            <p:nvPr/>
          </p:nvSpPr>
          <p:spPr>
            <a:xfrm rot="-3906059">
              <a:off x="5269616" y="1117617"/>
              <a:ext cx="581445" cy="581445"/>
            </a:xfrm>
            <a:prstGeom prst="blockArc">
              <a:avLst>
                <a:gd name="adj1" fmla="val 3085776"/>
                <a:gd name="adj2" fmla="val 20100839"/>
                <a:gd name="adj3" fmla="val 5564"/>
              </a:avLst>
            </a:pr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1" name="Google Shape;1301;p70"/>
            <p:cNvSpPr/>
            <p:nvPr/>
          </p:nvSpPr>
          <p:spPr>
            <a:xfrm rot="-4222340">
              <a:off x="5339825" y="1187386"/>
              <a:ext cx="442087" cy="442087"/>
            </a:xfrm>
            <a:prstGeom prst="blockArc">
              <a:avLst>
                <a:gd name="adj1" fmla="val 8884448"/>
                <a:gd name="adj2" fmla="val 20414899"/>
                <a:gd name="adj3" fmla="val 7688"/>
              </a:avLst>
            </a:pr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2" name="Google Shape;1302;p70"/>
            <p:cNvSpPr/>
            <p:nvPr/>
          </p:nvSpPr>
          <p:spPr>
            <a:xfrm rot="-4538880">
              <a:off x="5414922" y="1262925"/>
              <a:ext cx="290465" cy="290465"/>
            </a:xfrm>
            <a:prstGeom prst="blockArc">
              <a:avLst>
                <a:gd name="adj1" fmla="val 6490304"/>
                <a:gd name="adj2" fmla="val 20700625"/>
                <a:gd name="adj3" fmla="val 10156"/>
              </a:avLst>
            </a:pr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03" name="Google Shape;1303;p70"/>
          <p:cNvGrpSpPr/>
          <p:nvPr/>
        </p:nvGrpSpPr>
        <p:grpSpPr>
          <a:xfrm>
            <a:off x="4440026" y="3869234"/>
            <a:ext cx="505650" cy="504006"/>
            <a:chOff x="6039282" y="1042577"/>
            <a:chExt cx="734315" cy="731929"/>
          </a:xfrm>
        </p:grpSpPr>
        <p:sp>
          <p:nvSpPr>
            <p:cNvPr id="1304" name="Google Shape;1304;p70"/>
            <p:cNvSpPr/>
            <p:nvPr/>
          </p:nvSpPr>
          <p:spPr>
            <a:xfrm>
              <a:off x="6045348" y="1300071"/>
              <a:ext cx="131951" cy="65352"/>
            </a:xfrm>
            <a:custGeom>
              <a:avLst/>
              <a:gdLst/>
              <a:ahLst/>
              <a:cxnLst/>
              <a:rect l="l" t="t" r="r" b="b"/>
              <a:pathLst>
                <a:path w="1414" h="701" extrusionOk="0">
                  <a:moveTo>
                    <a:pt x="108" y="0"/>
                  </a:moveTo>
                  <a:lnTo>
                    <a:pt x="51" y="224"/>
                  </a:lnTo>
                  <a:cubicBezTo>
                    <a:pt x="29" y="303"/>
                    <a:pt x="7" y="375"/>
                    <a:pt x="0" y="455"/>
                  </a:cubicBezTo>
                  <a:lnTo>
                    <a:pt x="1342" y="700"/>
                  </a:lnTo>
                  <a:cubicBezTo>
                    <a:pt x="1349" y="650"/>
                    <a:pt x="1363" y="599"/>
                    <a:pt x="1378" y="549"/>
                  </a:cubicBezTo>
                  <a:lnTo>
                    <a:pt x="1414" y="39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5" name="Google Shape;1305;p70"/>
            <p:cNvSpPr/>
            <p:nvPr/>
          </p:nvSpPr>
          <p:spPr>
            <a:xfrm>
              <a:off x="6080342" y="1201250"/>
              <a:ext cx="127938" cy="96863"/>
            </a:xfrm>
            <a:custGeom>
              <a:avLst/>
              <a:gdLst/>
              <a:ahLst/>
              <a:cxnLst/>
              <a:rect l="l" t="t" r="r" b="b"/>
              <a:pathLst>
                <a:path w="1371" h="1039" extrusionOk="0">
                  <a:moveTo>
                    <a:pt x="245" y="0"/>
                  </a:moveTo>
                  <a:cubicBezTo>
                    <a:pt x="159" y="137"/>
                    <a:pt x="72" y="267"/>
                    <a:pt x="0" y="404"/>
                  </a:cubicBezTo>
                  <a:lnTo>
                    <a:pt x="1219" y="1039"/>
                  </a:lnTo>
                  <a:cubicBezTo>
                    <a:pt x="1262" y="945"/>
                    <a:pt x="1320" y="866"/>
                    <a:pt x="1371" y="772"/>
                  </a:cubicBezTo>
                  <a:lnTo>
                    <a:pt x="245" y="0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6" name="Google Shape;1306;p70"/>
            <p:cNvSpPr/>
            <p:nvPr/>
          </p:nvSpPr>
          <p:spPr>
            <a:xfrm>
              <a:off x="6144918" y="1121167"/>
              <a:ext cx="112541" cy="119145"/>
            </a:xfrm>
            <a:custGeom>
              <a:avLst/>
              <a:gdLst/>
              <a:ahLst/>
              <a:cxnLst/>
              <a:rect l="l" t="t" r="r" b="b"/>
              <a:pathLst>
                <a:path w="1206" h="1278" extrusionOk="0">
                  <a:moveTo>
                    <a:pt x="347" y="1"/>
                  </a:moveTo>
                  <a:cubicBezTo>
                    <a:pt x="224" y="95"/>
                    <a:pt x="116" y="210"/>
                    <a:pt x="1" y="318"/>
                  </a:cubicBezTo>
                  <a:lnTo>
                    <a:pt x="974" y="1278"/>
                  </a:lnTo>
                  <a:cubicBezTo>
                    <a:pt x="1046" y="1205"/>
                    <a:pt x="1126" y="1133"/>
                    <a:pt x="1205" y="1068"/>
                  </a:cubicBezTo>
                  <a:lnTo>
                    <a:pt x="347" y="1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7" name="Google Shape;1307;p70"/>
            <p:cNvSpPr/>
            <p:nvPr/>
          </p:nvSpPr>
          <p:spPr>
            <a:xfrm>
              <a:off x="6232449" y="1066723"/>
              <a:ext cx="86879" cy="130518"/>
            </a:xfrm>
            <a:custGeom>
              <a:avLst/>
              <a:gdLst/>
              <a:ahLst/>
              <a:cxnLst/>
              <a:rect l="l" t="t" r="r" b="b"/>
              <a:pathLst>
                <a:path w="931" h="1400" extrusionOk="0">
                  <a:moveTo>
                    <a:pt x="426" y="1"/>
                  </a:moveTo>
                  <a:cubicBezTo>
                    <a:pt x="354" y="22"/>
                    <a:pt x="282" y="58"/>
                    <a:pt x="209" y="94"/>
                  </a:cubicBezTo>
                  <a:lnTo>
                    <a:pt x="0" y="195"/>
                  </a:lnTo>
                  <a:lnTo>
                    <a:pt x="649" y="1400"/>
                  </a:lnTo>
                  <a:lnTo>
                    <a:pt x="786" y="1335"/>
                  </a:lnTo>
                  <a:cubicBezTo>
                    <a:pt x="830" y="1306"/>
                    <a:pt x="880" y="1285"/>
                    <a:pt x="931" y="1270"/>
                  </a:cubicBezTo>
                  <a:lnTo>
                    <a:pt x="426" y="1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8" name="Google Shape;1308;p70"/>
            <p:cNvSpPr/>
            <p:nvPr/>
          </p:nvSpPr>
          <p:spPr>
            <a:xfrm>
              <a:off x="6335379" y="1042577"/>
              <a:ext cx="53284" cy="130518"/>
            </a:xfrm>
            <a:custGeom>
              <a:avLst/>
              <a:gdLst/>
              <a:ahLst/>
              <a:cxnLst/>
              <a:rect l="l" t="t" r="r" b="b"/>
              <a:pathLst>
                <a:path w="571" h="1400" extrusionOk="0">
                  <a:moveTo>
                    <a:pt x="470" y="0"/>
                  </a:moveTo>
                  <a:cubicBezTo>
                    <a:pt x="390" y="0"/>
                    <a:pt x="311" y="7"/>
                    <a:pt x="239" y="22"/>
                  </a:cubicBezTo>
                  <a:lnTo>
                    <a:pt x="1" y="58"/>
                  </a:lnTo>
                  <a:lnTo>
                    <a:pt x="268" y="1399"/>
                  </a:lnTo>
                  <a:lnTo>
                    <a:pt x="419" y="1378"/>
                  </a:lnTo>
                  <a:cubicBezTo>
                    <a:pt x="470" y="1370"/>
                    <a:pt x="520" y="1363"/>
                    <a:pt x="571" y="1363"/>
                  </a:cubicBezTo>
                  <a:lnTo>
                    <a:pt x="47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09" name="Google Shape;1309;p70"/>
            <p:cNvSpPr/>
            <p:nvPr/>
          </p:nvSpPr>
          <p:spPr>
            <a:xfrm>
              <a:off x="6431682" y="1043229"/>
              <a:ext cx="56550" cy="131824"/>
            </a:xfrm>
            <a:custGeom>
              <a:avLst/>
              <a:gdLst/>
              <a:ahLst/>
              <a:cxnLst/>
              <a:rect l="l" t="t" r="r" b="b"/>
              <a:pathLst>
                <a:path w="606" h="1414" extrusionOk="0">
                  <a:moveTo>
                    <a:pt x="144" y="0"/>
                  </a:moveTo>
                  <a:lnTo>
                    <a:pt x="0" y="1356"/>
                  </a:lnTo>
                  <a:cubicBezTo>
                    <a:pt x="101" y="1378"/>
                    <a:pt x="202" y="1385"/>
                    <a:pt x="303" y="1414"/>
                  </a:cubicBezTo>
                  <a:lnTo>
                    <a:pt x="606" y="80"/>
                  </a:lnTo>
                  <a:cubicBezTo>
                    <a:pt x="454" y="36"/>
                    <a:pt x="296" y="22"/>
                    <a:pt x="144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0" name="Google Shape;1310;p70"/>
            <p:cNvSpPr/>
            <p:nvPr/>
          </p:nvSpPr>
          <p:spPr>
            <a:xfrm>
              <a:off x="6500924" y="1070731"/>
              <a:ext cx="89678" cy="130612"/>
            </a:xfrm>
            <a:custGeom>
              <a:avLst/>
              <a:gdLst/>
              <a:ahLst/>
              <a:cxnLst/>
              <a:rect l="l" t="t" r="r" b="b"/>
              <a:pathLst>
                <a:path w="961" h="1401" extrusionOk="0">
                  <a:moveTo>
                    <a:pt x="542" y="1"/>
                  </a:moveTo>
                  <a:lnTo>
                    <a:pt x="1" y="1256"/>
                  </a:lnTo>
                  <a:lnTo>
                    <a:pt x="138" y="1321"/>
                  </a:lnTo>
                  <a:cubicBezTo>
                    <a:pt x="181" y="1343"/>
                    <a:pt x="232" y="1371"/>
                    <a:pt x="275" y="1400"/>
                  </a:cubicBezTo>
                  <a:lnTo>
                    <a:pt x="960" y="210"/>
                  </a:lnTo>
                  <a:cubicBezTo>
                    <a:pt x="895" y="174"/>
                    <a:pt x="823" y="131"/>
                    <a:pt x="751" y="102"/>
                  </a:cubicBezTo>
                  <a:lnTo>
                    <a:pt x="542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1" name="Google Shape;1311;p70"/>
            <p:cNvSpPr/>
            <p:nvPr/>
          </p:nvSpPr>
          <p:spPr>
            <a:xfrm>
              <a:off x="6561580" y="1127973"/>
              <a:ext cx="114501" cy="117746"/>
            </a:xfrm>
            <a:custGeom>
              <a:avLst/>
              <a:gdLst/>
              <a:ahLst/>
              <a:cxnLst/>
              <a:rect l="l" t="t" r="r" b="b"/>
              <a:pathLst>
                <a:path w="1227" h="1263" extrusionOk="0">
                  <a:moveTo>
                    <a:pt x="887" y="0"/>
                  </a:moveTo>
                  <a:lnTo>
                    <a:pt x="0" y="1046"/>
                  </a:lnTo>
                  <a:cubicBezTo>
                    <a:pt x="79" y="1111"/>
                    <a:pt x="152" y="1183"/>
                    <a:pt x="224" y="1262"/>
                  </a:cubicBezTo>
                  <a:lnTo>
                    <a:pt x="1226" y="332"/>
                  </a:lnTo>
                  <a:cubicBezTo>
                    <a:pt x="1118" y="209"/>
                    <a:pt x="1003" y="101"/>
                    <a:pt x="887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2" name="Google Shape;1312;p70"/>
            <p:cNvSpPr/>
            <p:nvPr/>
          </p:nvSpPr>
          <p:spPr>
            <a:xfrm>
              <a:off x="6636887" y="1310792"/>
              <a:ext cx="132697" cy="61996"/>
            </a:xfrm>
            <a:custGeom>
              <a:avLst/>
              <a:gdLst/>
              <a:ahLst/>
              <a:cxnLst/>
              <a:rect l="l" t="t" r="r" b="b"/>
              <a:pathLst>
                <a:path w="1422" h="665" extrusionOk="0">
                  <a:moveTo>
                    <a:pt x="1321" y="1"/>
                  </a:moveTo>
                  <a:lnTo>
                    <a:pt x="1" y="361"/>
                  </a:lnTo>
                  <a:lnTo>
                    <a:pt x="44" y="506"/>
                  </a:lnTo>
                  <a:cubicBezTo>
                    <a:pt x="51" y="556"/>
                    <a:pt x="59" y="614"/>
                    <a:pt x="66" y="664"/>
                  </a:cubicBezTo>
                  <a:lnTo>
                    <a:pt x="1422" y="462"/>
                  </a:lnTo>
                  <a:cubicBezTo>
                    <a:pt x="1407" y="383"/>
                    <a:pt x="1400" y="304"/>
                    <a:pt x="1378" y="232"/>
                  </a:cubicBezTo>
                  <a:lnTo>
                    <a:pt x="1321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3" name="Google Shape;1313;p70"/>
            <p:cNvSpPr/>
            <p:nvPr/>
          </p:nvSpPr>
          <p:spPr>
            <a:xfrm>
              <a:off x="6642953" y="1415020"/>
              <a:ext cx="130645" cy="47826"/>
            </a:xfrm>
            <a:custGeom>
              <a:avLst/>
              <a:gdLst/>
              <a:ahLst/>
              <a:cxnLst/>
              <a:rect l="l" t="t" r="r" b="b"/>
              <a:pathLst>
                <a:path w="1400" h="513" extrusionOk="0">
                  <a:moveTo>
                    <a:pt x="30" y="1"/>
                  </a:moveTo>
                  <a:cubicBezTo>
                    <a:pt x="30" y="109"/>
                    <a:pt x="15" y="210"/>
                    <a:pt x="1" y="311"/>
                  </a:cubicBezTo>
                  <a:lnTo>
                    <a:pt x="1357" y="513"/>
                  </a:lnTo>
                  <a:cubicBezTo>
                    <a:pt x="1378" y="354"/>
                    <a:pt x="1393" y="203"/>
                    <a:pt x="1400" y="44"/>
                  </a:cubicBezTo>
                  <a:lnTo>
                    <a:pt x="3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4" name="Google Shape;1314;p70"/>
            <p:cNvSpPr/>
            <p:nvPr/>
          </p:nvSpPr>
          <p:spPr>
            <a:xfrm>
              <a:off x="6622143" y="1485687"/>
              <a:ext cx="131951" cy="81388"/>
            </a:xfrm>
            <a:custGeom>
              <a:avLst/>
              <a:gdLst/>
              <a:ahLst/>
              <a:cxnLst/>
              <a:rect l="l" t="t" r="r" b="b"/>
              <a:pathLst>
                <a:path w="1414" h="873" extrusionOk="0">
                  <a:moveTo>
                    <a:pt x="123" y="0"/>
                  </a:moveTo>
                  <a:lnTo>
                    <a:pt x="65" y="144"/>
                  </a:lnTo>
                  <a:cubicBezTo>
                    <a:pt x="51" y="195"/>
                    <a:pt x="22" y="238"/>
                    <a:pt x="0" y="281"/>
                  </a:cubicBezTo>
                  <a:lnTo>
                    <a:pt x="1234" y="873"/>
                  </a:lnTo>
                  <a:cubicBezTo>
                    <a:pt x="1270" y="801"/>
                    <a:pt x="1306" y="736"/>
                    <a:pt x="1335" y="664"/>
                  </a:cubicBezTo>
                  <a:lnTo>
                    <a:pt x="1414" y="440"/>
                  </a:lnTo>
                  <a:lnTo>
                    <a:pt x="123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5" name="Google Shape;1315;p70"/>
            <p:cNvSpPr/>
            <p:nvPr/>
          </p:nvSpPr>
          <p:spPr>
            <a:xfrm>
              <a:off x="6582390" y="1548895"/>
              <a:ext cx="121219" cy="108983"/>
            </a:xfrm>
            <a:custGeom>
              <a:avLst/>
              <a:gdLst/>
              <a:ahLst/>
              <a:cxnLst/>
              <a:rect l="l" t="t" r="r" b="b"/>
              <a:pathLst>
                <a:path w="1299" h="1169" extrusionOk="0">
                  <a:moveTo>
                    <a:pt x="195" y="0"/>
                  </a:moveTo>
                  <a:lnTo>
                    <a:pt x="102" y="123"/>
                  </a:lnTo>
                  <a:lnTo>
                    <a:pt x="1" y="238"/>
                  </a:lnTo>
                  <a:lnTo>
                    <a:pt x="1003" y="1168"/>
                  </a:lnTo>
                  <a:lnTo>
                    <a:pt x="1155" y="988"/>
                  </a:lnTo>
                  <a:lnTo>
                    <a:pt x="1299" y="801"/>
                  </a:lnTo>
                  <a:lnTo>
                    <a:pt x="195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6" name="Google Shape;1316;p70"/>
            <p:cNvSpPr/>
            <p:nvPr/>
          </p:nvSpPr>
          <p:spPr>
            <a:xfrm>
              <a:off x="6526586" y="1599238"/>
              <a:ext cx="100316" cy="126510"/>
            </a:xfrm>
            <a:custGeom>
              <a:avLst/>
              <a:gdLst/>
              <a:ahLst/>
              <a:cxnLst/>
              <a:rect l="l" t="t" r="r" b="b"/>
              <a:pathLst>
                <a:path w="1075" h="1357" extrusionOk="0">
                  <a:moveTo>
                    <a:pt x="252" y="1"/>
                  </a:moveTo>
                  <a:cubicBezTo>
                    <a:pt x="209" y="37"/>
                    <a:pt x="173" y="66"/>
                    <a:pt x="130" y="95"/>
                  </a:cubicBezTo>
                  <a:lnTo>
                    <a:pt x="0" y="174"/>
                  </a:lnTo>
                  <a:lnTo>
                    <a:pt x="685" y="1357"/>
                  </a:lnTo>
                  <a:lnTo>
                    <a:pt x="880" y="1234"/>
                  </a:lnTo>
                  <a:cubicBezTo>
                    <a:pt x="952" y="1191"/>
                    <a:pt x="1010" y="1141"/>
                    <a:pt x="1075" y="1097"/>
                  </a:cubicBezTo>
                  <a:lnTo>
                    <a:pt x="252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7" name="Google Shape;1317;p70"/>
            <p:cNvSpPr/>
            <p:nvPr/>
          </p:nvSpPr>
          <p:spPr>
            <a:xfrm>
              <a:off x="6459957" y="1632893"/>
              <a:ext cx="70735" cy="132570"/>
            </a:xfrm>
            <a:custGeom>
              <a:avLst/>
              <a:gdLst/>
              <a:ahLst/>
              <a:cxnLst/>
              <a:rect l="l" t="t" r="r" b="b"/>
              <a:pathLst>
                <a:path w="758" h="1422" extrusionOk="0">
                  <a:moveTo>
                    <a:pt x="296" y="1"/>
                  </a:moveTo>
                  <a:cubicBezTo>
                    <a:pt x="195" y="37"/>
                    <a:pt x="101" y="73"/>
                    <a:pt x="0" y="94"/>
                  </a:cubicBezTo>
                  <a:lnTo>
                    <a:pt x="303" y="1421"/>
                  </a:lnTo>
                  <a:cubicBezTo>
                    <a:pt x="454" y="1393"/>
                    <a:pt x="606" y="1342"/>
                    <a:pt x="757" y="1292"/>
                  </a:cubicBezTo>
                  <a:lnTo>
                    <a:pt x="29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8" name="Google Shape;1318;p70"/>
            <p:cNvSpPr/>
            <p:nvPr/>
          </p:nvSpPr>
          <p:spPr>
            <a:xfrm>
              <a:off x="6379145" y="1646318"/>
              <a:ext cx="43859" cy="128188"/>
            </a:xfrm>
            <a:custGeom>
              <a:avLst/>
              <a:gdLst/>
              <a:ahLst/>
              <a:cxnLst/>
              <a:rect l="l" t="t" r="r" b="b"/>
              <a:pathLst>
                <a:path w="470" h="1375" extrusionOk="0">
                  <a:moveTo>
                    <a:pt x="102" y="1"/>
                  </a:moveTo>
                  <a:lnTo>
                    <a:pt x="1" y="1364"/>
                  </a:lnTo>
                  <a:cubicBezTo>
                    <a:pt x="113" y="1369"/>
                    <a:pt x="221" y="1374"/>
                    <a:pt x="331" y="1374"/>
                  </a:cubicBezTo>
                  <a:cubicBezTo>
                    <a:pt x="377" y="1374"/>
                    <a:pt x="423" y="1373"/>
                    <a:pt x="469" y="1371"/>
                  </a:cubicBezTo>
                  <a:lnTo>
                    <a:pt x="412" y="1"/>
                  </a:lnTo>
                  <a:cubicBezTo>
                    <a:pt x="361" y="4"/>
                    <a:pt x="309" y="6"/>
                    <a:pt x="257" y="6"/>
                  </a:cubicBezTo>
                  <a:cubicBezTo>
                    <a:pt x="204" y="6"/>
                    <a:pt x="152" y="4"/>
                    <a:pt x="102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19" name="Google Shape;1319;p70"/>
            <p:cNvSpPr/>
            <p:nvPr/>
          </p:nvSpPr>
          <p:spPr>
            <a:xfrm>
              <a:off x="6272109" y="1630842"/>
              <a:ext cx="74187" cy="131917"/>
            </a:xfrm>
            <a:custGeom>
              <a:avLst/>
              <a:gdLst/>
              <a:ahLst/>
              <a:cxnLst/>
              <a:rect l="l" t="t" r="r" b="b"/>
              <a:pathLst>
                <a:path w="795" h="1415" extrusionOk="0">
                  <a:moveTo>
                    <a:pt x="506" y="1"/>
                  </a:moveTo>
                  <a:lnTo>
                    <a:pt x="1" y="1270"/>
                  </a:lnTo>
                  <a:cubicBezTo>
                    <a:pt x="145" y="1328"/>
                    <a:pt x="296" y="1379"/>
                    <a:pt x="448" y="1415"/>
                  </a:cubicBezTo>
                  <a:lnTo>
                    <a:pt x="794" y="95"/>
                  </a:lnTo>
                  <a:cubicBezTo>
                    <a:pt x="693" y="66"/>
                    <a:pt x="599" y="37"/>
                    <a:pt x="506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0" name="Google Shape;1320;p70"/>
            <p:cNvSpPr/>
            <p:nvPr/>
          </p:nvSpPr>
          <p:spPr>
            <a:xfrm>
              <a:off x="6177205" y="1595229"/>
              <a:ext cx="103769" cy="125205"/>
            </a:xfrm>
            <a:custGeom>
              <a:avLst/>
              <a:gdLst/>
              <a:ahLst/>
              <a:cxnLst/>
              <a:rect l="l" t="t" r="r" b="b"/>
              <a:pathLst>
                <a:path w="1112" h="1343" extrusionOk="0">
                  <a:moveTo>
                    <a:pt x="859" y="1"/>
                  </a:moveTo>
                  <a:lnTo>
                    <a:pt x="1" y="1068"/>
                  </a:lnTo>
                  <a:cubicBezTo>
                    <a:pt x="123" y="1169"/>
                    <a:pt x="253" y="1256"/>
                    <a:pt x="390" y="1342"/>
                  </a:cubicBezTo>
                  <a:lnTo>
                    <a:pt x="1112" y="174"/>
                  </a:lnTo>
                  <a:cubicBezTo>
                    <a:pt x="1018" y="123"/>
                    <a:pt x="938" y="66"/>
                    <a:pt x="859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1" name="Google Shape;1321;p70"/>
            <p:cNvSpPr/>
            <p:nvPr/>
          </p:nvSpPr>
          <p:spPr>
            <a:xfrm>
              <a:off x="6103205" y="1542835"/>
              <a:ext cx="123272" cy="106932"/>
            </a:xfrm>
            <a:custGeom>
              <a:avLst/>
              <a:gdLst/>
              <a:ahLst/>
              <a:cxnLst/>
              <a:rect l="l" t="t" r="r" b="b"/>
              <a:pathLst>
                <a:path w="1321" h="1147" extrusionOk="0">
                  <a:moveTo>
                    <a:pt x="1126" y="0"/>
                  </a:moveTo>
                  <a:lnTo>
                    <a:pt x="0" y="772"/>
                  </a:lnTo>
                  <a:lnTo>
                    <a:pt x="137" y="959"/>
                  </a:lnTo>
                  <a:lnTo>
                    <a:pt x="210" y="1053"/>
                  </a:lnTo>
                  <a:lnTo>
                    <a:pt x="289" y="1147"/>
                  </a:lnTo>
                  <a:lnTo>
                    <a:pt x="1320" y="245"/>
                  </a:lnTo>
                  <a:lnTo>
                    <a:pt x="1263" y="188"/>
                  </a:lnTo>
                  <a:lnTo>
                    <a:pt x="1219" y="123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2" name="Google Shape;1322;p70"/>
            <p:cNvSpPr/>
            <p:nvPr/>
          </p:nvSpPr>
          <p:spPr>
            <a:xfrm>
              <a:off x="6055426" y="1478881"/>
              <a:ext cx="131951" cy="78777"/>
            </a:xfrm>
            <a:custGeom>
              <a:avLst/>
              <a:gdLst/>
              <a:ahLst/>
              <a:cxnLst/>
              <a:rect l="l" t="t" r="r" b="b"/>
              <a:pathLst>
                <a:path w="1414" h="845" extrusionOk="0">
                  <a:moveTo>
                    <a:pt x="1306" y="1"/>
                  </a:moveTo>
                  <a:lnTo>
                    <a:pt x="0" y="405"/>
                  </a:lnTo>
                  <a:cubicBezTo>
                    <a:pt x="51" y="549"/>
                    <a:pt x="101" y="701"/>
                    <a:pt x="166" y="845"/>
                  </a:cubicBezTo>
                  <a:lnTo>
                    <a:pt x="1414" y="282"/>
                  </a:lnTo>
                  <a:cubicBezTo>
                    <a:pt x="1371" y="196"/>
                    <a:pt x="1342" y="95"/>
                    <a:pt x="1306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3" name="Google Shape;1323;p70"/>
            <p:cNvSpPr/>
            <p:nvPr/>
          </p:nvSpPr>
          <p:spPr>
            <a:xfrm>
              <a:off x="6039282" y="1408308"/>
              <a:ext cx="129338" cy="43817"/>
            </a:xfrm>
            <a:custGeom>
              <a:avLst/>
              <a:gdLst/>
              <a:ahLst/>
              <a:cxnLst/>
              <a:rect l="l" t="t" r="r" b="b"/>
              <a:pathLst>
                <a:path w="1386" h="470" extrusionOk="0">
                  <a:moveTo>
                    <a:pt x="0" y="1"/>
                  </a:moveTo>
                  <a:cubicBezTo>
                    <a:pt x="7" y="152"/>
                    <a:pt x="7" y="311"/>
                    <a:pt x="29" y="469"/>
                  </a:cubicBezTo>
                  <a:lnTo>
                    <a:pt x="1385" y="304"/>
                  </a:lnTo>
                  <a:cubicBezTo>
                    <a:pt x="1371" y="203"/>
                    <a:pt x="1378" y="102"/>
                    <a:pt x="1363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solidFill>
                <a:srgbClr val="5F7D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4" name="Google Shape;1324;p70"/>
            <p:cNvSpPr/>
            <p:nvPr/>
          </p:nvSpPr>
          <p:spPr>
            <a:xfrm>
              <a:off x="6608612" y="1210666"/>
              <a:ext cx="128685" cy="93507"/>
            </a:xfrm>
            <a:custGeom>
              <a:avLst/>
              <a:gdLst/>
              <a:ahLst/>
              <a:cxnLst/>
              <a:rect l="l" t="t" r="r" b="b"/>
              <a:pathLst>
                <a:path w="1379" h="1003" extrusionOk="0">
                  <a:moveTo>
                    <a:pt x="1155" y="0"/>
                  </a:moveTo>
                  <a:lnTo>
                    <a:pt x="1" y="736"/>
                  </a:lnTo>
                  <a:lnTo>
                    <a:pt x="80" y="866"/>
                  </a:lnTo>
                  <a:cubicBezTo>
                    <a:pt x="102" y="909"/>
                    <a:pt x="131" y="959"/>
                    <a:pt x="145" y="1003"/>
                  </a:cubicBezTo>
                  <a:lnTo>
                    <a:pt x="1379" y="411"/>
                  </a:lnTo>
                  <a:cubicBezTo>
                    <a:pt x="1342" y="339"/>
                    <a:pt x="1314" y="267"/>
                    <a:pt x="1278" y="202"/>
                  </a:cubicBezTo>
                  <a:lnTo>
                    <a:pt x="1155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25" name="Google Shape;1325;p70"/>
          <p:cNvGrpSpPr/>
          <p:nvPr/>
        </p:nvGrpSpPr>
        <p:grpSpPr>
          <a:xfrm>
            <a:off x="5052628" y="2298862"/>
            <a:ext cx="567744" cy="602136"/>
            <a:chOff x="1825800" y="1651625"/>
            <a:chExt cx="539989" cy="571775"/>
          </a:xfrm>
        </p:grpSpPr>
        <p:sp>
          <p:nvSpPr>
            <p:cNvPr id="1326" name="Google Shape;1326;p70"/>
            <p:cNvSpPr/>
            <p:nvPr/>
          </p:nvSpPr>
          <p:spPr>
            <a:xfrm>
              <a:off x="2093189" y="1651625"/>
              <a:ext cx="272600" cy="287950"/>
            </a:xfrm>
            <a:custGeom>
              <a:avLst/>
              <a:gdLst/>
              <a:ahLst/>
              <a:cxnLst/>
              <a:rect l="l" t="t" r="r" b="b"/>
              <a:pathLst>
                <a:path w="10904" h="11518" extrusionOk="0">
                  <a:moveTo>
                    <a:pt x="2" y="1"/>
                  </a:moveTo>
                  <a:lnTo>
                    <a:pt x="0" y="11518"/>
                  </a:lnTo>
                  <a:lnTo>
                    <a:pt x="10904" y="11518"/>
                  </a:lnTo>
                  <a:cubicBezTo>
                    <a:pt x="10391" y="5596"/>
                    <a:pt x="5836" y="826"/>
                    <a:pt x="2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7" name="Google Shape;1327;p70"/>
            <p:cNvSpPr/>
            <p:nvPr/>
          </p:nvSpPr>
          <p:spPr>
            <a:xfrm>
              <a:off x="1825800" y="1967150"/>
              <a:ext cx="231900" cy="233575"/>
            </a:xfrm>
            <a:custGeom>
              <a:avLst/>
              <a:gdLst/>
              <a:ahLst/>
              <a:cxnLst/>
              <a:rect l="l" t="t" r="r" b="b"/>
              <a:pathLst>
                <a:path w="9276" h="9343" extrusionOk="0">
                  <a:moveTo>
                    <a:pt x="0" y="1"/>
                  </a:moveTo>
                  <a:cubicBezTo>
                    <a:pt x="465" y="4930"/>
                    <a:pt x="4350" y="8842"/>
                    <a:pt x="9275" y="9343"/>
                  </a:cubicBezTo>
                  <a:lnTo>
                    <a:pt x="9275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445D7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8" name="Google Shape;1328;p70"/>
            <p:cNvSpPr/>
            <p:nvPr/>
          </p:nvSpPr>
          <p:spPr>
            <a:xfrm>
              <a:off x="2093189" y="1967150"/>
              <a:ext cx="244350" cy="256250"/>
            </a:xfrm>
            <a:custGeom>
              <a:avLst/>
              <a:gdLst/>
              <a:ahLst/>
              <a:cxnLst/>
              <a:rect l="l" t="t" r="r" b="b"/>
              <a:pathLst>
                <a:path w="9774" h="10250" extrusionOk="0">
                  <a:moveTo>
                    <a:pt x="0" y="1"/>
                  </a:moveTo>
                  <a:lnTo>
                    <a:pt x="0" y="10249"/>
                  </a:lnTo>
                  <a:cubicBezTo>
                    <a:pt x="5200" y="9514"/>
                    <a:pt x="9280" y="5280"/>
                    <a:pt x="9773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9" name="Google Shape;1329;p70"/>
            <p:cNvSpPr/>
            <p:nvPr/>
          </p:nvSpPr>
          <p:spPr>
            <a:xfrm>
              <a:off x="1851375" y="1730300"/>
              <a:ext cx="206325" cy="209275"/>
            </a:xfrm>
            <a:custGeom>
              <a:avLst/>
              <a:gdLst/>
              <a:ahLst/>
              <a:cxnLst/>
              <a:rect l="l" t="t" r="r" b="b"/>
              <a:pathLst>
                <a:path w="8253" h="8371" extrusionOk="0">
                  <a:moveTo>
                    <a:pt x="8252" y="1"/>
                  </a:moveTo>
                  <a:cubicBezTo>
                    <a:pt x="3865" y="441"/>
                    <a:pt x="383" y="3959"/>
                    <a:pt x="1" y="8371"/>
                  </a:cubicBezTo>
                  <a:lnTo>
                    <a:pt x="8252" y="8371"/>
                  </a:lnTo>
                  <a:lnTo>
                    <a:pt x="8252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30" name="Google Shape;1330;p70"/>
          <p:cNvGrpSpPr/>
          <p:nvPr/>
        </p:nvGrpSpPr>
        <p:grpSpPr>
          <a:xfrm>
            <a:off x="3727557" y="3855579"/>
            <a:ext cx="508123" cy="507955"/>
            <a:chOff x="1897577" y="2802432"/>
            <a:chExt cx="492176" cy="492014"/>
          </a:xfrm>
        </p:grpSpPr>
        <p:sp>
          <p:nvSpPr>
            <p:cNvPr id="1331" name="Google Shape;1331;p70"/>
            <p:cNvSpPr/>
            <p:nvPr/>
          </p:nvSpPr>
          <p:spPr>
            <a:xfrm>
              <a:off x="2067309" y="2802432"/>
              <a:ext cx="152163" cy="136326"/>
            </a:xfrm>
            <a:custGeom>
              <a:avLst/>
              <a:gdLst/>
              <a:ahLst/>
              <a:cxnLst/>
              <a:rect l="l" t="t" r="r" b="b"/>
              <a:pathLst>
                <a:path w="9435" h="8453" extrusionOk="0">
                  <a:moveTo>
                    <a:pt x="4727" y="1"/>
                  </a:moveTo>
                  <a:cubicBezTo>
                    <a:pt x="3131" y="1"/>
                    <a:pt x="1537" y="250"/>
                    <a:pt x="0" y="751"/>
                  </a:cubicBezTo>
                  <a:lnTo>
                    <a:pt x="2502" y="8452"/>
                  </a:lnTo>
                  <a:cubicBezTo>
                    <a:pt x="3225" y="8211"/>
                    <a:pt x="3983" y="8097"/>
                    <a:pt x="4740" y="8097"/>
                  </a:cubicBezTo>
                  <a:cubicBezTo>
                    <a:pt x="5486" y="8097"/>
                    <a:pt x="6221" y="8211"/>
                    <a:pt x="6932" y="8441"/>
                  </a:cubicBezTo>
                  <a:lnTo>
                    <a:pt x="9434" y="740"/>
                  </a:lnTo>
                  <a:cubicBezTo>
                    <a:pt x="7901" y="248"/>
                    <a:pt x="6313" y="1"/>
                    <a:pt x="4727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32" name="Google Shape;1332;p70"/>
            <p:cNvSpPr/>
            <p:nvPr/>
          </p:nvSpPr>
          <p:spPr>
            <a:xfrm>
              <a:off x="2179099" y="2814350"/>
              <a:ext cx="163452" cy="166049"/>
            </a:xfrm>
            <a:custGeom>
              <a:avLst/>
              <a:gdLst/>
              <a:ahLst/>
              <a:cxnLst/>
              <a:rect l="l" t="t" r="r" b="b"/>
              <a:pathLst>
                <a:path w="10135" h="10296" extrusionOk="0">
                  <a:moveTo>
                    <a:pt x="2491" y="1"/>
                  </a:moveTo>
                  <a:lnTo>
                    <a:pt x="0" y="7702"/>
                  </a:lnTo>
                  <a:cubicBezTo>
                    <a:pt x="1435" y="8161"/>
                    <a:pt x="2686" y="9079"/>
                    <a:pt x="3581" y="10296"/>
                  </a:cubicBezTo>
                  <a:lnTo>
                    <a:pt x="10135" y="5533"/>
                  </a:lnTo>
                  <a:cubicBezTo>
                    <a:pt x="8230" y="2927"/>
                    <a:pt x="5555" y="988"/>
                    <a:pt x="2491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33" name="Google Shape;1333;p70"/>
            <p:cNvSpPr/>
            <p:nvPr/>
          </p:nvSpPr>
          <p:spPr>
            <a:xfrm>
              <a:off x="2236848" y="3048492"/>
              <a:ext cx="152905" cy="144760"/>
            </a:xfrm>
            <a:custGeom>
              <a:avLst/>
              <a:gdLst/>
              <a:ahLst/>
              <a:cxnLst/>
              <a:rect l="l" t="t" r="r" b="b"/>
              <a:pathLst>
                <a:path w="9481" h="8976" extrusionOk="0">
                  <a:moveTo>
                    <a:pt x="1377" y="0"/>
                  </a:moveTo>
                  <a:cubicBezTo>
                    <a:pt x="1377" y="1515"/>
                    <a:pt x="895" y="2996"/>
                    <a:pt x="0" y="4212"/>
                  </a:cubicBezTo>
                  <a:lnTo>
                    <a:pt x="6554" y="8976"/>
                  </a:lnTo>
                  <a:cubicBezTo>
                    <a:pt x="8459" y="6370"/>
                    <a:pt x="9480" y="3225"/>
                    <a:pt x="9480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34" name="Google Shape;1334;p70"/>
            <p:cNvSpPr/>
            <p:nvPr/>
          </p:nvSpPr>
          <p:spPr>
            <a:xfrm>
              <a:off x="1944586" y="2814543"/>
              <a:ext cx="163097" cy="166226"/>
            </a:xfrm>
            <a:custGeom>
              <a:avLst/>
              <a:gdLst/>
              <a:ahLst/>
              <a:cxnLst/>
              <a:rect l="l" t="t" r="r" b="b"/>
              <a:pathLst>
                <a:path w="10113" h="10307" extrusionOk="0">
                  <a:moveTo>
                    <a:pt x="7610" y="0"/>
                  </a:moveTo>
                  <a:cubicBezTo>
                    <a:pt x="4557" y="999"/>
                    <a:pt x="1883" y="2938"/>
                    <a:pt x="1" y="5544"/>
                  </a:cubicBezTo>
                  <a:lnTo>
                    <a:pt x="6554" y="10307"/>
                  </a:lnTo>
                  <a:cubicBezTo>
                    <a:pt x="7438" y="9090"/>
                    <a:pt x="8677" y="8172"/>
                    <a:pt x="10112" y="7701"/>
                  </a:cubicBezTo>
                  <a:lnTo>
                    <a:pt x="761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35" name="Google Shape;1335;p70"/>
            <p:cNvSpPr/>
            <p:nvPr/>
          </p:nvSpPr>
          <p:spPr>
            <a:xfrm>
              <a:off x="2236848" y="2903562"/>
              <a:ext cx="152905" cy="144954"/>
            </a:xfrm>
            <a:custGeom>
              <a:avLst/>
              <a:gdLst/>
              <a:ahLst/>
              <a:cxnLst/>
              <a:rect l="l" t="t" r="r" b="b"/>
              <a:pathLst>
                <a:path w="9481" h="8988" extrusionOk="0">
                  <a:moveTo>
                    <a:pt x="6554" y="1"/>
                  </a:moveTo>
                  <a:lnTo>
                    <a:pt x="0" y="4764"/>
                  </a:lnTo>
                  <a:cubicBezTo>
                    <a:pt x="895" y="5992"/>
                    <a:pt x="1377" y="7472"/>
                    <a:pt x="1377" y="8987"/>
                  </a:cubicBezTo>
                  <a:lnTo>
                    <a:pt x="9469" y="8987"/>
                  </a:lnTo>
                  <a:cubicBezTo>
                    <a:pt x="9480" y="5751"/>
                    <a:pt x="8459" y="2606"/>
                    <a:pt x="655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36" name="Google Shape;1336;p70"/>
            <p:cNvSpPr/>
            <p:nvPr/>
          </p:nvSpPr>
          <p:spPr>
            <a:xfrm>
              <a:off x="2179099" y="3116417"/>
              <a:ext cx="163452" cy="166242"/>
            </a:xfrm>
            <a:custGeom>
              <a:avLst/>
              <a:gdLst/>
              <a:ahLst/>
              <a:cxnLst/>
              <a:rect l="l" t="t" r="r" b="b"/>
              <a:pathLst>
                <a:path w="10135" h="10308" extrusionOk="0">
                  <a:moveTo>
                    <a:pt x="3581" y="0"/>
                  </a:moveTo>
                  <a:cubicBezTo>
                    <a:pt x="2686" y="1229"/>
                    <a:pt x="1435" y="2135"/>
                    <a:pt x="0" y="2594"/>
                  </a:cubicBezTo>
                  <a:lnTo>
                    <a:pt x="2502" y="10307"/>
                  </a:lnTo>
                  <a:cubicBezTo>
                    <a:pt x="5567" y="9309"/>
                    <a:pt x="8241" y="7369"/>
                    <a:pt x="10135" y="4764"/>
                  </a:cubicBezTo>
                  <a:lnTo>
                    <a:pt x="358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37" name="Google Shape;1337;p70"/>
            <p:cNvSpPr/>
            <p:nvPr/>
          </p:nvSpPr>
          <p:spPr>
            <a:xfrm>
              <a:off x="1897577" y="2903933"/>
              <a:ext cx="152727" cy="144583"/>
            </a:xfrm>
            <a:custGeom>
              <a:avLst/>
              <a:gdLst/>
              <a:ahLst/>
              <a:cxnLst/>
              <a:rect l="l" t="t" r="r" b="b"/>
              <a:pathLst>
                <a:path w="9470" h="8965" extrusionOk="0">
                  <a:moveTo>
                    <a:pt x="2916" y="1"/>
                  </a:moveTo>
                  <a:cubicBezTo>
                    <a:pt x="1022" y="2606"/>
                    <a:pt x="0" y="5739"/>
                    <a:pt x="12" y="8964"/>
                  </a:cubicBezTo>
                  <a:lnTo>
                    <a:pt x="8103" y="8964"/>
                  </a:lnTo>
                  <a:cubicBezTo>
                    <a:pt x="8103" y="7449"/>
                    <a:pt x="8574" y="5980"/>
                    <a:pt x="9469" y="4764"/>
                  </a:cubicBezTo>
                  <a:lnTo>
                    <a:pt x="291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38" name="Google Shape;1338;p70"/>
            <p:cNvSpPr/>
            <p:nvPr/>
          </p:nvSpPr>
          <p:spPr>
            <a:xfrm>
              <a:off x="2067309" y="3158056"/>
              <a:ext cx="152163" cy="136390"/>
            </a:xfrm>
            <a:custGeom>
              <a:avLst/>
              <a:gdLst/>
              <a:ahLst/>
              <a:cxnLst/>
              <a:rect l="l" t="t" r="r" b="b"/>
              <a:pathLst>
                <a:path w="9435" h="8457" extrusionOk="0">
                  <a:moveTo>
                    <a:pt x="2502" y="1"/>
                  </a:moveTo>
                  <a:lnTo>
                    <a:pt x="0" y="7702"/>
                  </a:lnTo>
                  <a:cubicBezTo>
                    <a:pt x="1541" y="8204"/>
                    <a:pt x="3140" y="8457"/>
                    <a:pt x="4740" y="8457"/>
                  </a:cubicBezTo>
                  <a:cubicBezTo>
                    <a:pt x="6322" y="8457"/>
                    <a:pt x="7905" y="8210"/>
                    <a:pt x="9434" y="7714"/>
                  </a:cubicBezTo>
                  <a:lnTo>
                    <a:pt x="6932" y="12"/>
                  </a:lnTo>
                  <a:cubicBezTo>
                    <a:pt x="6221" y="242"/>
                    <a:pt x="5475" y="357"/>
                    <a:pt x="4740" y="357"/>
                  </a:cubicBezTo>
                  <a:cubicBezTo>
                    <a:pt x="3983" y="357"/>
                    <a:pt x="3225" y="242"/>
                    <a:pt x="2502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39" name="Google Shape;1339;p70"/>
            <p:cNvSpPr/>
            <p:nvPr/>
          </p:nvSpPr>
          <p:spPr>
            <a:xfrm>
              <a:off x="1944586" y="3116046"/>
              <a:ext cx="163097" cy="166242"/>
            </a:xfrm>
            <a:custGeom>
              <a:avLst/>
              <a:gdLst/>
              <a:ahLst/>
              <a:cxnLst/>
              <a:rect l="l" t="t" r="r" b="b"/>
              <a:pathLst>
                <a:path w="10113" h="10308" extrusionOk="0">
                  <a:moveTo>
                    <a:pt x="6554" y="1"/>
                  </a:moveTo>
                  <a:lnTo>
                    <a:pt x="1" y="4764"/>
                  </a:lnTo>
                  <a:cubicBezTo>
                    <a:pt x="1883" y="7369"/>
                    <a:pt x="4557" y="9309"/>
                    <a:pt x="7610" y="10307"/>
                  </a:cubicBezTo>
                  <a:lnTo>
                    <a:pt x="10112" y="2606"/>
                  </a:lnTo>
                  <a:cubicBezTo>
                    <a:pt x="8677" y="2135"/>
                    <a:pt x="7438" y="1229"/>
                    <a:pt x="655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40" name="Google Shape;1340;p70"/>
            <p:cNvSpPr/>
            <p:nvPr/>
          </p:nvSpPr>
          <p:spPr>
            <a:xfrm>
              <a:off x="1897577" y="3048492"/>
              <a:ext cx="152727" cy="144390"/>
            </a:xfrm>
            <a:custGeom>
              <a:avLst/>
              <a:gdLst/>
              <a:ahLst/>
              <a:cxnLst/>
              <a:rect l="l" t="t" r="r" b="b"/>
              <a:pathLst>
                <a:path w="9470" h="8953" extrusionOk="0">
                  <a:moveTo>
                    <a:pt x="12" y="0"/>
                  </a:moveTo>
                  <a:cubicBezTo>
                    <a:pt x="0" y="3214"/>
                    <a:pt x="1022" y="6347"/>
                    <a:pt x="2916" y="8953"/>
                  </a:cubicBezTo>
                  <a:lnTo>
                    <a:pt x="9469" y="4190"/>
                  </a:lnTo>
                  <a:cubicBezTo>
                    <a:pt x="8574" y="2973"/>
                    <a:pt x="8103" y="1504"/>
                    <a:pt x="8103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41" name="Google Shape;1341;p70"/>
            <p:cNvSpPr/>
            <p:nvPr/>
          </p:nvSpPr>
          <p:spPr>
            <a:xfrm>
              <a:off x="2143379" y="3048492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42" name="Google Shape;1342;p70"/>
            <p:cNvSpPr/>
            <p:nvPr/>
          </p:nvSpPr>
          <p:spPr>
            <a:xfrm>
              <a:off x="2143379" y="3048492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43" name="Google Shape;1343;p70"/>
          <p:cNvGrpSpPr/>
          <p:nvPr/>
        </p:nvGrpSpPr>
        <p:grpSpPr>
          <a:xfrm>
            <a:off x="959087" y="4169123"/>
            <a:ext cx="809227" cy="200842"/>
            <a:chOff x="2013045" y="4813233"/>
            <a:chExt cx="921986" cy="228854"/>
          </a:xfrm>
        </p:grpSpPr>
        <p:sp>
          <p:nvSpPr>
            <p:cNvPr id="1344" name="Google Shape;1344;p70"/>
            <p:cNvSpPr/>
            <p:nvPr/>
          </p:nvSpPr>
          <p:spPr>
            <a:xfrm>
              <a:off x="2013045" y="4867370"/>
              <a:ext cx="921986" cy="174718"/>
            </a:xfrm>
            <a:custGeom>
              <a:avLst/>
              <a:gdLst/>
              <a:ahLst/>
              <a:cxnLst/>
              <a:rect l="l" t="t" r="r" b="b"/>
              <a:pathLst>
                <a:path w="138801" h="26303" fill="none" extrusionOk="0">
                  <a:moveTo>
                    <a:pt x="0" y="18153"/>
                  </a:moveTo>
                  <a:lnTo>
                    <a:pt x="0" y="26303"/>
                  </a:lnTo>
                  <a:lnTo>
                    <a:pt x="138800" y="26303"/>
                  </a:lnTo>
                  <a:lnTo>
                    <a:pt x="138800" y="0"/>
                  </a:lnTo>
                  <a:lnTo>
                    <a:pt x="38405" y="0"/>
                  </a:lnTo>
                </a:path>
              </a:pathLst>
            </a:custGeom>
            <a:noFill/>
            <a:ln w="9525" cap="flat" cmpd="sng">
              <a:solidFill>
                <a:srgbClr val="CFD9E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45" name="Google Shape;1345;p70"/>
            <p:cNvSpPr/>
            <p:nvPr/>
          </p:nvSpPr>
          <p:spPr>
            <a:xfrm>
              <a:off x="2013045" y="4813233"/>
              <a:ext cx="316628" cy="174718"/>
            </a:xfrm>
            <a:custGeom>
              <a:avLst/>
              <a:gdLst/>
              <a:ahLst/>
              <a:cxnLst/>
              <a:rect l="l" t="t" r="r" b="b"/>
              <a:pathLst>
                <a:path w="47667" h="26303" fill="none" extrusionOk="0">
                  <a:moveTo>
                    <a:pt x="0" y="0"/>
                  </a:moveTo>
                  <a:lnTo>
                    <a:pt x="0" y="26303"/>
                  </a:lnTo>
                  <a:lnTo>
                    <a:pt x="47666" y="26303"/>
                  </a:lnTo>
                  <a:lnTo>
                    <a:pt x="34453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46" name="Google Shape;1346;p70"/>
          <p:cNvGrpSpPr/>
          <p:nvPr/>
        </p:nvGrpSpPr>
        <p:grpSpPr>
          <a:xfrm>
            <a:off x="967547" y="2656004"/>
            <a:ext cx="792421" cy="269941"/>
            <a:chOff x="1046767" y="4756633"/>
            <a:chExt cx="859646" cy="292841"/>
          </a:xfrm>
        </p:grpSpPr>
        <p:sp>
          <p:nvSpPr>
            <p:cNvPr id="1347" name="Google Shape;1347;p70"/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48" name="Google Shape;1348;p70"/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49" name="Google Shape;1349;p70"/>
            <p:cNvSpPr/>
            <p:nvPr/>
          </p:nvSpPr>
          <p:spPr>
            <a:xfrm>
              <a:off x="1067279" y="4756633"/>
              <a:ext cx="179640" cy="179646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A5B7C5"/>
              </a:soli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1350" name="Google Shape;1350;p70"/>
          <p:cNvSpPr/>
          <p:nvPr/>
        </p:nvSpPr>
        <p:spPr>
          <a:xfrm>
            <a:off x="7401300" y="2350672"/>
            <a:ext cx="185410" cy="94006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351" name="Google Shape;1351;p70"/>
          <p:cNvSpPr/>
          <p:nvPr/>
        </p:nvSpPr>
        <p:spPr>
          <a:xfrm>
            <a:off x="7100754" y="2333075"/>
            <a:ext cx="171771" cy="129198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352" name="Google Shape;1352;p70"/>
          <p:cNvSpPr/>
          <p:nvPr/>
        </p:nvSpPr>
        <p:spPr>
          <a:xfrm>
            <a:off x="7723043" y="2339529"/>
            <a:ext cx="167813" cy="116777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353" name="Google Shape;1353;p70"/>
          <p:cNvSpPr/>
          <p:nvPr/>
        </p:nvSpPr>
        <p:spPr>
          <a:xfrm>
            <a:off x="8017748" y="2333075"/>
            <a:ext cx="163855" cy="129198"/>
          </a:xfrm>
          <a:custGeom>
            <a:avLst/>
            <a:gdLst/>
            <a:ahLst/>
            <a:cxnLst/>
            <a:rect l="l" t="t" r="r" b="b"/>
            <a:pathLst>
              <a:path w="2691" h="2122" extrusionOk="0">
                <a:moveTo>
                  <a:pt x="1630" y="1"/>
                </a:moveTo>
                <a:lnTo>
                  <a:pt x="1630" y="722"/>
                </a:lnTo>
                <a:lnTo>
                  <a:pt x="1630" y="808"/>
                </a:lnTo>
                <a:lnTo>
                  <a:pt x="0" y="808"/>
                </a:lnTo>
                <a:lnTo>
                  <a:pt x="0" y="1321"/>
                </a:lnTo>
                <a:lnTo>
                  <a:pt x="1630" y="1321"/>
                </a:lnTo>
                <a:lnTo>
                  <a:pt x="1630" y="1407"/>
                </a:lnTo>
                <a:lnTo>
                  <a:pt x="1630" y="2121"/>
                </a:lnTo>
                <a:lnTo>
                  <a:pt x="2691" y="1061"/>
                </a:lnTo>
                <a:lnTo>
                  <a:pt x="1630" y="1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grpSp>
        <p:nvGrpSpPr>
          <p:cNvPr id="1354" name="Google Shape;1354;p70"/>
          <p:cNvGrpSpPr/>
          <p:nvPr/>
        </p:nvGrpSpPr>
        <p:grpSpPr>
          <a:xfrm>
            <a:off x="7103403" y="2550562"/>
            <a:ext cx="166473" cy="141497"/>
            <a:chOff x="4660325" y="1866850"/>
            <a:chExt cx="68350" cy="58100"/>
          </a:xfrm>
        </p:grpSpPr>
        <p:sp>
          <p:nvSpPr>
            <p:cNvPr id="1355" name="Google Shape;1355;p70"/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56" name="Google Shape;1356;p70"/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57" name="Google Shape;1357;p70"/>
          <p:cNvGrpSpPr/>
          <p:nvPr/>
        </p:nvGrpSpPr>
        <p:grpSpPr>
          <a:xfrm>
            <a:off x="7412747" y="2576286"/>
            <a:ext cx="162515" cy="90049"/>
            <a:chOff x="4791775" y="1877500"/>
            <a:chExt cx="66725" cy="36975"/>
          </a:xfrm>
        </p:grpSpPr>
        <p:sp>
          <p:nvSpPr>
            <p:cNvPr id="1358" name="Google Shape;1358;p70"/>
            <p:cNvSpPr/>
            <p:nvPr/>
          </p:nvSpPr>
          <p:spPr>
            <a:xfrm>
              <a:off x="4791775" y="1877500"/>
              <a:ext cx="36075" cy="36975"/>
            </a:xfrm>
            <a:custGeom>
              <a:avLst/>
              <a:gdLst/>
              <a:ahLst/>
              <a:cxnLst/>
              <a:rect l="l" t="t" r="r" b="b"/>
              <a:pathLst>
                <a:path w="1443" h="1479" extrusionOk="0">
                  <a:moveTo>
                    <a:pt x="0" y="0"/>
                  </a:moveTo>
                  <a:lnTo>
                    <a:pt x="743" y="736"/>
                  </a:lnTo>
                  <a:lnTo>
                    <a:pt x="0" y="1479"/>
                  </a:lnTo>
                  <a:lnTo>
                    <a:pt x="700" y="1479"/>
                  </a:lnTo>
                  <a:lnTo>
                    <a:pt x="1442" y="736"/>
                  </a:lnTo>
                  <a:lnTo>
                    <a:pt x="70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59" name="Google Shape;1359;p70"/>
            <p:cNvSpPr/>
            <p:nvPr/>
          </p:nvSpPr>
          <p:spPr>
            <a:xfrm>
              <a:off x="4822425" y="1877500"/>
              <a:ext cx="36075" cy="36975"/>
            </a:xfrm>
            <a:custGeom>
              <a:avLst/>
              <a:gdLst/>
              <a:ahLst/>
              <a:cxnLst/>
              <a:rect l="l" t="t" r="r" b="b"/>
              <a:pathLst>
                <a:path w="1443" h="1479" extrusionOk="0">
                  <a:moveTo>
                    <a:pt x="0" y="0"/>
                  </a:moveTo>
                  <a:lnTo>
                    <a:pt x="743" y="736"/>
                  </a:lnTo>
                  <a:lnTo>
                    <a:pt x="0" y="1479"/>
                  </a:lnTo>
                  <a:lnTo>
                    <a:pt x="700" y="1479"/>
                  </a:lnTo>
                  <a:lnTo>
                    <a:pt x="1443" y="736"/>
                  </a:lnTo>
                  <a:lnTo>
                    <a:pt x="70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60" name="Google Shape;1360;p70"/>
          <p:cNvGrpSpPr/>
          <p:nvPr/>
        </p:nvGrpSpPr>
        <p:grpSpPr>
          <a:xfrm>
            <a:off x="7734460" y="2576286"/>
            <a:ext cx="144979" cy="90049"/>
            <a:chOff x="4923925" y="1877500"/>
            <a:chExt cx="59525" cy="36975"/>
          </a:xfrm>
        </p:grpSpPr>
        <p:sp>
          <p:nvSpPr>
            <p:cNvPr id="1361" name="Google Shape;1361;p70"/>
            <p:cNvSpPr/>
            <p:nvPr/>
          </p:nvSpPr>
          <p:spPr>
            <a:xfrm>
              <a:off x="4923925" y="1877500"/>
              <a:ext cx="28875" cy="36975"/>
            </a:xfrm>
            <a:custGeom>
              <a:avLst/>
              <a:gdLst/>
              <a:ahLst/>
              <a:cxnLst/>
              <a:rect l="l" t="t" r="r" b="b"/>
              <a:pathLst>
                <a:path w="1155" h="1479" extrusionOk="0">
                  <a:moveTo>
                    <a:pt x="332" y="0"/>
                  </a:moveTo>
                  <a:cubicBezTo>
                    <a:pt x="116" y="0"/>
                    <a:pt x="1" y="260"/>
                    <a:pt x="159" y="419"/>
                  </a:cubicBezTo>
                  <a:lnTo>
                    <a:pt x="433" y="700"/>
                  </a:lnTo>
                  <a:cubicBezTo>
                    <a:pt x="455" y="722"/>
                    <a:pt x="455" y="758"/>
                    <a:pt x="433" y="779"/>
                  </a:cubicBezTo>
                  <a:lnTo>
                    <a:pt x="159" y="1053"/>
                  </a:lnTo>
                  <a:cubicBezTo>
                    <a:pt x="1" y="1212"/>
                    <a:pt x="116" y="1479"/>
                    <a:pt x="332" y="1479"/>
                  </a:cubicBezTo>
                  <a:cubicBezTo>
                    <a:pt x="397" y="1479"/>
                    <a:pt x="462" y="1450"/>
                    <a:pt x="506" y="1407"/>
                  </a:cubicBezTo>
                  <a:lnTo>
                    <a:pt x="1133" y="779"/>
                  </a:lnTo>
                  <a:cubicBezTo>
                    <a:pt x="1155" y="758"/>
                    <a:pt x="1155" y="722"/>
                    <a:pt x="1133" y="700"/>
                  </a:cubicBezTo>
                  <a:lnTo>
                    <a:pt x="506" y="73"/>
                  </a:lnTo>
                  <a:cubicBezTo>
                    <a:pt x="462" y="22"/>
                    <a:pt x="397" y="0"/>
                    <a:pt x="332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62" name="Google Shape;1362;p70"/>
            <p:cNvSpPr/>
            <p:nvPr/>
          </p:nvSpPr>
          <p:spPr>
            <a:xfrm>
              <a:off x="4954575" y="1877500"/>
              <a:ext cx="28875" cy="36975"/>
            </a:xfrm>
            <a:custGeom>
              <a:avLst/>
              <a:gdLst/>
              <a:ahLst/>
              <a:cxnLst/>
              <a:rect l="l" t="t" r="r" b="b"/>
              <a:pathLst>
                <a:path w="1155" h="1479" extrusionOk="0">
                  <a:moveTo>
                    <a:pt x="333" y="0"/>
                  </a:moveTo>
                  <a:cubicBezTo>
                    <a:pt x="116" y="0"/>
                    <a:pt x="1" y="260"/>
                    <a:pt x="159" y="419"/>
                  </a:cubicBezTo>
                  <a:lnTo>
                    <a:pt x="434" y="700"/>
                  </a:lnTo>
                  <a:cubicBezTo>
                    <a:pt x="455" y="722"/>
                    <a:pt x="455" y="758"/>
                    <a:pt x="434" y="779"/>
                  </a:cubicBezTo>
                  <a:lnTo>
                    <a:pt x="159" y="1053"/>
                  </a:lnTo>
                  <a:cubicBezTo>
                    <a:pt x="1" y="1212"/>
                    <a:pt x="116" y="1479"/>
                    <a:pt x="333" y="1479"/>
                  </a:cubicBezTo>
                  <a:cubicBezTo>
                    <a:pt x="397" y="1479"/>
                    <a:pt x="462" y="1450"/>
                    <a:pt x="506" y="1407"/>
                  </a:cubicBezTo>
                  <a:lnTo>
                    <a:pt x="1133" y="779"/>
                  </a:lnTo>
                  <a:cubicBezTo>
                    <a:pt x="1155" y="758"/>
                    <a:pt x="1155" y="722"/>
                    <a:pt x="1133" y="700"/>
                  </a:cubicBezTo>
                  <a:lnTo>
                    <a:pt x="506" y="73"/>
                  </a:lnTo>
                  <a:cubicBezTo>
                    <a:pt x="462" y="22"/>
                    <a:pt x="397" y="0"/>
                    <a:pt x="333" y="0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63" name="Google Shape;1363;p70"/>
          <p:cNvGrpSpPr/>
          <p:nvPr/>
        </p:nvGrpSpPr>
        <p:grpSpPr>
          <a:xfrm>
            <a:off x="8028952" y="2558477"/>
            <a:ext cx="141447" cy="125667"/>
            <a:chOff x="5058450" y="1870100"/>
            <a:chExt cx="58075" cy="51600"/>
          </a:xfrm>
        </p:grpSpPr>
        <p:sp>
          <p:nvSpPr>
            <p:cNvPr id="1364" name="Google Shape;1364;p70"/>
            <p:cNvSpPr/>
            <p:nvPr/>
          </p:nvSpPr>
          <p:spPr>
            <a:xfrm>
              <a:off x="5058450" y="1870100"/>
              <a:ext cx="25800" cy="51600"/>
            </a:xfrm>
            <a:custGeom>
              <a:avLst/>
              <a:gdLst/>
              <a:ahLst/>
              <a:cxnLst/>
              <a:rect l="l" t="t" r="r" b="b"/>
              <a:pathLst>
                <a:path w="1032" h="2064" extrusionOk="0">
                  <a:moveTo>
                    <a:pt x="0" y="1"/>
                  </a:moveTo>
                  <a:lnTo>
                    <a:pt x="0" y="621"/>
                  </a:lnTo>
                  <a:lnTo>
                    <a:pt x="0" y="1443"/>
                  </a:lnTo>
                  <a:lnTo>
                    <a:pt x="0" y="2063"/>
                  </a:lnTo>
                  <a:lnTo>
                    <a:pt x="1032" y="1032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65" name="Google Shape;1365;p70"/>
            <p:cNvSpPr/>
            <p:nvPr/>
          </p:nvSpPr>
          <p:spPr>
            <a:xfrm>
              <a:off x="5090725" y="1870100"/>
              <a:ext cx="25800" cy="51600"/>
            </a:xfrm>
            <a:custGeom>
              <a:avLst/>
              <a:gdLst/>
              <a:ahLst/>
              <a:cxnLst/>
              <a:rect l="l" t="t" r="r" b="b"/>
              <a:pathLst>
                <a:path w="1032" h="2064" extrusionOk="0">
                  <a:moveTo>
                    <a:pt x="0" y="1"/>
                  </a:moveTo>
                  <a:lnTo>
                    <a:pt x="0" y="621"/>
                  </a:lnTo>
                  <a:lnTo>
                    <a:pt x="0" y="1443"/>
                  </a:lnTo>
                  <a:lnTo>
                    <a:pt x="0" y="2063"/>
                  </a:lnTo>
                  <a:lnTo>
                    <a:pt x="1032" y="1032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66" name="Google Shape;1366;p70"/>
          <p:cNvGrpSpPr/>
          <p:nvPr/>
        </p:nvGrpSpPr>
        <p:grpSpPr>
          <a:xfrm>
            <a:off x="7443466" y="2980885"/>
            <a:ext cx="101077" cy="107645"/>
            <a:chOff x="4811425" y="2065025"/>
            <a:chExt cx="41500" cy="44200"/>
          </a:xfrm>
        </p:grpSpPr>
        <p:sp>
          <p:nvSpPr>
            <p:cNvPr id="1367" name="Google Shape;1367;p70"/>
            <p:cNvSpPr/>
            <p:nvPr/>
          </p:nvSpPr>
          <p:spPr>
            <a:xfrm>
              <a:off x="4825300" y="2065025"/>
              <a:ext cx="27625" cy="44200"/>
            </a:xfrm>
            <a:custGeom>
              <a:avLst/>
              <a:gdLst/>
              <a:ahLst/>
              <a:cxnLst/>
              <a:rect l="l" t="t" r="r" b="b"/>
              <a:pathLst>
                <a:path w="1105" h="1768" extrusionOk="0">
                  <a:moveTo>
                    <a:pt x="217" y="0"/>
                  </a:moveTo>
                  <a:lnTo>
                    <a:pt x="1" y="224"/>
                  </a:lnTo>
                  <a:lnTo>
                    <a:pt x="657" y="880"/>
                  </a:lnTo>
                  <a:lnTo>
                    <a:pt x="1" y="1544"/>
                  </a:lnTo>
                  <a:lnTo>
                    <a:pt x="217" y="1767"/>
                  </a:lnTo>
                  <a:lnTo>
                    <a:pt x="1104" y="88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68" name="Google Shape;1368;p70"/>
            <p:cNvSpPr/>
            <p:nvPr/>
          </p:nvSpPr>
          <p:spPr>
            <a:xfrm>
              <a:off x="4811425" y="2072950"/>
              <a:ext cx="19850" cy="28350"/>
            </a:xfrm>
            <a:custGeom>
              <a:avLst/>
              <a:gdLst/>
              <a:ahLst/>
              <a:cxnLst/>
              <a:rect l="l" t="t" r="r" b="b"/>
              <a:pathLst>
                <a:path w="794" h="1134" extrusionOk="0">
                  <a:moveTo>
                    <a:pt x="224" y="1"/>
                  </a:moveTo>
                  <a:lnTo>
                    <a:pt x="0" y="224"/>
                  </a:lnTo>
                  <a:lnTo>
                    <a:pt x="346" y="563"/>
                  </a:lnTo>
                  <a:lnTo>
                    <a:pt x="0" y="909"/>
                  </a:lnTo>
                  <a:lnTo>
                    <a:pt x="224" y="1133"/>
                  </a:lnTo>
                  <a:lnTo>
                    <a:pt x="794" y="563"/>
                  </a:lnTo>
                  <a:lnTo>
                    <a:pt x="22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69" name="Google Shape;1369;p70"/>
          <p:cNvGrpSpPr/>
          <p:nvPr/>
        </p:nvGrpSpPr>
        <p:grpSpPr>
          <a:xfrm>
            <a:off x="7735904" y="2981098"/>
            <a:ext cx="120867" cy="107218"/>
            <a:chOff x="4929875" y="2065025"/>
            <a:chExt cx="49625" cy="44025"/>
          </a:xfrm>
        </p:grpSpPr>
        <p:sp>
          <p:nvSpPr>
            <p:cNvPr id="1370" name="Google Shape;1370;p70"/>
            <p:cNvSpPr/>
            <p:nvPr/>
          </p:nvSpPr>
          <p:spPr>
            <a:xfrm>
              <a:off x="4950075" y="2065025"/>
              <a:ext cx="29425" cy="44025"/>
            </a:xfrm>
            <a:custGeom>
              <a:avLst/>
              <a:gdLst/>
              <a:ahLst/>
              <a:cxnLst/>
              <a:rect l="l" t="t" r="r" b="b"/>
              <a:pathLst>
                <a:path w="1177" h="1761" extrusionOk="0">
                  <a:moveTo>
                    <a:pt x="1" y="0"/>
                  </a:moveTo>
                  <a:lnTo>
                    <a:pt x="729" y="880"/>
                  </a:lnTo>
                  <a:lnTo>
                    <a:pt x="1" y="1760"/>
                  </a:lnTo>
                  <a:lnTo>
                    <a:pt x="1176" y="88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71" name="Google Shape;1371;p70"/>
            <p:cNvSpPr/>
            <p:nvPr/>
          </p:nvSpPr>
          <p:spPr>
            <a:xfrm>
              <a:off x="4929875" y="2065025"/>
              <a:ext cx="29425" cy="44025"/>
            </a:xfrm>
            <a:custGeom>
              <a:avLst/>
              <a:gdLst/>
              <a:ahLst/>
              <a:cxnLst/>
              <a:rect l="l" t="t" r="r" b="b"/>
              <a:pathLst>
                <a:path w="1177" h="1761" extrusionOk="0">
                  <a:moveTo>
                    <a:pt x="1" y="0"/>
                  </a:moveTo>
                  <a:lnTo>
                    <a:pt x="736" y="880"/>
                  </a:lnTo>
                  <a:lnTo>
                    <a:pt x="1" y="1760"/>
                  </a:lnTo>
                  <a:lnTo>
                    <a:pt x="1" y="1760"/>
                  </a:lnTo>
                  <a:lnTo>
                    <a:pt x="1176" y="88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72" name="Google Shape;1372;p70"/>
          <p:cNvGrpSpPr/>
          <p:nvPr/>
        </p:nvGrpSpPr>
        <p:grpSpPr>
          <a:xfrm>
            <a:off x="8064572" y="2984112"/>
            <a:ext cx="70206" cy="101191"/>
            <a:chOff x="5083925" y="2066350"/>
            <a:chExt cx="28825" cy="41550"/>
          </a:xfrm>
        </p:grpSpPr>
        <p:sp>
          <p:nvSpPr>
            <p:cNvPr id="1373" name="Google Shape;1373;p70"/>
            <p:cNvSpPr/>
            <p:nvPr/>
          </p:nvSpPr>
          <p:spPr>
            <a:xfrm>
              <a:off x="5084050" y="2066350"/>
              <a:ext cx="28700" cy="41550"/>
            </a:xfrm>
            <a:custGeom>
              <a:avLst/>
              <a:gdLst/>
              <a:ahLst/>
              <a:cxnLst/>
              <a:rect l="l" t="t" r="r" b="b"/>
              <a:pathLst>
                <a:path w="1148" h="1662" extrusionOk="0">
                  <a:moveTo>
                    <a:pt x="52" y="1"/>
                  </a:moveTo>
                  <a:cubicBezTo>
                    <a:pt x="27" y="1"/>
                    <a:pt x="0" y="24"/>
                    <a:pt x="0" y="56"/>
                  </a:cubicBezTo>
                  <a:lnTo>
                    <a:pt x="0" y="200"/>
                  </a:lnTo>
                  <a:cubicBezTo>
                    <a:pt x="0" y="243"/>
                    <a:pt x="22" y="279"/>
                    <a:pt x="51" y="308"/>
                  </a:cubicBezTo>
                  <a:lnTo>
                    <a:pt x="700" y="791"/>
                  </a:lnTo>
                  <a:cubicBezTo>
                    <a:pt x="729" y="813"/>
                    <a:pt x="729" y="849"/>
                    <a:pt x="700" y="871"/>
                  </a:cubicBezTo>
                  <a:lnTo>
                    <a:pt x="51" y="1354"/>
                  </a:lnTo>
                  <a:cubicBezTo>
                    <a:pt x="22" y="1383"/>
                    <a:pt x="0" y="1419"/>
                    <a:pt x="0" y="1462"/>
                  </a:cubicBezTo>
                  <a:lnTo>
                    <a:pt x="0" y="1613"/>
                  </a:lnTo>
                  <a:cubicBezTo>
                    <a:pt x="0" y="1639"/>
                    <a:pt x="26" y="1661"/>
                    <a:pt x="51" y="1661"/>
                  </a:cubicBezTo>
                  <a:cubicBezTo>
                    <a:pt x="61" y="1661"/>
                    <a:pt x="71" y="1658"/>
                    <a:pt x="80" y="1649"/>
                  </a:cubicBezTo>
                  <a:lnTo>
                    <a:pt x="1111" y="878"/>
                  </a:lnTo>
                  <a:cubicBezTo>
                    <a:pt x="1147" y="856"/>
                    <a:pt x="1147" y="806"/>
                    <a:pt x="1111" y="784"/>
                  </a:cubicBezTo>
                  <a:lnTo>
                    <a:pt x="80" y="12"/>
                  </a:lnTo>
                  <a:cubicBezTo>
                    <a:pt x="72" y="4"/>
                    <a:pt x="62" y="1"/>
                    <a:pt x="5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74" name="Google Shape;1374;p70"/>
            <p:cNvSpPr/>
            <p:nvPr/>
          </p:nvSpPr>
          <p:spPr>
            <a:xfrm>
              <a:off x="5083925" y="2081325"/>
              <a:ext cx="8800" cy="11600"/>
            </a:xfrm>
            <a:custGeom>
              <a:avLst/>
              <a:gdLst/>
              <a:ahLst/>
              <a:cxnLst/>
              <a:rect l="l" t="t" r="r" b="b"/>
              <a:pathLst>
                <a:path w="352" h="464" extrusionOk="0">
                  <a:moveTo>
                    <a:pt x="53" y="0"/>
                  </a:moveTo>
                  <a:cubicBezTo>
                    <a:pt x="25" y="0"/>
                    <a:pt x="0" y="24"/>
                    <a:pt x="5" y="55"/>
                  </a:cubicBezTo>
                  <a:lnTo>
                    <a:pt x="5" y="416"/>
                  </a:lnTo>
                  <a:cubicBezTo>
                    <a:pt x="5" y="442"/>
                    <a:pt x="31" y="464"/>
                    <a:pt x="56" y="464"/>
                  </a:cubicBezTo>
                  <a:cubicBezTo>
                    <a:pt x="66" y="464"/>
                    <a:pt x="76" y="460"/>
                    <a:pt x="85" y="452"/>
                  </a:cubicBezTo>
                  <a:lnTo>
                    <a:pt x="323" y="279"/>
                  </a:lnTo>
                  <a:cubicBezTo>
                    <a:pt x="352" y="257"/>
                    <a:pt x="352" y="207"/>
                    <a:pt x="323" y="185"/>
                  </a:cubicBezTo>
                  <a:lnTo>
                    <a:pt x="85" y="12"/>
                  </a:lnTo>
                  <a:cubicBezTo>
                    <a:pt x="75" y="4"/>
                    <a:pt x="63" y="0"/>
                    <a:pt x="5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75" name="Google Shape;1375;p70"/>
          <p:cNvGrpSpPr/>
          <p:nvPr/>
        </p:nvGrpSpPr>
        <p:grpSpPr>
          <a:xfrm>
            <a:off x="7096126" y="2999759"/>
            <a:ext cx="181026" cy="69896"/>
            <a:chOff x="4659775" y="2072775"/>
            <a:chExt cx="74325" cy="28700"/>
          </a:xfrm>
        </p:grpSpPr>
        <p:sp>
          <p:nvSpPr>
            <p:cNvPr id="1376" name="Google Shape;1376;p70"/>
            <p:cNvSpPr/>
            <p:nvPr/>
          </p:nvSpPr>
          <p:spPr>
            <a:xfrm>
              <a:off x="4659775" y="2072775"/>
              <a:ext cx="38075" cy="28700"/>
            </a:xfrm>
            <a:custGeom>
              <a:avLst/>
              <a:gdLst/>
              <a:ahLst/>
              <a:cxnLst/>
              <a:rect l="l" t="t" r="r" b="b"/>
              <a:pathLst>
                <a:path w="1523" h="1148" extrusionOk="0">
                  <a:moveTo>
                    <a:pt x="1" y="0"/>
                  </a:moveTo>
                  <a:lnTo>
                    <a:pt x="578" y="570"/>
                  </a:lnTo>
                  <a:lnTo>
                    <a:pt x="1" y="1147"/>
                  </a:lnTo>
                  <a:lnTo>
                    <a:pt x="945" y="1147"/>
                  </a:lnTo>
                  <a:lnTo>
                    <a:pt x="1522" y="570"/>
                  </a:lnTo>
                  <a:lnTo>
                    <a:pt x="945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77" name="Google Shape;1377;p70"/>
            <p:cNvSpPr/>
            <p:nvPr/>
          </p:nvSpPr>
          <p:spPr>
            <a:xfrm>
              <a:off x="4691875" y="2072775"/>
              <a:ext cx="24550" cy="28700"/>
            </a:xfrm>
            <a:custGeom>
              <a:avLst/>
              <a:gdLst/>
              <a:ahLst/>
              <a:cxnLst/>
              <a:rect l="l" t="t" r="r" b="b"/>
              <a:pathLst>
                <a:path w="982" h="1148" extrusionOk="0">
                  <a:moveTo>
                    <a:pt x="0" y="0"/>
                  </a:moveTo>
                  <a:lnTo>
                    <a:pt x="570" y="570"/>
                  </a:lnTo>
                  <a:lnTo>
                    <a:pt x="0" y="1147"/>
                  </a:lnTo>
                  <a:lnTo>
                    <a:pt x="411" y="1147"/>
                  </a:lnTo>
                  <a:lnTo>
                    <a:pt x="981" y="570"/>
                  </a:lnTo>
                  <a:lnTo>
                    <a:pt x="41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78" name="Google Shape;1378;p70"/>
            <p:cNvSpPr/>
            <p:nvPr/>
          </p:nvSpPr>
          <p:spPr>
            <a:xfrm>
              <a:off x="4709350" y="2072775"/>
              <a:ext cx="24750" cy="28700"/>
            </a:xfrm>
            <a:custGeom>
              <a:avLst/>
              <a:gdLst/>
              <a:ahLst/>
              <a:cxnLst/>
              <a:rect l="l" t="t" r="r" b="b"/>
              <a:pathLst>
                <a:path w="990" h="1148" extrusionOk="0">
                  <a:moveTo>
                    <a:pt x="1" y="0"/>
                  </a:moveTo>
                  <a:lnTo>
                    <a:pt x="578" y="570"/>
                  </a:lnTo>
                  <a:lnTo>
                    <a:pt x="1" y="1147"/>
                  </a:lnTo>
                  <a:lnTo>
                    <a:pt x="412" y="1147"/>
                  </a:lnTo>
                  <a:lnTo>
                    <a:pt x="989" y="570"/>
                  </a:lnTo>
                  <a:lnTo>
                    <a:pt x="41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79" name="Google Shape;1379;p70"/>
          <p:cNvGrpSpPr/>
          <p:nvPr/>
        </p:nvGrpSpPr>
        <p:grpSpPr>
          <a:xfrm>
            <a:off x="8015982" y="2790324"/>
            <a:ext cx="167387" cy="89197"/>
            <a:chOff x="4662475" y="1976500"/>
            <a:chExt cx="68725" cy="36625"/>
          </a:xfrm>
        </p:grpSpPr>
        <p:sp>
          <p:nvSpPr>
            <p:cNvPr id="1380" name="Google Shape;1380;p70"/>
            <p:cNvSpPr/>
            <p:nvPr/>
          </p:nvSpPr>
          <p:spPr>
            <a:xfrm>
              <a:off x="4690800" y="1976500"/>
              <a:ext cx="40400" cy="36625"/>
            </a:xfrm>
            <a:custGeom>
              <a:avLst/>
              <a:gdLst/>
              <a:ahLst/>
              <a:cxnLst/>
              <a:rect l="l" t="t" r="r" b="b"/>
              <a:pathLst>
                <a:path w="1616" h="1465" extrusionOk="0">
                  <a:moveTo>
                    <a:pt x="887" y="0"/>
                  </a:moveTo>
                  <a:lnTo>
                    <a:pt x="692" y="188"/>
                  </a:lnTo>
                  <a:lnTo>
                    <a:pt x="1104" y="599"/>
                  </a:lnTo>
                  <a:lnTo>
                    <a:pt x="0" y="599"/>
                  </a:lnTo>
                  <a:lnTo>
                    <a:pt x="0" y="866"/>
                  </a:lnTo>
                  <a:lnTo>
                    <a:pt x="1104" y="866"/>
                  </a:lnTo>
                  <a:lnTo>
                    <a:pt x="692" y="1269"/>
                  </a:lnTo>
                  <a:lnTo>
                    <a:pt x="887" y="1464"/>
                  </a:lnTo>
                  <a:lnTo>
                    <a:pt x="1616" y="729"/>
                  </a:lnTo>
                  <a:lnTo>
                    <a:pt x="887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81" name="Google Shape;1381;p70"/>
            <p:cNvSpPr/>
            <p:nvPr/>
          </p:nvSpPr>
          <p:spPr>
            <a:xfrm>
              <a:off x="4674375" y="1991450"/>
              <a:ext cx="10675" cy="6700"/>
            </a:xfrm>
            <a:custGeom>
              <a:avLst/>
              <a:gdLst/>
              <a:ahLst/>
              <a:cxnLst/>
              <a:rect l="l" t="t" r="r" b="b"/>
              <a:pathLst>
                <a:path w="427" h="268" extrusionOk="0">
                  <a:moveTo>
                    <a:pt x="1" y="1"/>
                  </a:moveTo>
                  <a:lnTo>
                    <a:pt x="1" y="268"/>
                  </a:lnTo>
                  <a:lnTo>
                    <a:pt x="426" y="268"/>
                  </a:lnTo>
                  <a:lnTo>
                    <a:pt x="42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82" name="Google Shape;1382;p70"/>
            <p:cNvSpPr/>
            <p:nvPr/>
          </p:nvSpPr>
          <p:spPr>
            <a:xfrm>
              <a:off x="4662475" y="1991450"/>
              <a:ext cx="5625" cy="6700"/>
            </a:xfrm>
            <a:custGeom>
              <a:avLst/>
              <a:gdLst/>
              <a:ahLst/>
              <a:cxnLst/>
              <a:rect l="l" t="t" r="r" b="b"/>
              <a:pathLst>
                <a:path w="225" h="268" extrusionOk="0">
                  <a:moveTo>
                    <a:pt x="1" y="1"/>
                  </a:moveTo>
                  <a:lnTo>
                    <a:pt x="1" y="268"/>
                  </a:lnTo>
                  <a:lnTo>
                    <a:pt x="224" y="268"/>
                  </a:lnTo>
                  <a:lnTo>
                    <a:pt x="22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83" name="Google Shape;1383;p70"/>
          <p:cNvGrpSpPr/>
          <p:nvPr/>
        </p:nvGrpSpPr>
        <p:grpSpPr>
          <a:xfrm>
            <a:off x="7712887" y="2793764"/>
            <a:ext cx="166899" cy="82317"/>
            <a:chOff x="4920150" y="1977875"/>
            <a:chExt cx="68525" cy="33800"/>
          </a:xfrm>
        </p:grpSpPr>
        <p:sp>
          <p:nvSpPr>
            <p:cNvPr id="1384" name="Google Shape;1384;p70"/>
            <p:cNvSpPr/>
            <p:nvPr/>
          </p:nvSpPr>
          <p:spPr>
            <a:xfrm>
              <a:off x="4949175" y="1977875"/>
              <a:ext cx="39500" cy="33800"/>
            </a:xfrm>
            <a:custGeom>
              <a:avLst/>
              <a:gdLst/>
              <a:ahLst/>
              <a:cxnLst/>
              <a:rect l="l" t="t" r="r" b="b"/>
              <a:pathLst>
                <a:path w="1580" h="1352" extrusionOk="0">
                  <a:moveTo>
                    <a:pt x="891" y="1"/>
                  </a:moveTo>
                  <a:cubicBezTo>
                    <a:pt x="859" y="1"/>
                    <a:pt x="828" y="12"/>
                    <a:pt x="801" y="32"/>
                  </a:cubicBezTo>
                  <a:cubicBezTo>
                    <a:pt x="743" y="89"/>
                    <a:pt x="743" y="176"/>
                    <a:pt x="801" y="226"/>
                  </a:cubicBezTo>
                  <a:lnTo>
                    <a:pt x="1039" y="472"/>
                  </a:lnTo>
                  <a:cubicBezTo>
                    <a:pt x="1068" y="493"/>
                    <a:pt x="1046" y="544"/>
                    <a:pt x="1010" y="544"/>
                  </a:cubicBezTo>
                  <a:lnTo>
                    <a:pt x="152" y="544"/>
                  </a:lnTo>
                  <a:cubicBezTo>
                    <a:pt x="147" y="543"/>
                    <a:pt x="143" y="543"/>
                    <a:pt x="139" y="543"/>
                  </a:cubicBezTo>
                  <a:cubicBezTo>
                    <a:pt x="66" y="543"/>
                    <a:pt x="14" y="598"/>
                    <a:pt x="8" y="666"/>
                  </a:cubicBezTo>
                  <a:cubicBezTo>
                    <a:pt x="0" y="746"/>
                    <a:pt x="65" y="811"/>
                    <a:pt x="145" y="811"/>
                  </a:cubicBezTo>
                  <a:lnTo>
                    <a:pt x="1010" y="811"/>
                  </a:lnTo>
                  <a:cubicBezTo>
                    <a:pt x="1046" y="811"/>
                    <a:pt x="1068" y="854"/>
                    <a:pt x="1039" y="883"/>
                  </a:cubicBezTo>
                  <a:lnTo>
                    <a:pt x="808" y="1113"/>
                  </a:lnTo>
                  <a:cubicBezTo>
                    <a:pt x="758" y="1164"/>
                    <a:pt x="751" y="1251"/>
                    <a:pt x="794" y="1308"/>
                  </a:cubicBezTo>
                  <a:cubicBezTo>
                    <a:pt x="823" y="1337"/>
                    <a:pt x="859" y="1351"/>
                    <a:pt x="895" y="1351"/>
                  </a:cubicBezTo>
                  <a:cubicBezTo>
                    <a:pt x="931" y="1351"/>
                    <a:pt x="967" y="1337"/>
                    <a:pt x="996" y="1308"/>
                  </a:cubicBezTo>
                  <a:lnTo>
                    <a:pt x="1522" y="774"/>
                  </a:lnTo>
                  <a:cubicBezTo>
                    <a:pt x="1580" y="717"/>
                    <a:pt x="1573" y="630"/>
                    <a:pt x="1522" y="573"/>
                  </a:cubicBezTo>
                  <a:lnTo>
                    <a:pt x="996" y="46"/>
                  </a:lnTo>
                  <a:cubicBezTo>
                    <a:pt x="965" y="15"/>
                    <a:pt x="928" y="1"/>
                    <a:pt x="89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85" name="Google Shape;1385;p70"/>
            <p:cNvSpPr/>
            <p:nvPr/>
          </p:nvSpPr>
          <p:spPr>
            <a:xfrm>
              <a:off x="4931875" y="1991450"/>
              <a:ext cx="12825" cy="6700"/>
            </a:xfrm>
            <a:custGeom>
              <a:avLst/>
              <a:gdLst/>
              <a:ahLst/>
              <a:cxnLst/>
              <a:rect l="l" t="t" r="r" b="b"/>
              <a:pathLst>
                <a:path w="513" h="268" extrusionOk="0">
                  <a:moveTo>
                    <a:pt x="180" y="1"/>
                  </a:moveTo>
                  <a:cubicBezTo>
                    <a:pt x="0" y="1"/>
                    <a:pt x="0" y="268"/>
                    <a:pt x="180" y="268"/>
                  </a:cubicBezTo>
                  <a:lnTo>
                    <a:pt x="332" y="268"/>
                  </a:lnTo>
                  <a:cubicBezTo>
                    <a:pt x="512" y="268"/>
                    <a:pt x="512" y="1"/>
                    <a:pt x="33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86" name="Google Shape;1386;p70"/>
            <p:cNvSpPr/>
            <p:nvPr/>
          </p:nvSpPr>
          <p:spPr>
            <a:xfrm>
              <a:off x="4920150" y="1991450"/>
              <a:ext cx="9225" cy="6700"/>
            </a:xfrm>
            <a:custGeom>
              <a:avLst/>
              <a:gdLst/>
              <a:ahLst/>
              <a:cxnLst/>
              <a:rect l="l" t="t" r="r" b="b"/>
              <a:pathLst>
                <a:path w="369" h="268" extrusionOk="0">
                  <a:moveTo>
                    <a:pt x="181" y="1"/>
                  </a:moveTo>
                  <a:cubicBezTo>
                    <a:pt x="0" y="1"/>
                    <a:pt x="0" y="268"/>
                    <a:pt x="181" y="268"/>
                  </a:cubicBezTo>
                  <a:lnTo>
                    <a:pt x="195" y="268"/>
                  </a:lnTo>
                  <a:cubicBezTo>
                    <a:pt x="368" y="268"/>
                    <a:pt x="368" y="1"/>
                    <a:pt x="19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87" name="Google Shape;1387;p70"/>
          <p:cNvGrpSpPr/>
          <p:nvPr/>
        </p:nvGrpSpPr>
        <p:grpSpPr>
          <a:xfrm>
            <a:off x="7124044" y="3197682"/>
            <a:ext cx="125190" cy="127859"/>
            <a:chOff x="4676550" y="2160575"/>
            <a:chExt cx="51400" cy="52500"/>
          </a:xfrm>
        </p:grpSpPr>
        <p:sp>
          <p:nvSpPr>
            <p:cNvPr id="1388" name="Google Shape;1388;p70"/>
            <p:cNvSpPr/>
            <p:nvPr/>
          </p:nvSpPr>
          <p:spPr>
            <a:xfrm>
              <a:off x="4676550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3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89" name="Google Shape;1389;p70"/>
            <p:cNvSpPr/>
            <p:nvPr/>
          </p:nvSpPr>
          <p:spPr>
            <a:xfrm>
              <a:off x="4688275" y="2160575"/>
              <a:ext cx="27975" cy="52500"/>
            </a:xfrm>
            <a:custGeom>
              <a:avLst/>
              <a:gdLst/>
              <a:ahLst/>
              <a:cxnLst/>
              <a:rect l="l" t="t" r="r" b="b"/>
              <a:pathLst>
                <a:path w="1119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96" y="2100"/>
                  </a:lnTo>
                  <a:lnTo>
                    <a:pt x="1118" y="1047"/>
                  </a:lnTo>
                  <a:lnTo>
                    <a:pt x="29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90" name="Google Shape;1390;p70"/>
            <p:cNvSpPr/>
            <p:nvPr/>
          </p:nvSpPr>
          <p:spPr>
            <a:xfrm>
              <a:off x="4700175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91" name="Google Shape;1391;p70"/>
          <p:cNvGrpSpPr/>
          <p:nvPr/>
        </p:nvGrpSpPr>
        <p:grpSpPr>
          <a:xfrm>
            <a:off x="7421302" y="3204714"/>
            <a:ext cx="145405" cy="113794"/>
            <a:chOff x="4768325" y="2163475"/>
            <a:chExt cx="59700" cy="46725"/>
          </a:xfrm>
        </p:grpSpPr>
        <p:sp>
          <p:nvSpPr>
            <p:cNvPr id="1392" name="Google Shape;1392;p70"/>
            <p:cNvSpPr/>
            <p:nvPr/>
          </p:nvSpPr>
          <p:spPr>
            <a:xfrm>
              <a:off x="4768325" y="2163475"/>
              <a:ext cx="35375" cy="46725"/>
            </a:xfrm>
            <a:custGeom>
              <a:avLst/>
              <a:gdLst/>
              <a:ahLst/>
              <a:cxnLst/>
              <a:rect l="l" t="t" r="r" b="b"/>
              <a:pathLst>
                <a:path w="1415" h="1869" extrusionOk="0">
                  <a:moveTo>
                    <a:pt x="0" y="0"/>
                  </a:moveTo>
                  <a:lnTo>
                    <a:pt x="895" y="931"/>
                  </a:lnTo>
                  <a:lnTo>
                    <a:pt x="0" y="1868"/>
                  </a:lnTo>
                  <a:lnTo>
                    <a:pt x="520" y="1868"/>
                  </a:lnTo>
                  <a:lnTo>
                    <a:pt x="1414" y="931"/>
                  </a:lnTo>
                  <a:lnTo>
                    <a:pt x="52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93" name="Google Shape;1393;p70"/>
            <p:cNvSpPr/>
            <p:nvPr/>
          </p:nvSpPr>
          <p:spPr>
            <a:xfrm>
              <a:off x="4792475" y="2163475"/>
              <a:ext cx="35550" cy="46725"/>
            </a:xfrm>
            <a:custGeom>
              <a:avLst/>
              <a:gdLst/>
              <a:ahLst/>
              <a:cxnLst/>
              <a:rect l="l" t="t" r="r" b="b"/>
              <a:pathLst>
                <a:path w="1422" h="1869" extrusionOk="0">
                  <a:moveTo>
                    <a:pt x="1" y="0"/>
                  </a:moveTo>
                  <a:lnTo>
                    <a:pt x="895" y="931"/>
                  </a:lnTo>
                  <a:lnTo>
                    <a:pt x="1" y="1868"/>
                  </a:lnTo>
                  <a:lnTo>
                    <a:pt x="527" y="1868"/>
                  </a:lnTo>
                  <a:lnTo>
                    <a:pt x="1422" y="931"/>
                  </a:lnTo>
                  <a:lnTo>
                    <a:pt x="5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1394" name="Google Shape;1394;p70"/>
          <p:cNvSpPr/>
          <p:nvPr/>
        </p:nvSpPr>
        <p:spPr>
          <a:xfrm>
            <a:off x="7753257" y="3196221"/>
            <a:ext cx="86159" cy="130781"/>
          </a:xfrm>
          <a:custGeom>
            <a:avLst/>
            <a:gdLst/>
            <a:ahLst/>
            <a:cxnLst/>
            <a:rect l="l" t="t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395" name="Google Shape;1395;p70"/>
          <p:cNvSpPr/>
          <p:nvPr/>
        </p:nvSpPr>
        <p:spPr>
          <a:xfrm>
            <a:off x="8025633" y="4203306"/>
            <a:ext cx="148084" cy="162989"/>
          </a:xfrm>
          <a:custGeom>
            <a:avLst/>
            <a:gdLst/>
            <a:ahLst/>
            <a:cxnLst/>
            <a:rect l="l" t="t" r="r" b="b"/>
            <a:pathLst>
              <a:path w="2432" h="2677" extrusionOk="0">
                <a:moveTo>
                  <a:pt x="801" y="1"/>
                </a:moveTo>
                <a:lnTo>
                  <a:pt x="1205" y="751"/>
                </a:lnTo>
                <a:lnTo>
                  <a:pt x="1" y="751"/>
                </a:lnTo>
                <a:lnTo>
                  <a:pt x="1" y="1927"/>
                </a:lnTo>
                <a:lnTo>
                  <a:pt x="1205" y="1927"/>
                </a:lnTo>
                <a:lnTo>
                  <a:pt x="801" y="2677"/>
                </a:lnTo>
                <a:lnTo>
                  <a:pt x="2431" y="1335"/>
                </a:lnTo>
                <a:lnTo>
                  <a:pt x="801" y="1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396" name="Google Shape;1396;p70"/>
          <p:cNvSpPr/>
          <p:nvPr/>
        </p:nvSpPr>
        <p:spPr>
          <a:xfrm>
            <a:off x="7127089" y="3431527"/>
            <a:ext cx="119101" cy="163415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397" name="Google Shape;1397;p70"/>
          <p:cNvSpPr/>
          <p:nvPr/>
        </p:nvSpPr>
        <p:spPr>
          <a:xfrm>
            <a:off x="7095061" y="4219136"/>
            <a:ext cx="183157" cy="131329"/>
          </a:xfrm>
          <a:custGeom>
            <a:avLst/>
            <a:gdLst/>
            <a:ahLst/>
            <a:cxnLst/>
            <a:rect l="l" t="t" r="r" b="b"/>
            <a:pathLst>
              <a:path w="3008" h="2157" extrusionOk="0">
                <a:moveTo>
                  <a:pt x="0" y="0"/>
                </a:moveTo>
                <a:lnTo>
                  <a:pt x="729" y="1075"/>
                </a:lnTo>
                <a:lnTo>
                  <a:pt x="0" y="2157"/>
                </a:lnTo>
                <a:lnTo>
                  <a:pt x="0" y="2157"/>
                </a:lnTo>
                <a:lnTo>
                  <a:pt x="3008" y="1075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398" name="Google Shape;1398;p70"/>
          <p:cNvSpPr/>
          <p:nvPr/>
        </p:nvSpPr>
        <p:spPr>
          <a:xfrm>
            <a:off x="7112384" y="3700780"/>
            <a:ext cx="148511" cy="112515"/>
          </a:xfrm>
          <a:custGeom>
            <a:avLst/>
            <a:gdLst/>
            <a:ahLst/>
            <a:cxnLst/>
            <a:rect l="l" t="t" r="r" b="b"/>
            <a:pathLst>
              <a:path w="2439" h="1848" extrusionOk="0">
                <a:moveTo>
                  <a:pt x="1580" y="1"/>
                </a:moveTo>
                <a:lnTo>
                  <a:pt x="1371" y="203"/>
                </a:lnTo>
                <a:lnTo>
                  <a:pt x="1919" y="780"/>
                </a:lnTo>
                <a:lnTo>
                  <a:pt x="1" y="780"/>
                </a:lnTo>
                <a:lnTo>
                  <a:pt x="1" y="1068"/>
                </a:lnTo>
                <a:lnTo>
                  <a:pt x="1919" y="1068"/>
                </a:lnTo>
                <a:lnTo>
                  <a:pt x="1371" y="1645"/>
                </a:lnTo>
                <a:lnTo>
                  <a:pt x="1580" y="1847"/>
                </a:lnTo>
                <a:lnTo>
                  <a:pt x="2439" y="924"/>
                </a:lnTo>
                <a:lnTo>
                  <a:pt x="1580" y="1"/>
                </a:ln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399" name="Google Shape;1399;p70"/>
          <p:cNvSpPr/>
          <p:nvPr/>
        </p:nvSpPr>
        <p:spPr>
          <a:xfrm>
            <a:off x="7746133" y="3682697"/>
            <a:ext cx="100408" cy="148681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grpSp>
        <p:nvGrpSpPr>
          <p:cNvPr id="1400" name="Google Shape;1400;p70"/>
          <p:cNvGrpSpPr/>
          <p:nvPr/>
        </p:nvGrpSpPr>
        <p:grpSpPr>
          <a:xfrm>
            <a:off x="7437621" y="3459808"/>
            <a:ext cx="112768" cy="106853"/>
            <a:chOff x="4768575" y="2253950"/>
            <a:chExt cx="46300" cy="43875"/>
          </a:xfrm>
        </p:grpSpPr>
        <p:sp>
          <p:nvSpPr>
            <p:cNvPr id="1401" name="Google Shape;1401;p70"/>
            <p:cNvSpPr/>
            <p:nvPr/>
          </p:nvSpPr>
          <p:spPr>
            <a:xfrm>
              <a:off x="4785700" y="2253950"/>
              <a:ext cx="29175" cy="43875"/>
            </a:xfrm>
            <a:custGeom>
              <a:avLst/>
              <a:gdLst/>
              <a:ahLst/>
              <a:cxnLst/>
              <a:rect l="l" t="t" r="r" b="b"/>
              <a:pathLst>
                <a:path w="1167" h="1755" extrusionOk="0">
                  <a:moveTo>
                    <a:pt x="262" y="1"/>
                  </a:moveTo>
                  <a:cubicBezTo>
                    <a:pt x="150" y="1"/>
                    <a:pt x="49" y="149"/>
                    <a:pt x="164" y="247"/>
                  </a:cubicBezTo>
                  <a:lnTo>
                    <a:pt x="770" y="853"/>
                  </a:lnTo>
                  <a:lnTo>
                    <a:pt x="106" y="1517"/>
                  </a:lnTo>
                  <a:cubicBezTo>
                    <a:pt x="1" y="1616"/>
                    <a:pt x="95" y="1754"/>
                    <a:pt x="204" y="1754"/>
                  </a:cubicBezTo>
                  <a:cubicBezTo>
                    <a:pt x="236" y="1754"/>
                    <a:pt x="271" y="1742"/>
                    <a:pt x="301" y="1711"/>
                  </a:cubicBezTo>
                  <a:lnTo>
                    <a:pt x="1166" y="853"/>
                  </a:lnTo>
                  <a:lnTo>
                    <a:pt x="366" y="52"/>
                  </a:lnTo>
                  <a:cubicBezTo>
                    <a:pt x="334" y="16"/>
                    <a:pt x="297" y="1"/>
                    <a:pt x="26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02" name="Google Shape;1402;p70"/>
            <p:cNvSpPr/>
            <p:nvPr/>
          </p:nvSpPr>
          <p:spPr>
            <a:xfrm>
              <a:off x="4768575" y="2253950"/>
              <a:ext cx="29175" cy="43875"/>
            </a:xfrm>
            <a:custGeom>
              <a:avLst/>
              <a:gdLst/>
              <a:ahLst/>
              <a:cxnLst/>
              <a:rect l="l" t="t" r="r" b="b"/>
              <a:pathLst>
                <a:path w="1167" h="1755" extrusionOk="0">
                  <a:moveTo>
                    <a:pt x="261" y="1"/>
                  </a:moveTo>
                  <a:cubicBezTo>
                    <a:pt x="150" y="1"/>
                    <a:pt x="50" y="149"/>
                    <a:pt x="171" y="247"/>
                  </a:cubicBezTo>
                  <a:lnTo>
                    <a:pt x="769" y="853"/>
                  </a:lnTo>
                  <a:lnTo>
                    <a:pt x="106" y="1517"/>
                  </a:lnTo>
                  <a:cubicBezTo>
                    <a:pt x="1" y="1616"/>
                    <a:pt x="95" y="1754"/>
                    <a:pt x="203" y="1754"/>
                  </a:cubicBezTo>
                  <a:cubicBezTo>
                    <a:pt x="236" y="1754"/>
                    <a:pt x="270" y="1742"/>
                    <a:pt x="301" y="1711"/>
                  </a:cubicBezTo>
                  <a:lnTo>
                    <a:pt x="1166" y="853"/>
                  </a:lnTo>
                  <a:lnTo>
                    <a:pt x="365" y="52"/>
                  </a:lnTo>
                  <a:cubicBezTo>
                    <a:pt x="334" y="16"/>
                    <a:pt x="297" y="1"/>
                    <a:pt x="26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403" name="Google Shape;1403;p70"/>
          <p:cNvGrpSpPr/>
          <p:nvPr/>
        </p:nvGrpSpPr>
        <p:grpSpPr>
          <a:xfrm>
            <a:off x="7737243" y="3948834"/>
            <a:ext cx="118187" cy="146246"/>
            <a:chOff x="4960900" y="2433225"/>
            <a:chExt cx="48525" cy="60050"/>
          </a:xfrm>
        </p:grpSpPr>
        <p:sp>
          <p:nvSpPr>
            <p:cNvPr id="1404" name="Google Shape;1404;p70"/>
            <p:cNvSpPr/>
            <p:nvPr/>
          </p:nvSpPr>
          <p:spPr>
            <a:xfrm>
              <a:off x="4974225" y="2433225"/>
              <a:ext cx="35200" cy="60050"/>
            </a:xfrm>
            <a:custGeom>
              <a:avLst/>
              <a:gdLst/>
              <a:ahLst/>
              <a:cxnLst/>
              <a:rect l="l" t="t" r="r" b="b"/>
              <a:pathLst>
                <a:path w="1408" h="2402" extrusionOk="0">
                  <a:moveTo>
                    <a:pt x="102" y="0"/>
                  </a:moveTo>
                  <a:lnTo>
                    <a:pt x="95" y="7"/>
                  </a:lnTo>
                  <a:lnTo>
                    <a:pt x="1112" y="1154"/>
                  </a:lnTo>
                  <a:lnTo>
                    <a:pt x="1" y="2402"/>
                  </a:lnTo>
                  <a:lnTo>
                    <a:pt x="297" y="2402"/>
                  </a:lnTo>
                  <a:lnTo>
                    <a:pt x="1407" y="1154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05" name="Google Shape;1405;p70"/>
            <p:cNvSpPr/>
            <p:nvPr/>
          </p:nvSpPr>
          <p:spPr>
            <a:xfrm>
              <a:off x="4960900" y="2433225"/>
              <a:ext cx="35175" cy="60050"/>
            </a:xfrm>
            <a:custGeom>
              <a:avLst/>
              <a:gdLst/>
              <a:ahLst/>
              <a:cxnLst/>
              <a:rect l="l" t="t" r="r" b="b"/>
              <a:pathLst>
                <a:path w="1407" h="2402" extrusionOk="0">
                  <a:moveTo>
                    <a:pt x="108" y="0"/>
                  </a:moveTo>
                  <a:lnTo>
                    <a:pt x="94" y="7"/>
                  </a:lnTo>
                  <a:lnTo>
                    <a:pt x="1111" y="1154"/>
                  </a:lnTo>
                  <a:lnTo>
                    <a:pt x="0" y="2402"/>
                  </a:lnTo>
                  <a:lnTo>
                    <a:pt x="296" y="2402"/>
                  </a:lnTo>
                  <a:lnTo>
                    <a:pt x="1407" y="1154"/>
                  </a:lnTo>
                  <a:lnTo>
                    <a:pt x="390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406" name="Google Shape;1406;p70"/>
          <p:cNvGrpSpPr/>
          <p:nvPr/>
        </p:nvGrpSpPr>
        <p:grpSpPr>
          <a:xfrm>
            <a:off x="7425808" y="4212895"/>
            <a:ext cx="136394" cy="143810"/>
            <a:chOff x="4854075" y="2527625"/>
            <a:chExt cx="56000" cy="59050"/>
          </a:xfrm>
        </p:grpSpPr>
        <p:sp>
          <p:nvSpPr>
            <p:cNvPr id="1407" name="Google Shape;1407;p70"/>
            <p:cNvSpPr/>
            <p:nvPr/>
          </p:nvSpPr>
          <p:spPr>
            <a:xfrm>
              <a:off x="4872325" y="2527625"/>
              <a:ext cx="37750" cy="59050"/>
            </a:xfrm>
            <a:custGeom>
              <a:avLst/>
              <a:gdLst/>
              <a:ahLst/>
              <a:cxnLst/>
              <a:rect l="l" t="t" r="r" b="b"/>
              <a:pathLst>
                <a:path w="1510" h="2362" extrusionOk="0">
                  <a:moveTo>
                    <a:pt x="305" y="1"/>
                  </a:moveTo>
                  <a:cubicBezTo>
                    <a:pt x="141" y="1"/>
                    <a:pt x="1" y="210"/>
                    <a:pt x="146" y="371"/>
                  </a:cubicBezTo>
                  <a:lnTo>
                    <a:pt x="961" y="1179"/>
                  </a:lnTo>
                  <a:lnTo>
                    <a:pt x="146" y="1994"/>
                  </a:lnTo>
                  <a:cubicBezTo>
                    <a:pt x="0" y="2151"/>
                    <a:pt x="143" y="2361"/>
                    <a:pt x="308" y="2361"/>
                  </a:cubicBezTo>
                  <a:cubicBezTo>
                    <a:pt x="355" y="2361"/>
                    <a:pt x="404" y="2344"/>
                    <a:pt x="449" y="2304"/>
                  </a:cubicBezTo>
                  <a:lnTo>
                    <a:pt x="1423" y="1338"/>
                  </a:lnTo>
                  <a:cubicBezTo>
                    <a:pt x="1509" y="1244"/>
                    <a:pt x="1509" y="1107"/>
                    <a:pt x="1423" y="1013"/>
                  </a:cubicBezTo>
                  <a:lnTo>
                    <a:pt x="1423" y="1020"/>
                  </a:lnTo>
                  <a:lnTo>
                    <a:pt x="449" y="61"/>
                  </a:lnTo>
                  <a:cubicBezTo>
                    <a:pt x="403" y="19"/>
                    <a:pt x="353" y="1"/>
                    <a:pt x="305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08" name="Google Shape;1408;p70"/>
            <p:cNvSpPr/>
            <p:nvPr/>
          </p:nvSpPr>
          <p:spPr>
            <a:xfrm>
              <a:off x="4854075" y="2539100"/>
              <a:ext cx="26075" cy="35875"/>
            </a:xfrm>
            <a:custGeom>
              <a:avLst/>
              <a:gdLst/>
              <a:ahLst/>
              <a:cxnLst/>
              <a:rect l="l" t="t" r="r" b="b"/>
              <a:pathLst>
                <a:path w="1043" h="1435" extrusionOk="0">
                  <a:moveTo>
                    <a:pt x="326" y="1"/>
                  </a:moveTo>
                  <a:cubicBezTo>
                    <a:pt x="152" y="1"/>
                    <a:pt x="1" y="234"/>
                    <a:pt x="177" y="388"/>
                  </a:cubicBezTo>
                  <a:lnTo>
                    <a:pt x="516" y="720"/>
                  </a:lnTo>
                  <a:lnTo>
                    <a:pt x="177" y="1059"/>
                  </a:lnTo>
                  <a:cubicBezTo>
                    <a:pt x="21" y="1215"/>
                    <a:pt x="165" y="1435"/>
                    <a:pt x="336" y="1435"/>
                  </a:cubicBezTo>
                  <a:cubicBezTo>
                    <a:pt x="386" y="1435"/>
                    <a:pt x="439" y="1415"/>
                    <a:pt x="487" y="1369"/>
                  </a:cubicBezTo>
                  <a:lnTo>
                    <a:pt x="977" y="886"/>
                  </a:lnTo>
                  <a:cubicBezTo>
                    <a:pt x="1020" y="843"/>
                    <a:pt x="1042" y="785"/>
                    <a:pt x="1042" y="720"/>
                  </a:cubicBezTo>
                  <a:cubicBezTo>
                    <a:pt x="1042" y="662"/>
                    <a:pt x="1013" y="605"/>
                    <a:pt x="977" y="561"/>
                  </a:cubicBezTo>
                  <a:lnTo>
                    <a:pt x="487" y="78"/>
                  </a:lnTo>
                  <a:cubicBezTo>
                    <a:pt x="437" y="23"/>
                    <a:pt x="380" y="1"/>
                    <a:pt x="326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1409" name="Google Shape;1409;p70"/>
          <p:cNvSpPr/>
          <p:nvPr/>
        </p:nvSpPr>
        <p:spPr>
          <a:xfrm>
            <a:off x="7441061" y="3955623"/>
            <a:ext cx="105888" cy="132668"/>
          </a:xfrm>
          <a:custGeom>
            <a:avLst/>
            <a:gdLst/>
            <a:ahLst/>
            <a:cxnLst/>
            <a:rect l="l" t="t" r="r" b="b"/>
            <a:pathLst>
              <a:path w="1739" h="2179" extrusionOk="0">
                <a:moveTo>
                  <a:pt x="1" y="1"/>
                </a:moveTo>
                <a:lnTo>
                  <a:pt x="1" y="2179"/>
                </a:lnTo>
                <a:lnTo>
                  <a:pt x="758" y="2179"/>
                </a:lnTo>
                <a:lnTo>
                  <a:pt x="1739" y="1090"/>
                </a:lnTo>
                <a:lnTo>
                  <a:pt x="758" y="1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410" name="Google Shape;1410;p70"/>
          <p:cNvSpPr/>
          <p:nvPr/>
        </p:nvSpPr>
        <p:spPr>
          <a:xfrm>
            <a:off x="8019727" y="3195277"/>
            <a:ext cx="159897" cy="132668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411" name="Google Shape;1411;p70"/>
          <p:cNvSpPr/>
          <p:nvPr/>
        </p:nvSpPr>
        <p:spPr>
          <a:xfrm>
            <a:off x="7118991" y="3955623"/>
            <a:ext cx="135298" cy="132668"/>
          </a:xfrm>
          <a:custGeom>
            <a:avLst/>
            <a:gdLst/>
            <a:ahLst/>
            <a:cxnLst/>
            <a:rect l="l" t="t" r="r" b="b"/>
            <a:pathLst>
              <a:path w="2222" h="2179" extrusionOk="0">
                <a:moveTo>
                  <a:pt x="477" y="1"/>
                </a:moveTo>
                <a:lnTo>
                  <a:pt x="895" y="513"/>
                </a:lnTo>
                <a:lnTo>
                  <a:pt x="1" y="513"/>
                </a:lnTo>
                <a:lnTo>
                  <a:pt x="1" y="1659"/>
                </a:lnTo>
                <a:lnTo>
                  <a:pt x="895" y="1659"/>
                </a:lnTo>
                <a:lnTo>
                  <a:pt x="477" y="2179"/>
                </a:lnTo>
                <a:lnTo>
                  <a:pt x="1234" y="2179"/>
                </a:lnTo>
                <a:lnTo>
                  <a:pt x="2222" y="1090"/>
                </a:lnTo>
                <a:lnTo>
                  <a:pt x="1234" y="1"/>
                </a:ln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grpSp>
        <p:nvGrpSpPr>
          <p:cNvPr id="1412" name="Google Shape;1412;p70"/>
          <p:cNvGrpSpPr/>
          <p:nvPr/>
        </p:nvGrpSpPr>
        <p:grpSpPr>
          <a:xfrm>
            <a:off x="8050020" y="3676639"/>
            <a:ext cx="99312" cy="160797"/>
            <a:chOff x="5059700" y="2334775"/>
            <a:chExt cx="40775" cy="66025"/>
          </a:xfrm>
        </p:grpSpPr>
        <p:sp>
          <p:nvSpPr>
            <p:cNvPr id="1413" name="Google Shape;1413;p70"/>
            <p:cNvSpPr/>
            <p:nvPr/>
          </p:nvSpPr>
          <p:spPr>
            <a:xfrm>
              <a:off x="5059700" y="2334775"/>
              <a:ext cx="12475" cy="10525"/>
            </a:xfrm>
            <a:custGeom>
              <a:avLst/>
              <a:gdLst/>
              <a:ahLst/>
              <a:cxnLst/>
              <a:rect l="l" t="t" r="r" b="b"/>
              <a:pathLst>
                <a:path w="499" h="421" extrusionOk="0">
                  <a:moveTo>
                    <a:pt x="282" y="0"/>
                  </a:moveTo>
                  <a:cubicBezTo>
                    <a:pt x="94" y="0"/>
                    <a:pt x="1" y="224"/>
                    <a:pt x="138" y="361"/>
                  </a:cubicBezTo>
                  <a:cubicBezTo>
                    <a:pt x="179" y="402"/>
                    <a:pt x="230" y="421"/>
                    <a:pt x="281" y="421"/>
                  </a:cubicBezTo>
                  <a:cubicBezTo>
                    <a:pt x="388" y="421"/>
                    <a:pt x="491" y="337"/>
                    <a:pt x="491" y="209"/>
                  </a:cubicBezTo>
                  <a:cubicBezTo>
                    <a:pt x="498" y="94"/>
                    <a:pt x="397" y="0"/>
                    <a:pt x="282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14" name="Google Shape;1414;p70"/>
            <p:cNvSpPr/>
            <p:nvPr/>
          </p:nvSpPr>
          <p:spPr>
            <a:xfrm>
              <a:off x="5059700" y="2348650"/>
              <a:ext cx="12475" cy="10550"/>
            </a:xfrm>
            <a:custGeom>
              <a:avLst/>
              <a:gdLst/>
              <a:ahLst/>
              <a:cxnLst/>
              <a:rect l="l" t="t" r="r" b="b"/>
              <a:pathLst>
                <a:path w="499" h="422" extrusionOk="0">
                  <a:moveTo>
                    <a:pt x="282" y="1"/>
                  </a:moveTo>
                  <a:cubicBezTo>
                    <a:pt x="94" y="1"/>
                    <a:pt x="1" y="224"/>
                    <a:pt x="138" y="361"/>
                  </a:cubicBezTo>
                  <a:cubicBezTo>
                    <a:pt x="179" y="403"/>
                    <a:pt x="230" y="421"/>
                    <a:pt x="281" y="421"/>
                  </a:cubicBezTo>
                  <a:cubicBezTo>
                    <a:pt x="388" y="421"/>
                    <a:pt x="491" y="337"/>
                    <a:pt x="491" y="210"/>
                  </a:cubicBezTo>
                  <a:cubicBezTo>
                    <a:pt x="498" y="94"/>
                    <a:pt x="397" y="1"/>
                    <a:pt x="2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15" name="Google Shape;1415;p70"/>
            <p:cNvSpPr/>
            <p:nvPr/>
          </p:nvSpPr>
          <p:spPr>
            <a:xfrm>
              <a:off x="5059700" y="2362525"/>
              <a:ext cx="12475" cy="10550"/>
            </a:xfrm>
            <a:custGeom>
              <a:avLst/>
              <a:gdLst/>
              <a:ahLst/>
              <a:cxnLst/>
              <a:rect l="l" t="t" r="r" b="b"/>
              <a:pathLst>
                <a:path w="499" h="422" extrusionOk="0">
                  <a:moveTo>
                    <a:pt x="282" y="1"/>
                  </a:moveTo>
                  <a:cubicBezTo>
                    <a:pt x="94" y="1"/>
                    <a:pt x="1" y="224"/>
                    <a:pt x="138" y="361"/>
                  </a:cubicBezTo>
                  <a:cubicBezTo>
                    <a:pt x="179" y="403"/>
                    <a:pt x="230" y="422"/>
                    <a:pt x="281" y="422"/>
                  </a:cubicBezTo>
                  <a:cubicBezTo>
                    <a:pt x="388" y="422"/>
                    <a:pt x="491" y="338"/>
                    <a:pt x="491" y="210"/>
                  </a:cubicBezTo>
                  <a:cubicBezTo>
                    <a:pt x="498" y="95"/>
                    <a:pt x="397" y="1"/>
                    <a:pt x="2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16" name="Google Shape;1416;p70"/>
            <p:cNvSpPr/>
            <p:nvPr/>
          </p:nvSpPr>
          <p:spPr>
            <a:xfrm>
              <a:off x="5059700" y="2376400"/>
              <a:ext cx="12475" cy="10500"/>
            </a:xfrm>
            <a:custGeom>
              <a:avLst/>
              <a:gdLst/>
              <a:ahLst/>
              <a:cxnLst/>
              <a:rect l="l" t="t" r="r" b="b"/>
              <a:pathLst>
                <a:path w="499" h="420" extrusionOk="0">
                  <a:moveTo>
                    <a:pt x="294" y="1"/>
                  </a:moveTo>
                  <a:cubicBezTo>
                    <a:pt x="290" y="1"/>
                    <a:pt x="286" y="1"/>
                    <a:pt x="282" y="1"/>
                  </a:cubicBezTo>
                  <a:cubicBezTo>
                    <a:pt x="94" y="1"/>
                    <a:pt x="1" y="225"/>
                    <a:pt x="138" y="355"/>
                  </a:cubicBezTo>
                  <a:cubicBezTo>
                    <a:pt x="180" y="400"/>
                    <a:pt x="233" y="420"/>
                    <a:pt x="285" y="420"/>
                  </a:cubicBezTo>
                  <a:cubicBezTo>
                    <a:pt x="390" y="420"/>
                    <a:pt x="491" y="336"/>
                    <a:pt x="491" y="210"/>
                  </a:cubicBezTo>
                  <a:cubicBezTo>
                    <a:pt x="498" y="99"/>
                    <a:pt x="404" y="1"/>
                    <a:pt x="29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17" name="Google Shape;1417;p70"/>
            <p:cNvSpPr/>
            <p:nvPr/>
          </p:nvSpPr>
          <p:spPr>
            <a:xfrm>
              <a:off x="5059700" y="2390125"/>
              <a:ext cx="12475" cy="10675"/>
            </a:xfrm>
            <a:custGeom>
              <a:avLst/>
              <a:gdLst/>
              <a:ahLst/>
              <a:cxnLst/>
              <a:rect l="l" t="t" r="r" b="b"/>
              <a:pathLst>
                <a:path w="499" h="427" extrusionOk="0">
                  <a:moveTo>
                    <a:pt x="282" y="0"/>
                  </a:moveTo>
                  <a:cubicBezTo>
                    <a:pt x="94" y="0"/>
                    <a:pt x="1" y="231"/>
                    <a:pt x="138" y="361"/>
                  </a:cubicBezTo>
                  <a:cubicBezTo>
                    <a:pt x="180" y="406"/>
                    <a:pt x="233" y="426"/>
                    <a:pt x="285" y="426"/>
                  </a:cubicBezTo>
                  <a:cubicBezTo>
                    <a:pt x="390" y="426"/>
                    <a:pt x="491" y="343"/>
                    <a:pt x="491" y="217"/>
                  </a:cubicBezTo>
                  <a:cubicBezTo>
                    <a:pt x="498" y="94"/>
                    <a:pt x="397" y="0"/>
                    <a:pt x="282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18" name="Google Shape;1418;p70"/>
            <p:cNvSpPr/>
            <p:nvPr/>
          </p:nvSpPr>
          <p:spPr>
            <a:xfrm>
              <a:off x="5073950" y="2348650"/>
              <a:ext cx="12275" cy="10550"/>
            </a:xfrm>
            <a:custGeom>
              <a:avLst/>
              <a:gdLst/>
              <a:ahLst/>
              <a:cxnLst/>
              <a:rect l="l" t="t" r="r" b="b"/>
              <a:pathLst>
                <a:path w="491" h="422" extrusionOk="0">
                  <a:moveTo>
                    <a:pt x="282" y="1"/>
                  </a:moveTo>
                  <a:cubicBezTo>
                    <a:pt x="94" y="1"/>
                    <a:pt x="0" y="224"/>
                    <a:pt x="130" y="361"/>
                  </a:cubicBezTo>
                  <a:cubicBezTo>
                    <a:pt x="174" y="403"/>
                    <a:pt x="227" y="421"/>
                    <a:pt x="278" y="421"/>
                  </a:cubicBezTo>
                  <a:cubicBezTo>
                    <a:pt x="387" y="421"/>
                    <a:pt x="491" y="337"/>
                    <a:pt x="491" y="210"/>
                  </a:cubicBezTo>
                  <a:cubicBezTo>
                    <a:pt x="491" y="94"/>
                    <a:pt x="397" y="1"/>
                    <a:pt x="2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19" name="Google Shape;1419;p70"/>
            <p:cNvSpPr/>
            <p:nvPr/>
          </p:nvSpPr>
          <p:spPr>
            <a:xfrm>
              <a:off x="5073950" y="2362525"/>
              <a:ext cx="12275" cy="10550"/>
            </a:xfrm>
            <a:custGeom>
              <a:avLst/>
              <a:gdLst/>
              <a:ahLst/>
              <a:cxnLst/>
              <a:rect l="l" t="t" r="r" b="b"/>
              <a:pathLst>
                <a:path w="491" h="422" extrusionOk="0">
                  <a:moveTo>
                    <a:pt x="282" y="1"/>
                  </a:moveTo>
                  <a:cubicBezTo>
                    <a:pt x="94" y="1"/>
                    <a:pt x="0" y="224"/>
                    <a:pt x="130" y="361"/>
                  </a:cubicBezTo>
                  <a:cubicBezTo>
                    <a:pt x="174" y="403"/>
                    <a:pt x="227" y="422"/>
                    <a:pt x="278" y="422"/>
                  </a:cubicBezTo>
                  <a:cubicBezTo>
                    <a:pt x="387" y="422"/>
                    <a:pt x="491" y="338"/>
                    <a:pt x="491" y="210"/>
                  </a:cubicBezTo>
                  <a:cubicBezTo>
                    <a:pt x="491" y="95"/>
                    <a:pt x="397" y="1"/>
                    <a:pt x="2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20" name="Google Shape;1420;p70"/>
            <p:cNvSpPr/>
            <p:nvPr/>
          </p:nvSpPr>
          <p:spPr>
            <a:xfrm>
              <a:off x="5074000" y="2376400"/>
              <a:ext cx="12225" cy="10500"/>
            </a:xfrm>
            <a:custGeom>
              <a:avLst/>
              <a:gdLst/>
              <a:ahLst/>
              <a:cxnLst/>
              <a:rect l="l" t="t" r="r" b="b"/>
              <a:pathLst>
                <a:path w="489" h="420" extrusionOk="0">
                  <a:moveTo>
                    <a:pt x="291" y="1"/>
                  </a:moveTo>
                  <a:cubicBezTo>
                    <a:pt x="287" y="1"/>
                    <a:pt x="284" y="1"/>
                    <a:pt x="280" y="1"/>
                  </a:cubicBezTo>
                  <a:cubicBezTo>
                    <a:pt x="277" y="1"/>
                    <a:pt x="274" y="1"/>
                    <a:pt x="271" y="1"/>
                  </a:cubicBezTo>
                  <a:cubicBezTo>
                    <a:pt x="89" y="1"/>
                    <a:pt x="0" y="227"/>
                    <a:pt x="128" y="355"/>
                  </a:cubicBezTo>
                  <a:cubicBezTo>
                    <a:pt x="173" y="400"/>
                    <a:pt x="228" y="420"/>
                    <a:pt x="281" y="420"/>
                  </a:cubicBezTo>
                  <a:cubicBezTo>
                    <a:pt x="388" y="420"/>
                    <a:pt x="489" y="336"/>
                    <a:pt x="489" y="210"/>
                  </a:cubicBezTo>
                  <a:cubicBezTo>
                    <a:pt x="489" y="99"/>
                    <a:pt x="401" y="1"/>
                    <a:pt x="29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21" name="Google Shape;1421;p70"/>
            <p:cNvSpPr/>
            <p:nvPr/>
          </p:nvSpPr>
          <p:spPr>
            <a:xfrm>
              <a:off x="5088000" y="2362525"/>
              <a:ext cx="12475" cy="10550"/>
            </a:xfrm>
            <a:custGeom>
              <a:avLst/>
              <a:gdLst/>
              <a:ahLst/>
              <a:cxnLst/>
              <a:rect l="l" t="t" r="r" b="b"/>
              <a:pathLst>
                <a:path w="499" h="422" extrusionOk="0">
                  <a:moveTo>
                    <a:pt x="289" y="1"/>
                  </a:moveTo>
                  <a:cubicBezTo>
                    <a:pt x="102" y="1"/>
                    <a:pt x="1" y="224"/>
                    <a:pt x="138" y="361"/>
                  </a:cubicBezTo>
                  <a:cubicBezTo>
                    <a:pt x="180" y="403"/>
                    <a:pt x="231" y="422"/>
                    <a:pt x="283" y="422"/>
                  </a:cubicBezTo>
                  <a:cubicBezTo>
                    <a:pt x="392" y="422"/>
                    <a:pt x="499" y="338"/>
                    <a:pt x="499" y="210"/>
                  </a:cubicBezTo>
                  <a:cubicBezTo>
                    <a:pt x="499" y="95"/>
                    <a:pt x="405" y="1"/>
                    <a:pt x="28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422" name="Google Shape;1422;p70"/>
          <p:cNvGrpSpPr/>
          <p:nvPr/>
        </p:nvGrpSpPr>
        <p:grpSpPr>
          <a:xfrm>
            <a:off x="8007184" y="3941771"/>
            <a:ext cx="184984" cy="160371"/>
            <a:chOff x="5037700" y="2430325"/>
            <a:chExt cx="75950" cy="65850"/>
          </a:xfrm>
        </p:grpSpPr>
        <p:sp>
          <p:nvSpPr>
            <p:cNvPr id="1423" name="Google Shape;1423;p70"/>
            <p:cNvSpPr/>
            <p:nvPr/>
          </p:nvSpPr>
          <p:spPr>
            <a:xfrm>
              <a:off x="5059700" y="2430325"/>
              <a:ext cx="53950" cy="65850"/>
            </a:xfrm>
            <a:custGeom>
              <a:avLst/>
              <a:gdLst/>
              <a:ahLst/>
              <a:cxnLst/>
              <a:rect l="l" t="t" r="r" b="b"/>
              <a:pathLst>
                <a:path w="2158" h="2634" extrusionOk="0">
                  <a:moveTo>
                    <a:pt x="1" y="1"/>
                  </a:moveTo>
                  <a:lnTo>
                    <a:pt x="866" y="1321"/>
                  </a:lnTo>
                  <a:lnTo>
                    <a:pt x="1" y="2633"/>
                  </a:lnTo>
                  <a:lnTo>
                    <a:pt x="1292" y="2633"/>
                  </a:lnTo>
                  <a:lnTo>
                    <a:pt x="2157" y="1321"/>
                  </a:lnTo>
                  <a:lnTo>
                    <a:pt x="1292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24" name="Google Shape;1424;p70"/>
            <p:cNvSpPr/>
            <p:nvPr/>
          </p:nvSpPr>
          <p:spPr>
            <a:xfrm>
              <a:off x="5037700" y="2430325"/>
              <a:ext cx="34100" cy="65850"/>
            </a:xfrm>
            <a:custGeom>
              <a:avLst/>
              <a:gdLst/>
              <a:ahLst/>
              <a:cxnLst/>
              <a:rect l="l" t="t" r="r" b="b"/>
              <a:pathLst>
                <a:path w="1364" h="2634" extrusionOk="0">
                  <a:moveTo>
                    <a:pt x="1" y="1"/>
                  </a:moveTo>
                  <a:lnTo>
                    <a:pt x="866" y="1321"/>
                  </a:lnTo>
                  <a:lnTo>
                    <a:pt x="1" y="2633"/>
                  </a:lnTo>
                  <a:lnTo>
                    <a:pt x="498" y="2633"/>
                  </a:lnTo>
                  <a:lnTo>
                    <a:pt x="1364" y="1321"/>
                  </a:lnTo>
                  <a:lnTo>
                    <a:pt x="498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869FB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425" name="Google Shape;1425;p70"/>
          <p:cNvGrpSpPr/>
          <p:nvPr/>
        </p:nvGrpSpPr>
        <p:grpSpPr>
          <a:xfrm>
            <a:off x="7426689" y="3708223"/>
            <a:ext cx="173014" cy="97629"/>
            <a:chOff x="4756975" y="2341800"/>
            <a:chExt cx="91975" cy="51925"/>
          </a:xfrm>
        </p:grpSpPr>
        <p:sp>
          <p:nvSpPr>
            <p:cNvPr id="1426" name="Google Shape;1426;p70"/>
            <p:cNvSpPr/>
            <p:nvPr/>
          </p:nvSpPr>
          <p:spPr>
            <a:xfrm>
              <a:off x="4756975" y="2341800"/>
              <a:ext cx="10650" cy="9150"/>
            </a:xfrm>
            <a:custGeom>
              <a:avLst/>
              <a:gdLst/>
              <a:ahLst/>
              <a:cxnLst/>
              <a:rect l="l" t="t" r="r" b="b"/>
              <a:pathLst>
                <a:path w="426" h="366" extrusionOk="0">
                  <a:moveTo>
                    <a:pt x="245" y="0"/>
                  </a:moveTo>
                  <a:cubicBezTo>
                    <a:pt x="79" y="0"/>
                    <a:pt x="0" y="195"/>
                    <a:pt x="115" y="311"/>
                  </a:cubicBezTo>
                  <a:cubicBezTo>
                    <a:pt x="153" y="348"/>
                    <a:pt x="199" y="365"/>
                    <a:pt x="244" y="365"/>
                  </a:cubicBezTo>
                  <a:cubicBezTo>
                    <a:pt x="337" y="365"/>
                    <a:pt x="426" y="293"/>
                    <a:pt x="426" y="181"/>
                  </a:cubicBezTo>
                  <a:cubicBezTo>
                    <a:pt x="426" y="80"/>
                    <a:pt x="346" y="0"/>
                    <a:pt x="24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27" name="Google Shape;1427;p70"/>
            <p:cNvSpPr/>
            <p:nvPr/>
          </p:nvSpPr>
          <p:spPr>
            <a:xfrm>
              <a:off x="4777350" y="2341800"/>
              <a:ext cx="10650" cy="9150"/>
            </a:xfrm>
            <a:custGeom>
              <a:avLst/>
              <a:gdLst/>
              <a:ahLst/>
              <a:cxnLst/>
              <a:rect l="l" t="t" r="r" b="b"/>
              <a:pathLst>
                <a:path w="426" h="366" extrusionOk="0">
                  <a:moveTo>
                    <a:pt x="245" y="0"/>
                  </a:moveTo>
                  <a:cubicBezTo>
                    <a:pt x="79" y="0"/>
                    <a:pt x="0" y="195"/>
                    <a:pt x="115" y="311"/>
                  </a:cubicBezTo>
                  <a:cubicBezTo>
                    <a:pt x="153" y="348"/>
                    <a:pt x="199" y="365"/>
                    <a:pt x="244" y="365"/>
                  </a:cubicBezTo>
                  <a:cubicBezTo>
                    <a:pt x="337" y="365"/>
                    <a:pt x="426" y="293"/>
                    <a:pt x="426" y="181"/>
                  </a:cubicBezTo>
                  <a:cubicBezTo>
                    <a:pt x="426" y="80"/>
                    <a:pt x="339" y="0"/>
                    <a:pt x="24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28" name="Google Shape;1428;p70"/>
            <p:cNvSpPr/>
            <p:nvPr/>
          </p:nvSpPr>
          <p:spPr>
            <a:xfrm>
              <a:off x="4797725" y="2341800"/>
              <a:ext cx="10475" cy="9150"/>
            </a:xfrm>
            <a:custGeom>
              <a:avLst/>
              <a:gdLst/>
              <a:ahLst/>
              <a:cxnLst/>
              <a:rect l="l" t="t" r="r" b="b"/>
              <a:pathLst>
                <a:path w="419" h="366" extrusionOk="0">
                  <a:moveTo>
                    <a:pt x="238" y="0"/>
                  </a:moveTo>
                  <a:cubicBezTo>
                    <a:pt x="79" y="0"/>
                    <a:pt x="0" y="195"/>
                    <a:pt x="115" y="311"/>
                  </a:cubicBezTo>
                  <a:cubicBezTo>
                    <a:pt x="151" y="348"/>
                    <a:pt x="195" y="365"/>
                    <a:pt x="239" y="365"/>
                  </a:cubicBezTo>
                  <a:cubicBezTo>
                    <a:pt x="330" y="365"/>
                    <a:pt x="418" y="293"/>
                    <a:pt x="418" y="181"/>
                  </a:cubicBezTo>
                  <a:cubicBezTo>
                    <a:pt x="418" y="80"/>
                    <a:pt x="339" y="0"/>
                    <a:pt x="2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29" name="Google Shape;1429;p70"/>
            <p:cNvSpPr/>
            <p:nvPr/>
          </p:nvSpPr>
          <p:spPr>
            <a:xfrm>
              <a:off x="4818100" y="2341800"/>
              <a:ext cx="10475" cy="9150"/>
            </a:xfrm>
            <a:custGeom>
              <a:avLst/>
              <a:gdLst/>
              <a:ahLst/>
              <a:cxnLst/>
              <a:rect l="l" t="t" r="r" b="b"/>
              <a:pathLst>
                <a:path w="419" h="366" extrusionOk="0">
                  <a:moveTo>
                    <a:pt x="238" y="0"/>
                  </a:moveTo>
                  <a:cubicBezTo>
                    <a:pt x="79" y="0"/>
                    <a:pt x="0" y="195"/>
                    <a:pt x="115" y="311"/>
                  </a:cubicBezTo>
                  <a:cubicBezTo>
                    <a:pt x="151" y="348"/>
                    <a:pt x="195" y="365"/>
                    <a:pt x="239" y="365"/>
                  </a:cubicBezTo>
                  <a:cubicBezTo>
                    <a:pt x="330" y="365"/>
                    <a:pt x="418" y="293"/>
                    <a:pt x="418" y="181"/>
                  </a:cubicBezTo>
                  <a:cubicBezTo>
                    <a:pt x="418" y="80"/>
                    <a:pt x="339" y="0"/>
                    <a:pt x="2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0" name="Google Shape;1430;p70"/>
            <p:cNvSpPr/>
            <p:nvPr/>
          </p:nvSpPr>
          <p:spPr>
            <a:xfrm>
              <a:off x="4768675" y="2352625"/>
              <a:ext cx="8875" cy="9025"/>
            </a:xfrm>
            <a:custGeom>
              <a:avLst/>
              <a:gdLst/>
              <a:ahLst/>
              <a:cxnLst/>
              <a:rect l="l" t="t" r="r" b="b"/>
              <a:pathLst>
                <a:path w="355" h="361" extrusionOk="0">
                  <a:moveTo>
                    <a:pt x="174" y="0"/>
                  </a:moveTo>
                  <a:cubicBezTo>
                    <a:pt x="80" y="0"/>
                    <a:pt x="1" y="87"/>
                    <a:pt x="1" y="181"/>
                  </a:cubicBezTo>
                  <a:cubicBezTo>
                    <a:pt x="1" y="281"/>
                    <a:pt x="80" y="361"/>
                    <a:pt x="174" y="361"/>
                  </a:cubicBezTo>
                  <a:cubicBezTo>
                    <a:pt x="275" y="361"/>
                    <a:pt x="354" y="281"/>
                    <a:pt x="354" y="181"/>
                  </a:cubicBezTo>
                  <a:cubicBezTo>
                    <a:pt x="354" y="87"/>
                    <a:pt x="275" y="0"/>
                    <a:pt x="174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1" name="Google Shape;1431;p70"/>
            <p:cNvSpPr/>
            <p:nvPr/>
          </p:nvSpPr>
          <p:spPr>
            <a:xfrm>
              <a:off x="4787425" y="2352625"/>
              <a:ext cx="10500" cy="9125"/>
            </a:xfrm>
            <a:custGeom>
              <a:avLst/>
              <a:gdLst/>
              <a:ahLst/>
              <a:cxnLst/>
              <a:rect l="l" t="t" r="r" b="b"/>
              <a:pathLst>
                <a:path w="420" h="365" extrusionOk="0">
                  <a:moveTo>
                    <a:pt x="239" y="0"/>
                  </a:moveTo>
                  <a:cubicBezTo>
                    <a:pt x="80" y="0"/>
                    <a:pt x="1" y="195"/>
                    <a:pt x="116" y="310"/>
                  </a:cubicBezTo>
                  <a:cubicBezTo>
                    <a:pt x="152" y="348"/>
                    <a:pt x="196" y="365"/>
                    <a:pt x="240" y="365"/>
                  </a:cubicBezTo>
                  <a:cubicBezTo>
                    <a:pt x="331" y="365"/>
                    <a:pt x="419" y="292"/>
                    <a:pt x="419" y="181"/>
                  </a:cubicBezTo>
                  <a:cubicBezTo>
                    <a:pt x="419" y="87"/>
                    <a:pt x="340" y="0"/>
                    <a:pt x="239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2" name="Google Shape;1432;p70"/>
            <p:cNvSpPr/>
            <p:nvPr/>
          </p:nvSpPr>
          <p:spPr>
            <a:xfrm>
              <a:off x="4809250" y="2352625"/>
              <a:ext cx="9050" cy="9025"/>
            </a:xfrm>
            <a:custGeom>
              <a:avLst/>
              <a:gdLst/>
              <a:ahLst/>
              <a:cxnLst/>
              <a:rect l="l" t="t" r="r" b="b"/>
              <a:pathLst>
                <a:path w="362" h="361" extrusionOk="0">
                  <a:moveTo>
                    <a:pt x="181" y="0"/>
                  </a:moveTo>
                  <a:cubicBezTo>
                    <a:pt x="80" y="0"/>
                    <a:pt x="1" y="87"/>
                    <a:pt x="1" y="181"/>
                  </a:cubicBezTo>
                  <a:cubicBezTo>
                    <a:pt x="1" y="281"/>
                    <a:pt x="80" y="361"/>
                    <a:pt x="181" y="361"/>
                  </a:cubicBezTo>
                  <a:cubicBezTo>
                    <a:pt x="282" y="361"/>
                    <a:pt x="361" y="281"/>
                    <a:pt x="361" y="181"/>
                  </a:cubicBezTo>
                  <a:cubicBezTo>
                    <a:pt x="361" y="87"/>
                    <a:pt x="282" y="0"/>
                    <a:pt x="18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3" name="Google Shape;1433;p70"/>
            <p:cNvSpPr/>
            <p:nvPr/>
          </p:nvSpPr>
          <p:spPr>
            <a:xfrm>
              <a:off x="4829625" y="2352625"/>
              <a:ext cx="9050" cy="9025"/>
            </a:xfrm>
            <a:custGeom>
              <a:avLst/>
              <a:gdLst/>
              <a:ahLst/>
              <a:cxnLst/>
              <a:rect l="l" t="t" r="r" b="b"/>
              <a:pathLst>
                <a:path w="362" h="361" extrusionOk="0">
                  <a:moveTo>
                    <a:pt x="181" y="0"/>
                  </a:moveTo>
                  <a:cubicBezTo>
                    <a:pt x="80" y="0"/>
                    <a:pt x="1" y="87"/>
                    <a:pt x="1" y="181"/>
                  </a:cubicBezTo>
                  <a:cubicBezTo>
                    <a:pt x="1" y="281"/>
                    <a:pt x="80" y="361"/>
                    <a:pt x="181" y="361"/>
                  </a:cubicBezTo>
                  <a:cubicBezTo>
                    <a:pt x="282" y="361"/>
                    <a:pt x="361" y="281"/>
                    <a:pt x="361" y="181"/>
                  </a:cubicBezTo>
                  <a:cubicBezTo>
                    <a:pt x="361" y="87"/>
                    <a:pt x="282" y="0"/>
                    <a:pt x="18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4" name="Google Shape;1434;p70"/>
            <p:cNvSpPr/>
            <p:nvPr/>
          </p:nvSpPr>
          <p:spPr>
            <a:xfrm>
              <a:off x="4777350" y="2363250"/>
              <a:ext cx="10650" cy="9025"/>
            </a:xfrm>
            <a:custGeom>
              <a:avLst/>
              <a:gdLst/>
              <a:ahLst/>
              <a:cxnLst/>
              <a:rect l="l" t="t" r="r" b="b"/>
              <a:pathLst>
                <a:path w="426" h="361" extrusionOk="0">
                  <a:moveTo>
                    <a:pt x="245" y="1"/>
                  </a:moveTo>
                  <a:cubicBezTo>
                    <a:pt x="79" y="1"/>
                    <a:pt x="0" y="195"/>
                    <a:pt x="115" y="311"/>
                  </a:cubicBezTo>
                  <a:cubicBezTo>
                    <a:pt x="152" y="345"/>
                    <a:pt x="197" y="361"/>
                    <a:pt x="241" y="361"/>
                  </a:cubicBezTo>
                  <a:cubicBezTo>
                    <a:pt x="335" y="361"/>
                    <a:pt x="426" y="289"/>
                    <a:pt x="426" y="181"/>
                  </a:cubicBezTo>
                  <a:cubicBezTo>
                    <a:pt x="426" y="80"/>
                    <a:pt x="339" y="1"/>
                    <a:pt x="24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5" name="Google Shape;1435;p70"/>
            <p:cNvSpPr/>
            <p:nvPr/>
          </p:nvSpPr>
          <p:spPr>
            <a:xfrm>
              <a:off x="4797725" y="2363250"/>
              <a:ext cx="10475" cy="9025"/>
            </a:xfrm>
            <a:custGeom>
              <a:avLst/>
              <a:gdLst/>
              <a:ahLst/>
              <a:cxnLst/>
              <a:rect l="l" t="t" r="r" b="b"/>
              <a:pathLst>
                <a:path w="419" h="361" extrusionOk="0">
                  <a:moveTo>
                    <a:pt x="238" y="1"/>
                  </a:moveTo>
                  <a:cubicBezTo>
                    <a:pt x="79" y="1"/>
                    <a:pt x="0" y="195"/>
                    <a:pt x="115" y="311"/>
                  </a:cubicBezTo>
                  <a:cubicBezTo>
                    <a:pt x="150" y="345"/>
                    <a:pt x="193" y="361"/>
                    <a:pt x="236" y="361"/>
                  </a:cubicBezTo>
                  <a:cubicBezTo>
                    <a:pt x="328" y="361"/>
                    <a:pt x="418" y="289"/>
                    <a:pt x="418" y="181"/>
                  </a:cubicBezTo>
                  <a:cubicBezTo>
                    <a:pt x="418" y="80"/>
                    <a:pt x="339" y="1"/>
                    <a:pt x="238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6" name="Google Shape;1436;p70"/>
            <p:cNvSpPr/>
            <p:nvPr/>
          </p:nvSpPr>
          <p:spPr>
            <a:xfrm>
              <a:off x="4818100" y="2363250"/>
              <a:ext cx="10475" cy="9025"/>
            </a:xfrm>
            <a:custGeom>
              <a:avLst/>
              <a:gdLst/>
              <a:ahLst/>
              <a:cxnLst/>
              <a:rect l="l" t="t" r="r" b="b"/>
              <a:pathLst>
                <a:path w="419" h="361" extrusionOk="0">
                  <a:moveTo>
                    <a:pt x="238" y="1"/>
                  </a:moveTo>
                  <a:cubicBezTo>
                    <a:pt x="79" y="1"/>
                    <a:pt x="0" y="195"/>
                    <a:pt x="115" y="311"/>
                  </a:cubicBezTo>
                  <a:cubicBezTo>
                    <a:pt x="150" y="345"/>
                    <a:pt x="193" y="361"/>
                    <a:pt x="236" y="361"/>
                  </a:cubicBezTo>
                  <a:cubicBezTo>
                    <a:pt x="328" y="361"/>
                    <a:pt x="418" y="289"/>
                    <a:pt x="418" y="181"/>
                  </a:cubicBezTo>
                  <a:cubicBezTo>
                    <a:pt x="418" y="80"/>
                    <a:pt x="339" y="1"/>
                    <a:pt x="238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7" name="Google Shape;1437;p70"/>
            <p:cNvSpPr/>
            <p:nvPr/>
          </p:nvSpPr>
          <p:spPr>
            <a:xfrm>
              <a:off x="4838475" y="2363250"/>
              <a:ext cx="10475" cy="9025"/>
            </a:xfrm>
            <a:custGeom>
              <a:avLst/>
              <a:gdLst/>
              <a:ahLst/>
              <a:cxnLst/>
              <a:rect l="l" t="t" r="r" b="b"/>
              <a:pathLst>
                <a:path w="419" h="361" extrusionOk="0">
                  <a:moveTo>
                    <a:pt x="238" y="1"/>
                  </a:moveTo>
                  <a:cubicBezTo>
                    <a:pt x="79" y="1"/>
                    <a:pt x="0" y="195"/>
                    <a:pt x="108" y="311"/>
                  </a:cubicBezTo>
                  <a:cubicBezTo>
                    <a:pt x="145" y="345"/>
                    <a:pt x="190" y="361"/>
                    <a:pt x="233" y="361"/>
                  </a:cubicBezTo>
                  <a:cubicBezTo>
                    <a:pt x="328" y="361"/>
                    <a:pt x="418" y="289"/>
                    <a:pt x="418" y="181"/>
                  </a:cubicBezTo>
                  <a:cubicBezTo>
                    <a:pt x="418" y="80"/>
                    <a:pt x="339" y="1"/>
                    <a:pt x="238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8" name="Google Shape;1438;p70"/>
            <p:cNvSpPr/>
            <p:nvPr/>
          </p:nvSpPr>
          <p:spPr>
            <a:xfrm>
              <a:off x="4768675" y="2374075"/>
              <a:ext cx="8875" cy="9050"/>
            </a:xfrm>
            <a:custGeom>
              <a:avLst/>
              <a:gdLst/>
              <a:ahLst/>
              <a:cxnLst/>
              <a:rect l="l" t="t" r="r" b="b"/>
              <a:pathLst>
                <a:path w="355" h="362" extrusionOk="0">
                  <a:moveTo>
                    <a:pt x="174" y="0"/>
                  </a:moveTo>
                  <a:cubicBezTo>
                    <a:pt x="80" y="0"/>
                    <a:pt x="1" y="80"/>
                    <a:pt x="1" y="181"/>
                  </a:cubicBezTo>
                  <a:cubicBezTo>
                    <a:pt x="1" y="282"/>
                    <a:pt x="80" y="361"/>
                    <a:pt x="174" y="361"/>
                  </a:cubicBezTo>
                  <a:cubicBezTo>
                    <a:pt x="275" y="361"/>
                    <a:pt x="354" y="282"/>
                    <a:pt x="354" y="181"/>
                  </a:cubicBezTo>
                  <a:cubicBezTo>
                    <a:pt x="354" y="80"/>
                    <a:pt x="275" y="0"/>
                    <a:pt x="174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39" name="Google Shape;1439;p70"/>
            <p:cNvSpPr/>
            <p:nvPr/>
          </p:nvSpPr>
          <p:spPr>
            <a:xfrm>
              <a:off x="4787425" y="2374075"/>
              <a:ext cx="10500" cy="9150"/>
            </a:xfrm>
            <a:custGeom>
              <a:avLst/>
              <a:gdLst/>
              <a:ahLst/>
              <a:cxnLst/>
              <a:rect l="l" t="t" r="r" b="b"/>
              <a:pathLst>
                <a:path w="420" h="366" extrusionOk="0">
                  <a:moveTo>
                    <a:pt x="239" y="0"/>
                  </a:moveTo>
                  <a:cubicBezTo>
                    <a:pt x="80" y="0"/>
                    <a:pt x="1" y="195"/>
                    <a:pt x="116" y="311"/>
                  </a:cubicBezTo>
                  <a:cubicBezTo>
                    <a:pt x="152" y="348"/>
                    <a:pt x="196" y="365"/>
                    <a:pt x="240" y="365"/>
                  </a:cubicBezTo>
                  <a:cubicBezTo>
                    <a:pt x="331" y="365"/>
                    <a:pt x="419" y="293"/>
                    <a:pt x="419" y="181"/>
                  </a:cubicBezTo>
                  <a:cubicBezTo>
                    <a:pt x="419" y="80"/>
                    <a:pt x="340" y="0"/>
                    <a:pt x="239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40" name="Google Shape;1440;p70"/>
            <p:cNvSpPr/>
            <p:nvPr/>
          </p:nvSpPr>
          <p:spPr>
            <a:xfrm>
              <a:off x="4809250" y="2374075"/>
              <a:ext cx="9050" cy="9050"/>
            </a:xfrm>
            <a:custGeom>
              <a:avLst/>
              <a:gdLst/>
              <a:ahLst/>
              <a:cxnLst/>
              <a:rect l="l" t="t" r="r" b="b"/>
              <a:pathLst>
                <a:path w="362" h="362" extrusionOk="0">
                  <a:moveTo>
                    <a:pt x="181" y="0"/>
                  </a:moveTo>
                  <a:cubicBezTo>
                    <a:pt x="80" y="0"/>
                    <a:pt x="1" y="80"/>
                    <a:pt x="1" y="181"/>
                  </a:cubicBezTo>
                  <a:cubicBezTo>
                    <a:pt x="1" y="282"/>
                    <a:pt x="80" y="361"/>
                    <a:pt x="181" y="361"/>
                  </a:cubicBezTo>
                  <a:cubicBezTo>
                    <a:pt x="282" y="361"/>
                    <a:pt x="361" y="282"/>
                    <a:pt x="361" y="181"/>
                  </a:cubicBezTo>
                  <a:cubicBezTo>
                    <a:pt x="361" y="80"/>
                    <a:pt x="282" y="0"/>
                    <a:pt x="18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41" name="Google Shape;1441;p70"/>
            <p:cNvSpPr/>
            <p:nvPr/>
          </p:nvSpPr>
          <p:spPr>
            <a:xfrm>
              <a:off x="4829625" y="2374075"/>
              <a:ext cx="9050" cy="9050"/>
            </a:xfrm>
            <a:custGeom>
              <a:avLst/>
              <a:gdLst/>
              <a:ahLst/>
              <a:cxnLst/>
              <a:rect l="l" t="t" r="r" b="b"/>
              <a:pathLst>
                <a:path w="362" h="362" extrusionOk="0">
                  <a:moveTo>
                    <a:pt x="181" y="0"/>
                  </a:moveTo>
                  <a:cubicBezTo>
                    <a:pt x="80" y="0"/>
                    <a:pt x="1" y="80"/>
                    <a:pt x="1" y="181"/>
                  </a:cubicBezTo>
                  <a:cubicBezTo>
                    <a:pt x="1" y="282"/>
                    <a:pt x="80" y="361"/>
                    <a:pt x="181" y="361"/>
                  </a:cubicBezTo>
                  <a:cubicBezTo>
                    <a:pt x="282" y="361"/>
                    <a:pt x="361" y="282"/>
                    <a:pt x="361" y="181"/>
                  </a:cubicBezTo>
                  <a:cubicBezTo>
                    <a:pt x="361" y="80"/>
                    <a:pt x="282" y="0"/>
                    <a:pt x="18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42" name="Google Shape;1442;p70"/>
            <p:cNvSpPr/>
            <p:nvPr/>
          </p:nvSpPr>
          <p:spPr>
            <a:xfrm>
              <a:off x="4756975" y="2384725"/>
              <a:ext cx="10650" cy="9000"/>
            </a:xfrm>
            <a:custGeom>
              <a:avLst/>
              <a:gdLst/>
              <a:ahLst/>
              <a:cxnLst/>
              <a:rect l="l" t="t" r="r" b="b"/>
              <a:pathLst>
                <a:path w="426" h="360" extrusionOk="0">
                  <a:moveTo>
                    <a:pt x="245" y="0"/>
                  </a:moveTo>
                  <a:cubicBezTo>
                    <a:pt x="79" y="0"/>
                    <a:pt x="0" y="195"/>
                    <a:pt x="115" y="310"/>
                  </a:cubicBezTo>
                  <a:cubicBezTo>
                    <a:pt x="152" y="344"/>
                    <a:pt x="197" y="360"/>
                    <a:pt x="241" y="360"/>
                  </a:cubicBezTo>
                  <a:cubicBezTo>
                    <a:pt x="335" y="360"/>
                    <a:pt x="426" y="289"/>
                    <a:pt x="426" y="180"/>
                  </a:cubicBezTo>
                  <a:cubicBezTo>
                    <a:pt x="426" y="79"/>
                    <a:pt x="346" y="0"/>
                    <a:pt x="24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43" name="Google Shape;1443;p70"/>
            <p:cNvSpPr/>
            <p:nvPr/>
          </p:nvSpPr>
          <p:spPr>
            <a:xfrm>
              <a:off x="4777350" y="2384725"/>
              <a:ext cx="10650" cy="9000"/>
            </a:xfrm>
            <a:custGeom>
              <a:avLst/>
              <a:gdLst/>
              <a:ahLst/>
              <a:cxnLst/>
              <a:rect l="l" t="t" r="r" b="b"/>
              <a:pathLst>
                <a:path w="426" h="360" extrusionOk="0">
                  <a:moveTo>
                    <a:pt x="245" y="0"/>
                  </a:moveTo>
                  <a:cubicBezTo>
                    <a:pt x="79" y="0"/>
                    <a:pt x="0" y="195"/>
                    <a:pt x="115" y="310"/>
                  </a:cubicBezTo>
                  <a:cubicBezTo>
                    <a:pt x="152" y="344"/>
                    <a:pt x="197" y="360"/>
                    <a:pt x="241" y="360"/>
                  </a:cubicBezTo>
                  <a:cubicBezTo>
                    <a:pt x="335" y="360"/>
                    <a:pt x="426" y="289"/>
                    <a:pt x="426" y="180"/>
                  </a:cubicBezTo>
                  <a:cubicBezTo>
                    <a:pt x="426" y="79"/>
                    <a:pt x="339" y="0"/>
                    <a:pt x="24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44" name="Google Shape;1444;p70"/>
            <p:cNvSpPr/>
            <p:nvPr/>
          </p:nvSpPr>
          <p:spPr>
            <a:xfrm>
              <a:off x="4797725" y="2384725"/>
              <a:ext cx="10475" cy="9000"/>
            </a:xfrm>
            <a:custGeom>
              <a:avLst/>
              <a:gdLst/>
              <a:ahLst/>
              <a:cxnLst/>
              <a:rect l="l" t="t" r="r" b="b"/>
              <a:pathLst>
                <a:path w="419" h="360" extrusionOk="0">
                  <a:moveTo>
                    <a:pt x="238" y="0"/>
                  </a:moveTo>
                  <a:cubicBezTo>
                    <a:pt x="79" y="0"/>
                    <a:pt x="0" y="195"/>
                    <a:pt x="115" y="310"/>
                  </a:cubicBezTo>
                  <a:cubicBezTo>
                    <a:pt x="150" y="344"/>
                    <a:pt x="193" y="360"/>
                    <a:pt x="236" y="360"/>
                  </a:cubicBezTo>
                  <a:cubicBezTo>
                    <a:pt x="328" y="360"/>
                    <a:pt x="418" y="289"/>
                    <a:pt x="418" y="180"/>
                  </a:cubicBezTo>
                  <a:cubicBezTo>
                    <a:pt x="418" y="79"/>
                    <a:pt x="339" y="0"/>
                    <a:pt x="2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45" name="Google Shape;1445;p70"/>
            <p:cNvSpPr/>
            <p:nvPr/>
          </p:nvSpPr>
          <p:spPr>
            <a:xfrm>
              <a:off x="4818100" y="2384725"/>
              <a:ext cx="10475" cy="9000"/>
            </a:xfrm>
            <a:custGeom>
              <a:avLst/>
              <a:gdLst/>
              <a:ahLst/>
              <a:cxnLst/>
              <a:rect l="l" t="t" r="r" b="b"/>
              <a:pathLst>
                <a:path w="419" h="360" extrusionOk="0">
                  <a:moveTo>
                    <a:pt x="238" y="0"/>
                  </a:moveTo>
                  <a:cubicBezTo>
                    <a:pt x="79" y="0"/>
                    <a:pt x="0" y="195"/>
                    <a:pt x="115" y="310"/>
                  </a:cubicBezTo>
                  <a:cubicBezTo>
                    <a:pt x="150" y="344"/>
                    <a:pt x="193" y="360"/>
                    <a:pt x="236" y="360"/>
                  </a:cubicBezTo>
                  <a:cubicBezTo>
                    <a:pt x="328" y="360"/>
                    <a:pt x="418" y="289"/>
                    <a:pt x="418" y="180"/>
                  </a:cubicBezTo>
                  <a:cubicBezTo>
                    <a:pt x="418" y="79"/>
                    <a:pt x="339" y="0"/>
                    <a:pt x="2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446" name="Google Shape;1446;p70"/>
          <p:cNvGrpSpPr/>
          <p:nvPr/>
        </p:nvGrpSpPr>
        <p:grpSpPr>
          <a:xfrm>
            <a:off x="7693626" y="4196920"/>
            <a:ext cx="212497" cy="175761"/>
            <a:chOff x="4943575" y="2516350"/>
            <a:chExt cx="98675" cy="81700"/>
          </a:xfrm>
        </p:grpSpPr>
        <p:sp>
          <p:nvSpPr>
            <p:cNvPr id="1447" name="Google Shape;1447;p70"/>
            <p:cNvSpPr/>
            <p:nvPr/>
          </p:nvSpPr>
          <p:spPr>
            <a:xfrm>
              <a:off x="5036450" y="2554750"/>
              <a:ext cx="5800" cy="4825"/>
            </a:xfrm>
            <a:custGeom>
              <a:avLst/>
              <a:gdLst/>
              <a:ahLst/>
              <a:cxnLst/>
              <a:rect l="l" t="t" r="r" b="b"/>
              <a:pathLst>
                <a:path w="232" h="193" extrusionOk="0">
                  <a:moveTo>
                    <a:pt x="130" y="0"/>
                  </a:moveTo>
                  <a:cubicBezTo>
                    <a:pt x="51" y="0"/>
                    <a:pt x="0" y="101"/>
                    <a:pt x="65" y="166"/>
                  </a:cubicBezTo>
                  <a:cubicBezTo>
                    <a:pt x="83" y="184"/>
                    <a:pt x="106" y="192"/>
                    <a:pt x="129" y="192"/>
                  </a:cubicBezTo>
                  <a:cubicBezTo>
                    <a:pt x="179" y="192"/>
                    <a:pt x="229" y="153"/>
                    <a:pt x="224" y="94"/>
                  </a:cubicBezTo>
                  <a:cubicBezTo>
                    <a:pt x="231" y="44"/>
                    <a:pt x="188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48" name="Google Shape;1448;p70"/>
            <p:cNvSpPr/>
            <p:nvPr/>
          </p:nvSpPr>
          <p:spPr>
            <a:xfrm>
              <a:off x="5028150" y="2547175"/>
              <a:ext cx="5625" cy="4725"/>
            </a:xfrm>
            <a:custGeom>
              <a:avLst/>
              <a:gdLst/>
              <a:ahLst/>
              <a:cxnLst/>
              <a:rect l="l" t="t" r="r" b="b"/>
              <a:pathLst>
                <a:path w="225" h="189" extrusionOk="0">
                  <a:moveTo>
                    <a:pt x="123" y="0"/>
                  </a:moveTo>
                  <a:cubicBezTo>
                    <a:pt x="37" y="0"/>
                    <a:pt x="0" y="101"/>
                    <a:pt x="58" y="159"/>
                  </a:cubicBezTo>
                  <a:cubicBezTo>
                    <a:pt x="79" y="180"/>
                    <a:pt x="103" y="189"/>
                    <a:pt x="126" y="189"/>
                  </a:cubicBezTo>
                  <a:cubicBezTo>
                    <a:pt x="177" y="189"/>
                    <a:pt x="224" y="146"/>
                    <a:pt x="224" y="87"/>
                  </a:cubicBezTo>
                  <a:cubicBezTo>
                    <a:pt x="217" y="36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49" name="Google Shape;1449;p70"/>
            <p:cNvSpPr/>
            <p:nvPr/>
          </p:nvSpPr>
          <p:spPr>
            <a:xfrm>
              <a:off x="502815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23" y="0"/>
                  </a:moveTo>
                  <a:cubicBezTo>
                    <a:pt x="44" y="0"/>
                    <a:pt x="0" y="101"/>
                    <a:pt x="58" y="166"/>
                  </a:cubicBezTo>
                  <a:cubicBezTo>
                    <a:pt x="76" y="184"/>
                    <a:pt x="99" y="192"/>
                    <a:pt x="123" y="192"/>
                  </a:cubicBezTo>
                  <a:cubicBezTo>
                    <a:pt x="173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0" name="Google Shape;1450;p70"/>
            <p:cNvSpPr/>
            <p:nvPr/>
          </p:nvSpPr>
          <p:spPr>
            <a:xfrm>
              <a:off x="5028150" y="2562500"/>
              <a:ext cx="5625" cy="4800"/>
            </a:xfrm>
            <a:custGeom>
              <a:avLst/>
              <a:gdLst/>
              <a:ahLst/>
              <a:cxnLst/>
              <a:rect l="l" t="t" r="r" b="b"/>
              <a:pathLst>
                <a:path w="225" h="192" extrusionOk="0">
                  <a:moveTo>
                    <a:pt x="123" y="0"/>
                  </a:moveTo>
                  <a:cubicBezTo>
                    <a:pt x="37" y="0"/>
                    <a:pt x="0" y="101"/>
                    <a:pt x="58" y="166"/>
                  </a:cubicBezTo>
                  <a:cubicBezTo>
                    <a:pt x="77" y="183"/>
                    <a:pt x="100" y="191"/>
                    <a:pt x="122" y="191"/>
                  </a:cubicBezTo>
                  <a:cubicBezTo>
                    <a:pt x="174" y="191"/>
                    <a:pt x="224" y="148"/>
                    <a:pt x="224" y="87"/>
                  </a:cubicBezTo>
                  <a:cubicBezTo>
                    <a:pt x="217" y="37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1" name="Google Shape;1451;p70"/>
            <p:cNvSpPr/>
            <p:nvPr/>
          </p:nvSpPr>
          <p:spPr>
            <a:xfrm>
              <a:off x="501972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0" y="104"/>
                    <a:pt x="56" y="160"/>
                  </a:cubicBezTo>
                  <a:cubicBezTo>
                    <a:pt x="77" y="181"/>
                    <a:pt x="101" y="190"/>
                    <a:pt x="125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2" name="Google Shape;1452;p70"/>
            <p:cNvSpPr/>
            <p:nvPr/>
          </p:nvSpPr>
          <p:spPr>
            <a:xfrm>
              <a:off x="5019675" y="2547175"/>
              <a:ext cx="5625" cy="4725"/>
            </a:xfrm>
            <a:custGeom>
              <a:avLst/>
              <a:gdLst/>
              <a:ahLst/>
              <a:cxnLst/>
              <a:rect l="l" t="t" r="r" b="b"/>
              <a:pathLst>
                <a:path w="225" h="189" extrusionOk="0">
                  <a:moveTo>
                    <a:pt x="130" y="0"/>
                  </a:moveTo>
                  <a:cubicBezTo>
                    <a:pt x="44" y="0"/>
                    <a:pt x="0" y="101"/>
                    <a:pt x="58" y="159"/>
                  </a:cubicBezTo>
                  <a:cubicBezTo>
                    <a:pt x="79" y="180"/>
                    <a:pt x="103" y="189"/>
                    <a:pt x="126" y="189"/>
                  </a:cubicBezTo>
                  <a:cubicBezTo>
                    <a:pt x="177" y="189"/>
                    <a:pt x="224" y="146"/>
                    <a:pt x="224" y="87"/>
                  </a:cubicBezTo>
                  <a:cubicBezTo>
                    <a:pt x="217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3" name="Google Shape;1453;p70"/>
            <p:cNvSpPr/>
            <p:nvPr/>
          </p:nvSpPr>
          <p:spPr>
            <a:xfrm>
              <a:off x="501967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0" y="101"/>
                    <a:pt x="58" y="166"/>
                  </a:cubicBezTo>
                  <a:cubicBezTo>
                    <a:pt x="79" y="184"/>
                    <a:pt x="102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4" name="Google Shape;1454;p70"/>
            <p:cNvSpPr/>
            <p:nvPr/>
          </p:nvSpPr>
          <p:spPr>
            <a:xfrm>
              <a:off x="5019675" y="2562500"/>
              <a:ext cx="5625" cy="4800"/>
            </a:xfrm>
            <a:custGeom>
              <a:avLst/>
              <a:gdLst/>
              <a:ahLst/>
              <a:cxnLst/>
              <a:rect l="l" t="t" r="r" b="b"/>
              <a:pathLst>
                <a:path w="225" h="192" extrusionOk="0">
                  <a:moveTo>
                    <a:pt x="130" y="0"/>
                  </a:moveTo>
                  <a:cubicBezTo>
                    <a:pt x="44" y="0"/>
                    <a:pt x="0" y="101"/>
                    <a:pt x="58" y="166"/>
                  </a:cubicBezTo>
                  <a:cubicBezTo>
                    <a:pt x="77" y="183"/>
                    <a:pt x="100" y="191"/>
                    <a:pt x="122" y="191"/>
                  </a:cubicBezTo>
                  <a:cubicBezTo>
                    <a:pt x="174" y="191"/>
                    <a:pt x="224" y="148"/>
                    <a:pt x="224" y="87"/>
                  </a:cubicBezTo>
                  <a:cubicBezTo>
                    <a:pt x="217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5" name="Google Shape;1455;p70"/>
            <p:cNvSpPr/>
            <p:nvPr/>
          </p:nvSpPr>
          <p:spPr>
            <a:xfrm>
              <a:off x="5019725" y="2570225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0" y="104"/>
                    <a:pt x="56" y="160"/>
                  </a:cubicBezTo>
                  <a:cubicBezTo>
                    <a:pt x="77" y="181"/>
                    <a:pt x="101" y="190"/>
                    <a:pt x="124" y="190"/>
                  </a:cubicBezTo>
                  <a:cubicBezTo>
                    <a:pt x="175" y="190"/>
                    <a:pt x="222" y="147"/>
                    <a:pt x="222" y="88"/>
                  </a:cubicBezTo>
                  <a:cubicBezTo>
                    <a:pt x="215" y="41"/>
                    <a:pt x="184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6" name="Google Shape;1456;p70"/>
            <p:cNvSpPr/>
            <p:nvPr/>
          </p:nvSpPr>
          <p:spPr>
            <a:xfrm>
              <a:off x="5011200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4" y="187"/>
                    <a:pt x="107" y="195"/>
                    <a:pt x="130" y="195"/>
                  </a:cubicBezTo>
                  <a:cubicBezTo>
                    <a:pt x="180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7" name="Google Shape;1457;p70"/>
            <p:cNvSpPr/>
            <p:nvPr/>
          </p:nvSpPr>
          <p:spPr>
            <a:xfrm>
              <a:off x="5011250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0" y="104"/>
                    <a:pt x="56" y="160"/>
                  </a:cubicBezTo>
                  <a:cubicBezTo>
                    <a:pt x="77" y="181"/>
                    <a:pt x="101" y="190"/>
                    <a:pt x="125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8" name="Google Shape;1458;p70"/>
            <p:cNvSpPr/>
            <p:nvPr/>
          </p:nvSpPr>
          <p:spPr>
            <a:xfrm>
              <a:off x="5011200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4" y="180"/>
                    <a:pt x="107" y="189"/>
                    <a:pt x="130" y="189"/>
                  </a:cubicBezTo>
                  <a:cubicBezTo>
                    <a:pt x="180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59" name="Google Shape;1459;p70"/>
            <p:cNvSpPr/>
            <p:nvPr/>
          </p:nvSpPr>
          <p:spPr>
            <a:xfrm>
              <a:off x="501120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58" y="166"/>
                  </a:cubicBezTo>
                  <a:cubicBezTo>
                    <a:pt x="79" y="184"/>
                    <a:pt x="103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0" name="Google Shape;1460;p70"/>
            <p:cNvSpPr/>
            <p:nvPr/>
          </p:nvSpPr>
          <p:spPr>
            <a:xfrm>
              <a:off x="5011200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2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1" name="Google Shape;1461;p70"/>
            <p:cNvSpPr/>
            <p:nvPr/>
          </p:nvSpPr>
          <p:spPr>
            <a:xfrm>
              <a:off x="5011250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8" y="190"/>
                  </a:cubicBezTo>
                  <a:cubicBezTo>
                    <a:pt x="178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2" name="Google Shape;1462;p70"/>
            <p:cNvSpPr/>
            <p:nvPr/>
          </p:nvSpPr>
          <p:spPr>
            <a:xfrm>
              <a:off x="5011200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58" y="166"/>
                  </a:cubicBezTo>
                  <a:cubicBezTo>
                    <a:pt x="79" y="185"/>
                    <a:pt x="103" y="193"/>
                    <a:pt x="126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3" name="Google Shape;1463;p70"/>
            <p:cNvSpPr/>
            <p:nvPr/>
          </p:nvSpPr>
          <p:spPr>
            <a:xfrm>
              <a:off x="5002725" y="2524100"/>
              <a:ext cx="5750" cy="4775"/>
            </a:xfrm>
            <a:custGeom>
              <a:avLst/>
              <a:gdLst/>
              <a:ahLst/>
              <a:cxnLst/>
              <a:rect l="l" t="t" r="r" b="b"/>
              <a:pathLst>
                <a:path w="230" h="191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4" name="Google Shape;1464;p70"/>
            <p:cNvSpPr/>
            <p:nvPr/>
          </p:nvSpPr>
          <p:spPr>
            <a:xfrm>
              <a:off x="5002725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4" y="187"/>
                    <a:pt x="107" y="195"/>
                    <a:pt x="130" y="195"/>
                  </a:cubicBezTo>
                  <a:cubicBezTo>
                    <a:pt x="180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5" name="Google Shape;1465;p70"/>
            <p:cNvSpPr/>
            <p:nvPr/>
          </p:nvSpPr>
          <p:spPr>
            <a:xfrm>
              <a:off x="500277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0" y="104"/>
                    <a:pt x="56" y="160"/>
                  </a:cubicBezTo>
                  <a:cubicBezTo>
                    <a:pt x="77" y="181"/>
                    <a:pt x="101" y="190"/>
                    <a:pt x="125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6" name="Google Shape;1466;p70"/>
            <p:cNvSpPr/>
            <p:nvPr/>
          </p:nvSpPr>
          <p:spPr>
            <a:xfrm>
              <a:off x="5002725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4" y="180"/>
                    <a:pt x="107" y="189"/>
                    <a:pt x="130" y="189"/>
                  </a:cubicBezTo>
                  <a:cubicBezTo>
                    <a:pt x="180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7" name="Google Shape;1467;p70"/>
            <p:cNvSpPr/>
            <p:nvPr/>
          </p:nvSpPr>
          <p:spPr>
            <a:xfrm>
              <a:off x="500272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58" y="166"/>
                  </a:cubicBezTo>
                  <a:cubicBezTo>
                    <a:pt x="79" y="184"/>
                    <a:pt x="103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8" name="Google Shape;1468;p70"/>
            <p:cNvSpPr/>
            <p:nvPr/>
          </p:nvSpPr>
          <p:spPr>
            <a:xfrm>
              <a:off x="5002725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69" name="Google Shape;1469;p70"/>
            <p:cNvSpPr/>
            <p:nvPr/>
          </p:nvSpPr>
          <p:spPr>
            <a:xfrm>
              <a:off x="5002775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8" y="190"/>
                  </a:cubicBezTo>
                  <a:cubicBezTo>
                    <a:pt x="178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0" name="Google Shape;1470;p70"/>
            <p:cNvSpPr/>
            <p:nvPr/>
          </p:nvSpPr>
          <p:spPr>
            <a:xfrm>
              <a:off x="5002725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58" y="166"/>
                  </a:cubicBezTo>
                  <a:cubicBezTo>
                    <a:pt x="79" y="185"/>
                    <a:pt x="103" y="193"/>
                    <a:pt x="126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1" name="Google Shape;1471;p70"/>
            <p:cNvSpPr/>
            <p:nvPr/>
          </p:nvSpPr>
          <p:spPr>
            <a:xfrm>
              <a:off x="5002725" y="2585575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1"/>
                  </a:moveTo>
                  <a:cubicBezTo>
                    <a:pt x="44" y="1"/>
                    <a:pt x="1" y="102"/>
                    <a:pt x="65" y="167"/>
                  </a:cubicBezTo>
                  <a:cubicBezTo>
                    <a:pt x="83" y="184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2" name="Google Shape;1472;p70"/>
            <p:cNvSpPr/>
            <p:nvPr/>
          </p:nvSpPr>
          <p:spPr>
            <a:xfrm>
              <a:off x="4994250" y="25163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4" y="184"/>
                    <a:pt x="106" y="192"/>
                    <a:pt x="128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3" name="Google Shape;1473;p70"/>
            <p:cNvSpPr/>
            <p:nvPr/>
          </p:nvSpPr>
          <p:spPr>
            <a:xfrm>
              <a:off x="4994250" y="2524100"/>
              <a:ext cx="5750" cy="4775"/>
            </a:xfrm>
            <a:custGeom>
              <a:avLst/>
              <a:gdLst/>
              <a:ahLst/>
              <a:cxnLst/>
              <a:rect l="l" t="t" r="r" b="b"/>
              <a:pathLst>
                <a:path w="230" h="191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4" name="Google Shape;1474;p70"/>
            <p:cNvSpPr/>
            <p:nvPr/>
          </p:nvSpPr>
          <p:spPr>
            <a:xfrm>
              <a:off x="4994250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4" y="187"/>
                    <a:pt x="107" y="195"/>
                    <a:pt x="130" y="195"/>
                  </a:cubicBezTo>
                  <a:cubicBezTo>
                    <a:pt x="180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5" name="Google Shape;1475;p70"/>
            <p:cNvSpPr/>
            <p:nvPr/>
          </p:nvSpPr>
          <p:spPr>
            <a:xfrm>
              <a:off x="4994300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7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6" name="Google Shape;1476;p70"/>
            <p:cNvSpPr/>
            <p:nvPr/>
          </p:nvSpPr>
          <p:spPr>
            <a:xfrm>
              <a:off x="4994250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4" y="180"/>
                    <a:pt x="107" y="189"/>
                    <a:pt x="130" y="189"/>
                  </a:cubicBezTo>
                  <a:cubicBezTo>
                    <a:pt x="180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7" name="Google Shape;1477;p70"/>
            <p:cNvSpPr/>
            <p:nvPr/>
          </p:nvSpPr>
          <p:spPr>
            <a:xfrm>
              <a:off x="499425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4" y="184"/>
                    <a:pt x="106" y="192"/>
                    <a:pt x="128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8" name="Google Shape;1478;p70"/>
            <p:cNvSpPr/>
            <p:nvPr/>
          </p:nvSpPr>
          <p:spPr>
            <a:xfrm>
              <a:off x="4994250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79" name="Google Shape;1479;p70"/>
            <p:cNvSpPr/>
            <p:nvPr/>
          </p:nvSpPr>
          <p:spPr>
            <a:xfrm>
              <a:off x="4994300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8" y="190"/>
                  </a:cubicBezTo>
                  <a:cubicBezTo>
                    <a:pt x="178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0" name="Google Shape;1480;p70"/>
            <p:cNvSpPr/>
            <p:nvPr/>
          </p:nvSpPr>
          <p:spPr>
            <a:xfrm>
              <a:off x="4994250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65" y="166"/>
                  </a:cubicBezTo>
                  <a:cubicBezTo>
                    <a:pt x="84" y="185"/>
                    <a:pt x="106" y="193"/>
                    <a:pt x="128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1" name="Google Shape;1481;p70"/>
            <p:cNvSpPr/>
            <p:nvPr/>
          </p:nvSpPr>
          <p:spPr>
            <a:xfrm>
              <a:off x="4994250" y="2585575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1"/>
                  </a:moveTo>
                  <a:cubicBezTo>
                    <a:pt x="44" y="1"/>
                    <a:pt x="1" y="102"/>
                    <a:pt x="65" y="167"/>
                  </a:cubicBezTo>
                  <a:cubicBezTo>
                    <a:pt x="83" y="184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2" name="Google Shape;1482;p70"/>
            <p:cNvSpPr/>
            <p:nvPr/>
          </p:nvSpPr>
          <p:spPr>
            <a:xfrm>
              <a:off x="4994250" y="2593150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1"/>
                  </a:moveTo>
                  <a:cubicBezTo>
                    <a:pt x="44" y="1"/>
                    <a:pt x="1" y="109"/>
                    <a:pt x="65" y="166"/>
                  </a:cubicBezTo>
                  <a:cubicBezTo>
                    <a:pt x="84" y="187"/>
                    <a:pt x="107" y="196"/>
                    <a:pt x="130" y="196"/>
                  </a:cubicBezTo>
                  <a:cubicBezTo>
                    <a:pt x="180" y="196"/>
                    <a:pt x="229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3" name="Google Shape;1483;p70"/>
            <p:cNvSpPr/>
            <p:nvPr/>
          </p:nvSpPr>
          <p:spPr>
            <a:xfrm>
              <a:off x="4985775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6" y="187"/>
                    <a:pt x="110" y="195"/>
                    <a:pt x="133" y="195"/>
                  </a:cubicBezTo>
                  <a:cubicBezTo>
                    <a:pt x="183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4" name="Google Shape;1484;p70"/>
            <p:cNvSpPr/>
            <p:nvPr/>
          </p:nvSpPr>
          <p:spPr>
            <a:xfrm>
              <a:off x="498582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7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5" name="Google Shape;1485;p70"/>
            <p:cNvSpPr/>
            <p:nvPr/>
          </p:nvSpPr>
          <p:spPr>
            <a:xfrm>
              <a:off x="4985775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6" y="180"/>
                    <a:pt x="110" y="189"/>
                    <a:pt x="133" y="189"/>
                  </a:cubicBezTo>
                  <a:cubicBezTo>
                    <a:pt x="183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6" name="Google Shape;1486;p70"/>
            <p:cNvSpPr/>
            <p:nvPr/>
          </p:nvSpPr>
          <p:spPr>
            <a:xfrm>
              <a:off x="498577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4" y="184"/>
                    <a:pt x="106" y="192"/>
                    <a:pt x="128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7" name="Google Shape;1487;p70"/>
            <p:cNvSpPr/>
            <p:nvPr/>
          </p:nvSpPr>
          <p:spPr>
            <a:xfrm>
              <a:off x="4985775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5" y="183"/>
                    <a:pt x="107" y="191"/>
                    <a:pt x="129" y="191"/>
                  </a:cubicBezTo>
                  <a:cubicBezTo>
                    <a:pt x="181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8" name="Google Shape;1488;p70"/>
            <p:cNvSpPr/>
            <p:nvPr/>
          </p:nvSpPr>
          <p:spPr>
            <a:xfrm>
              <a:off x="4985825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4" y="181"/>
                    <a:pt x="108" y="190"/>
                    <a:pt x="131" y="190"/>
                  </a:cubicBezTo>
                  <a:cubicBezTo>
                    <a:pt x="181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89" name="Google Shape;1489;p70"/>
            <p:cNvSpPr/>
            <p:nvPr/>
          </p:nvSpPr>
          <p:spPr>
            <a:xfrm>
              <a:off x="4985775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65" y="166"/>
                  </a:cubicBezTo>
                  <a:cubicBezTo>
                    <a:pt x="84" y="185"/>
                    <a:pt x="106" y="193"/>
                    <a:pt x="128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0" name="Google Shape;1490;p70"/>
            <p:cNvSpPr/>
            <p:nvPr/>
          </p:nvSpPr>
          <p:spPr>
            <a:xfrm>
              <a:off x="4977300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6" y="187"/>
                    <a:pt x="110" y="195"/>
                    <a:pt x="133" y="195"/>
                  </a:cubicBezTo>
                  <a:cubicBezTo>
                    <a:pt x="183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1" name="Google Shape;1491;p70"/>
            <p:cNvSpPr/>
            <p:nvPr/>
          </p:nvSpPr>
          <p:spPr>
            <a:xfrm>
              <a:off x="4977350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7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2" name="Google Shape;1492;p70"/>
            <p:cNvSpPr/>
            <p:nvPr/>
          </p:nvSpPr>
          <p:spPr>
            <a:xfrm>
              <a:off x="4977300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6" y="180"/>
                    <a:pt x="110" y="189"/>
                    <a:pt x="133" y="189"/>
                  </a:cubicBezTo>
                  <a:cubicBezTo>
                    <a:pt x="183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3" name="Google Shape;1493;p70"/>
            <p:cNvSpPr/>
            <p:nvPr/>
          </p:nvSpPr>
          <p:spPr>
            <a:xfrm>
              <a:off x="497730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4" y="184"/>
                    <a:pt x="106" y="192"/>
                    <a:pt x="128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4" name="Google Shape;1494;p70"/>
            <p:cNvSpPr/>
            <p:nvPr/>
          </p:nvSpPr>
          <p:spPr>
            <a:xfrm>
              <a:off x="4977300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5" y="183"/>
                    <a:pt x="107" y="191"/>
                    <a:pt x="129" y="191"/>
                  </a:cubicBezTo>
                  <a:cubicBezTo>
                    <a:pt x="181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5" name="Google Shape;1495;p70"/>
            <p:cNvSpPr/>
            <p:nvPr/>
          </p:nvSpPr>
          <p:spPr>
            <a:xfrm>
              <a:off x="4977350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4" y="181"/>
                    <a:pt x="108" y="190"/>
                    <a:pt x="131" y="190"/>
                  </a:cubicBezTo>
                  <a:cubicBezTo>
                    <a:pt x="181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6" name="Google Shape;1496;p70"/>
            <p:cNvSpPr/>
            <p:nvPr/>
          </p:nvSpPr>
          <p:spPr>
            <a:xfrm>
              <a:off x="4977300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65" y="166"/>
                  </a:cubicBezTo>
                  <a:cubicBezTo>
                    <a:pt x="84" y="185"/>
                    <a:pt x="106" y="193"/>
                    <a:pt x="128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7" name="Google Shape;1497;p70"/>
            <p:cNvSpPr/>
            <p:nvPr/>
          </p:nvSpPr>
          <p:spPr>
            <a:xfrm>
              <a:off x="4968825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6" y="166"/>
                  </a:cubicBezTo>
                  <a:cubicBezTo>
                    <a:pt x="86" y="187"/>
                    <a:pt x="110" y="195"/>
                    <a:pt x="133" y="195"/>
                  </a:cubicBezTo>
                  <a:cubicBezTo>
                    <a:pt x="183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8" name="Google Shape;1498;p70"/>
            <p:cNvSpPr/>
            <p:nvPr/>
          </p:nvSpPr>
          <p:spPr>
            <a:xfrm>
              <a:off x="4968875" y="2539400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21" y="1"/>
                  </a:moveTo>
                  <a:cubicBezTo>
                    <a:pt x="46" y="1"/>
                    <a:pt x="1" y="104"/>
                    <a:pt x="64" y="160"/>
                  </a:cubicBezTo>
                  <a:cubicBezTo>
                    <a:pt x="82" y="181"/>
                    <a:pt x="106" y="190"/>
                    <a:pt x="129" y="190"/>
                  </a:cubicBezTo>
                  <a:cubicBezTo>
                    <a:pt x="179" y="190"/>
                    <a:pt x="227" y="149"/>
                    <a:pt x="222" y="95"/>
                  </a:cubicBezTo>
                  <a:cubicBezTo>
                    <a:pt x="222" y="37"/>
                    <a:pt x="186" y="1"/>
                    <a:pt x="128" y="1"/>
                  </a:cubicBezTo>
                  <a:cubicBezTo>
                    <a:pt x="126" y="1"/>
                    <a:pt x="123" y="1"/>
                    <a:pt x="12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499" name="Google Shape;1499;p70"/>
            <p:cNvSpPr/>
            <p:nvPr/>
          </p:nvSpPr>
          <p:spPr>
            <a:xfrm>
              <a:off x="4968825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6" y="159"/>
                  </a:cubicBezTo>
                  <a:cubicBezTo>
                    <a:pt x="86" y="180"/>
                    <a:pt x="110" y="189"/>
                    <a:pt x="133" y="189"/>
                  </a:cubicBezTo>
                  <a:cubicBezTo>
                    <a:pt x="183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0" name="Google Shape;1500;p70"/>
            <p:cNvSpPr/>
            <p:nvPr/>
          </p:nvSpPr>
          <p:spPr>
            <a:xfrm>
              <a:off x="4968825" y="2554750"/>
              <a:ext cx="5800" cy="4825"/>
            </a:xfrm>
            <a:custGeom>
              <a:avLst/>
              <a:gdLst/>
              <a:ahLst/>
              <a:cxnLst/>
              <a:rect l="l" t="t" r="r" b="b"/>
              <a:pathLst>
                <a:path w="232" h="193" extrusionOk="0">
                  <a:moveTo>
                    <a:pt x="130" y="0"/>
                  </a:moveTo>
                  <a:cubicBezTo>
                    <a:pt x="51" y="0"/>
                    <a:pt x="1" y="101"/>
                    <a:pt x="66" y="166"/>
                  </a:cubicBezTo>
                  <a:cubicBezTo>
                    <a:pt x="84" y="184"/>
                    <a:pt x="107" y="192"/>
                    <a:pt x="130" y="192"/>
                  </a:cubicBezTo>
                  <a:cubicBezTo>
                    <a:pt x="180" y="192"/>
                    <a:pt x="229" y="153"/>
                    <a:pt x="224" y="94"/>
                  </a:cubicBezTo>
                  <a:cubicBezTo>
                    <a:pt x="231" y="44"/>
                    <a:pt x="188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1" name="Google Shape;1501;p70"/>
            <p:cNvSpPr/>
            <p:nvPr/>
          </p:nvSpPr>
          <p:spPr>
            <a:xfrm>
              <a:off x="4968825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6" y="166"/>
                  </a:cubicBezTo>
                  <a:cubicBezTo>
                    <a:pt x="85" y="183"/>
                    <a:pt x="107" y="191"/>
                    <a:pt x="129" y="191"/>
                  </a:cubicBezTo>
                  <a:cubicBezTo>
                    <a:pt x="181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2" name="Google Shape;1502;p70"/>
            <p:cNvSpPr/>
            <p:nvPr/>
          </p:nvSpPr>
          <p:spPr>
            <a:xfrm>
              <a:off x="4968875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4" y="160"/>
                  </a:cubicBezTo>
                  <a:cubicBezTo>
                    <a:pt x="84" y="181"/>
                    <a:pt x="108" y="190"/>
                    <a:pt x="131" y="190"/>
                  </a:cubicBezTo>
                  <a:cubicBezTo>
                    <a:pt x="181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3" name="Google Shape;1503;p70"/>
            <p:cNvSpPr/>
            <p:nvPr/>
          </p:nvSpPr>
          <p:spPr>
            <a:xfrm>
              <a:off x="4968825" y="2577825"/>
              <a:ext cx="5800" cy="4825"/>
            </a:xfrm>
            <a:custGeom>
              <a:avLst/>
              <a:gdLst/>
              <a:ahLst/>
              <a:cxnLst/>
              <a:rect l="l" t="t" r="r" b="b"/>
              <a:pathLst>
                <a:path w="232" h="193" extrusionOk="0">
                  <a:moveTo>
                    <a:pt x="130" y="1"/>
                  </a:moveTo>
                  <a:cubicBezTo>
                    <a:pt x="51" y="1"/>
                    <a:pt x="1" y="101"/>
                    <a:pt x="66" y="166"/>
                  </a:cubicBezTo>
                  <a:cubicBezTo>
                    <a:pt x="84" y="185"/>
                    <a:pt x="107" y="193"/>
                    <a:pt x="130" y="193"/>
                  </a:cubicBezTo>
                  <a:cubicBezTo>
                    <a:pt x="180" y="193"/>
                    <a:pt x="229" y="154"/>
                    <a:pt x="224" y="94"/>
                  </a:cubicBezTo>
                  <a:cubicBezTo>
                    <a:pt x="231" y="44"/>
                    <a:pt x="188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4" name="Google Shape;1504;p70"/>
            <p:cNvSpPr/>
            <p:nvPr/>
          </p:nvSpPr>
          <p:spPr>
            <a:xfrm>
              <a:off x="4960525" y="2531675"/>
              <a:ext cx="5625" cy="4900"/>
            </a:xfrm>
            <a:custGeom>
              <a:avLst/>
              <a:gdLst/>
              <a:ahLst/>
              <a:cxnLst/>
              <a:rect l="l" t="t" r="r" b="b"/>
              <a:pathLst>
                <a:path w="225" h="196" extrusionOk="0">
                  <a:moveTo>
                    <a:pt x="123" y="0"/>
                  </a:moveTo>
                  <a:cubicBezTo>
                    <a:pt x="37" y="0"/>
                    <a:pt x="1" y="108"/>
                    <a:pt x="59" y="166"/>
                  </a:cubicBezTo>
                  <a:cubicBezTo>
                    <a:pt x="79" y="187"/>
                    <a:pt x="103" y="195"/>
                    <a:pt x="126" y="195"/>
                  </a:cubicBezTo>
                  <a:cubicBezTo>
                    <a:pt x="177" y="195"/>
                    <a:pt x="224" y="153"/>
                    <a:pt x="224" y="94"/>
                  </a:cubicBezTo>
                  <a:cubicBezTo>
                    <a:pt x="217" y="43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5" name="Google Shape;1505;p70"/>
            <p:cNvSpPr/>
            <p:nvPr/>
          </p:nvSpPr>
          <p:spPr>
            <a:xfrm>
              <a:off x="496057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14" y="1"/>
                  </a:moveTo>
                  <a:cubicBezTo>
                    <a:pt x="39" y="1"/>
                    <a:pt x="1" y="104"/>
                    <a:pt x="57" y="160"/>
                  </a:cubicBezTo>
                  <a:cubicBezTo>
                    <a:pt x="75" y="181"/>
                    <a:pt x="99" y="190"/>
                    <a:pt x="122" y="190"/>
                  </a:cubicBezTo>
                  <a:cubicBezTo>
                    <a:pt x="172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1" y="1"/>
                  </a:cubicBezTo>
                  <a:cubicBezTo>
                    <a:pt x="119" y="1"/>
                    <a:pt x="116" y="1"/>
                    <a:pt x="11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6" name="Google Shape;1506;p70"/>
            <p:cNvSpPr/>
            <p:nvPr/>
          </p:nvSpPr>
          <p:spPr>
            <a:xfrm>
              <a:off x="4960525" y="2547175"/>
              <a:ext cx="5625" cy="4725"/>
            </a:xfrm>
            <a:custGeom>
              <a:avLst/>
              <a:gdLst/>
              <a:ahLst/>
              <a:cxnLst/>
              <a:rect l="l" t="t" r="r" b="b"/>
              <a:pathLst>
                <a:path w="225" h="189" extrusionOk="0">
                  <a:moveTo>
                    <a:pt x="123" y="0"/>
                  </a:moveTo>
                  <a:cubicBezTo>
                    <a:pt x="37" y="0"/>
                    <a:pt x="1" y="101"/>
                    <a:pt x="59" y="159"/>
                  </a:cubicBezTo>
                  <a:cubicBezTo>
                    <a:pt x="79" y="180"/>
                    <a:pt x="103" y="189"/>
                    <a:pt x="126" y="189"/>
                  </a:cubicBezTo>
                  <a:cubicBezTo>
                    <a:pt x="177" y="189"/>
                    <a:pt x="224" y="146"/>
                    <a:pt x="224" y="87"/>
                  </a:cubicBezTo>
                  <a:cubicBezTo>
                    <a:pt x="217" y="36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7" name="Google Shape;1507;p70"/>
            <p:cNvSpPr/>
            <p:nvPr/>
          </p:nvSpPr>
          <p:spPr>
            <a:xfrm>
              <a:off x="496052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23" y="0"/>
                  </a:moveTo>
                  <a:cubicBezTo>
                    <a:pt x="44" y="0"/>
                    <a:pt x="1" y="101"/>
                    <a:pt x="59" y="166"/>
                  </a:cubicBezTo>
                  <a:cubicBezTo>
                    <a:pt x="77" y="184"/>
                    <a:pt x="100" y="192"/>
                    <a:pt x="123" y="192"/>
                  </a:cubicBezTo>
                  <a:cubicBezTo>
                    <a:pt x="173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8" name="Google Shape;1508;p70"/>
            <p:cNvSpPr/>
            <p:nvPr/>
          </p:nvSpPr>
          <p:spPr>
            <a:xfrm>
              <a:off x="4960525" y="2562500"/>
              <a:ext cx="5625" cy="4800"/>
            </a:xfrm>
            <a:custGeom>
              <a:avLst/>
              <a:gdLst/>
              <a:ahLst/>
              <a:cxnLst/>
              <a:rect l="l" t="t" r="r" b="b"/>
              <a:pathLst>
                <a:path w="225" h="192" extrusionOk="0">
                  <a:moveTo>
                    <a:pt x="123" y="0"/>
                  </a:moveTo>
                  <a:cubicBezTo>
                    <a:pt x="37" y="0"/>
                    <a:pt x="1" y="101"/>
                    <a:pt x="59" y="166"/>
                  </a:cubicBezTo>
                  <a:cubicBezTo>
                    <a:pt x="78" y="183"/>
                    <a:pt x="100" y="191"/>
                    <a:pt x="122" y="191"/>
                  </a:cubicBezTo>
                  <a:cubicBezTo>
                    <a:pt x="174" y="191"/>
                    <a:pt x="224" y="148"/>
                    <a:pt x="224" y="87"/>
                  </a:cubicBezTo>
                  <a:cubicBezTo>
                    <a:pt x="217" y="37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09" name="Google Shape;1509;p70"/>
            <p:cNvSpPr/>
            <p:nvPr/>
          </p:nvSpPr>
          <p:spPr>
            <a:xfrm>
              <a:off x="4960575" y="2570225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34" y="1"/>
                  </a:moveTo>
                  <a:cubicBezTo>
                    <a:pt x="130" y="1"/>
                    <a:pt x="126" y="1"/>
                    <a:pt x="121" y="2"/>
                  </a:cubicBezTo>
                  <a:cubicBezTo>
                    <a:pt x="119" y="1"/>
                    <a:pt x="116" y="1"/>
                    <a:pt x="113" y="1"/>
                  </a:cubicBezTo>
                  <a:cubicBezTo>
                    <a:pt x="33" y="1"/>
                    <a:pt x="1" y="104"/>
                    <a:pt x="57" y="160"/>
                  </a:cubicBezTo>
                  <a:cubicBezTo>
                    <a:pt x="77" y="181"/>
                    <a:pt x="101" y="190"/>
                    <a:pt x="124" y="190"/>
                  </a:cubicBezTo>
                  <a:cubicBezTo>
                    <a:pt x="175" y="190"/>
                    <a:pt x="222" y="147"/>
                    <a:pt x="222" y="88"/>
                  </a:cubicBezTo>
                  <a:cubicBezTo>
                    <a:pt x="216" y="41"/>
                    <a:pt x="184" y="1"/>
                    <a:pt x="13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0" name="Google Shape;1510;p70"/>
            <p:cNvSpPr/>
            <p:nvPr/>
          </p:nvSpPr>
          <p:spPr>
            <a:xfrm>
              <a:off x="4960525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23" y="1"/>
                  </a:moveTo>
                  <a:cubicBezTo>
                    <a:pt x="44" y="1"/>
                    <a:pt x="1" y="101"/>
                    <a:pt x="59" y="166"/>
                  </a:cubicBezTo>
                  <a:cubicBezTo>
                    <a:pt x="77" y="185"/>
                    <a:pt x="100" y="193"/>
                    <a:pt x="123" y="193"/>
                  </a:cubicBezTo>
                  <a:cubicBezTo>
                    <a:pt x="173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23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1" name="Google Shape;1511;p70"/>
            <p:cNvSpPr/>
            <p:nvPr/>
          </p:nvSpPr>
          <p:spPr>
            <a:xfrm>
              <a:off x="4952050" y="2531675"/>
              <a:ext cx="5625" cy="4900"/>
            </a:xfrm>
            <a:custGeom>
              <a:avLst/>
              <a:gdLst/>
              <a:ahLst/>
              <a:cxnLst/>
              <a:rect l="l" t="t" r="r" b="b"/>
              <a:pathLst>
                <a:path w="225" h="196" extrusionOk="0">
                  <a:moveTo>
                    <a:pt x="131" y="0"/>
                  </a:moveTo>
                  <a:cubicBezTo>
                    <a:pt x="44" y="0"/>
                    <a:pt x="1" y="108"/>
                    <a:pt x="59" y="166"/>
                  </a:cubicBezTo>
                  <a:cubicBezTo>
                    <a:pt x="79" y="187"/>
                    <a:pt x="103" y="195"/>
                    <a:pt x="126" y="195"/>
                  </a:cubicBezTo>
                  <a:cubicBezTo>
                    <a:pt x="177" y="195"/>
                    <a:pt x="224" y="153"/>
                    <a:pt x="224" y="94"/>
                  </a:cubicBezTo>
                  <a:cubicBezTo>
                    <a:pt x="217" y="43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2" name="Google Shape;1512;p70"/>
            <p:cNvSpPr/>
            <p:nvPr/>
          </p:nvSpPr>
          <p:spPr>
            <a:xfrm>
              <a:off x="4952100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1" y="104"/>
                    <a:pt x="57" y="160"/>
                  </a:cubicBezTo>
                  <a:cubicBezTo>
                    <a:pt x="77" y="181"/>
                    <a:pt x="102" y="190"/>
                    <a:pt x="125" y="190"/>
                  </a:cubicBezTo>
                  <a:cubicBezTo>
                    <a:pt x="176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9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3" name="Google Shape;1513;p70"/>
            <p:cNvSpPr/>
            <p:nvPr/>
          </p:nvSpPr>
          <p:spPr>
            <a:xfrm>
              <a:off x="4952050" y="2547175"/>
              <a:ext cx="5625" cy="4725"/>
            </a:xfrm>
            <a:custGeom>
              <a:avLst/>
              <a:gdLst/>
              <a:ahLst/>
              <a:cxnLst/>
              <a:rect l="l" t="t" r="r" b="b"/>
              <a:pathLst>
                <a:path w="225" h="189" extrusionOk="0">
                  <a:moveTo>
                    <a:pt x="131" y="0"/>
                  </a:moveTo>
                  <a:cubicBezTo>
                    <a:pt x="44" y="0"/>
                    <a:pt x="1" y="101"/>
                    <a:pt x="59" y="159"/>
                  </a:cubicBezTo>
                  <a:cubicBezTo>
                    <a:pt x="79" y="180"/>
                    <a:pt x="103" y="189"/>
                    <a:pt x="126" y="189"/>
                  </a:cubicBezTo>
                  <a:cubicBezTo>
                    <a:pt x="177" y="189"/>
                    <a:pt x="224" y="146"/>
                    <a:pt x="224" y="87"/>
                  </a:cubicBezTo>
                  <a:cubicBezTo>
                    <a:pt x="217" y="36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4" name="Google Shape;1514;p70"/>
            <p:cNvSpPr/>
            <p:nvPr/>
          </p:nvSpPr>
          <p:spPr>
            <a:xfrm>
              <a:off x="495205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1" y="0"/>
                  </a:moveTo>
                  <a:cubicBezTo>
                    <a:pt x="44" y="0"/>
                    <a:pt x="1" y="101"/>
                    <a:pt x="59" y="166"/>
                  </a:cubicBezTo>
                  <a:cubicBezTo>
                    <a:pt x="79" y="184"/>
                    <a:pt x="103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5" name="Google Shape;1515;p70"/>
            <p:cNvSpPr/>
            <p:nvPr/>
          </p:nvSpPr>
          <p:spPr>
            <a:xfrm>
              <a:off x="4952050" y="2562500"/>
              <a:ext cx="5625" cy="4800"/>
            </a:xfrm>
            <a:custGeom>
              <a:avLst/>
              <a:gdLst/>
              <a:ahLst/>
              <a:cxnLst/>
              <a:rect l="l" t="t" r="r" b="b"/>
              <a:pathLst>
                <a:path w="225" h="192" extrusionOk="0">
                  <a:moveTo>
                    <a:pt x="131" y="0"/>
                  </a:moveTo>
                  <a:cubicBezTo>
                    <a:pt x="44" y="0"/>
                    <a:pt x="1" y="101"/>
                    <a:pt x="59" y="166"/>
                  </a:cubicBezTo>
                  <a:cubicBezTo>
                    <a:pt x="78" y="183"/>
                    <a:pt x="100" y="191"/>
                    <a:pt x="122" y="191"/>
                  </a:cubicBezTo>
                  <a:cubicBezTo>
                    <a:pt x="174" y="191"/>
                    <a:pt x="224" y="148"/>
                    <a:pt x="224" y="87"/>
                  </a:cubicBezTo>
                  <a:cubicBezTo>
                    <a:pt x="217" y="37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6" name="Google Shape;1516;p70"/>
            <p:cNvSpPr/>
            <p:nvPr/>
          </p:nvSpPr>
          <p:spPr>
            <a:xfrm>
              <a:off x="4952100" y="2570225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40" y="1"/>
                  </a:moveTo>
                  <a:cubicBezTo>
                    <a:pt x="136" y="1"/>
                    <a:pt x="132" y="1"/>
                    <a:pt x="129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57" y="160"/>
                  </a:cubicBezTo>
                  <a:cubicBezTo>
                    <a:pt x="77" y="181"/>
                    <a:pt x="101" y="190"/>
                    <a:pt x="124" y="190"/>
                  </a:cubicBezTo>
                  <a:cubicBezTo>
                    <a:pt x="175" y="190"/>
                    <a:pt x="222" y="147"/>
                    <a:pt x="222" y="88"/>
                  </a:cubicBezTo>
                  <a:cubicBezTo>
                    <a:pt x="216" y="41"/>
                    <a:pt x="184" y="1"/>
                    <a:pt x="14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7" name="Google Shape;1517;p70"/>
            <p:cNvSpPr/>
            <p:nvPr/>
          </p:nvSpPr>
          <p:spPr>
            <a:xfrm>
              <a:off x="4952050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1" y="1"/>
                  </a:moveTo>
                  <a:cubicBezTo>
                    <a:pt x="44" y="1"/>
                    <a:pt x="1" y="101"/>
                    <a:pt x="59" y="166"/>
                  </a:cubicBezTo>
                  <a:cubicBezTo>
                    <a:pt x="79" y="185"/>
                    <a:pt x="103" y="193"/>
                    <a:pt x="126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8" name="Google Shape;1518;p70"/>
            <p:cNvSpPr/>
            <p:nvPr/>
          </p:nvSpPr>
          <p:spPr>
            <a:xfrm>
              <a:off x="4943575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1" y="0"/>
                  </a:moveTo>
                  <a:cubicBezTo>
                    <a:pt x="44" y="0"/>
                    <a:pt x="1" y="108"/>
                    <a:pt x="66" y="166"/>
                  </a:cubicBezTo>
                  <a:cubicBezTo>
                    <a:pt x="84" y="187"/>
                    <a:pt x="107" y="195"/>
                    <a:pt x="130" y="195"/>
                  </a:cubicBezTo>
                  <a:cubicBezTo>
                    <a:pt x="180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19" name="Google Shape;1519;p70"/>
            <p:cNvSpPr/>
            <p:nvPr/>
          </p:nvSpPr>
          <p:spPr>
            <a:xfrm>
              <a:off x="494362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1" y="1"/>
                  </a:moveTo>
                  <a:cubicBezTo>
                    <a:pt x="39" y="1"/>
                    <a:pt x="1" y="104"/>
                    <a:pt x="57" y="160"/>
                  </a:cubicBezTo>
                  <a:cubicBezTo>
                    <a:pt x="77" y="181"/>
                    <a:pt x="102" y="190"/>
                    <a:pt x="125" y="190"/>
                  </a:cubicBezTo>
                  <a:cubicBezTo>
                    <a:pt x="176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9" y="1"/>
                  </a:cubicBezTo>
                  <a:cubicBezTo>
                    <a:pt x="126" y="1"/>
                    <a:pt x="123" y="1"/>
                    <a:pt x="12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20" name="Google Shape;1520;p70"/>
            <p:cNvSpPr/>
            <p:nvPr/>
          </p:nvSpPr>
          <p:spPr>
            <a:xfrm>
              <a:off x="4943575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1" y="0"/>
                  </a:moveTo>
                  <a:cubicBezTo>
                    <a:pt x="44" y="0"/>
                    <a:pt x="1" y="101"/>
                    <a:pt x="66" y="159"/>
                  </a:cubicBezTo>
                  <a:cubicBezTo>
                    <a:pt x="84" y="180"/>
                    <a:pt x="107" y="189"/>
                    <a:pt x="130" y="189"/>
                  </a:cubicBezTo>
                  <a:cubicBezTo>
                    <a:pt x="180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21" name="Google Shape;1521;p70"/>
            <p:cNvSpPr/>
            <p:nvPr/>
          </p:nvSpPr>
          <p:spPr>
            <a:xfrm>
              <a:off x="494357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1" y="0"/>
                  </a:moveTo>
                  <a:cubicBezTo>
                    <a:pt x="44" y="0"/>
                    <a:pt x="1" y="101"/>
                    <a:pt x="59" y="166"/>
                  </a:cubicBezTo>
                  <a:cubicBezTo>
                    <a:pt x="79" y="184"/>
                    <a:pt x="103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22" name="Google Shape;1522;p70"/>
            <p:cNvSpPr/>
            <p:nvPr/>
          </p:nvSpPr>
          <p:spPr>
            <a:xfrm>
              <a:off x="4943575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1" y="0"/>
                  </a:moveTo>
                  <a:cubicBezTo>
                    <a:pt x="44" y="0"/>
                    <a:pt x="1" y="101"/>
                    <a:pt x="66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30" y="148"/>
                    <a:pt x="224" y="87"/>
                  </a:cubicBezTo>
                  <a:cubicBezTo>
                    <a:pt x="224" y="37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23" name="Google Shape;1523;p70"/>
            <p:cNvSpPr/>
            <p:nvPr/>
          </p:nvSpPr>
          <p:spPr>
            <a:xfrm>
              <a:off x="4943625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40" y="1"/>
                  </a:moveTo>
                  <a:cubicBezTo>
                    <a:pt x="136" y="1"/>
                    <a:pt x="132" y="1"/>
                    <a:pt x="129" y="2"/>
                  </a:cubicBezTo>
                  <a:cubicBezTo>
                    <a:pt x="126" y="1"/>
                    <a:pt x="123" y="1"/>
                    <a:pt x="121" y="1"/>
                  </a:cubicBezTo>
                  <a:cubicBezTo>
                    <a:pt x="39" y="1"/>
                    <a:pt x="1" y="104"/>
                    <a:pt x="64" y="160"/>
                  </a:cubicBezTo>
                  <a:cubicBezTo>
                    <a:pt x="82" y="181"/>
                    <a:pt x="105" y="190"/>
                    <a:pt x="128" y="190"/>
                  </a:cubicBezTo>
                  <a:cubicBezTo>
                    <a:pt x="178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4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524" name="Google Shape;1524;p70"/>
            <p:cNvSpPr/>
            <p:nvPr/>
          </p:nvSpPr>
          <p:spPr>
            <a:xfrm>
              <a:off x="4943575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1" y="1"/>
                  </a:moveTo>
                  <a:cubicBezTo>
                    <a:pt x="44" y="1"/>
                    <a:pt x="1" y="101"/>
                    <a:pt x="59" y="166"/>
                  </a:cubicBezTo>
                  <a:cubicBezTo>
                    <a:pt x="79" y="185"/>
                    <a:pt x="103" y="193"/>
                    <a:pt x="126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1525" name="Google Shape;1525;p70"/>
          <p:cNvSpPr/>
          <p:nvPr/>
        </p:nvSpPr>
        <p:spPr>
          <a:xfrm>
            <a:off x="7709169" y="3426066"/>
            <a:ext cx="174337" cy="174337"/>
          </a:xfrm>
          <a:custGeom>
            <a:avLst/>
            <a:gdLst/>
            <a:ahLst/>
            <a:cxnLst/>
            <a:rect l="l" t="t" r="r" b="b"/>
            <a:pathLst>
              <a:path w="208163" h="208163" extrusionOk="0">
                <a:moveTo>
                  <a:pt x="79632" y="48546"/>
                </a:moveTo>
                <a:cubicBezTo>
                  <a:pt x="80399" y="48546"/>
                  <a:pt x="81191" y="48783"/>
                  <a:pt x="81877" y="49126"/>
                </a:cubicBezTo>
                <a:lnTo>
                  <a:pt x="158203" y="101306"/>
                </a:lnTo>
                <a:cubicBezTo>
                  <a:pt x="159036" y="101861"/>
                  <a:pt x="159591" y="102971"/>
                  <a:pt x="159591" y="104081"/>
                </a:cubicBezTo>
                <a:cubicBezTo>
                  <a:pt x="159591" y="105191"/>
                  <a:pt x="159036" y="106302"/>
                  <a:pt x="158203" y="106857"/>
                </a:cubicBezTo>
                <a:lnTo>
                  <a:pt x="81877" y="159036"/>
                </a:lnTo>
                <a:cubicBezTo>
                  <a:pt x="81045" y="159314"/>
                  <a:pt x="80489" y="159591"/>
                  <a:pt x="79934" y="159591"/>
                </a:cubicBezTo>
                <a:cubicBezTo>
                  <a:pt x="79379" y="159591"/>
                  <a:pt x="78547" y="159591"/>
                  <a:pt x="78269" y="159314"/>
                </a:cubicBezTo>
                <a:cubicBezTo>
                  <a:pt x="77159" y="158481"/>
                  <a:pt x="76326" y="157371"/>
                  <a:pt x="76326" y="156260"/>
                </a:cubicBezTo>
                <a:lnTo>
                  <a:pt x="76326" y="52179"/>
                </a:lnTo>
                <a:cubicBezTo>
                  <a:pt x="76326" y="50792"/>
                  <a:pt x="77159" y="49681"/>
                  <a:pt x="78269" y="48849"/>
                </a:cubicBezTo>
                <a:cubicBezTo>
                  <a:pt x="78693" y="48637"/>
                  <a:pt x="79158" y="48546"/>
                  <a:pt x="79632" y="48546"/>
                </a:cubicBezTo>
                <a:close/>
                <a:moveTo>
                  <a:pt x="104081" y="0"/>
                </a:moveTo>
                <a:cubicBezTo>
                  <a:pt x="46628" y="0"/>
                  <a:pt x="0" y="46628"/>
                  <a:pt x="0" y="104081"/>
                </a:cubicBezTo>
                <a:cubicBezTo>
                  <a:pt x="0" y="161534"/>
                  <a:pt x="46628" y="208162"/>
                  <a:pt x="104081" y="208162"/>
                </a:cubicBezTo>
                <a:cubicBezTo>
                  <a:pt x="161534" y="208162"/>
                  <a:pt x="208162" y="161534"/>
                  <a:pt x="208162" y="104081"/>
                </a:cubicBezTo>
                <a:cubicBezTo>
                  <a:pt x="208162" y="46628"/>
                  <a:pt x="161534" y="0"/>
                  <a:pt x="104081" y="0"/>
                </a:cubicBezTo>
                <a:close/>
              </a:path>
            </a:pathLst>
          </a:cu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526" name="Google Shape;1526;p70"/>
          <p:cNvSpPr/>
          <p:nvPr/>
        </p:nvSpPr>
        <p:spPr>
          <a:xfrm>
            <a:off x="8025426" y="3454885"/>
            <a:ext cx="148500" cy="1167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527" name="Google Shape;1527;p70"/>
          <p:cNvSpPr/>
          <p:nvPr/>
        </p:nvSpPr>
        <p:spPr>
          <a:xfrm>
            <a:off x="7127539" y="2775822"/>
            <a:ext cx="118200" cy="1182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528" name="Google Shape;1528;p70"/>
          <p:cNvSpPr/>
          <p:nvPr/>
        </p:nvSpPr>
        <p:spPr>
          <a:xfrm flipH="1">
            <a:off x="7434905" y="2775822"/>
            <a:ext cx="118200" cy="1182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noFill/>
          <a:ln w="9525" cap="flat" cmpd="sng">
            <a:solidFill>
              <a:srgbClr val="869F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529" name="Google Shape;1529;p70"/>
          <p:cNvSpPr txBox="1">
            <a:spLocks noGrp="1"/>
          </p:cNvSpPr>
          <p:nvPr>
            <p:ph type="title" idx="4294967295"/>
          </p:nvPr>
        </p:nvSpPr>
        <p:spPr>
          <a:xfrm>
            <a:off x="228600" y="285750"/>
            <a:ext cx="8915400" cy="48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lt1"/>
                </a:solidFill>
                <a:cs typeface="B Nazanin" panose="00000700000000000000" pitchFamily="2" charset="-78"/>
              </a:rPr>
              <a:t>از منابع گرافیکی قابل ویرایش ما استفاده کنید...</a:t>
            </a:r>
            <a:endParaRPr dirty="0">
              <a:cs typeface="B Nazanin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957</Words>
  <Application>Microsoft Office PowerPoint</Application>
  <PresentationFormat>On-screen Show (16:9)</PresentationFormat>
  <Paragraphs>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از منابع گرافیکی قابل ویرایش ما استفاده کنید...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2023-12-19T19:24:22Z</dcterms:created>
  <dcterms:modified xsi:type="dcterms:W3CDTF">2024-01-15T21:31:29Z</dcterms:modified>
</cp:coreProperties>
</file>